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80" r:id="rId2"/>
  </p:sldMasterIdLst>
  <p:notesMasterIdLst>
    <p:notesMasterId r:id="rId28"/>
  </p:notesMasterIdLst>
  <p:sldIdLst>
    <p:sldId id="256" r:id="rId3"/>
    <p:sldId id="258" r:id="rId4"/>
    <p:sldId id="259" r:id="rId5"/>
    <p:sldId id="317" r:id="rId6"/>
    <p:sldId id="339" r:id="rId7"/>
    <p:sldId id="326" r:id="rId8"/>
    <p:sldId id="327" r:id="rId9"/>
    <p:sldId id="328" r:id="rId10"/>
    <p:sldId id="329" r:id="rId11"/>
    <p:sldId id="330" r:id="rId12"/>
    <p:sldId id="331" r:id="rId13"/>
    <p:sldId id="343" r:id="rId14"/>
    <p:sldId id="332" r:id="rId15"/>
    <p:sldId id="333" r:id="rId16"/>
    <p:sldId id="334" r:id="rId17"/>
    <p:sldId id="335" r:id="rId18"/>
    <p:sldId id="336" r:id="rId19"/>
    <p:sldId id="337" r:id="rId20"/>
    <p:sldId id="340" r:id="rId21"/>
    <p:sldId id="342" r:id="rId22"/>
    <p:sldId id="323" r:id="rId23"/>
    <p:sldId id="341" r:id="rId24"/>
    <p:sldId id="324" r:id="rId25"/>
    <p:sldId id="325" r:id="rId26"/>
    <p:sldId id="319" r:id="rId27"/>
  </p:sldIdLst>
  <p:sldSz cx="9144000" cy="5143500" type="screen16x9"/>
  <p:notesSz cx="6858000" cy="9144000"/>
  <p:embeddedFontLst>
    <p:embeddedFont>
      <p:font typeface="Fredoka One" charset="0"/>
      <p:regular r:id="rId29"/>
    </p:embeddedFont>
    <p:embeddedFont>
      <p:font typeface="Twinkl" charset="0"/>
      <p:regular r:id="rId30"/>
      <p:bold r:id="rId31"/>
      <p:italic r:id="rId32"/>
      <p:boldItalic r:id="rId33"/>
    </p:embeddedFont>
    <p:embeddedFont>
      <p:font typeface="Nunito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FE5"/>
    <a:srgbClr val="F9C54F"/>
    <a:srgbClr val="3D9968"/>
    <a:srgbClr val="2F91ED"/>
    <a:srgbClr val="B22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179AD7A-9916-4562-A7E3-6B820BDC921F}">
  <a:tblStyle styleId="{4179AD7A-9916-4562-A7E3-6B820BDC92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69866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10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23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48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587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32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86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30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32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22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04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8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6800" y="1204225"/>
            <a:ext cx="5997600" cy="18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6791" y="3084850"/>
            <a:ext cx="43440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8" y="4647094"/>
            <a:ext cx="576495" cy="4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64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1054500" y="1009300"/>
            <a:ext cx="70350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2254075" y="2821550"/>
            <a:ext cx="46359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51575" y="171651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1"/>
          </p:nvPr>
        </p:nvSpPr>
        <p:spPr>
          <a:xfrm>
            <a:off x="851575" y="224421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/>
          </p:nvPr>
        </p:nvSpPr>
        <p:spPr>
          <a:xfrm>
            <a:off x="5986919" y="171651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3"/>
          </p:nvPr>
        </p:nvSpPr>
        <p:spPr>
          <a:xfrm>
            <a:off x="5986921" y="224421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4"/>
          </p:nvPr>
        </p:nvSpPr>
        <p:spPr>
          <a:xfrm>
            <a:off x="851575" y="317832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5"/>
          </p:nvPr>
        </p:nvSpPr>
        <p:spPr>
          <a:xfrm>
            <a:off x="851575" y="3706037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6"/>
          </p:nvPr>
        </p:nvSpPr>
        <p:spPr>
          <a:xfrm>
            <a:off x="5986919" y="317832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7"/>
          </p:nvPr>
        </p:nvSpPr>
        <p:spPr>
          <a:xfrm>
            <a:off x="5986921" y="3706037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8" hasCustomPrompt="1"/>
          </p:nvPr>
        </p:nvSpPr>
        <p:spPr>
          <a:xfrm>
            <a:off x="3307563" y="1714150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3307563" y="3193650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4788238" y="1714150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88238" y="3193650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8" y="4647094"/>
            <a:ext cx="576495" cy="4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5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328614"/>
            <a:ext cx="8220075" cy="4468415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50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359171"/>
            <a:ext cx="8220075" cy="745730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70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59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C4755FA6-B689-4E5F-A2FC-276687A09821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Fredoka One"/>
              <a:buNone/>
              <a:defRPr sz="34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Fredoka One"/>
              <a:buNone/>
              <a:defRPr sz="34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Fredoka One"/>
              <a:buNone/>
              <a:defRPr sz="34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Fredoka One"/>
              <a:buNone/>
              <a:defRPr sz="34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Fredoka One"/>
              <a:buNone/>
              <a:defRPr sz="34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Fredoka One"/>
              <a:buNone/>
              <a:defRPr sz="34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Fredoka One"/>
              <a:buNone/>
              <a:defRPr sz="34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Fredoka One"/>
              <a:buNone/>
              <a:defRPr sz="34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Fredoka One"/>
              <a:buNone/>
              <a:defRPr sz="34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59" r:id="rId4"/>
    <p:sldLayoutId id="2147483674" r:id="rId5"/>
    <p:sldLayoutId id="2147483675" r:id="rId6"/>
    <p:sldLayoutId id="214748367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xmlns="" id="{7CFB4720-4616-4A62-A72C-643E0942E73F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521494"/>
            <a:ext cx="8164510" cy="86320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468040"/>
            <a:ext cx="8164510" cy="32908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09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hyperlink" Target="https://pixabay.com/en/cat-box-sleep-cartoon-tired-308738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9.jp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2.png"/><Relationship Id="rId12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audio" Target="../media/audio1.wav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 txBox="1">
            <a:spLocks noGrp="1"/>
          </p:cNvSpPr>
          <p:nvPr>
            <p:ph type="ctrTitle"/>
          </p:nvPr>
        </p:nvSpPr>
        <p:spPr>
          <a:xfrm>
            <a:off x="375658" y="999689"/>
            <a:ext cx="5997600" cy="18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Unit 13: </a:t>
            </a:r>
            <a:br>
              <a:rPr lang="en" sz="6000">
                <a:solidFill>
                  <a:schemeClr val="accent1"/>
                </a:solidFill>
              </a:rPr>
            </a:br>
            <a:r>
              <a:rPr lang="en" sz="6000">
                <a:solidFill>
                  <a:schemeClr val="dk2"/>
                </a:solidFill>
              </a:rPr>
              <a:t>MY HOUSE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39" name="Google Shape;139;p32"/>
          <p:cNvSpPr txBox="1">
            <a:spLocks noGrp="1"/>
          </p:cNvSpPr>
          <p:nvPr>
            <p:ph type="subTitle" idx="1"/>
          </p:nvPr>
        </p:nvSpPr>
        <p:spPr>
          <a:xfrm>
            <a:off x="1377591" y="2968688"/>
            <a:ext cx="4344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LESSON 3.2</a:t>
            </a:r>
            <a:endParaRPr b="1"/>
          </a:p>
        </p:txBody>
      </p:sp>
      <p:grpSp>
        <p:nvGrpSpPr>
          <p:cNvPr id="140" name="Google Shape;140;p32"/>
          <p:cNvGrpSpPr/>
          <p:nvPr/>
        </p:nvGrpSpPr>
        <p:grpSpPr>
          <a:xfrm>
            <a:off x="5636882" y="3398403"/>
            <a:ext cx="1638970" cy="1745093"/>
            <a:chOff x="290825" y="1071825"/>
            <a:chExt cx="586100" cy="624050"/>
          </a:xfrm>
        </p:grpSpPr>
        <p:sp>
          <p:nvSpPr>
            <p:cNvPr id="141" name="Google Shape;141;p32"/>
            <p:cNvSpPr/>
            <p:nvPr/>
          </p:nvSpPr>
          <p:spPr>
            <a:xfrm>
              <a:off x="290825" y="1106600"/>
              <a:ext cx="586100" cy="589275"/>
            </a:xfrm>
            <a:custGeom>
              <a:avLst/>
              <a:gdLst/>
              <a:ahLst/>
              <a:cxnLst/>
              <a:rect l="l" t="t" r="r" b="b"/>
              <a:pathLst>
                <a:path w="23444" h="23571" extrusionOk="0">
                  <a:moveTo>
                    <a:pt x="7885" y="1"/>
                  </a:moveTo>
                  <a:lnTo>
                    <a:pt x="7674" y="43"/>
                  </a:lnTo>
                  <a:lnTo>
                    <a:pt x="7506" y="127"/>
                  </a:lnTo>
                  <a:lnTo>
                    <a:pt x="7379" y="254"/>
                  </a:lnTo>
                  <a:lnTo>
                    <a:pt x="7295" y="423"/>
                  </a:lnTo>
                  <a:lnTo>
                    <a:pt x="42" y="22812"/>
                  </a:lnTo>
                  <a:lnTo>
                    <a:pt x="0" y="22938"/>
                  </a:lnTo>
                  <a:lnTo>
                    <a:pt x="0" y="23065"/>
                  </a:lnTo>
                  <a:lnTo>
                    <a:pt x="42" y="23191"/>
                  </a:lnTo>
                  <a:lnTo>
                    <a:pt x="127" y="23318"/>
                  </a:lnTo>
                  <a:lnTo>
                    <a:pt x="211" y="23444"/>
                  </a:lnTo>
                  <a:lnTo>
                    <a:pt x="338" y="23486"/>
                  </a:lnTo>
                  <a:lnTo>
                    <a:pt x="464" y="23571"/>
                  </a:lnTo>
                  <a:lnTo>
                    <a:pt x="6283" y="23571"/>
                  </a:lnTo>
                  <a:lnTo>
                    <a:pt x="6494" y="23529"/>
                  </a:lnTo>
                  <a:lnTo>
                    <a:pt x="6662" y="23444"/>
                  </a:lnTo>
                  <a:lnTo>
                    <a:pt x="6789" y="23318"/>
                  </a:lnTo>
                  <a:lnTo>
                    <a:pt x="6873" y="23149"/>
                  </a:lnTo>
                  <a:lnTo>
                    <a:pt x="7379" y="21336"/>
                  </a:lnTo>
                  <a:lnTo>
                    <a:pt x="7506" y="20872"/>
                  </a:lnTo>
                  <a:lnTo>
                    <a:pt x="7759" y="20451"/>
                  </a:lnTo>
                  <a:lnTo>
                    <a:pt x="8054" y="20071"/>
                  </a:lnTo>
                  <a:lnTo>
                    <a:pt x="8391" y="19776"/>
                  </a:lnTo>
                  <a:lnTo>
                    <a:pt x="8770" y="19523"/>
                  </a:lnTo>
                  <a:lnTo>
                    <a:pt x="9234" y="19312"/>
                  </a:lnTo>
                  <a:lnTo>
                    <a:pt x="9656" y="19228"/>
                  </a:lnTo>
                  <a:lnTo>
                    <a:pt x="10162" y="19186"/>
                  </a:lnTo>
                  <a:lnTo>
                    <a:pt x="13324" y="19186"/>
                  </a:lnTo>
                  <a:lnTo>
                    <a:pt x="13830" y="19228"/>
                  </a:lnTo>
                  <a:lnTo>
                    <a:pt x="14294" y="19354"/>
                  </a:lnTo>
                  <a:lnTo>
                    <a:pt x="14716" y="19523"/>
                  </a:lnTo>
                  <a:lnTo>
                    <a:pt x="15095" y="19776"/>
                  </a:lnTo>
                  <a:lnTo>
                    <a:pt x="15433" y="20113"/>
                  </a:lnTo>
                  <a:lnTo>
                    <a:pt x="15728" y="20451"/>
                  </a:lnTo>
                  <a:lnTo>
                    <a:pt x="15981" y="20872"/>
                  </a:lnTo>
                  <a:lnTo>
                    <a:pt x="16149" y="21336"/>
                  </a:lnTo>
                  <a:lnTo>
                    <a:pt x="16613" y="23149"/>
                  </a:lnTo>
                  <a:lnTo>
                    <a:pt x="16697" y="23318"/>
                  </a:lnTo>
                  <a:lnTo>
                    <a:pt x="16824" y="23444"/>
                  </a:lnTo>
                  <a:lnTo>
                    <a:pt x="16993" y="23529"/>
                  </a:lnTo>
                  <a:lnTo>
                    <a:pt x="17161" y="23571"/>
                  </a:lnTo>
                  <a:lnTo>
                    <a:pt x="22980" y="23571"/>
                  </a:lnTo>
                  <a:lnTo>
                    <a:pt x="23106" y="23486"/>
                  </a:lnTo>
                  <a:lnTo>
                    <a:pt x="23233" y="23444"/>
                  </a:lnTo>
                  <a:lnTo>
                    <a:pt x="23317" y="23318"/>
                  </a:lnTo>
                  <a:lnTo>
                    <a:pt x="23402" y="23191"/>
                  </a:lnTo>
                  <a:lnTo>
                    <a:pt x="23402" y="23065"/>
                  </a:lnTo>
                  <a:lnTo>
                    <a:pt x="23444" y="22938"/>
                  </a:lnTo>
                  <a:lnTo>
                    <a:pt x="23402" y="22812"/>
                  </a:lnTo>
                  <a:lnTo>
                    <a:pt x="16023" y="423"/>
                  </a:lnTo>
                  <a:lnTo>
                    <a:pt x="15938" y="254"/>
                  </a:lnTo>
                  <a:lnTo>
                    <a:pt x="15812" y="127"/>
                  </a:lnTo>
                  <a:lnTo>
                    <a:pt x="15643" y="43"/>
                  </a:lnTo>
                  <a:lnTo>
                    <a:pt x="15475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2"/>
            <p:cNvSpPr/>
            <p:nvPr/>
          </p:nvSpPr>
          <p:spPr>
            <a:xfrm>
              <a:off x="290825" y="1106600"/>
              <a:ext cx="586100" cy="589275"/>
            </a:xfrm>
            <a:custGeom>
              <a:avLst/>
              <a:gdLst/>
              <a:ahLst/>
              <a:cxnLst/>
              <a:rect l="l" t="t" r="r" b="b"/>
              <a:pathLst>
                <a:path w="23444" h="23571" fill="none" extrusionOk="0">
                  <a:moveTo>
                    <a:pt x="16613" y="23149"/>
                  </a:moveTo>
                  <a:lnTo>
                    <a:pt x="16149" y="21336"/>
                  </a:lnTo>
                  <a:lnTo>
                    <a:pt x="16149" y="21336"/>
                  </a:lnTo>
                  <a:lnTo>
                    <a:pt x="15981" y="20872"/>
                  </a:lnTo>
                  <a:lnTo>
                    <a:pt x="15728" y="20451"/>
                  </a:lnTo>
                  <a:lnTo>
                    <a:pt x="15433" y="20113"/>
                  </a:lnTo>
                  <a:lnTo>
                    <a:pt x="15095" y="19776"/>
                  </a:lnTo>
                  <a:lnTo>
                    <a:pt x="14716" y="19523"/>
                  </a:lnTo>
                  <a:lnTo>
                    <a:pt x="14294" y="19354"/>
                  </a:lnTo>
                  <a:lnTo>
                    <a:pt x="13830" y="19228"/>
                  </a:lnTo>
                  <a:lnTo>
                    <a:pt x="13324" y="19186"/>
                  </a:lnTo>
                  <a:lnTo>
                    <a:pt x="10162" y="19186"/>
                  </a:lnTo>
                  <a:lnTo>
                    <a:pt x="10162" y="19186"/>
                  </a:lnTo>
                  <a:lnTo>
                    <a:pt x="9656" y="19228"/>
                  </a:lnTo>
                  <a:lnTo>
                    <a:pt x="9234" y="19312"/>
                  </a:lnTo>
                  <a:lnTo>
                    <a:pt x="8770" y="19523"/>
                  </a:lnTo>
                  <a:lnTo>
                    <a:pt x="8391" y="19776"/>
                  </a:lnTo>
                  <a:lnTo>
                    <a:pt x="8054" y="20071"/>
                  </a:lnTo>
                  <a:lnTo>
                    <a:pt x="7759" y="20451"/>
                  </a:lnTo>
                  <a:lnTo>
                    <a:pt x="7506" y="20872"/>
                  </a:lnTo>
                  <a:lnTo>
                    <a:pt x="7379" y="21336"/>
                  </a:lnTo>
                  <a:lnTo>
                    <a:pt x="6873" y="23149"/>
                  </a:lnTo>
                  <a:lnTo>
                    <a:pt x="6873" y="23149"/>
                  </a:lnTo>
                  <a:lnTo>
                    <a:pt x="6789" y="23318"/>
                  </a:lnTo>
                  <a:lnTo>
                    <a:pt x="6662" y="23444"/>
                  </a:lnTo>
                  <a:lnTo>
                    <a:pt x="6494" y="23529"/>
                  </a:lnTo>
                  <a:lnTo>
                    <a:pt x="6283" y="23571"/>
                  </a:lnTo>
                  <a:lnTo>
                    <a:pt x="591" y="23571"/>
                  </a:lnTo>
                  <a:lnTo>
                    <a:pt x="591" y="23571"/>
                  </a:lnTo>
                  <a:lnTo>
                    <a:pt x="464" y="23571"/>
                  </a:lnTo>
                  <a:lnTo>
                    <a:pt x="338" y="23486"/>
                  </a:lnTo>
                  <a:lnTo>
                    <a:pt x="211" y="23444"/>
                  </a:lnTo>
                  <a:lnTo>
                    <a:pt x="127" y="23318"/>
                  </a:lnTo>
                  <a:lnTo>
                    <a:pt x="42" y="23191"/>
                  </a:lnTo>
                  <a:lnTo>
                    <a:pt x="0" y="23065"/>
                  </a:lnTo>
                  <a:lnTo>
                    <a:pt x="0" y="22938"/>
                  </a:lnTo>
                  <a:lnTo>
                    <a:pt x="42" y="22812"/>
                  </a:lnTo>
                  <a:lnTo>
                    <a:pt x="7295" y="423"/>
                  </a:lnTo>
                  <a:lnTo>
                    <a:pt x="7295" y="423"/>
                  </a:lnTo>
                  <a:lnTo>
                    <a:pt x="7379" y="254"/>
                  </a:lnTo>
                  <a:lnTo>
                    <a:pt x="7506" y="127"/>
                  </a:lnTo>
                  <a:lnTo>
                    <a:pt x="7674" y="43"/>
                  </a:lnTo>
                  <a:lnTo>
                    <a:pt x="7885" y="1"/>
                  </a:lnTo>
                  <a:lnTo>
                    <a:pt x="15475" y="1"/>
                  </a:lnTo>
                  <a:lnTo>
                    <a:pt x="15475" y="1"/>
                  </a:lnTo>
                  <a:lnTo>
                    <a:pt x="15643" y="43"/>
                  </a:lnTo>
                  <a:lnTo>
                    <a:pt x="15812" y="127"/>
                  </a:lnTo>
                  <a:lnTo>
                    <a:pt x="15938" y="254"/>
                  </a:lnTo>
                  <a:lnTo>
                    <a:pt x="16023" y="423"/>
                  </a:lnTo>
                  <a:lnTo>
                    <a:pt x="23402" y="22812"/>
                  </a:lnTo>
                  <a:lnTo>
                    <a:pt x="23402" y="22812"/>
                  </a:lnTo>
                  <a:lnTo>
                    <a:pt x="23444" y="22938"/>
                  </a:lnTo>
                  <a:lnTo>
                    <a:pt x="23402" y="23065"/>
                  </a:lnTo>
                  <a:lnTo>
                    <a:pt x="23402" y="23191"/>
                  </a:lnTo>
                  <a:lnTo>
                    <a:pt x="23317" y="23318"/>
                  </a:lnTo>
                  <a:lnTo>
                    <a:pt x="23233" y="23444"/>
                  </a:lnTo>
                  <a:lnTo>
                    <a:pt x="23106" y="23486"/>
                  </a:lnTo>
                  <a:lnTo>
                    <a:pt x="22980" y="23571"/>
                  </a:lnTo>
                  <a:lnTo>
                    <a:pt x="22853" y="23571"/>
                  </a:lnTo>
                  <a:lnTo>
                    <a:pt x="17161" y="23571"/>
                  </a:lnTo>
                  <a:lnTo>
                    <a:pt x="17161" y="23571"/>
                  </a:lnTo>
                  <a:lnTo>
                    <a:pt x="16993" y="23529"/>
                  </a:lnTo>
                  <a:lnTo>
                    <a:pt x="16824" y="23444"/>
                  </a:lnTo>
                  <a:lnTo>
                    <a:pt x="16697" y="23318"/>
                  </a:lnTo>
                  <a:lnTo>
                    <a:pt x="16613" y="231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2"/>
            <p:cNvSpPr/>
            <p:nvPr/>
          </p:nvSpPr>
          <p:spPr>
            <a:xfrm>
              <a:off x="655550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extrusionOk="0">
                  <a:moveTo>
                    <a:pt x="2193" y="0"/>
                  </a:moveTo>
                  <a:lnTo>
                    <a:pt x="1729" y="42"/>
                  </a:lnTo>
                  <a:lnTo>
                    <a:pt x="1349" y="169"/>
                  </a:lnTo>
                  <a:lnTo>
                    <a:pt x="970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69" y="1307"/>
                  </a:lnTo>
                  <a:lnTo>
                    <a:pt x="42" y="1729"/>
                  </a:lnTo>
                  <a:lnTo>
                    <a:pt x="0" y="2151"/>
                  </a:lnTo>
                  <a:lnTo>
                    <a:pt x="42" y="2614"/>
                  </a:lnTo>
                  <a:lnTo>
                    <a:pt x="169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0" y="3964"/>
                  </a:lnTo>
                  <a:lnTo>
                    <a:pt x="1349" y="4174"/>
                  </a:lnTo>
                  <a:lnTo>
                    <a:pt x="1729" y="4301"/>
                  </a:lnTo>
                  <a:lnTo>
                    <a:pt x="2193" y="4343"/>
                  </a:lnTo>
                  <a:lnTo>
                    <a:pt x="2614" y="4301"/>
                  </a:lnTo>
                  <a:lnTo>
                    <a:pt x="3036" y="4174"/>
                  </a:lnTo>
                  <a:lnTo>
                    <a:pt x="3416" y="3964"/>
                  </a:lnTo>
                  <a:lnTo>
                    <a:pt x="3711" y="3711"/>
                  </a:lnTo>
                  <a:lnTo>
                    <a:pt x="4006" y="3373"/>
                  </a:lnTo>
                  <a:lnTo>
                    <a:pt x="4175" y="2994"/>
                  </a:lnTo>
                  <a:lnTo>
                    <a:pt x="4301" y="2614"/>
                  </a:lnTo>
                  <a:lnTo>
                    <a:pt x="4343" y="2151"/>
                  </a:lnTo>
                  <a:lnTo>
                    <a:pt x="4301" y="1729"/>
                  </a:lnTo>
                  <a:lnTo>
                    <a:pt x="4175" y="1307"/>
                  </a:lnTo>
                  <a:lnTo>
                    <a:pt x="4006" y="928"/>
                  </a:lnTo>
                  <a:lnTo>
                    <a:pt x="3711" y="633"/>
                  </a:lnTo>
                  <a:lnTo>
                    <a:pt x="3416" y="338"/>
                  </a:lnTo>
                  <a:lnTo>
                    <a:pt x="3036" y="169"/>
                  </a:lnTo>
                  <a:lnTo>
                    <a:pt x="2614" y="42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rgbClr val="FF6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2"/>
            <p:cNvSpPr/>
            <p:nvPr/>
          </p:nvSpPr>
          <p:spPr>
            <a:xfrm>
              <a:off x="655550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fill="none" extrusionOk="0">
                  <a:moveTo>
                    <a:pt x="2193" y="0"/>
                  </a:moveTo>
                  <a:lnTo>
                    <a:pt x="2193" y="0"/>
                  </a:lnTo>
                  <a:lnTo>
                    <a:pt x="1729" y="42"/>
                  </a:lnTo>
                  <a:lnTo>
                    <a:pt x="1349" y="169"/>
                  </a:lnTo>
                  <a:lnTo>
                    <a:pt x="970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69" y="1307"/>
                  </a:lnTo>
                  <a:lnTo>
                    <a:pt x="42" y="1729"/>
                  </a:lnTo>
                  <a:lnTo>
                    <a:pt x="0" y="2151"/>
                  </a:lnTo>
                  <a:lnTo>
                    <a:pt x="0" y="2151"/>
                  </a:lnTo>
                  <a:lnTo>
                    <a:pt x="42" y="2614"/>
                  </a:lnTo>
                  <a:lnTo>
                    <a:pt x="169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0" y="3964"/>
                  </a:lnTo>
                  <a:lnTo>
                    <a:pt x="1349" y="4174"/>
                  </a:lnTo>
                  <a:lnTo>
                    <a:pt x="1729" y="4301"/>
                  </a:lnTo>
                  <a:lnTo>
                    <a:pt x="2193" y="4343"/>
                  </a:lnTo>
                  <a:lnTo>
                    <a:pt x="2193" y="4343"/>
                  </a:lnTo>
                  <a:lnTo>
                    <a:pt x="2614" y="4301"/>
                  </a:lnTo>
                  <a:lnTo>
                    <a:pt x="3036" y="4174"/>
                  </a:lnTo>
                  <a:lnTo>
                    <a:pt x="3416" y="3964"/>
                  </a:lnTo>
                  <a:lnTo>
                    <a:pt x="3711" y="3711"/>
                  </a:lnTo>
                  <a:lnTo>
                    <a:pt x="4006" y="3373"/>
                  </a:lnTo>
                  <a:lnTo>
                    <a:pt x="4175" y="2994"/>
                  </a:lnTo>
                  <a:lnTo>
                    <a:pt x="4301" y="2614"/>
                  </a:lnTo>
                  <a:lnTo>
                    <a:pt x="4343" y="2151"/>
                  </a:lnTo>
                  <a:lnTo>
                    <a:pt x="4343" y="2151"/>
                  </a:lnTo>
                  <a:lnTo>
                    <a:pt x="4301" y="1729"/>
                  </a:lnTo>
                  <a:lnTo>
                    <a:pt x="4175" y="1307"/>
                  </a:lnTo>
                  <a:lnTo>
                    <a:pt x="4006" y="928"/>
                  </a:lnTo>
                  <a:lnTo>
                    <a:pt x="3711" y="633"/>
                  </a:lnTo>
                  <a:lnTo>
                    <a:pt x="3416" y="338"/>
                  </a:lnTo>
                  <a:lnTo>
                    <a:pt x="3036" y="169"/>
                  </a:lnTo>
                  <a:lnTo>
                    <a:pt x="2614" y="42"/>
                  </a:lnTo>
                  <a:lnTo>
                    <a:pt x="2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2"/>
            <p:cNvSpPr/>
            <p:nvPr/>
          </p:nvSpPr>
          <p:spPr>
            <a:xfrm>
              <a:off x="409925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extrusionOk="0">
                  <a:moveTo>
                    <a:pt x="2193" y="0"/>
                  </a:moveTo>
                  <a:lnTo>
                    <a:pt x="1730" y="42"/>
                  </a:lnTo>
                  <a:lnTo>
                    <a:pt x="1350" y="169"/>
                  </a:lnTo>
                  <a:lnTo>
                    <a:pt x="971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70" y="1307"/>
                  </a:lnTo>
                  <a:lnTo>
                    <a:pt x="43" y="1729"/>
                  </a:lnTo>
                  <a:lnTo>
                    <a:pt x="1" y="2151"/>
                  </a:lnTo>
                  <a:lnTo>
                    <a:pt x="43" y="2614"/>
                  </a:lnTo>
                  <a:lnTo>
                    <a:pt x="170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1" y="3964"/>
                  </a:lnTo>
                  <a:lnTo>
                    <a:pt x="1350" y="4174"/>
                  </a:lnTo>
                  <a:lnTo>
                    <a:pt x="1730" y="4301"/>
                  </a:lnTo>
                  <a:lnTo>
                    <a:pt x="2193" y="4343"/>
                  </a:lnTo>
                  <a:lnTo>
                    <a:pt x="2615" y="4301"/>
                  </a:lnTo>
                  <a:lnTo>
                    <a:pt x="3037" y="4174"/>
                  </a:lnTo>
                  <a:lnTo>
                    <a:pt x="3374" y="3964"/>
                  </a:lnTo>
                  <a:lnTo>
                    <a:pt x="3711" y="3711"/>
                  </a:lnTo>
                  <a:lnTo>
                    <a:pt x="3964" y="3373"/>
                  </a:lnTo>
                  <a:lnTo>
                    <a:pt x="4175" y="2994"/>
                  </a:lnTo>
                  <a:lnTo>
                    <a:pt x="4302" y="2614"/>
                  </a:lnTo>
                  <a:lnTo>
                    <a:pt x="4344" y="2151"/>
                  </a:lnTo>
                  <a:lnTo>
                    <a:pt x="4302" y="1729"/>
                  </a:lnTo>
                  <a:lnTo>
                    <a:pt x="4175" y="1307"/>
                  </a:lnTo>
                  <a:lnTo>
                    <a:pt x="3964" y="928"/>
                  </a:lnTo>
                  <a:lnTo>
                    <a:pt x="3711" y="633"/>
                  </a:lnTo>
                  <a:lnTo>
                    <a:pt x="3374" y="338"/>
                  </a:lnTo>
                  <a:lnTo>
                    <a:pt x="3037" y="169"/>
                  </a:lnTo>
                  <a:lnTo>
                    <a:pt x="2615" y="42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rgbClr val="FF6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2"/>
            <p:cNvSpPr/>
            <p:nvPr/>
          </p:nvSpPr>
          <p:spPr>
            <a:xfrm>
              <a:off x="409925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fill="none" extrusionOk="0">
                  <a:moveTo>
                    <a:pt x="2193" y="0"/>
                  </a:moveTo>
                  <a:lnTo>
                    <a:pt x="2193" y="0"/>
                  </a:lnTo>
                  <a:lnTo>
                    <a:pt x="1730" y="42"/>
                  </a:lnTo>
                  <a:lnTo>
                    <a:pt x="1350" y="169"/>
                  </a:lnTo>
                  <a:lnTo>
                    <a:pt x="971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70" y="1307"/>
                  </a:lnTo>
                  <a:lnTo>
                    <a:pt x="43" y="1729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43" y="2614"/>
                  </a:lnTo>
                  <a:lnTo>
                    <a:pt x="170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1" y="3964"/>
                  </a:lnTo>
                  <a:lnTo>
                    <a:pt x="1350" y="4174"/>
                  </a:lnTo>
                  <a:lnTo>
                    <a:pt x="1730" y="4301"/>
                  </a:lnTo>
                  <a:lnTo>
                    <a:pt x="2193" y="4343"/>
                  </a:lnTo>
                  <a:lnTo>
                    <a:pt x="2193" y="4343"/>
                  </a:lnTo>
                  <a:lnTo>
                    <a:pt x="2615" y="4301"/>
                  </a:lnTo>
                  <a:lnTo>
                    <a:pt x="3037" y="4174"/>
                  </a:lnTo>
                  <a:lnTo>
                    <a:pt x="3374" y="3964"/>
                  </a:lnTo>
                  <a:lnTo>
                    <a:pt x="3711" y="3711"/>
                  </a:lnTo>
                  <a:lnTo>
                    <a:pt x="3964" y="3373"/>
                  </a:lnTo>
                  <a:lnTo>
                    <a:pt x="4175" y="2994"/>
                  </a:lnTo>
                  <a:lnTo>
                    <a:pt x="4302" y="2614"/>
                  </a:lnTo>
                  <a:lnTo>
                    <a:pt x="4344" y="2151"/>
                  </a:lnTo>
                  <a:lnTo>
                    <a:pt x="4344" y="2151"/>
                  </a:lnTo>
                  <a:lnTo>
                    <a:pt x="4302" y="1729"/>
                  </a:lnTo>
                  <a:lnTo>
                    <a:pt x="4175" y="1307"/>
                  </a:lnTo>
                  <a:lnTo>
                    <a:pt x="3964" y="928"/>
                  </a:lnTo>
                  <a:lnTo>
                    <a:pt x="3711" y="633"/>
                  </a:lnTo>
                  <a:lnTo>
                    <a:pt x="3374" y="338"/>
                  </a:lnTo>
                  <a:lnTo>
                    <a:pt x="3037" y="169"/>
                  </a:lnTo>
                  <a:lnTo>
                    <a:pt x="2615" y="42"/>
                  </a:lnTo>
                  <a:lnTo>
                    <a:pt x="2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2"/>
            <p:cNvSpPr/>
            <p:nvPr/>
          </p:nvSpPr>
          <p:spPr>
            <a:xfrm>
              <a:off x="519550" y="1460800"/>
              <a:ext cx="131800" cy="73800"/>
            </a:xfrm>
            <a:custGeom>
              <a:avLst/>
              <a:gdLst/>
              <a:ahLst/>
              <a:cxnLst/>
              <a:rect l="l" t="t" r="r" b="b"/>
              <a:pathLst>
                <a:path w="5272" h="2952" extrusionOk="0">
                  <a:moveTo>
                    <a:pt x="4260" y="0"/>
                  </a:moveTo>
                  <a:lnTo>
                    <a:pt x="4049" y="42"/>
                  </a:lnTo>
                  <a:lnTo>
                    <a:pt x="3543" y="169"/>
                  </a:lnTo>
                  <a:lnTo>
                    <a:pt x="3205" y="295"/>
                  </a:lnTo>
                  <a:lnTo>
                    <a:pt x="2868" y="422"/>
                  </a:lnTo>
                  <a:lnTo>
                    <a:pt x="2657" y="464"/>
                  </a:lnTo>
                  <a:lnTo>
                    <a:pt x="2404" y="464"/>
                  </a:lnTo>
                  <a:lnTo>
                    <a:pt x="2151" y="380"/>
                  </a:lnTo>
                  <a:lnTo>
                    <a:pt x="1856" y="253"/>
                  </a:lnTo>
                  <a:lnTo>
                    <a:pt x="1477" y="127"/>
                  </a:lnTo>
                  <a:lnTo>
                    <a:pt x="1055" y="42"/>
                  </a:lnTo>
                  <a:lnTo>
                    <a:pt x="760" y="42"/>
                  </a:lnTo>
                  <a:lnTo>
                    <a:pt x="591" y="127"/>
                  </a:lnTo>
                  <a:lnTo>
                    <a:pt x="423" y="211"/>
                  </a:lnTo>
                  <a:lnTo>
                    <a:pt x="296" y="337"/>
                  </a:lnTo>
                  <a:lnTo>
                    <a:pt x="170" y="464"/>
                  </a:lnTo>
                  <a:lnTo>
                    <a:pt x="43" y="633"/>
                  </a:lnTo>
                  <a:lnTo>
                    <a:pt x="1" y="843"/>
                  </a:lnTo>
                  <a:lnTo>
                    <a:pt x="1" y="1054"/>
                  </a:lnTo>
                  <a:lnTo>
                    <a:pt x="1" y="1265"/>
                  </a:lnTo>
                  <a:lnTo>
                    <a:pt x="85" y="1476"/>
                  </a:lnTo>
                  <a:lnTo>
                    <a:pt x="170" y="1645"/>
                  </a:lnTo>
                  <a:lnTo>
                    <a:pt x="254" y="1855"/>
                  </a:lnTo>
                  <a:lnTo>
                    <a:pt x="549" y="2151"/>
                  </a:lnTo>
                  <a:lnTo>
                    <a:pt x="929" y="2446"/>
                  </a:lnTo>
                  <a:lnTo>
                    <a:pt x="1350" y="2657"/>
                  </a:lnTo>
                  <a:lnTo>
                    <a:pt x="1772" y="2825"/>
                  </a:lnTo>
                  <a:lnTo>
                    <a:pt x="2236" y="2909"/>
                  </a:lnTo>
                  <a:lnTo>
                    <a:pt x="2700" y="2952"/>
                  </a:lnTo>
                  <a:lnTo>
                    <a:pt x="3163" y="2909"/>
                  </a:lnTo>
                  <a:lnTo>
                    <a:pt x="3627" y="2825"/>
                  </a:lnTo>
                  <a:lnTo>
                    <a:pt x="4049" y="2657"/>
                  </a:lnTo>
                  <a:lnTo>
                    <a:pt x="4470" y="2446"/>
                  </a:lnTo>
                  <a:lnTo>
                    <a:pt x="4808" y="2151"/>
                  </a:lnTo>
                  <a:lnTo>
                    <a:pt x="4934" y="1982"/>
                  </a:lnTo>
                  <a:lnTo>
                    <a:pt x="5061" y="1813"/>
                  </a:lnTo>
                  <a:lnTo>
                    <a:pt x="5145" y="1645"/>
                  </a:lnTo>
                  <a:lnTo>
                    <a:pt x="5229" y="1434"/>
                  </a:lnTo>
                  <a:lnTo>
                    <a:pt x="5272" y="1223"/>
                  </a:lnTo>
                  <a:lnTo>
                    <a:pt x="5272" y="1012"/>
                  </a:lnTo>
                  <a:lnTo>
                    <a:pt x="5229" y="759"/>
                  </a:lnTo>
                  <a:lnTo>
                    <a:pt x="5145" y="590"/>
                  </a:lnTo>
                  <a:lnTo>
                    <a:pt x="5061" y="380"/>
                  </a:lnTo>
                  <a:lnTo>
                    <a:pt x="4934" y="253"/>
                  </a:lnTo>
                  <a:lnTo>
                    <a:pt x="4766" y="127"/>
                  </a:lnTo>
                  <a:lnTo>
                    <a:pt x="4597" y="84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2"/>
            <p:cNvSpPr/>
            <p:nvPr/>
          </p:nvSpPr>
          <p:spPr>
            <a:xfrm>
              <a:off x="519550" y="1460800"/>
              <a:ext cx="131800" cy="73800"/>
            </a:xfrm>
            <a:custGeom>
              <a:avLst/>
              <a:gdLst/>
              <a:ahLst/>
              <a:cxnLst/>
              <a:rect l="l" t="t" r="r" b="b"/>
              <a:pathLst>
                <a:path w="5272" h="2952" fill="none" extrusionOk="0">
                  <a:moveTo>
                    <a:pt x="4260" y="0"/>
                  </a:moveTo>
                  <a:lnTo>
                    <a:pt x="4260" y="0"/>
                  </a:lnTo>
                  <a:lnTo>
                    <a:pt x="4049" y="42"/>
                  </a:lnTo>
                  <a:lnTo>
                    <a:pt x="4049" y="42"/>
                  </a:lnTo>
                  <a:lnTo>
                    <a:pt x="3543" y="169"/>
                  </a:lnTo>
                  <a:lnTo>
                    <a:pt x="3205" y="295"/>
                  </a:lnTo>
                  <a:lnTo>
                    <a:pt x="2868" y="422"/>
                  </a:lnTo>
                  <a:lnTo>
                    <a:pt x="2657" y="464"/>
                  </a:lnTo>
                  <a:lnTo>
                    <a:pt x="2447" y="464"/>
                  </a:lnTo>
                  <a:lnTo>
                    <a:pt x="2447" y="464"/>
                  </a:lnTo>
                  <a:lnTo>
                    <a:pt x="2404" y="464"/>
                  </a:lnTo>
                  <a:lnTo>
                    <a:pt x="2404" y="464"/>
                  </a:lnTo>
                  <a:lnTo>
                    <a:pt x="2151" y="380"/>
                  </a:lnTo>
                  <a:lnTo>
                    <a:pt x="1856" y="253"/>
                  </a:lnTo>
                  <a:lnTo>
                    <a:pt x="1477" y="127"/>
                  </a:lnTo>
                  <a:lnTo>
                    <a:pt x="1055" y="42"/>
                  </a:lnTo>
                  <a:lnTo>
                    <a:pt x="1055" y="42"/>
                  </a:lnTo>
                  <a:lnTo>
                    <a:pt x="971" y="42"/>
                  </a:lnTo>
                  <a:lnTo>
                    <a:pt x="971" y="42"/>
                  </a:lnTo>
                  <a:lnTo>
                    <a:pt x="760" y="42"/>
                  </a:lnTo>
                  <a:lnTo>
                    <a:pt x="591" y="127"/>
                  </a:lnTo>
                  <a:lnTo>
                    <a:pt x="423" y="211"/>
                  </a:lnTo>
                  <a:lnTo>
                    <a:pt x="296" y="337"/>
                  </a:lnTo>
                  <a:lnTo>
                    <a:pt x="170" y="464"/>
                  </a:lnTo>
                  <a:lnTo>
                    <a:pt x="43" y="633"/>
                  </a:lnTo>
                  <a:lnTo>
                    <a:pt x="1" y="843"/>
                  </a:lnTo>
                  <a:lnTo>
                    <a:pt x="1" y="1054"/>
                  </a:lnTo>
                  <a:lnTo>
                    <a:pt x="1" y="1054"/>
                  </a:lnTo>
                  <a:lnTo>
                    <a:pt x="1" y="1265"/>
                  </a:lnTo>
                  <a:lnTo>
                    <a:pt x="85" y="1476"/>
                  </a:lnTo>
                  <a:lnTo>
                    <a:pt x="170" y="1645"/>
                  </a:lnTo>
                  <a:lnTo>
                    <a:pt x="254" y="1855"/>
                  </a:lnTo>
                  <a:lnTo>
                    <a:pt x="549" y="2151"/>
                  </a:lnTo>
                  <a:lnTo>
                    <a:pt x="929" y="2446"/>
                  </a:lnTo>
                  <a:lnTo>
                    <a:pt x="1350" y="2657"/>
                  </a:lnTo>
                  <a:lnTo>
                    <a:pt x="1772" y="2825"/>
                  </a:lnTo>
                  <a:lnTo>
                    <a:pt x="2236" y="2909"/>
                  </a:lnTo>
                  <a:lnTo>
                    <a:pt x="2700" y="2952"/>
                  </a:lnTo>
                  <a:lnTo>
                    <a:pt x="2700" y="2952"/>
                  </a:lnTo>
                  <a:lnTo>
                    <a:pt x="2700" y="2952"/>
                  </a:lnTo>
                  <a:lnTo>
                    <a:pt x="2700" y="2952"/>
                  </a:lnTo>
                  <a:lnTo>
                    <a:pt x="3163" y="2909"/>
                  </a:lnTo>
                  <a:lnTo>
                    <a:pt x="3627" y="2825"/>
                  </a:lnTo>
                  <a:lnTo>
                    <a:pt x="4049" y="2657"/>
                  </a:lnTo>
                  <a:lnTo>
                    <a:pt x="4470" y="2446"/>
                  </a:lnTo>
                  <a:lnTo>
                    <a:pt x="4808" y="2151"/>
                  </a:lnTo>
                  <a:lnTo>
                    <a:pt x="4934" y="1982"/>
                  </a:lnTo>
                  <a:lnTo>
                    <a:pt x="5061" y="1813"/>
                  </a:lnTo>
                  <a:lnTo>
                    <a:pt x="5145" y="1645"/>
                  </a:lnTo>
                  <a:lnTo>
                    <a:pt x="5229" y="1434"/>
                  </a:lnTo>
                  <a:lnTo>
                    <a:pt x="5272" y="1223"/>
                  </a:lnTo>
                  <a:lnTo>
                    <a:pt x="5272" y="1012"/>
                  </a:lnTo>
                  <a:lnTo>
                    <a:pt x="5272" y="1012"/>
                  </a:lnTo>
                  <a:lnTo>
                    <a:pt x="5229" y="759"/>
                  </a:lnTo>
                  <a:lnTo>
                    <a:pt x="5145" y="590"/>
                  </a:lnTo>
                  <a:lnTo>
                    <a:pt x="5061" y="380"/>
                  </a:lnTo>
                  <a:lnTo>
                    <a:pt x="4934" y="253"/>
                  </a:lnTo>
                  <a:lnTo>
                    <a:pt x="4766" y="127"/>
                  </a:lnTo>
                  <a:lnTo>
                    <a:pt x="4597" y="84"/>
                  </a:lnTo>
                  <a:lnTo>
                    <a:pt x="4428" y="0"/>
                  </a:lnTo>
                  <a:lnTo>
                    <a:pt x="4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2"/>
            <p:cNvSpPr/>
            <p:nvPr/>
          </p:nvSpPr>
          <p:spPr>
            <a:xfrm>
              <a:off x="519550" y="1460800"/>
              <a:ext cx="131800" cy="73800"/>
            </a:xfrm>
            <a:custGeom>
              <a:avLst/>
              <a:gdLst/>
              <a:ahLst/>
              <a:cxnLst/>
              <a:rect l="l" t="t" r="r" b="b"/>
              <a:pathLst>
                <a:path w="5272" h="2952" extrusionOk="0">
                  <a:moveTo>
                    <a:pt x="4260" y="0"/>
                  </a:moveTo>
                  <a:lnTo>
                    <a:pt x="4049" y="42"/>
                  </a:lnTo>
                  <a:lnTo>
                    <a:pt x="3543" y="169"/>
                  </a:lnTo>
                  <a:lnTo>
                    <a:pt x="3163" y="295"/>
                  </a:lnTo>
                  <a:lnTo>
                    <a:pt x="2826" y="422"/>
                  </a:lnTo>
                  <a:lnTo>
                    <a:pt x="2657" y="464"/>
                  </a:lnTo>
                  <a:lnTo>
                    <a:pt x="2404" y="464"/>
                  </a:lnTo>
                  <a:lnTo>
                    <a:pt x="2151" y="380"/>
                  </a:lnTo>
                  <a:lnTo>
                    <a:pt x="1856" y="253"/>
                  </a:lnTo>
                  <a:lnTo>
                    <a:pt x="1477" y="127"/>
                  </a:lnTo>
                  <a:lnTo>
                    <a:pt x="1055" y="42"/>
                  </a:lnTo>
                  <a:lnTo>
                    <a:pt x="844" y="42"/>
                  </a:lnTo>
                  <a:lnTo>
                    <a:pt x="676" y="84"/>
                  </a:lnTo>
                  <a:lnTo>
                    <a:pt x="465" y="169"/>
                  </a:lnTo>
                  <a:lnTo>
                    <a:pt x="296" y="295"/>
                  </a:lnTo>
                  <a:lnTo>
                    <a:pt x="170" y="464"/>
                  </a:lnTo>
                  <a:lnTo>
                    <a:pt x="43" y="633"/>
                  </a:lnTo>
                  <a:lnTo>
                    <a:pt x="1" y="843"/>
                  </a:lnTo>
                  <a:lnTo>
                    <a:pt x="1" y="1054"/>
                  </a:lnTo>
                  <a:lnTo>
                    <a:pt x="1" y="1265"/>
                  </a:lnTo>
                  <a:lnTo>
                    <a:pt x="85" y="1476"/>
                  </a:lnTo>
                  <a:lnTo>
                    <a:pt x="170" y="1687"/>
                  </a:lnTo>
                  <a:lnTo>
                    <a:pt x="254" y="1855"/>
                  </a:lnTo>
                  <a:lnTo>
                    <a:pt x="549" y="2193"/>
                  </a:lnTo>
                  <a:lnTo>
                    <a:pt x="929" y="2446"/>
                  </a:lnTo>
                  <a:lnTo>
                    <a:pt x="1350" y="2657"/>
                  </a:lnTo>
                  <a:lnTo>
                    <a:pt x="1814" y="2825"/>
                  </a:lnTo>
                  <a:lnTo>
                    <a:pt x="2278" y="2909"/>
                  </a:lnTo>
                  <a:lnTo>
                    <a:pt x="2700" y="2952"/>
                  </a:lnTo>
                  <a:lnTo>
                    <a:pt x="3163" y="2909"/>
                  </a:lnTo>
                  <a:lnTo>
                    <a:pt x="3627" y="2825"/>
                  </a:lnTo>
                  <a:lnTo>
                    <a:pt x="4049" y="2657"/>
                  </a:lnTo>
                  <a:lnTo>
                    <a:pt x="4470" y="2446"/>
                  </a:lnTo>
                  <a:lnTo>
                    <a:pt x="4808" y="2151"/>
                  </a:lnTo>
                  <a:lnTo>
                    <a:pt x="4934" y="1982"/>
                  </a:lnTo>
                  <a:lnTo>
                    <a:pt x="5061" y="1813"/>
                  </a:lnTo>
                  <a:lnTo>
                    <a:pt x="5145" y="1645"/>
                  </a:lnTo>
                  <a:lnTo>
                    <a:pt x="5229" y="1434"/>
                  </a:lnTo>
                  <a:lnTo>
                    <a:pt x="5272" y="1223"/>
                  </a:lnTo>
                  <a:lnTo>
                    <a:pt x="5272" y="1012"/>
                  </a:lnTo>
                  <a:lnTo>
                    <a:pt x="5229" y="759"/>
                  </a:lnTo>
                  <a:lnTo>
                    <a:pt x="5145" y="506"/>
                  </a:lnTo>
                  <a:lnTo>
                    <a:pt x="4976" y="337"/>
                  </a:lnTo>
                  <a:lnTo>
                    <a:pt x="4850" y="211"/>
                  </a:lnTo>
                  <a:lnTo>
                    <a:pt x="4639" y="84"/>
                  </a:lnTo>
                  <a:lnTo>
                    <a:pt x="4428" y="42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2"/>
            <p:cNvSpPr/>
            <p:nvPr/>
          </p:nvSpPr>
          <p:spPr>
            <a:xfrm>
              <a:off x="636575" y="1071825"/>
              <a:ext cx="72750" cy="52725"/>
            </a:xfrm>
            <a:custGeom>
              <a:avLst/>
              <a:gdLst/>
              <a:ahLst/>
              <a:cxnLst/>
              <a:rect l="l" t="t" r="r" b="b"/>
              <a:pathLst>
                <a:path w="2910" h="2109" extrusionOk="0">
                  <a:moveTo>
                    <a:pt x="2488" y="0"/>
                  </a:moveTo>
                  <a:lnTo>
                    <a:pt x="2319" y="43"/>
                  </a:lnTo>
                  <a:lnTo>
                    <a:pt x="2193" y="169"/>
                  </a:lnTo>
                  <a:lnTo>
                    <a:pt x="1771" y="464"/>
                  </a:lnTo>
                  <a:lnTo>
                    <a:pt x="1434" y="844"/>
                  </a:lnTo>
                  <a:lnTo>
                    <a:pt x="1434" y="844"/>
                  </a:lnTo>
                  <a:lnTo>
                    <a:pt x="1476" y="759"/>
                  </a:lnTo>
                  <a:lnTo>
                    <a:pt x="1476" y="675"/>
                  </a:lnTo>
                  <a:lnTo>
                    <a:pt x="1476" y="549"/>
                  </a:lnTo>
                  <a:lnTo>
                    <a:pt x="1434" y="464"/>
                  </a:lnTo>
                  <a:lnTo>
                    <a:pt x="1307" y="506"/>
                  </a:lnTo>
                  <a:lnTo>
                    <a:pt x="1139" y="633"/>
                  </a:lnTo>
                  <a:lnTo>
                    <a:pt x="886" y="886"/>
                  </a:lnTo>
                  <a:lnTo>
                    <a:pt x="717" y="1055"/>
                  </a:lnTo>
                  <a:lnTo>
                    <a:pt x="506" y="1223"/>
                  </a:lnTo>
                  <a:lnTo>
                    <a:pt x="253" y="1350"/>
                  </a:lnTo>
                  <a:lnTo>
                    <a:pt x="0" y="1392"/>
                  </a:lnTo>
                  <a:lnTo>
                    <a:pt x="380" y="1856"/>
                  </a:lnTo>
                  <a:lnTo>
                    <a:pt x="717" y="1940"/>
                  </a:lnTo>
                  <a:lnTo>
                    <a:pt x="1054" y="2024"/>
                  </a:lnTo>
                  <a:lnTo>
                    <a:pt x="1392" y="2067"/>
                  </a:lnTo>
                  <a:lnTo>
                    <a:pt x="1729" y="2109"/>
                  </a:lnTo>
                  <a:lnTo>
                    <a:pt x="2108" y="2067"/>
                  </a:lnTo>
                  <a:lnTo>
                    <a:pt x="2277" y="2024"/>
                  </a:lnTo>
                  <a:lnTo>
                    <a:pt x="2446" y="1982"/>
                  </a:lnTo>
                  <a:lnTo>
                    <a:pt x="2614" y="1898"/>
                  </a:lnTo>
                  <a:lnTo>
                    <a:pt x="2741" y="1771"/>
                  </a:lnTo>
                  <a:lnTo>
                    <a:pt x="2867" y="1603"/>
                  </a:lnTo>
                  <a:lnTo>
                    <a:pt x="2910" y="1434"/>
                  </a:lnTo>
                  <a:lnTo>
                    <a:pt x="2910" y="1308"/>
                  </a:lnTo>
                  <a:lnTo>
                    <a:pt x="2867" y="1223"/>
                  </a:lnTo>
                  <a:lnTo>
                    <a:pt x="2783" y="1181"/>
                  </a:lnTo>
                  <a:lnTo>
                    <a:pt x="2530" y="1181"/>
                  </a:lnTo>
                  <a:lnTo>
                    <a:pt x="2404" y="1265"/>
                  </a:lnTo>
                  <a:lnTo>
                    <a:pt x="2699" y="844"/>
                  </a:lnTo>
                  <a:lnTo>
                    <a:pt x="2783" y="591"/>
                  </a:lnTo>
                  <a:lnTo>
                    <a:pt x="2825" y="380"/>
                  </a:lnTo>
                  <a:lnTo>
                    <a:pt x="2825" y="253"/>
                  </a:lnTo>
                  <a:lnTo>
                    <a:pt x="2783" y="127"/>
                  </a:lnTo>
                  <a:lnTo>
                    <a:pt x="2741" y="43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2"/>
            <p:cNvSpPr/>
            <p:nvPr/>
          </p:nvSpPr>
          <p:spPr>
            <a:xfrm>
              <a:off x="636575" y="1071825"/>
              <a:ext cx="72750" cy="52725"/>
            </a:xfrm>
            <a:custGeom>
              <a:avLst/>
              <a:gdLst/>
              <a:ahLst/>
              <a:cxnLst/>
              <a:rect l="l" t="t" r="r" b="b"/>
              <a:pathLst>
                <a:path w="2910" h="2109" fill="none" extrusionOk="0">
                  <a:moveTo>
                    <a:pt x="0" y="1392"/>
                  </a:moveTo>
                  <a:lnTo>
                    <a:pt x="0" y="1392"/>
                  </a:lnTo>
                  <a:lnTo>
                    <a:pt x="253" y="1350"/>
                  </a:lnTo>
                  <a:lnTo>
                    <a:pt x="506" y="1223"/>
                  </a:lnTo>
                  <a:lnTo>
                    <a:pt x="717" y="1055"/>
                  </a:lnTo>
                  <a:lnTo>
                    <a:pt x="886" y="886"/>
                  </a:lnTo>
                  <a:lnTo>
                    <a:pt x="886" y="886"/>
                  </a:lnTo>
                  <a:lnTo>
                    <a:pt x="1139" y="633"/>
                  </a:lnTo>
                  <a:lnTo>
                    <a:pt x="1307" y="506"/>
                  </a:lnTo>
                  <a:lnTo>
                    <a:pt x="1434" y="464"/>
                  </a:lnTo>
                  <a:lnTo>
                    <a:pt x="1434" y="464"/>
                  </a:lnTo>
                  <a:lnTo>
                    <a:pt x="1476" y="549"/>
                  </a:lnTo>
                  <a:lnTo>
                    <a:pt x="1476" y="675"/>
                  </a:lnTo>
                  <a:lnTo>
                    <a:pt x="1476" y="759"/>
                  </a:lnTo>
                  <a:lnTo>
                    <a:pt x="1434" y="844"/>
                  </a:lnTo>
                  <a:lnTo>
                    <a:pt x="1434" y="844"/>
                  </a:lnTo>
                  <a:lnTo>
                    <a:pt x="1771" y="464"/>
                  </a:lnTo>
                  <a:lnTo>
                    <a:pt x="2193" y="169"/>
                  </a:lnTo>
                  <a:lnTo>
                    <a:pt x="2193" y="169"/>
                  </a:lnTo>
                  <a:lnTo>
                    <a:pt x="2319" y="43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657" y="0"/>
                  </a:lnTo>
                  <a:lnTo>
                    <a:pt x="2741" y="43"/>
                  </a:lnTo>
                  <a:lnTo>
                    <a:pt x="2783" y="127"/>
                  </a:lnTo>
                  <a:lnTo>
                    <a:pt x="2783" y="127"/>
                  </a:lnTo>
                  <a:lnTo>
                    <a:pt x="2825" y="253"/>
                  </a:lnTo>
                  <a:lnTo>
                    <a:pt x="2825" y="380"/>
                  </a:lnTo>
                  <a:lnTo>
                    <a:pt x="2825" y="380"/>
                  </a:lnTo>
                  <a:lnTo>
                    <a:pt x="2783" y="591"/>
                  </a:lnTo>
                  <a:lnTo>
                    <a:pt x="2699" y="844"/>
                  </a:lnTo>
                  <a:lnTo>
                    <a:pt x="2404" y="1265"/>
                  </a:lnTo>
                  <a:lnTo>
                    <a:pt x="2404" y="1265"/>
                  </a:lnTo>
                  <a:lnTo>
                    <a:pt x="2530" y="1181"/>
                  </a:lnTo>
                  <a:lnTo>
                    <a:pt x="2657" y="1181"/>
                  </a:lnTo>
                  <a:lnTo>
                    <a:pt x="2783" y="1181"/>
                  </a:lnTo>
                  <a:lnTo>
                    <a:pt x="2867" y="1223"/>
                  </a:lnTo>
                  <a:lnTo>
                    <a:pt x="2867" y="1223"/>
                  </a:lnTo>
                  <a:lnTo>
                    <a:pt x="2910" y="1308"/>
                  </a:lnTo>
                  <a:lnTo>
                    <a:pt x="2910" y="1434"/>
                  </a:lnTo>
                  <a:lnTo>
                    <a:pt x="2910" y="1434"/>
                  </a:lnTo>
                  <a:lnTo>
                    <a:pt x="2867" y="1603"/>
                  </a:lnTo>
                  <a:lnTo>
                    <a:pt x="2741" y="1771"/>
                  </a:lnTo>
                  <a:lnTo>
                    <a:pt x="2614" y="1898"/>
                  </a:lnTo>
                  <a:lnTo>
                    <a:pt x="2446" y="1982"/>
                  </a:lnTo>
                  <a:lnTo>
                    <a:pt x="2446" y="1982"/>
                  </a:lnTo>
                  <a:lnTo>
                    <a:pt x="2277" y="2024"/>
                  </a:lnTo>
                  <a:lnTo>
                    <a:pt x="2108" y="2067"/>
                  </a:lnTo>
                  <a:lnTo>
                    <a:pt x="1729" y="2109"/>
                  </a:lnTo>
                  <a:lnTo>
                    <a:pt x="1729" y="2109"/>
                  </a:lnTo>
                  <a:lnTo>
                    <a:pt x="1392" y="2067"/>
                  </a:lnTo>
                  <a:lnTo>
                    <a:pt x="1054" y="2024"/>
                  </a:lnTo>
                  <a:lnTo>
                    <a:pt x="717" y="1940"/>
                  </a:lnTo>
                  <a:lnTo>
                    <a:pt x="380" y="18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2"/>
            <p:cNvSpPr/>
            <p:nvPr/>
          </p:nvSpPr>
          <p:spPr>
            <a:xfrm>
              <a:off x="450000" y="1084475"/>
              <a:ext cx="58000" cy="33750"/>
            </a:xfrm>
            <a:custGeom>
              <a:avLst/>
              <a:gdLst/>
              <a:ahLst/>
              <a:cxnLst/>
              <a:rect l="l" t="t" r="r" b="b"/>
              <a:pathLst>
                <a:path w="2320" h="1350" extrusionOk="0">
                  <a:moveTo>
                    <a:pt x="970" y="0"/>
                  </a:moveTo>
                  <a:lnTo>
                    <a:pt x="928" y="43"/>
                  </a:lnTo>
                  <a:lnTo>
                    <a:pt x="886" y="127"/>
                  </a:lnTo>
                  <a:lnTo>
                    <a:pt x="886" y="380"/>
                  </a:lnTo>
                  <a:lnTo>
                    <a:pt x="970" y="591"/>
                  </a:lnTo>
                  <a:lnTo>
                    <a:pt x="843" y="506"/>
                  </a:lnTo>
                  <a:lnTo>
                    <a:pt x="675" y="464"/>
                  </a:lnTo>
                  <a:lnTo>
                    <a:pt x="380" y="380"/>
                  </a:lnTo>
                  <a:lnTo>
                    <a:pt x="169" y="380"/>
                  </a:lnTo>
                  <a:lnTo>
                    <a:pt x="84" y="422"/>
                  </a:lnTo>
                  <a:lnTo>
                    <a:pt x="0" y="464"/>
                  </a:lnTo>
                  <a:lnTo>
                    <a:pt x="0" y="591"/>
                  </a:lnTo>
                  <a:lnTo>
                    <a:pt x="42" y="675"/>
                  </a:lnTo>
                  <a:lnTo>
                    <a:pt x="127" y="886"/>
                  </a:lnTo>
                  <a:lnTo>
                    <a:pt x="295" y="1055"/>
                  </a:lnTo>
                  <a:lnTo>
                    <a:pt x="464" y="1181"/>
                  </a:lnTo>
                  <a:lnTo>
                    <a:pt x="633" y="1265"/>
                  </a:lnTo>
                  <a:lnTo>
                    <a:pt x="843" y="1308"/>
                  </a:lnTo>
                  <a:lnTo>
                    <a:pt x="1054" y="1350"/>
                  </a:lnTo>
                  <a:lnTo>
                    <a:pt x="1307" y="1308"/>
                  </a:lnTo>
                  <a:lnTo>
                    <a:pt x="1476" y="1223"/>
                  </a:lnTo>
                  <a:lnTo>
                    <a:pt x="2319" y="928"/>
                  </a:lnTo>
                  <a:lnTo>
                    <a:pt x="2108" y="844"/>
                  </a:lnTo>
                  <a:lnTo>
                    <a:pt x="1898" y="717"/>
                  </a:lnTo>
                  <a:lnTo>
                    <a:pt x="1687" y="591"/>
                  </a:lnTo>
                  <a:lnTo>
                    <a:pt x="1476" y="422"/>
                  </a:lnTo>
                  <a:lnTo>
                    <a:pt x="1307" y="211"/>
                  </a:lnTo>
                  <a:lnTo>
                    <a:pt x="1054" y="43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2"/>
            <p:cNvSpPr/>
            <p:nvPr/>
          </p:nvSpPr>
          <p:spPr>
            <a:xfrm>
              <a:off x="450000" y="1084475"/>
              <a:ext cx="58000" cy="33750"/>
            </a:xfrm>
            <a:custGeom>
              <a:avLst/>
              <a:gdLst/>
              <a:ahLst/>
              <a:cxnLst/>
              <a:rect l="l" t="t" r="r" b="b"/>
              <a:pathLst>
                <a:path w="2320" h="1350" fill="none" extrusionOk="0">
                  <a:moveTo>
                    <a:pt x="2319" y="928"/>
                  </a:moveTo>
                  <a:lnTo>
                    <a:pt x="2319" y="928"/>
                  </a:lnTo>
                  <a:lnTo>
                    <a:pt x="2108" y="844"/>
                  </a:lnTo>
                  <a:lnTo>
                    <a:pt x="1898" y="717"/>
                  </a:lnTo>
                  <a:lnTo>
                    <a:pt x="1687" y="591"/>
                  </a:lnTo>
                  <a:lnTo>
                    <a:pt x="1476" y="422"/>
                  </a:lnTo>
                  <a:lnTo>
                    <a:pt x="1476" y="422"/>
                  </a:lnTo>
                  <a:lnTo>
                    <a:pt x="1307" y="211"/>
                  </a:lnTo>
                  <a:lnTo>
                    <a:pt x="1054" y="43"/>
                  </a:lnTo>
                  <a:lnTo>
                    <a:pt x="1054" y="43"/>
                  </a:lnTo>
                  <a:lnTo>
                    <a:pt x="970" y="0"/>
                  </a:lnTo>
                  <a:lnTo>
                    <a:pt x="970" y="0"/>
                  </a:lnTo>
                  <a:lnTo>
                    <a:pt x="928" y="43"/>
                  </a:lnTo>
                  <a:lnTo>
                    <a:pt x="886" y="127"/>
                  </a:lnTo>
                  <a:lnTo>
                    <a:pt x="886" y="127"/>
                  </a:lnTo>
                  <a:lnTo>
                    <a:pt x="886" y="380"/>
                  </a:lnTo>
                  <a:lnTo>
                    <a:pt x="970" y="591"/>
                  </a:lnTo>
                  <a:lnTo>
                    <a:pt x="970" y="591"/>
                  </a:lnTo>
                  <a:lnTo>
                    <a:pt x="843" y="506"/>
                  </a:lnTo>
                  <a:lnTo>
                    <a:pt x="675" y="464"/>
                  </a:lnTo>
                  <a:lnTo>
                    <a:pt x="380" y="380"/>
                  </a:lnTo>
                  <a:lnTo>
                    <a:pt x="380" y="380"/>
                  </a:lnTo>
                  <a:lnTo>
                    <a:pt x="169" y="380"/>
                  </a:lnTo>
                  <a:lnTo>
                    <a:pt x="84" y="422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591"/>
                  </a:lnTo>
                  <a:lnTo>
                    <a:pt x="42" y="675"/>
                  </a:lnTo>
                  <a:lnTo>
                    <a:pt x="42" y="675"/>
                  </a:lnTo>
                  <a:lnTo>
                    <a:pt x="127" y="886"/>
                  </a:lnTo>
                  <a:lnTo>
                    <a:pt x="295" y="1055"/>
                  </a:lnTo>
                  <a:lnTo>
                    <a:pt x="464" y="1181"/>
                  </a:lnTo>
                  <a:lnTo>
                    <a:pt x="633" y="1265"/>
                  </a:lnTo>
                  <a:lnTo>
                    <a:pt x="633" y="1265"/>
                  </a:lnTo>
                  <a:lnTo>
                    <a:pt x="843" y="1308"/>
                  </a:lnTo>
                  <a:lnTo>
                    <a:pt x="1054" y="1350"/>
                  </a:lnTo>
                  <a:lnTo>
                    <a:pt x="1307" y="1308"/>
                  </a:lnTo>
                  <a:lnTo>
                    <a:pt x="1476" y="1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2"/>
            <p:cNvSpPr/>
            <p:nvPr/>
          </p:nvSpPr>
          <p:spPr>
            <a:xfrm>
              <a:off x="295025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2"/>
            <p:cNvSpPr/>
            <p:nvPr/>
          </p:nvSpPr>
          <p:spPr>
            <a:xfrm>
              <a:off x="295025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2"/>
            <p:cNvSpPr/>
            <p:nvPr/>
          </p:nvSpPr>
          <p:spPr>
            <a:xfrm>
              <a:off x="426800" y="1644200"/>
              <a:ext cx="45350" cy="51675"/>
            </a:xfrm>
            <a:custGeom>
              <a:avLst/>
              <a:gdLst/>
              <a:ahLst/>
              <a:cxnLst/>
              <a:rect l="l" t="t" r="r" b="b"/>
              <a:pathLst>
                <a:path w="1814" h="2067" extrusionOk="0">
                  <a:moveTo>
                    <a:pt x="1645" y="1"/>
                  </a:moveTo>
                  <a:lnTo>
                    <a:pt x="759" y="633"/>
                  </a:lnTo>
                  <a:lnTo>
                    <a:pt x="633" y="1013"/>
                  </a:lnTo>
                  <a:lnTo>
                    <a:pt x="591" y="1224"/>
                  </a:lnTo>
                  <a:lnTo>
                    <a:pt x="549" y="1392"/>
                  </a:lnTo>
                  <a:lnTo>
                    <a:pt x="549" y="1477"/>
                  </a:lnTo>
                  <a:lnTo>
                    <a:pt x="506" y="1519"/>
                  </a:lnTo>
                  <a:lnTo>
                    <a:pt x="338" y="1645"/>
                  </a:lnTo>
                  <a:lnTo>
                    <a:pt x="169" y="1730"/>
                  </a:lnTo>
                  <a:lnTo>
                    <a:pt x="0" y="1856"/>
                  </a:lnTo>
                  <a:lnTo>
                    <a:pt x="0" y="1898"/>
                  </a:lnTo>
                  <a:lnTo>
                    <a:pt x="0" y="1940"/>
                  </a:lnTo>
                  <a:lnTo>
                    <a:pt x="85" y="1982"/>
                  </a:lnTo>
                  <a:lnTo>
                    <a:pt x="169" y="2025"/>
                  </a:lnTo>
                  <a:lnTo>
                    <a:pt x="633" y="2067"/>
                  </a:lnTo>
                  <a:lnTo>
                    <a:pt x="1561" y="2067"/>
                  </a:lnTo>
                  <a:lnTo>
                    <a:pt x="1729" y="1982"/>
                  </a:lnTo>
                  <a:lnTo>
                    <a:pt x="1771" y="1898"/>
                  </a:lnTo>
                  <a:lnTo>
                    <a:pt x="1814" y="1772"/>
                  </a:lnTo>
                  <a:lnTo>
                    <a:pt x="1814" y="1687"/>
                  </a:lnTo>
                  <a:lnTo>
                    <a:pt x="1814" y="1561"/>
                  </a:lnTo>
                  <a:lnTo>
                    <a:pt x="1729" y="1350"/>
                  </a:lnTo>
                  <a:lnTo>
                    <a:pt x="1645" y="1139"/>
                  </a:lnTo>
                  <a:lnTo>
                    <a:pt x="1518" y="886"/>
                  </a:lnTo>
                  <a:lnTo>
                    <a:pt x="1518" y="591"/>
                  </a:lnTo>
                  <a:lnTo>
                    <a:pt x="1561" y="296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2"/>
            <p:cNvSpPr/>
            <p:nvPr/>
          </p:nvSpPr>
          <p:spPr>
            <a:xfrm>
              <a:off x="426800" y="1644200"/>
              <a:ext cx="45350" cy="51675"/>
            </a:xfrm>
            <a:custGeom>
              <a:avLst/>
              <a:gdLst/>
              <a:ahLst/>
              <a:cxnLst/>
              <a:rect l="l" t="t" r="r" b="b"/>
              <a:pathLst>
                <a:path w="1814" h="2067" fill="none" extrusionOk="0">
                  <a:moveTo>
                    <a:pt x="1645" y="1"/>
                  </a:moveTo>
                  <a:lnTo>
                    <a:pt x="1645" y="1"/>
                  </a:lnTo>
                  <a:lnTo>
                    <a:pt x="1561" y="296"/>
                  </a:lnTo>
                  <a:lnTo>
                    <a:pt x="1518" y="591"/>
                  </a:lnTo>
                  <a:lnTo>
                    <a:pt x="1518" y="886"/>
                  </a:lnTo>
                  <a:lnTo>
                    <a:pt x="1645" y="1139"/>
                  </a:lnTo>
                  <a:lnTo>
                    <a:pt x="1645" y="1139"/>
                  </a:lnTo>
                  <a:lnTo>
                    <a:pt x="1729" y="1350"/>
                  </a:lnTo>
                  <a:lnTo>
                    <a:pt x="1814" y="1561"/>
                  </a:lnTo>
                  <a:lnTo>
                    <a:pt x="1814" y="1561"/>
                  </a:lnTo>
                  <a:lnTo>
                    <a:pt x="1814" y="1687"/>
                  </a:lnTo>
                  <a:lnTo>
                    <a:pt x="1814" y="1772"/>
                  </a:lnTo>
                  <a:lnTo>
                    <a:pt x="1771" y="1898"/>
                  </a:lnTo>
                  <a:lnTo>
                    <a:pt x="1729" y="1982"/>
                  </a:lnTo>
                  <a:lnTo>
                    <a:pt x="1729" y="1982"/>
                  </a:lnTo>
                  <a:lnTo>
                    <a:pt x="1561" y="2067"/>
                  </a:lnTo>
                  <a:lnTo>
                    <a:pt x="1392" y="2067"/>
                  </a:lnTo>
                  <a:lnTo>
                    <a:pt x="1392" y="2067"/>
                  </a:lnTo>
                  <a:lnTo>
                    <a:pt x="633" y="2067"/>
                  </a:lnTo>
                  <a:lnTo>
                    <a:pt x="169" y="2025"/>
                  </a:lnTo>
                  <a:lnTo>
                    <a:pt x="85" y="1982"/>
                  </a:lnTo>
                  <a:lnTo>
                    <a:pt x="0" y="1940"/>
                  </a:lnTo>
                  <a:lnTo>
                    <a:pt x="0" y="1898"/>
                  </a:lnTo>
                  <a:lnTo>
                    <a:pt x="0" y="1856"/>
                  </a:lnTo>
                  <a:lnTo>
                    <a:pt x="169" y="1730"/>
                  </a:lnTo>
                  <a:lnTo>
                    <a:pt x="338" y="1645"/>
                  </a:lnTo>
                  <a:lnTo>
                    <a:pt x="506" y="1519"/>
                  </a:lnTo>
                  <a:lnTo>
                    <a:pt x="549" y="1477"/>
                  </a:lnTo>
                  <a:lnTo>
                    <a:pt x="549" y="1392"/>
                  </a:lnTo>
                  <a:lnTo>
                    <a:pt x="549" y="1392"/>
                  </a:lnTo>
                  <a:lnTo>
                    <a:pt x="591" y="1224"/>
                  </a:lnTo>
                  <a:lnTo>
                    <a:pt x="633" y="1013"/>
                  </a:lnTo>
                  <a:lnTo>
                    <a:pt x="759" y="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2"/>
            <p:cNvSpPr/>
            <p:nvPr/>
          </p:nvSpPr>
          <p:spPr>
            <a:xfrm>
              <a:off x="463700" y="1625225"/>
              <a:ext cx="22150" cy="49575"/>
            </a:xfrm>
            <a:custGeom>
              <a:avLst/>
              <a:gdLst/>
              <a:ahLst/>
              <a:cxnLst/>
              <a:rect l="l" t="t" r="r" b="b"/>
              <a:pathLst>
                <a:path w="886" h="1983" extrusionOk="0">
                  <a:moveTo>
                    <a:pt x="675" y="1"/>
                  </a:moveTo>
                  <a:lnTo>
                    <a:pt x="0" y="1434"/>
                  </a:lnTo>
                  <a:lnTo>
                    <a:pt x="0" y="1603"/>
                  </a:lnTo>
                  <a:lnTo>
                    <a:pt x="42" y="1730"/>
                  </a:lnTo>
                  <a:lnTo>
                    <a:pt x="169" y="1856"/>
                  </a:lnTo>
                  <a:lnTo>
                    <a:pt x="295" y="1940"/>
                  </a:lnTo>
                  <a:lnTo>
                    <a:pt x="464" y="1983"/>
                  </a:lnTo>
                  <a:lnTo>
                    <a:pt x="633" y="1940"/>
                  </a:lnTo>
                  <a:lnTo>
                    <a:pt x="759" y="1898"/>
                  </a:lnTo>
                  <a:lnTo>
                    <a:pt x="886" y="1772"/>
                  </a:lnTo>
                  <a:lnTo>
                    <a:pt x="717" y="1561"/>
                  </a:lnTo>
                  <a:lnTo>
                    <a:pt x="591" y="1434"/>
                  </a:lnTo>
                  <a:lnTo>
                    <a:pt x="548" y="1266"/>
                  </a:lnTo>
                  <a:lnTo>
                    <a:pt x="506" y="1013"/>
                  </a:lnTo>
                  <a:lnTo>
                    <a:pt x="506" y="760"/>
                  </a:lnTo>
                  <a:lnTo>
                    <a:pt x="548" y="422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463700" y="1625225"/>
              <a:ext cx="22150" cy="49575"/>
            </a:xfrm>
            <a:custGeom>
              <a:avLst/>
              <a:gdLst/>
              <a:ahLst/>
              <a:cxnLst/>
              <a:rect l="l" t="t" r="r" b="b"/>
              <a:pathLst>
                <a:path w="886" h="1983" fill="none" extrusionOk="0">
                  <a:moveTo>
                    <a:pt x="675" y="1"/>
                  </a:moveTo>
                  <a:lnTo>
                    <a:pt x="675" y="1"/>
                  </a:lnTo>
                  <a:lnTo>
                    <a:pt x="548" y="422"/>
                  </a:lnTo>
                  <a:lnTo>
                    <a:pt x="506" y="760"/>
                  </a:lnTo>
                  <a:lnTo>
                    <a:pt x="506" y="1013"/>
                  </a:lnTo>
                  <a:lnTo>
                    <a:pt x="548" y="1266"/>
                  </a:lnTo>
                  <a:lnTo>
                    <a:pt x="591" y="1434"/>
                  </a:lnTo>
                  <a:lnTo>
                    <a:pt x="717" y="1561"/>
                  </a:lnTo>
                  <a:lnTo>
                    <a:pt x="886" y="1772"/>
                  </a:lnTo>
                  <a:lnTo>
                    <a:pt x="886" y="1772"/>
                  </a:lnTo>
                  <a:lnTo>
                    <a:pt x="759" y="1898"/>
                  </a:lnTo>
                  <a:lnTo>
                    <a:pt x="633" y="1940"/>
                  </a:lnTo>
                  <a:lnTo>
                    <a:pt x="464" y="1983"/>
                  </a:lnTo>
                  <a:lnTo>
                    <a:pt x="295" y="1940"/>
                  </a:lnTo>
                  <a:lnTo>
                    <a:pt x="295" y="1940"/>
                  </a:lnTo>
                  <a:lnTo>
                    <a:pt x="169" y="1856"/>
                  </a:lnTo>
                  <a:lnTo>
                    <a:pt x="42" y="1730"/>
                  </a:lnTo>
                  <a:lnTo>
                    <a:pt x="0" y="1603"/>
                  </a:lnTo>
                  <a:lnTo>
                    <a:pt x="0" y="14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299250" y="1594675"/>
              <a:ext cx="22175" cy="36900"/>
            </a:xfrm>
            <a:custGeom>
              <a:avLst/>
              <a:gdLst/>
              <a:ahLst/>
              <a:cxnLst/>
              <a:rect l="l" t="t" r="r" b="b"/>
              <a:pathLst>
                <a:path w="887" h="1476" extrusionOk="0">
                  <a:moveTo>
                    <a:pt x="886" y="0"/>
                  </a:moveTo>
                  <a:lnTo>
                    <a:pt x="85" y="1181"/>
                  </a:lnTo>
                  <a:lnTo>
                    <a:pt x="1" y="1349"/>
                  </a:lnTo>
                  <a:lnTo>
                    <a:pt x="1" y="1391"/>
                  </a:lnTo>
                  <a:lnTo>
                    <a:pt x="85" y="1476"/>
                  </a:lnTo>
                  <a:lnTo>
                    <a:pt x="127" y="1476"/>
                  </a:lnTo>
                  <a:lnTo>
                    <a:pt x="169" y="1434"/>
                  </a:lnTo>
                  <a:lnTo>
                    <a:pt x="338" y="1349"/>
                  </a:lnTo>
                  <a:lnTo>
                    <a:pt x="507" y="1223"/>
                  </a:lnTo>
                  <a:lnTo>
                    <a:pt x="633" y="1096"/>
                  </a:lnTo>
                  <a:lnTo>
                    <a:pt x="717" y="885"/>
                  </a:lnTo>
                  <a:lnTo>
                    <a:pt x="886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299250" y="1594675"/>
              <a:ext cx="22175" cy="36900"/>
            </a:xfrm>
            <a:custGeom>
              <a:avLst/>
              <a:gdLst/>
              <a:ahLst/>
              <a:cxnLst/>
              <a:rect l="l" t="t" r="r" b="b"/>
              <a:pathLst>
                <a:path w="887" h="1476" fill="none" extrusionOk="0">
                  <a:moveTo>
                    <a:pt x="886" y="0"/>
                  </a:moveTo>
                  <a:lnTo>
                    <a:pt x="886" y="0"/>
                  </a:lnTo>
                  <a:lnTo>
                    <a:pt x="85" y="1181"/>
                  </a:lnTo>
                  <a:lnTo>
                    <a:pt x="85" y="1181"/>
                  </a:lnTo>
                  <a:lnTo>
                    <a:pt x="1" y="1349"/>
                  </a:lnTo>
                  <a:lnTo>
                    <a:pt x="1" y="1391"/>
                  </a:lnTo>
                  <a:lnTo>
                    <a:pt x="85" y="1476"/>
                  </a:lnTo>
                  <a:lnTo>
                    <a:pt x="85" y="1476"/>
                  </a:lnTo>
                  <a:lnTo>
                    <a:pt x="127" y="1476"/>
                  </a:lnTo>
                  <a:lnTo>
                    <a:pt x="169" y="1434"/>
                  </a:lnTo>
                  <a:lnTo>
                    <a:pt x="169" y="1434"/>
                  </a:lnTo>
                  <a:lnTo>
                    <a:pt x="338" y="1349"/>
                  </a:lnTo>
                  <a:lnTo>
                    <a:pt x="507" y="1223"/>
                  </a:lnTo>
                  <a:lnTo>
                    <a:pt x="633" y="1096"/>
                  </a:lnTo>
                  <a:lnTo>
                    <a:pt x="717" y="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875850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875850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697700" y="1644200"/>
              <a:ext cx="46425" cy="51675"/>
            </a:xfrm>
            <a:custGeom>
              <a:avLst/>
              <a:gdLst/>
              <a:ahLst/>
              <a:cxnLst/>
              <a:rect l="l" t="t" r="r" b="b"/>
              <a:pathLst>
                <a:path w="1857" h="2067" extrusionOk="0">
                  <a:moveTo>
                    <a:pt x="212" y="1"/>
                  </a:moveTo>
                  <a:lnTo>
                    <a:pt x="296" y="296"/>
                  </a:lnTo>
                  <a:lnTo>
                    <a:pt x="338" y="591"/>
                  </a:lnTo>
                  <a:lnTo>
                    <a:pt x="296" y="886"/>
                  </a:lnTo>
                  <a:lnTo>
                    <a:pt x="212" y="1139"/>
                  </a:lnTo>
                  <a:lnTo>
                    <a:pt x="127" y="1350"/>
                  </a:lnTo>
                  <a:lnTo>
                    <a:pt x="43" y="1561"/>
                  </a:lnTo>
                  <a:lnTo>
                    <a:pt x="1" y="1687"/>
                  </a:lnTo>
                  <a:lnTo>
                    <a:pt x="43" y="1772"/>
                  </a:lnTo>
                  <a:lnTo>
                    <a:pt x="43" y="1898"/>
                  </a:lnTo>
                  <a:lnTo>
                    <a:pt x="127" y="1982"/>
                  </a:lnTo>
                  <a:lnTo>
                    <a:pt x="296" y="2067"/>
                  </a:lnTo>
                  <a:lnTo>
                    <a:pt x="1224" y="2067"/>
                  </a:lnTo>
                  <a:lnTo>
                    <a:pt x="1645" y="2025"/>
                  </a:lnTo>
                  <a:lnTo>
                    <a:pt x="1772" y="1982"/>
                  </a:lnTo>
                  <a:lnTo>
                    <a:pt x="1856" y="1940"/>
                  </a:lnTo>
                  <a:lnTo>
                    <a:pt x="1856" y="1898"/>
                  </a:lnTo>
                  <a:lnTo>
                    <a:pt x="1814" y="1856"/>
                  </a:lnTo>
                  <a:lnTo>
                    <a:pt x="1687" y="1730"/>
                  </a:lnTo>
                  <a:lnTo>
                    <a:pt x="1519" y="1645"/>
                  </a:lnTo>
                  <a:lnTo>
                    <a:pt x="1350" y="1519"/>
                  </a:lnTo>
                  <a:lnTo>
                    <a:pt x="1308" y="1477"/>
                  </a:lnTo>
                  <a:lnTo>
                    <a:pt x="1266" y="1392"/>
                  </a:lnTo>
                  <a:lnTo>
                    <a:pt x="1266" y="1224"/>
                  </a:lnTo>
                  <a:lnTo>
                    <a:pt x="1224" y="1013"/>
                  </a:lnTo>
                  <a:lnTo>
                    <a:pt x="1097" y="633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697700" y="1644200"/>
              <a:ext cx="46425" cy="51675"/>
            </a:xfrm>
            <a:custGeom>
              <a:avLst/>
              <a:gdLst/>
              <a:ahLst/>
              <a:cxnLst/>
              <a:rect l="l" t="t" r="r" b="b"/>
              <a:pathLst>
                <a:path w="1857" h="2067" fill="none" extrusionOk="0">
                  <a:moveTo>
                    <a:pt x="212" y="1"/>
                  </a:moveTo>
                  <a:lnTo>
                    <a:pt x="212" y="1"/>
                  </a:lnTo>
                  <a:lnTo>
                    <a:pt x="296" y="296"/>
                  </a:lnTo>
                  <a:lnTo>
                    <a:pt x="338" y="591"/>
                  </a:lnTo>
                  <a:lnTo>
                    <a:pt x="296" y="886"/>
                  </a:lnTo>
                  <a:lnTo>
                    <a:pt x="212" y="1139"/>
                  </a:lnTo>
                  <a:lnTo>
                    <a:pt x="212" y="1139"/>
                  </a:lnTo>
                  <a:lnTo>
                    <a:pt x="127" y="1350"/>
                  </a:lnTo>
                  <a:lnTo>
                    <a:pt x="43" y="1561"/>
                  </a:lnTo>
                  <a:lnTo>
                    <a:pt x="43" y="1561"/>
                  </a:lnTo>
                  <a:lnTo>
                    <a:pt x="1" y="1687"/>
                  </a:lnTo>
                  <a:lnTo>
                    <a:pt x="43" y="1772"/>
                  </a:lnTo>
                  <a:lnTo>
                    <a:pt x="43" y="1898"/>
                  </a:lnTo>
                  <a:lnTo>
                    <a:pt x="127" y="1982"/>
                  </a:lnTo>
                  <a:lnTo>
                    <a:pt x="127" y="1982"/>
                  </a:lnTo>
                  <a:lnTo>
                    <a:pt x="296" y="2067"/>
                  </a:lnTo>
                  <a:lnTo>
                    <a:pt x="465" y="2067"/>
                  </a:lnTo>
                  <a:lnTo>
                    <a:pt x="465" y="2067"/>
                  </a:lnTo>
                  <a:lnTo>
                    <a:pt x="1224" y="2067"/>
                  </a:lnTo>
                  <a:lnTo>
                    <a:pt x="1645" y="2025"/>
                  </a:lnTo>
                  <a:lnTo>
                    <a:pt x="1772" y="1982"/>
                  </a:lnTo>
                  <a:lnTo>
                    <a:pt x="1856" y="1940"/>
                  </a:lnTo>
                  <a:lnTo>
                    <a:pt x="1856" y="1898"/>
                  </a:lnTo>
                  <a:lnTo>
                    <a:pt x="1814" y="1856"/>
                  </a:lnTo>
                  <a:lnTo>
                    <a:pt x="1687" y="1730"/>
                  </a:lnTo>
                  <a:lnTo>
                    <a:pt x="1519" y="1645"/>
                  </a:lnTo>
                  <a:lnTo>
                    <a:pt x="1350" y="1519"/>
                  </a:lnTo>
                  <a:lnTo>
                    <a:pt x="1308" y="1477"/>
                  </a:lnTo>
                  <a:lnTo>
                    <a:pt x="1266" y="1392"/>
                  </a:lnTo>
                  <a:lnTo>
                    <a:pt x="1266" y="1392"/>
                  </a:lnTo>
                  <a:lnTo>
                    <a:pt x="1266" y="1224"/>
                  </a:lnTo>
                  <a:lnTo>
                    <a:pt x="1224" y="1013"/>
                  </a:lnTo>
                  <a:lnTo>
                    <a:pt x="1097" y="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685050" y="1625225"/>
              <a:ext cx="22175" cy="49575"/>
            </a:xfrm>
            <a:custGeom>
              <a:avLst/>
              <a:gdLst/>
              <a:ahLst/>
              <a:cxnLst/>
              <a:rect l="l" t="t" r="r" b="b"/>
              <a:pathLst>
                <a:path w="887" h="1983" extrusionOk="0">
                  <a:moveTo>
                    <a:pt x="212" y="1"/>
                  </a:moveTo>
                  <a:lnTo>
                    <a:pt x="338" y="422"/>
                  </a:lnTo>
                  <a:lnTo>
                    <a:pt x="380" y="760"/>
                  </a:lnTo>
                  <a:lnTo>
                    <a:pt x="380" y="1013"/>
                  </a:lnTo>
                  <a:lnTo>
                    <a:pt x="338" y="1266"/>
                  </a:lnTo>
                  <a:lnTo>
                    <a:pt x="254" y="1434"/>
                  </a:lnTo>
                  <a:lnTo>
                    <a:pt x="169" y="1561"/>
                  </a:lnTo>
                  <a:lnTo>
                    <a:pt x="1" y="1772"/>
                  </a:lnTo>
                  <a:lnTo>
                    <a:pt x="85" y="1898"/>
                  </a:lnTo>
                  <a:lnTo>
                    <a:pt x="254" y="1940"/>
                  </a:lnTo>
                  <a:lnTo>
                    <a:pt x="422" y="1983"/>
                  </a:lnTo>
                  <a:lnTo>
                    <a:pt x="549" y="1940"/>
                  </a:lnTo>
                  <a:lnTo>
                    <a:pt x="718" y="1856"/>
                  </a:lnTo>
                  <a:lnTo>
                    <a:pt x="802" y="1730"/>
                  </a:lnTo>
                  <a:lnTo>
                    <a:pt x="886" y="1603"/>
                  </a:lnTo>
                  <a:lnTo>
                    <a:pt x="886" y="1434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685050" y="1625225"/>
              <a:ext cx="22175" cy="49575"/>
            </a:xfrm>
            <a:custGeom>
              <a:avLst/>
              <a:gdLst/>
              <a:ahLst/>
              <a:cxnLst/>
              <a:rect l="l" t="t" r="r" b="b"/>
              <a:pathLst>
                <a:path w="887" h="1983" fill="none" extrusionOk="0">
                  <a:moveTo>
                    <a:pt x="212" y="1"/>
                  </a:moveTo>
                  <a:lnTo>
                    <a:pt x="212" y="1"/>
                  </a:lnTo>
                  <a:lnTo>
                    <a:pt x="338" y="422"/>
                  </a:lnTo>
                  <a:lnTo>
                    <a:pt x="380" y="760"/>
                  </a:lnTo>
                  <a:lnTo>
                    <a:pt x="380" y="1013"/>
                  </a:lnTo>
                  <a:lnTo>
                    <a:pt x="338" y="1266"/>
                  </a:lnTo>
                  <a:lnTo>
                    <a:pt x="254" y="1434"/>
                  </a:lnTo>
                  <a:lnTo>
                    <a:pt x="169" y="1561"/>
                  </a:lnTo>
                  <a:lnTo>
                    <a:pt x="1" y="1772"/>
                  </a:lnTo>
                  <a:lnTo>
                    <a:pt x="1" y="1772"/>
                  </a:lnTo>
                  <a:lnTo>
                    <a:pt x="85" y="1898"/>
                  </a:lnTo>
                  <a:lnTo>
                    <a:pt x="254" y="1940"/>
                  </a:lnTo>
                  <a:lnTo>
                    <a:pt x="422" y="1983"/>
                  </a:lnTo>
                  <a:lnTo>
                    <a:pt x="549" y="1940"/>
                  </a:lnTo>
                  <a:lnTo>
                    <a:pt x="549" y="1940"/>
                  </a:lnTo>
                  <a:lnTo>
                    <a:pt x="718" y="1856"/>
                  </a:lnTo>
                  <a:lnTo>
                    <a:pt x="802" y="1730"/>
                  </a:lnTo>
                  <a:lnTo>
                    <a:pt x="886" y="1603"/>
                  </a:lnTo>
                  <a:lnTo>
                    <a:pt x="886" y="14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841075" y="1573575"/>
              <a:ext cx="29525" cy="59050"/>
            </a:xfrm>
            <a:custGeom>
              <a:avLst/>
              <a:gdLst/>
              <a:ahLst/>
              <a:cxnLst/>
              <a:rect l="l" t="t" r="r" b="b"/>
              <a:pathLst>
                <a:path w="1181" h="2362" extrusionOk="0">
                  <a:moveTo>
                    <a:pt x="0" y="1"/>
                  </a:moveTo>
                  <a:lnTo>
                    <a:pt x="422" y="1772"/>
                  </a:lnTo>
                  <a:lnTo>
                    <a:pt x="548" y="1982"/>
                  </a:lnTo>
                  <a:lnTo>
                    <a:pt x="717" y="2193"/>
                  </a:lnTo>
                  <a:lnTo>
                    <a:pt x="928" y="2362"/>
                  </a:lnTo>
                  <a:lnTo>
                    <a:pt x="1096" y="2362"/>
                  </a:lnTo>
                  <a:lnTo>
                    <a:pt x="1139" y="2278"/>
                  </a:lnTo>
                  <a:lnTo>
                    <a:pt x="1181" y="2193"/>
                  </a:lnTo>
                  <a:lnTo>
                    <a:pt x="1096" y="2109"/>
                  </a:lnTo>
                  <a:lnTo>
                    <a:pt x="970" y="1982"/>
                  </a:lnTo>
                  <a:lnTo>
                    <a:pt x="843" y="1814"/>
                  </a:lnTo>
                  <a:lnTo>
                    <a:pt x="717" y="1603"/>
                  </a:lnTo>
                  <a:lnTo>
                    <a:pt x="422" y="1097"/>
                  </a:lnTo>
                  <a:lnTo>
                    <a:pt x="169" y="5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841075" y="1573575"/>
              <a:ext cx="29525" cy="59050"/>
            </a:xfrm>
            <a:custGeom>
              <a:avLst/>
              <a:gdLst/>
              <a:ahLst/>
              <a:cxnLst/>
              <a:rect l="l" t="t" r="r" b="b"/>
              <a:pathLst>
                <a:path w="1181" h="236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9" y="507"/>
                  </a:lnTo>
                  <a:lnTo>
                    <a:pt x="422" y="1097"/>
                  </a:lnTo>
                  <a:lnTo>
                    <a:pt x="717" y="1603"/>
                  </a:lnTo>
                  <a:lnTo>
                    <a:pt x="843" y="1814"/>
                  </a:lnTo>
                  <a:lnTo>
                    <a:pt x="970" y="1982"/>
                  </a:lnTo>
                  <a:lnTo>
                    <a:pt x="970" y="1982"/>
                  </a:lnTo>
                  <a:lnTo>
                    <a:pt x="1096" y="2109"/>
                  </a:lnTo>
                  <a:lnTo>
                    <a:pt x="1181" y="2193"/>
                  </a:lnTo>
                  <a:lnTo>
                    <a:pt x="1139" y="2278"/>
                  </a:lnTo>
                  <a:lnTo>
                    <a:pt x="1096" y="2362"/>
                  </a:lnTo>
                  <a:lnTo>
                    <a:pt x="1096" y="2362"/>
                  </a:lnTo>
                  <a:lnTo>
                    <a:pt x="1012" y="2362"/>
                  </a:lnTo>
                  <a:lnTo>
                    <a:pt x="928" y="2362"/>
                  </a:lnTo>
                  <a:lnTo>
                    <a:pt x="717" y="2193"/>
                  </a:lnTo>
                  <a:lnTo>
                    <a:pt x="548" y="1982"/>
                  </a:lnTo>
                  <a:lnTo>
                    <a:pt x="422" y="17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477400" y="1138225"/>
              <a:ext cx="8450" cy="33775"/>
            </a:xfrm>
            <a:custGeom>
              <a:avLst/>
              <a:gdLst/>
              <a:ahLst/>
              <a:cxnLst/>
              <a:rect l="l" t="t" r="r" b="b"/>
              <a:pathLst>
                <a:path w="338" h="1351" extrusionOk="0">
                  <a:moveTo>
                    <a:pt x="296" y="1"/>
                  </a:moveTo>
                  <a:lnTo>
                    <a:pt x="169" y="338"/>
                  </a:lnTo>
                  <a:lnTo>
                    <a:pt x="85" y="675"/>
                  </a:lnTo>
                  <a:lnTo>
                    <a:pt x="43" y="1013"/>
                  </a:lnTo>
                  <a:lnTo>
                    <a:pt x="0" y="1181"/>
                  </a:lnTo>
                  <a:lnTo>
                    <a:pt x="0" y="1266"/>
                  </a:lnTo>
                  <a:lnTo>
                    <a:pt x="43" y="1350"/>
                  </a:lnTo>
                  <a:lnTo>
                    <a:pt x="127" y="1350"/>
                  </a:lnTo>
                  <a:lnTo>
                    <a:pt x="169" y="1266"/>
                  </a:lnTo>
                  <a:lnTo>
                    <a:pt x="169" y="1181"/>
                  </a:lnTo>
                  <a:lnTo>
                    <a:pt x="169" y="1013"/>
                  </a:lnTo>
                  <a:lnTo>
                    <a:pt x="211" y="675"/>
                  </a:lnTo>
                  <a:lnTo>
                    <a:pt x="296" y="338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477400" y="1138225"/>
              <a:ext cx="8450" cy="33775"/>
            </a:xfrm>
            <a:custGeom>
              <a:avLst/>
              <a:gdLst/>
              <a:ahLst/>
              <a:cxnLst/>
              <a:rect l="l" t="t" r="r" b="b"/>
              <a:pathLst>
                <a:path w="338" h="1351" fill="none" extrusionOk="0">
                  <a:moveTo>
                    <a:pt x="296" y="1"/>
                  </a:moveTo>
                  <a:lnTo>
                    <a:pt x="296" y="1"/>
                  </a:lnTo>
                  <a:lnTo>
                    <a:pt x="296" y="1"/>
                  </a:lnTo>
                  <a:lnTo>
                    <a:pt x="296" y="1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43" y="1013"/>
                  </a:lnTo>
                  <a:lnTo>
                    <a:pt x="43" y="1013"/>
                  </a:lnTo>
                  <a:lnTo>
                    <a:pt x="0" y="1181"/>
                  </a:lnTo>
                  <a:lnTo>
                    <a:pt x="0" y="1266"/>
                  </a:lnTo>
                  <a:lnTo>
                    <a:pt x="43" y="1350"/>
                  </a:lnTo>
                  <a:lnTo>
                    <a:pt x="43" y="1350"/>
                  </a:lnTo>
                  <a:lnTo>
                    <a:pt x="85" y="1350"/>
                  </a:lnTo>
                  <a:lnTo>
                    <a:pt x="85" y="1350"/>
                  </a:lnTo>
                  <a:lnTo>
                    <a:pt x="127" y="1350"/>
                  </a:lnTo>
                  <a:lnTo>
                    <a:pt x="127" y="1350"/>
                  </a:lnTo>
                  <a:lnTo>
                    <a:pt x="169" y="1266"/>
                  </a:lnTo>
                  <a:lnTo>
                    <a:pt x="169" y="1181"/>
                  </a:lnTo>
                  <a:lnTo>
                    <a:pt x="169" y="1013"/>
                  </a:lnTo>
                  <a:lnTo>
                    <a:pt x="169" y="1013"/>
                  </a:lnTo>
                  <a:lnTo>
                    <a:pt x="211" y="675"/>
                  </a:lnTo>
                  <a:lnTo>
                    <a:pt x="211" y="675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338" y="1"/>
                  </a:lnTo>
                  <a:lnTo>
                    <a:pt x="338" y="1"/>
                  </a:lnTo>
                  <a:lnTo>
                    <a:pt x="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466850" y="1197275"/>
              <a:ext cx="5300" cy="17925"/>
            </a:xfrm>
            <a:custGeom>
              <a:avLst/>
              <a:gdLst/>
              <a:ahLst/>
              <a:cxnLst/>
              <a:rect l="l" t="t" r="r" b="b"/>
              <a:pathLst>
                <a:path w="212" h="717" extrusionOk="0">
                  <a:moveTo>
                    <a:pt x="212" y="0"/>
                  </a:moveTo>
                  <a:lnTo>
                    <a:pt x="169" y="42"/>
                  </a:lnTo>
                  <a:lnTo>
                    <a:pt x="85" y="337"/>
                  </a:lnTo>
                  <a:lnTo>
                    <a:pt x="43" y="506"/>
                  </a:lnTo>
                  <a:lnTo>
                    <a:pt x="1" y="675"/>
                  </a:lnTo>
                  <a:lnTo>
                    <a:pt x="1" y="717"/>
                  </a:lnTo>
                  <a:lnTo>
                    <a:pt x="43" y="717"/>
                  </a:lnTo>
                  <a:lnTo>
                    <a:pt x="127" y="675"/>
                  </a:lnTo>
                  <a:lnTo>
                    <a:pt x="127" y="506"/>
                  </a:lnTo>
                  <a:lnTo>
                    <a:pt x="169" y="380"/>
                  </a:lnTo>
                  <a:lnTo>
                    <a:pt x="212" y="4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466850" y="1197275"/>
              <a:ext cx="5300" cy="17925"/>
            </a:xfrm>
            <a:custGeom>
              <a:avLst/>
              <a:gdLst/>
              <a:ahLst/>
              <a:cxnLst/>
              <a:rect l="l" t="t" r="r" b="b"/>
              <a:pathLst>
                <a:path w="212" h="717" fill="none" extrusionOk="0">
                  <a:moveTo>
                    <a:pt x="212" y="0"/>
                  </a:moveTo>
                  <a:lnTo>
                    <a:pt x="212" y="0"/>
                  </a:lnTo>
                  <a:lnTo>
                    <a:pt x="169" y="42"/>
                  </a:lnTo>
                  <a:lnTo>
                    <a:pt x="169" y="42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43" y="506"/>
                  </a:lnTo>
                  <a:lnTo>
                    <a:pt x="43" y="506"/>
                  </a:lnTo>
                  <a:lnTo>
                    <a:pt x="1" y="675"/>
                  </a:lnTo>
                  <a:lnTo>
                    <a:pt x="1" y="675"/>
                  </a:lnTo>
                  <a:lnTo>
                    <a:pt x="1" y="717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493200" y="1174075"/>
              <a:ext cx="5300" cy="16900"/>
            </a:xfrm>
            <a:custGeom>
              <a:avLst/>
              <a:gdLst/>
              <a:ahLst/>
              <a:cxnLst/>
              <a:rect l="l" t="t" r="r" b="b"/>
              <a:pathLst>
                <a:path w="212" h="676" extrusionOk="0">
                  <a:moveTo>
                    <a:pt x="170" y="0"/>
                  </a:moveTo>
                  <a:lnTo>
                    <a:pt x="170" y="43"/>
                  </a:lnTo>
                  <a:lnTo>
                    <a:pt x="85" y="296"/>
                  </a:lnTo>
                  <a:lnTo>
                    <a:pt x="43" y="422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85" y="675"/>
                  </a:lnTo>
                  <a:lnTo>
                    <a:pt x="127" y="633"/>
                  </a:lnTo>
                  <a:lnTo>
                    <a:pt x="170" y="464"/>
                  </a:lnTo>
                  <a:lnTo>
                    <a:pt x="170" y="338"/>
                  </a:lnTo>
                  <a:lnTo>
                    <a:pt x="212" y="43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493200" y="1174075"/>
              <a:ext cx="5300" cy="16900"/>
            </a:xfrm>
            <a:custGeom>
              <a:avLst/>
              <a:gdLst/>
              <a:ahLst/>
              <a:cxnLst/>
              <a:rect l="l" t="t" r="r" b="b"/>
              <a:pathLst>
                <a:path w="212" h="676" fill="none" extrusionOk="0">
                  <a:moveTo>
                    <a:pt x="170" y="0"/>
                  </a:moveTo>
                  <a:lnTo>
                    <a:pt x="170" y="0"/>
                  </a:lnTo>
                  <a:lnTo>
                    <a:pt x="170" y="43"/>
                  </a:lnTo>
                  <a:lnTo>
                    <a:pt x="170" y="43"/>
                  </a:lnTo>
                  <a:lnTo>
                    <a:pt x="85" y="296"/>
                  </a:lnTo>
                  <a:lnTo>
                    <a:pt x="85" y="296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212" y="43"/>
                  </a:lnTo>
                  <a:lnTo>
                    <a:pt x="212" y="43"/>
                  </a:lnTo>
                  <a:lnTo>
                    <a:pt x="1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426800" y="130582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extrusionOk="0">
                  <a:moveTo>
                    <a:pt x="127" y="1"/>
                  </a:moveTo>
                  <a:lnTo>
                    <a:pt x="43" y="338"/>
                  </a:lnTo>
                  <a:lnTo>
                    <a:pt x="43" y="465"/>
                  </a:lnTo>
                  <a:lnTo>
                    <a:pt x="0" y="549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127" y="591"/>
                  </a:lnTo>
                  <a:lnTo>
                    <a:pt x="127" y="549"/>
                  </a:lnTo>
                  <a:lnTo>
                    <a:pt x="127" y="465"/>
                  </a:lnTo>
                  <a:lnTo>
                    <a:pt x="169" y="338"/>
                  </a:lnTo>
                  <a:lnTo>
                    <a:pt x="211" y="43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426800" y="130582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fill="none" extrusionOk="0">
                  <a:moveTo>
                    <a:pt x="169" y="1"/>
                  </a:moveTo>
                  <a:lnTo>
                    <a:pt x="169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43" y="465"/>
                  </a:lnTo>
                  <a:lnTo>
                    <a:pt x="43" y="465"/>
                  </a:lnTo>
                  <a:lnTo>
                    <a:pt x="0" y="549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127" y="591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127" y="465"/>
                  </a:lnTo>
                  <a:lnTo>
                    <a:pt x="127" y="465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211" y="43"/>
                  </a:lnTo>
                  <a:lnTo>
                    <a:pt x="211" y="43"/>
                  </a:lnTo>
                  <a:lnTo>
                    <a:pt x="211" y="1"/>
                  </a:lnTo>
                  <a:lnTo>
                    <a:pt x="169" y="1"/>
                  </a:lnTo>
                  <a:lnTo>
                    <a:pt x="169" y="1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442600" y="1335350"/>
              <a:ext cx="3200" cy="10575"/>
            </a:xfrm>
            <a:custGeom>
              <a:avLst/>
              <a:gdLst/>
              <a:ahLst/>
              <a:cxnLst/>
              <a:rect l="l" t="t" r="r" b="b"/>
              <a:pathLst>
                <a:path w="128" h="423" extrusionOk="0">
                  <a:moveTo>
                    <a:pt x="85" y="1"/>
                  </a:moveTo>
                  <a:lnTo>
                    <a:pt x="43" y="43"/>
                  </a:lnTo>
                  <a:lnTo>
                    <a:pt x="43" y="169"/>
                  </a:lnTo>
                  <a:lnTo>
                    <a:pt x="1" y="254"/>
                  </a:lnTo>
                  <a:lnTo>
                    <a:pt x="1" y="296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43" y="422"/>
                  </a:lnTo>
                  <a:lnTo>
                    <a:pt x="85" y="380"/>
                  </a:lnTo>
                  <a:lnTo>
                    <a:pt x="85" y="338"/>
                  </a:lnTo>
                  <a:lnTo>
                    <a:pt x="85" y="296"/>
                  </a:lnTo>
                  <a:lnTo>
                    <a:pt x="127" y="211"/>
                  </a:lnTo>
                  <a:lnTo>
                    <a:pt x="127" y="85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442600" y="1335350"/>
              <a:ext cx="3200" cy="10575"/>
            </a:xfrm>
            <a:custGeom>
              <a:avLst/>
              <a:gdLst/>
              <a:ahLst/>
              <a:cxnLst/>
              <a:rect l="l" t="t" r="r" b="b"/>
              <a:pathLst>
                <a:path w="128" h="423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1" y="254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85" y="380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296"/>
                  </a:lnTo>
                  <a:lnTo>
                    <a:pt x="85" y="296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697700" y="1204650"/>
              <a:ext cx="8475" cy="31650"/>
            </a:xfrm>
            <a:custGeom>
              <a:avLst/>
              <a:gdLst/>
              <a:ahLst/>
              <a:cxnLst/>
              <a:rect l="l" t="t" r="r" b="b"/>
              <a:pathLst>
                <a:path w="339" h="1266" extrusionOk="0">
                  <a:moveTo>
                    <a:pt x="43" y="0"/>
                  </a:moveTo>
                  <a:lnTo>
                    <a:pt x="1" y="42"/>
                  </a:lnTo>
                  <a:lnTo>
                    <a:pt x="1" y="169"/>
                  </a:lnTo>
                  <a:lnTo>
                    <a:pt x="43" y="338"/>
                  </a:lnTo>
                  <a:lnTo>
                    <a:pt x="127" y="633"/>
                  </a:lnTo>
                  <a:lnTo>
                    <a:pt x="169" y="928"/>
                  </a:lnTo>
                  <a:lnTo>
                    <a:pt x="212" y="1096"/>
                  </a:lnTo>
                  <a:lnTo>
                    <a:pt x="254" y="1265"/>
                  </a:lnTo>
                  <a:lnTo>
                    <a:pt x="296" y="1265"/>
                  </a:lnTo>
                  <a:lnTo>
                    <a:pt x="338" y="1223"/>
                  </a:lnTo>
                  <a:lnTo>
                    <a:pt x="338" y="1096"/>
                  </a:lnTo>
                  <a:lnTo>
                    <a:pt x="296" y="928"/>
                  </a:lnTo>
                  <a:lnTo>
                    <a:pt x="254" y="633"/>
                  </a:lnTo>
                  <a:lnTo>
                    <a:pt x="169" y="338"/>
                  </a:lnTo>
                  <a:lnTo>
                    <a:pt x="127" y="16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697700" y="1204650"/>
              <a:ext cx="8475" cy="31650"/>
            </a:xfrm>
            <a:custGeom>
              <a:avLst/>
              <a:gdLst/>
              <a:ahLst/>
              <a:cxnLst/>
              <a:rect l="l" t="t" r="r" b="b"/>
              <a:pathLst>
                <a:path w="339" h="1266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69" y="928"/>
                  </a:lnTo>
                  <a:lnTo>
                    <a:pt x="169" y="928"/>
                  </a:lnTo>
                  <a:lnTo>
                    <a:pt x="212" y="1096"/>
                  </a:lnTo>
                  <a:lnTo>
                    <a:pt x="254" y="1265"/>
                  </a:lnTo>
                  <a:lnTo>
                    <a:pt x="254" y="1265"/>
                  </a:lnTo>
                  <a:lnTo>
                    <a:pt x="296" y="1265"/>
                  </a:lnTo>
                  <a:lnTo>
                    <a:pt x="296" y="1265"/>
                  </a:lnTo>
                  <a:lnTo>
                    <a:pt x="338" y="1223"/>
                  </a:lnTo>
                  <a:lnTo>
                    <a:pt x="338" y="1223"/>
                  </a:lnTo>
                  <a:lnTo>
                    <a:pt x="338" y="1096"/>
                  </a:lnTo>
                  <a:lnTo>
                    <a:pt x="296" y="928"/>
                  </a:lnTo>
                  <a:lnTo>
                    <a:pt x="296" y="928"/>
                  </a:lnTo>
                  <a:lnTo>
                    <a:pt x="254" y="633"/>
                  </a:lnTo>
                  <a:lnTo>
                    <a:pt x="254" y="633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709300" y="1263675"/>
              <a:ext cx="4250" cy="14775"/>
            </a:xfrm>
            <a:custGeom>
              <a:avLst/>
              <a:gdLst/>
              <a:ahLst/>
              <a:cxnLst/>
              <a:rect l="l" t="t" r="r" b="b"/>
              <a:pathLst>
                <a:path w="170" h="591" extrusionOk="0">
                  <a:moveTo>
                    <a:pt x="43" y="0"/>
                  </a:moveTo>
                  <a:lnTo>
                    <a:pt x="1" y="43"/>
                  </a:lnTo>
                  <a:lnTo>
                    <a:pt x="43" y="549"/>
                  </a:lnTo>
                  <a:lnTo>
                    <a:pt x="85" y="591"/>
                  </a:lnTo>
                  <a:lnTo>
                    <a:pt x="127" y="591"/>
                  </a:lnTo>
                  <a:lnTo>
                    <a:pt x="169" y="549"/>
                  </a:lnTo>
                  <a:lnTo>
                    <a:pt x="169" y="506"/>
                  </a:lnTo>
                  <a:lnTo>
                    <a:pt x="85" y="4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709300" y="1263675"/>
              <a:ext cx="4250" cy="14775"/>
            </a:xfrm>
            <a:custGeom>
              <a:avLst/>
              <a:gdLst/>
              <a:ahLst/>
              <a:cxnLst/>
              <a:rect l="l" t="t" r="r" b="b"/>
              <a:pathLst>
                <a:path w="170" h="591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549"/>
                  </a:lnTo>
                  <a:lnTo>
                    <a:pt x="43" y="549"/>
                  </a:lnTo>
                  <a:lnTo>
                    <a:pt x="85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69" y="549"/>
                  </a:lnTo>
                  <a:lnTo>
                    <a:pt x="169" y="506"/>
                  </a:lnTo>
                  <a:lnTo>
                    <a:pt x="169" y="506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687175" y="1234150"/>
              <a:ext cx="5275" cy="24275"/>
            </a:xfrm>
            <a:custGeom>
              <a:avLst/>
              <a:gdLst/>
              <a:ahLst/>
              <a:cxnLst/>
              <a:rect l="l" t="t" r="r" b="b"/>
              <a:pathLst>
                <a:path w="211" h="971" extrusionOk="0">
                  <a:moveTo>
                    <a:pt x="42" y="1"/>
                  </a:moveTo>
                  <a:lnTo>
                    <a:pt x="0" y="43"/>
                  </a:lnTo>
                  <a:lnTo>
                    <a:pt x="42" y="507"/>
                  </a:lnTo>
                  <a:lnTo>
                    <a:pt x="84" y="760"/>
                  </a:lnTo>
                  <a:lnTo>
                    <a:pt x="84" y="844"/>
                  </a:lnTo>
                  <a:lnTo>
                    <a:pt x="127" y="971"/>
                  </a:lnTo>
                  <a:lnTo>
                    <a:pt x="211" y="971"/>
                  </a:lnTo>
                  <a:lnTo>
                    <a:pt x="211" y="844"/>
                  </a:lnTo>
                  <a:lnTo>
                    <a:pt x="211" y="718"/>
                  </a:lnTo>
                  <a:lnTo>
                    <a:pt x="169" y="507"/>
                  </a:lnTo>
                  <a:lnTo>
                    <a:pt x="84" y="4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687175" y="1234150"/>
              <a:ext cx="5275" cy="24275"/>
            </a:xfrm>
            <a:custGeom>
              <a:avLst/>
              <a:gdLst/>
              <a:ahLst/>
              <a:cxnLst/>
              <a:rect l="l" t="t" r="r" b="b"/>
              <a:pathLst>
                <a:path w="211" h="971" fill="none" extrusionOk="0">
                  <a:moveTo>
                    <a:pt x="42" y="1"/>
                  </a:moveTo>
                  <a:lnTo>
                    <a:pt x="42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2" y="507"/>
                  </a:lnTo>
                  <a:lnTo>
                    <a:pt x="42" y="507"/>
                  </a:lnTo>
                  <a:lnTo>
                    <a:pt x="84" y="760"/>
                  </a:lnTo>
                  <a:lnTo>
                    <a:pt x="84" y="760"/>
                  </a:lnTo>
                  <a:lnTo>
                    <a:pt x="84" y="844"/>
                  </a:lnTo>
                  <a:lnTo>
                    <a:pt x="84" y="844"/>
                  </a:lnTo>
                  <a:lnTo>
                    <a:pt x="127" y="971"/>
                  </a:lnTo>
                  <a:lnTo>
                    <a:pt x="127" y="971"/>
                  </a:lnTo>
                  <a:lnTo>
                    <a:pt x="169" y="971"/>
                  </a:lnTo>
                  <a:lnTo>
                    <a:pt x="169" y="971"/>
                  </a:lnTo>
                  <a:lnTo>
                    <a:pt x="211" y="971"/>
                  </a:lnTo>
                  <a:lnTo>
                    <a:pt x="211" y="971"/>
                  </a:lnTo>
                  <a:lnTo>
                    <a:pt x="211" y="844"/>
                  </a:lnTo>
                  <a:lnTo>
                    <a:pt x="211" y="844"/>
                  </a:lnTo>
                  <a:lnTo>
                    <a:pt x="211" y="718"/>
                  </a:lnTo>
                  <a:lnTo>
                    <a:pt x="211" y="718"/>
                  </a:lnTo>
                  <a:lnTo>
                    <a:pt x="169" y="507"/>
                  </a:lnTo>
                  <a:lnTo>
                    <a:pt x="169" y="507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794675" y="1507175"/>
              <a:ext cx="11625" cy="33750"/>
            </a:xfrm>
            <a:custGeom>
              <a:avLst/>
              <a:gdLst/>
              <a:ahLst/>
              <a:cxnLst/>
              <a:rect l="l" t="t" r="r" b="b"/>
              <a:pathLst>
                <a:path w="465" h="1350" extrusionOk="0">
                  <a:moveTo>
                    <a:pt x="43" y="0"/>
                  </a:moveTo>
                  <a:lnTo>
                    <a:pt x="1" y="43"/>
                  </a:lnTo>
                  <a:lnTo>
                    <a:pt x="85" y="380"/>
                  </a:lnTo>
                  <a:lnTo>
                    <a:pt x="170" y="717"/>
                  </a:lnTo>
                  <a:lnTo>
                    <a:pt x="254" y="1012"/>
                  </a:lnTo>
                  <a:lnTo>
                    <a:pt x="380" y="1350"/>
                  </a:lnTo>
                  <a:lnTo>
                    <a:pt x="423" y="1350"/>
                  </a:lnTo>
                  <a:lnTo>
                    <a:pt x="465" y="1307"/>
                  </a:lnTo>
                  <a:lnTo>
                    <a:pt x="423" y="1139"/>
                  </a:lnTo>
                  <a:lnTo>
                    <a:pt x="380" y="970"/>
                  </a:lnTo>
                  <a:lnTo>
                    <a:pt x="296" y="675"/>
                  </a:lnTo>
                  <a:lnTo>
                    <a:pt x="212" y="33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794675" y="1507175"/>
              <a:ext cx="11625" cy="33750"/>
            </a:xfrm>
            <a:custGeom>
              <a:avLst/>
              <a:gdLst/>
              <a:ahLst/>
              <a:cxnLst/>
              <a:rect l="l" t="t" r="r" b="b"/>
              <a:pathLst>
                <a:path w="465" h="1350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5" y="380"/>
                  </a:lnTo>
                  <a:lnTo>
                    <a:pt x="170" y="717"/>
                  </a:lnTo>
                  <a:lnTo>
                    <a:pt x="170" y="717"/>
                  </a:lnTo>
                  <a:lnTo>
                    <a:pt x="254" y="1012"/>
                  </a:lnTo>
                  <a:lnTo>
                    <a:pt x="380" y="1350"/>
                  </a:lnTo>
                  <a:lnTo>
                    <a:pt x="380" y="1350"/>
                  </a:lnTo>
                  <a:lnTo>
                    <a:pt x="423" y="1350"/>
                  </a:lnTo>
                  <a:lnTo>
                    <a:pt x="423" y="1350"/>
                  </a:lnTo>
                  <a:lnTo>
                    <a:pt x="465" y="1307"/>
                  </a:lnTo>
                  <a:lnTo>
                    <a:pt x="465" y="1307"/>
                  </a:lnTo>
                  <a:lnTo>
                    <a:pt x="423" y="1139"/>
                  </a:lnTo>
                  <a:lnTo>
                    <a:pt x="380" y="970"/>
                  </a:lnTo>
                  <a:lnTo>
                    <a:pt x="380" y="970"/>
                  </a:lnTo>
                  <a:lnTo>
                    <a:pt x="296" y="675"/>
                  </a:lnTo>
                  <a:lnTo>
                    <a:pt x="296" y="675"/>
                  </a:lnTo>
                  <a:lnTo>
                    <a:pt x="212" y="338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811550" y="1557775"/>
              <a:ext cx="6350" cy="20050"/>
            </a:xfrm>
            <a:custGeom>
              <a:avLst/>
              <a:gdLst/>
              <a:ahLst/>
              <a:cxnLst/>
              <a:rect l="l" t="t" r="r" b="b"/>
              <a:pathLst>
                <a:path w="254" h="802" extrusionOk="0">
                  <a:moveTo>
                    <a:pt x="1" y="0"/>
                  </a:moveTo>
                  <a:lnTo>
                    <a:pt x="1" y="42"/>
                  </a:lnTo>
                  <a:lnTo>
                    <a:pt x="85" y="380"/>
                  </a:lnTo>
                  <a:lnTo>
                    <a:pt x="127" y="548"/>
                  </a:lnTo>
                  <a:lnTo>
                    <a:pt x="127" y="675"/>
                  </a:lnTo>
                  <a:lnTo>
                    <a:pt x="127" y="759"/>
                  </a:lnTo>
                  <a:lnTo>
                    <a:pt x="169" y="801"/>
                  </a:lnTo>
                  <a:lnTo>
                    <a:pt x="254" y="801"/>
                  </a:lnTo>
                  <a:lnTo>
                    <a:pt x="254" y="759"/>
                  </a:lnTo>
                  <a:lnTo>
                    <a:pt x="211" y="548"/>
                  </a:lnTo>
                  <a:lnTo>
                    <a:pt x="169" y="38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811550" y="1557775"/>
              <a:ext cx="6350" cy="20050"/>
            </a:xfrm>
            <a:custGeom>
              <a:avLst/>
              <a:gdLst/>
              <a:ahLst/>
              <a:cxnLst/>
              <a:rect l="l" t="t" r="r" b="b"/>
              <a:pathLst>
                <a:path w="254" h="802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85" y="380"/>
                  </a:lnTo>
                  <a:lnTo>
                    <a:pt x="85" y="380"/>
                  </a:lnTo>
                  <a:lnTo>
                    <a:pt x="127" y="548"/>
                  </a:lnTo>
                  <a:lnTo>
                    <a:pt x="127" y="548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127" y="759"/>
                  </a:lnTo>
                  <a:lnTo>
                    <a:pt x="127" y="759"/>
                  </a:lnTo>
                  <a:lnTo>
                    <a:pt x="169" y="801"/>
                  </a:lnTo>
                  <a:lnTo>
                    <a:pt x="211" y="801"/>
                  </a:lnTo>
                  <a:lnTo>
                    <a:pt x="211" y="801"/>
                  </a:lnTo>
                  <a:lnTo>
                    <a:pt x="254" y="801"/>
                  </a:lnTo>
                  <a:lnTo>
                    <a:pt x="254" y="759"/>
                  </a:lnTo>
                  <a:lnTo>
                    <a:pt x="254" y="759"/>
                  </a:lnTo>
                  <a:lnTo>
                    <a:pt x="211" y="548"/>
                  </a:lnTo>
                  <a:lnTo>
                    <a:pt x="211" y="548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784150" y="154827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extrusionOk="0">
                  <a:moveTo>
                    <a:pt x="0" y="1"/>
                  </a:moveTo>
                  <a:lnTo>
                    <a:pt x="0" y="43"/>
                  </a:lnTo>
                  <a:lnTo>
                    <a:pt x="42" y="338"/>
                  </a:lnTo>
                  <a:lnTo>
                    <a:pt x="85" y="465"/>
                  </a:lnTo>
                  <a:lnTo>
                    <a:pt x="85" y="549"/>
                  </a:lnTo>
                  <a:lnTo>
                    <a:pt x="127" y="633"/>
                  </a:lnTo>
                  <a:lnTo>
                    <a:pt x="169" y="633"/>
                  </a:lnTo>
                  <a:lnTo>
                    <a:pt x="211" y="591"/>
                  </a:lnTo>
                  <a:lnTo>
                    <a:pt x="211" y="507"/>
                  </a:lnTo>
                  <a:lnTo>
                    <a:pt x="169" y="465"/>
                  </a:lnTo>
                  <a:lnTo>
                    <a:pt x="127" y="296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784150" y="154827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fill="none" extrusionOk="0">
                  <a:moveTo>
                    <a:pt x="42" y="1"/>
                  </a:moveTo>
                  <a:lnTo>
                    <a:pt x="42" y="1"/>
                  </a:ln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85" y="465"/>
                  </a:lnTo>
                  <a:lnTo>
                    <a:pt x="85" y="465"/>
                  </a:lnTo>
                  <a:lnTo>
                    <a:pt x="85" y="549"/>
                  </a:lnTo>
                  <a:lnTo>
                    <a:pt x="85" y="549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211" y="591"/>
                  </a:lnTo>
                  <a:lnTo>
                    <a:pt x="211" y="591"/>
                  </a:lnTo>
                  <a:lnTo>
                    <a:pt x="211" y="507"/>
                  </a:lnTo>
                  <a:lnTo>
                    <a:pt x="211" y="507"/>
                  </a:lnTo>
                  <a:lnTo>
                    <a:pt x="169" y="465"/>
                  </a:lnTo>
                  <a:lnTo>
                    <a:pt x="169" y="465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328775" y="1622075"/>
              <a:ext cx="10550" cy="32700"/>
            </a:xfrm>
            <a:custGeom>
              <a:avLst/>
              <a:gdLst/>
              <a:ahLst/>
              <a:cxnLst/>
              <a:rect l="l" t="t" r="r" b="b"/>
              <a:pathLst>
                <a:path w="422" h="1308" extrusionOk="0">
                  <a:moveTo>
                    <a:pt x="380" y="0"/>
                  </a:moveTo>
                  <a:lnTo>
                    <a:pt x="337" y="42"/>
                  </a:lnTo>
                  <a:lnTo>
                    <a:pt x="169" y="633"/>
                  </a:lnTo>
                  <a:lnTo>
                    <a:pt x="84" y="970"/>
                  </a:lnTo>
                  <a:lnTo>
                    <a:pt x="0" y="1265"/>
                  </a:lnTo>
                  <a:lnTo>
                    <a:pt x="0" y="1307"/>
                  </a:lnTo>
                  <a:lnTo>
                    <a:pt x="42" y="1307"/>
                  </a:lnTo>
                  <a:lnTo>
                    <a:pt x="127" y="1265"/>
                  </a:lnTo>
                  <a:lnTo>
                    <a:pt x="253" y="675"/>
                  </a:lnTo>
                  <a:lnTo>
                    <a:pt x="422" y="4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328775" y="1622075"/>
              <a:ext cx="10550" cy="32700"/>
            </a:xfrm>
            <a:custGeom>
              <a:avLst/>
              <a:gdLst/>
              <a:ahLst/>
              <a:cxnLst/>
              <a:rect l="l" t="t" r="r" b="b"/>
              <a:pathLst>
                <a:path w="422" h="1308" fill="none" extrusionOk="0">
                  <a:moveTo>
                    <a:pt x="380" y="0"/>
                  </a:moveTo>
                  <a:lnTo>
                    <a:pt x="380" y="0"/>
                  </a:lnTo>
                  <a:lnTo>
                    <a:pt x="337" y="42"/>
                  </a:lnTo>
                  <a:lnTo>
                    <a:pt x="337" y="42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84" y="970"/>
                  </a:lnTo>
                  <a:lnTo>
                    <a:pt x="84" y="970"/>
                  </a:lnTo>
                  <a:lnTo>
                    <a:pt x="0" y="1265"/>
                  </a:lnTo>
                  <a:lnTo>
                    <a:pt x="0" y="1265"/>
                  </a:lnTo>
                  <a:lnTo>
                    <a:pt x="0" y="1307"/>
                  </a:lnTo>
                  <a:lnTo>
                    <a:pt x="42" y="1307"/>
                  </a:lnTo>
                  <a:lnTo>
                    <a:pt x="42" y="1307"/>
                  </a:lnTo>
                  <a:lnTo>
                    <a:pt x="127" y="1265"/>
                  </a:lnTo>
                  <a:lnTo>
                    <a:pt x="127" y="1265"/>
                  </a:lnTo>
                  <a:lnTo>
                    <a:pt x="253" y="675"/>
                  </a:lnTo>
                  <a:lnTo>
                    <a:pt x="253" y="675"/>
                  </a:lnTo>
                  <a:lnTo>
                    <a:pt x="422" y="42"/>
                  </a:lnTo>
                  <a:lnTo>
                    <a:pt x="422" y="42"/>
                  </a:lnTo>
                  <a:lnTo>
                    <a:pt x="422" y="42"/>
                  </a:lnTo>
                  <a:lnTo>
                    <a:pt x="3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351950" y="1564100"/>
              <a:ext cx="6350" cy="21100"/>
            </a:xfrm>
            <a:custGeom>
              <a:avLst/>
              <a:gdLst/>
              <a:ahLst/>
              <a:cxnLst/>
              <a:rect l="l" t="t" r="r" b="b"/>
              <a:pathLst>
                <a:path w="254" h="844" extrusionOk="0">
                  <a:moveTo>
                    <a:pt x="212" y="0"/>
                  </a:moveTo>
                  <a:lnTo>
                    <a:pt x="212" y="42"/>
                  </a:lnTo>
                  <a:lnTo>
                    <a:pt x="85" y="422"/>
                  </a:lnTo>
                  <a:lnTo>
                    <a:pt x="1" y="633"/>
                  </a:lnTo>
                  <a:lnTo>
                    <a:pt x="1" y="801"/>
                  </a:lnTo>
                  <a:lnTo>
                    <a:pt x="1" y="844"/>
                  </a:lnTo>
                  <a:lnTo>
                    <a:pt x="43" y="844"/>
                  </a:lnTo>
                  <a:lnTo>
                    <a:pt x="85" y="675"/>
                  </a:lnTo>
                  <a:lnTo>
                    <a:pt x="169" y="464"/>
                  </a:lnTo>
                  <a:lnTo>
                    <a:pt x="212" y="211"/>
                  </a:lnTo>
                  <a:lnTo>
                    <a:pt x="254" y="4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351950" y="1564100"/>
              <a:ext cx="6350" cy="21100"/>
            </a:xfrm>
            <a:custGeom>
              <a:avLst/>
              <a:gdLst/>
              <a:ahLst/>
              <a:cxnLst/>
              <a:rect l="l" t="t" r="r" b="b"/>
              <a:pathLst>
                <a:path w="254" h="844" fill="none" extrusionOk="0">
                  <a:moveTo>
                    <a:pt x="212" y="0"/>
                  </a:moveTo>
                  <a:lnTo>
                    <a:pt x="212" y="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85" y="422"/>
                  </a:lnTo>
                  <a:lnTo>
                    <a:pt x="85" y="422"/>
                  </a:lnTo>
                  <a:lnTo>
                    <a:pt x="1" y="633"/>
                  </a:lnTo>
                  <a:lnTo>
                    <a:pt x="1" y="801"/>
                  </a:lnTo>
                  <a:lnTo>
                    <a:pt x="1" y="801"/>
                  </a:lnTo>
                  <a:lnTo>
                    <a:pt x="1" y="844"/>
                  </a:lnTo>
                  <a:lnTo>
                    <a:pt x="1" y="844"/>
                  </a:lnTo>
                  <a:lnTo>
                    <a:pt x="43" y="844"/>
                  </a:lnTo>
                  <a:lnTo>
                    <a:pt x="43" y="844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169" y="464"/>
                  </a:lnTo>
                  <a:lnTo>
                    <a:pt x="169" y="464"/>
                  </a:lnTo>
                  <a:lnTo>
                    <a:pt x="212" y="211"/>
                  </a:lnTo>
                  <a:lnTo>
                    <a:pt x="212" y="211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367775" y="1598875"/>
              <a:ext cx="5300" cy="23225"/>
            </a:xfrm>
            <a:custGeom>
              <a:avLst/>
              <a:gdLst/>
              <a:ahLst/>
              <a:cxnLst/>
              <a:rect l="l" t="t" r="r" b="b"/>
              <a:pathLst>
                <a:path w="212" h="929" extrusionOk="0">
                  <a:moveTo>
                    <a:pt x="169" y="1"/>
                  </a:moveTo>
                  <a:lnTo>
                    <a:pt x="85" y="464"/>
                  </a:lnTo>
                  <a:lnTo>
                    <a:pt x="42" y="675"/>
                  </a:lnTo>
                  <a:lnTo>
                    <a:pt x="0" y="802"/>
                  </a:lnTo>
                  <a:lnTo>
                    <a:pt x="0" y="928"/>
                  </a:lnTo>
                  <a:lnTo>
                    <a:pt x="85" y="928"/>
                  </a:lnTo>
                  <a:lnTo>
                    <a:pt x="127" y="802"/>
                  </a:lnTo>
                  <a:lnTo>
                    <a:pt x="127" y="717"/>
                  </a:lnTo>
                  <a:lnTo>
                    <a:pt x="169" y="464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367775" y="1598875"/>
              <a:ext cx="5300" cy="23225"/>
            </a:xfrm>
            <a:custGeom>
              <a:avLst/>
              <a:gdLst/>
              <a:ahLst/>
              <a:cxnLst/>
              <a:rect l="l" t="t" r="r" b="b"/>
              <a:pathLst>
                <a:path w="212" h="929" fill="none" extrusionOk="0">
                  <a:moveTo>
                    <a:pt x="169" y="1"/>
                  </a:moveTo>
                  <a:lnTo>
                    <a:pt x="169" y="1"/>
                  </a:lnTo>
                  <a:lnTo>
                    <a:pt x="169" y="1"/>
                  </a:lnTo>
                  <a:lnTo>
                    <a:pt x="169" y="1"/>
                  </a:lnTo>
                  <a:lnTo>
                    <a:pt x="85" y="464"/>
                  </a:lnTo>
                  <a:lnTo>
                    <a:pt x="85" y="464"/>
                  </a:lnTo>
                  <a:lnTo>
                    <a:pt x="42" y="675"/>
                  </a:lnTo>
                  <a:lnTo>
                    <a:pt x="42" y="675"/>
                  </a:lnTo>
                  <a:lnTo>
                    <a:pt x="0" y="802"/>
                  </a:lnTo>
                  <a:lnTo>
                    <a:pt x="0" y="802"/>
                  </a:lnTo>
                  <a:lnTo>
                    <a:pt x="0" y="928"/>
                  </a:lnTo>
                  <a:lnTo>
                    <a:pt x="0" y="928"/>
                  </a:lnTo>
                  <a:lnTo>
                    <a:pt x="42" y="928"/>
                  </a:lnTo>
                  <a:lnTo>
                    <a:pt x="42" y="928"/>
                  </a:lnTo>
                  <a:lnTo>
                    <a:pt x="85" y="928"/>
                  </a:lnTo>
                  <a:lnTo>
                    <a:pt x="85" y="928"/>
                  </a:lnTo>
                  <a:lnTo>
                    <a:pt x="127" y="802"/>
                  </a:lnTo>
                  <a:lnTo>
                    <a:pt x="127" y="802"/>
                  </a:lnTo>
                  <a:lnTo>
                    <a:pt x="127" y="717"/>
                  </a:lnTo>
                  <a:lnTo>
                    <a:pt x="127" y="717"/>
                  </a:lnTo>
                  <a:lnTo>
                    <a:pt x="169" y="464"/>
                  </a:lnTo>
                  <a:lnTo>
                    <a:pt x="169" y="464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386750" y="1648425"/>
              <a:ext cx="3175" cy="8450"/>
            </a:xfrm>
            <a:custGeom>
              <a:avLst/>
              <a:gdLst/>
              <a:ahLst/>
              <a:cxnLst/>
              <a:rect l="l" t="t" r="r" b="b"/>
              <a:pathLst>
                <a:path w="127" h="338" extrusionOk="0">
                  <a:moveTo>
                    <a:pt x="85" y="0"/>
                  </a:moveTo>
                  <a:lnTo>
                    <a:pt x="42" y="169"/>
                  </a:lnTo>
                  <a:lnTo>
                    <a:pt x="0" y="253"/>
                  </a:lnTo>
                  <a:lnTo>
                    <a:pt x="0" y="296"/>
                  </a:lnTo>
                  <a:lnTo>
                    <a:pt x="42" y="338"/>
                  </a:lnTo>
                  <a:lnTo>
                    <a:pt x="85" y="338"/>
                  </a:lnTo>
                  <a:lnTo>
                    <a:pt x="127" y="296"/>
                  </a:lnTo>
                  <a:lnTo>
                    <a:pt x="127" y="253"/>
                  </a:lnTo>
                  <a:lnTo>
                    <a:pt x="127" y="169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386750" y="1648425"/>
              <a:ext cx="3175" cy="8450"/>
            </a:xfrm>
            <a:custGeom>
              <a:avLst/>
              <a:gdLst/>
              <a:ahLst/>
              <a:cxnLst/>
              <a:rect l="l" t="t" r="r" b="b"/>
              <a:pathLst>
                <a:path w="127" h="338" fill="none" extrusionOk="0">
                  <a:moveTo>
                    <a:pt x="127" y="0"/>
                  </a:moveTo>
                  <a:lnTo>
                    <a:pt x="127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2" y="169"/>
                  </a:lnTo>
                  <a:lnTo>
                    <a:pt x="42" y="169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398350" y="1572525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127" h="381" extrusionOk="0">
                  <a:moveTo>
                    <a:pt x="84" y="1"/>
                  </a:moveTo>
                  <a:lnTo>
                    <a:pt x="42" y="43"/>
                  </a:lnTo>
                  <a:lnTo>
                    <a:pt x="0" y="211"/>
                  </a:lnTo>
                  <a:lnTo>
                    <a:pt x="0" y="296"/>
                  </a:lnTo>
                  <a:lnTo>
                    <a:pt x="0" y="338"/>
                  </a:lnTo>
                  <a:lnTo>
                    <a:pt x="0" y="380"/>
                  </a:lnTo>
                  <a:lnTo>
                    <a:pt x="42" y="380"/>
                  </a:lnTo>
                  <a:lnTo>
                    <a:pt x="84" y="338"/>
                  </a:lnTo>
                  <a:lnTo>
                    <a:pt x="84" y="296"/>
                  </a:lnTo>
                  <a:lnTo>
                    <a:pt x="84" y="211"/>
                  </a:lnTo>
                  <a:lnTo>
                    <a:pt x="127" y="43"/>
                  </a:lnTo>
                  <a:lnTo>
                    <a:pt x="84" y="4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398350" y="1572525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127" h="381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338"/>
                  </a:lnTo>
                  <a:lnTo>
                    <a:pt x="0" y="380"/>
                  </a:lnTo>
                  <a:lnTo>
                    <a:pt x="42" y="380"/>
                  </a:lnTo>
                  <a:lnTo>
                    <a:pt x="42" y="380"/>
                  </a:lnTo>
                  <a:lnTo>
                    <a:pt x="84" y="338"/>
                  </a:lnTo>
                  <a:lnTo>
                    <a:pt x="84" y="296"/>
                  </a:lnTo>
                  <a:lnTo>
                    <a:pt x="84" y="296"/>
                  </a:lnTo>
                  <a:lnTo>
                    <a:pt x="84" y="211"/>
                  </a:lnTo>
                  <a:lnTo>
                    <a:pt x="84" y="211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615475" y="1155100"/>
              <a:ext cx="3200" cy="12675"/>
            </a:xfrm>
            <a:custGeom>
              <a:avLst/>
              <a:gdLst/>
              <a:ahLst/>
              <a:cxnLst/>
              <a:rect l="l" t="t" r="r" b="b"/>
              <a:pathLst>
                <a:path w="128" h="507" extrusionOk="0">
                  <a:moveTo>
                    <a:pt x="85" y="0"/>
                  </a:moveTo>
                  <a:lnTo>
                    <a:pt x="43" y="43"/>
                  </a:lnTo>
                  <a:lnTo>
                    <a:pt x="43" y="127"/>
                  </a:lnTo>
                  <a:lnTo>
                    <a:pt x="1" y="253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1" y="464"/>
                  </a:lnTo>
                  <a:lnTo>
                    <a:pt x="85" y="506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27" y="380"/>
                  </a:lnTo>
                  <a:lnTo>
                    <a:pt x="127" y="253"/>
                  </a:lnTo>
                  <a:lnTo>
                    <a:pt x="85" y="169"/>
                  </a:lnTo>
                  <a:lnTo>
                    <a:pt x="85" y="85"/>
                  </a:lnTo>
                  <a:lnTo>
                    <a:pt x="85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615475" y="1155100"/>
              <a:ext cx="3200" cy="12675"/>
            </a:xfrm>
            <a:custGeom>
              <a:avLst/>
              <a:gdLst/>
              <a:ahLst/>
              <a:cxnLst/>
              <a:rect l="l" t="t" r="r" b="b"/>
              <a:pathLst>
                <a:path w="128" h="507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629200" y="1132975"/>
              <a:ext cx="3175" cy="20050"/>
            </a:xfrm>
            <a:custGeom>
              <a:avLst/>
              <a:gdLst/>
              <a:ahLst/>
              <a:cxnLst/>
              <a:rect l="l" t="t" r="r" b="b"/>
              <a:pathLst>
                <a:path w="127" h="802" extrusionOk="0">
                  <a:moveTo>
                    <a:pt x="42" y="0"/>
                  </a:moveTo>
                  <a:lnTo>
                    <a:pt x="42" y="42"/>
                  </a:lnTo>
                  <a:lnTo>
                    <a:pt x="0" y="422"/>
                  </a:lnTo>
                  <a:lnTo>
                    <a:pt x="0" y="590"/>
                  </a:lnTo>
                  <a:lnTo>
                    <a:pt x="0" y="675"/>
                  </a:lnTo>
                  <a:lnTo>
                    <a:pt x="42" y="759"/>
                  </a:lnTo>
                  <a:lnTo>
                    <a:pt x="42" y="801"/>
                  </a:lnTo>
                  <a:lnTo>
                    <a:pt x="84" y="759"/>
                  </a:lnTo>
                  <a:lnTo>
                    <a:pt x="84" y="675"/>
                  </a:lnTo>
                  <a:lnTo>
                    <a:pt x="127" y="590"/>
                  </a:lnTo>
                  <a:lnTo>
                    <a:pt x="84" y="422"/>
                  </a:lnTo>
                  <a:lnTo>
                    <a:pt x="84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629200" y="1132975"/>
              <a:ext cx="3175" cy="20050"/>
            </a:xfrm>
            <a:custGeom>
              <a:avLst/>
              <a:gdLst/>
              <a:ahLst/>
              <a:cxnLst/>
              <a:rect l="l" t="t" r="r" b="b"/>
              <a:pathLst>
                <a:path w="127" h="802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590"/>
                  </a:lnTo>
                  <a:lnTo>
                    <a:pt x="0" y="590"/>
                  </a:lnTo>
                  <a:lnTo>
                    <a:pt x="0" y="675"/>
                  </a:lnTo>
                  <a:lnTo>
                    <a:pt x="42" y="759"/>
                  </a:lnTo>
                  <a:lnTo>
                    <a:pt x="42" y="759"/>
                  </a:lnTo>
                  <a:lnTo>
                    <a:pt x="42" y="801"/>
                  </a:lnTo>
                  <a:lnTo>
                    <a:pt x="42" y="801"/>
                  </a:lnTo>
                  <a:lnTo>
                    <a:pt x="84" y="759"/>
                  </a:lnTo>
                  <a:lnTo>
                    <a:pt x="84" y="759"/>
                  </a:lnTo>
                  <a:lnTo>
                    <a:pt x="84" y="675"/>
                  </a:lnTo>
                  <a:lnTo>
                    <a:pt x="127" y="590"/>
                  </a:lnTo>
                  <a:lnTo>
                    <a:pt x="127" y="590"/>
                  </a:lnTo>
                  <a:lnTo>
                    <a:pt x="84" y="422"/>
                  </a:lnTo>
                  <a:lnTo>
                    <a:pt x="84" y="422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693500" y="1590450"/>
              <a:ext cx="4225" cy="11625"/>
            </a:xfrm>
            <a:custGeom>
              <a:avLst/>
              <a:gdLst/>
              <a:ahLst/>
              <a:cxnLst/>
              <a:rect l="l" t="t" r="r" b="b"/>
              <a:pathLst>
                <a:path w="169" h="465" extrusionOk="0">
                  <a:moveTo>
                    <a:pt x="42" y="0"/>
                  </a:moveTo>
                  <a:lnTo>
                    <a:pt x="0" y="43"/>
                  </a:lnTo>
                  <a:lnTo>
                    <a:pt x="0" y="211"/>
                  </a:lnTo>
                  <a:lnTo>
                    <a:pt x="42" y="296"/>
                  </a:lnTo>
                  <a:lnTo>
                    <a:pt x="42" y="380"/>
                  </a:lnTo>
                  <a:lnTo>
                    <a:pt x="42" y="422"/>
                  </a:lnTo>
                  <a:lnTo>
                    <a:pt x="84" y="422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69" y="380"/>
                  </a:lnTo>
                  <a:lnTo>
                    <a:pt x="169" y="338"/>
                  </a:lnTo>
                  <a:lnTo>
                    <a:pt x="127" y="253"/>
                  </a:lnTo>
                  <a:lnTo>
                    <a:pt x="127" y="211"/>
                  </a:lnTo>
                  <a:lnTo>
                    <a:pt x="84" y="4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693500" y="1590450"/>
              <a:ext cx="4225" cy="11625"/>
            </a:xfrm>
            <a:custGeom>
              <a:avLst/>
              <a:gdLst/>
              <a:ahLst/>
              <a:cxnLst/>
              <a:rect l="l" t="t" r="r" b="b"/>
              <a:pathLst>
                <a:path w="169" h="465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42" y="380"/>
                  </a:lnTo>
                  <a:lnTo>
                    <a:pt x="42" y="380"/>
                  </a:lnTo>
                  <a:lnTo>
                    <a:pt x="42" y="422"/>
                  </a:lnTo>
                  <a:lnTo>
                    <a:pt x="42" y="422"/>
                  </a:lnTo>
                  <a:lnTo>
                    <a:pt x="84" y="422"/>
                  </a:lnTo>
                  <a:lnTo>
                    <a:pt x="84" y="422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709300" y="1598875"/>
              <a:ext cx="5300" cy="21100"/>
            </a:xfrm>
            <a:custGeom>
              <a:avLst/>
              <a:gdLst/>
              <a:ahLst/>
              <a:cxnLst/>
              <a:rect l="l" t="t" r="r" b="b"/>
              <a:pathLst>
                <a:path w="212" h="844" extrusionOk="0">
                  <a:moveTo>
                    <a:pt x="1" y="1"/>
                  </a:moveTo>
                  <a:lnTo>
                    <a:pt x="1" y="43"/>
                  </a:lnTo>
                  <a:lnTo>
                    <a:pt x="1" y="127"/>
                  </a:lnTo>
                  <a:lnTo>
                    <a:pt x="1" y="254"/>
                  </a:lnTo>
                  <a:lnTo>
                    <a:pt x="43" y="422"/>
                  </a:lnTo>
                  <a:lnTo>
                    <a:pt x="43" y="633"/>
                  </a:lnTo>
                  <a:lnTo>
                    <a:pt x="85" y="760"/>
                  </a:lnTo>
                  <a:lnTo>
                    <a:pt x="85" y="802"/>
                  </a:lnTo>
                  <a:lnTo>
                    <a:pt x="127" y="844"/>
                  </a:lnTo>
                  <a:lnTo>
                    <a:pt x="169" y="802"/>
                  </a:lnTo>
                  <a:lnTo>
                    <a:pt x="211" y="760"/>
                  </a:lnTo>
                  <a:lnTo>
                    <a:pt x="211" y="717"/>
                  </a:lnTo>
                  <a:lnTo>
                    <a:pt x="169" y="633"/>
                  </a:lnTo>
                  <a:lnTo>
                    <a:pt x="127" y="422"/>
                  </a:lnTo>
                  <a:lnTo>
                    <a:pt x="85" y="21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709300" y="1598875"/>
              <a:ext cx="5300" cy="21100"/>
            </a:xfrm>
            <a:custGeom>
              <a:avLst/>
              <a:gdLst/>
              <a:ahLst/>
              <a:cxnLst/>
              <a:rect l="l" t="t" r="r" b="b"/>
              <a:pathLst>
                <a:path w="212" h="84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760"/>
                  </a:lnTo>
                  <a:lnTo>
                    <a:pt x="85" y="802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211" y="760"/>
                  </a:lnTo>
                  <a:lnTo>
                    <a:pt x="211" y="717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499525" y="149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499525" y="149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499525" y="1472375"/>
              <a:ext cx="5300" cy="19000"/>
            </a:xfrm>
            <a:custGeom>
              <a:avLst/>
              <a:gdLst/>
              <a:ahLst/>
              <a:cxnLst/>
              <a:rect l="l" t="t" r="r" b="b"/>
              <a:pathLst>
                <a:path w="212" h="760" extrusionOk="0">
                  <a:moveTo>
                    <a:pt x="169" y="1"/>
                  </a:moveTo>
                  <a:lnTo>
                    <a:pt x="43" y="170"/>
                  </a:lnTo>
                  <a:lnTo>
                    <a:pt x="1" y="380"/>
                  </a:lnTo>
                  <a:lnTo>
                    <a:pt x="1" y="591"/>
                  </a:lnTo>
                  <a:lnTo>
                    <a:pt x="43" y="676"/>
                  </a:lnTo>
                  <a:lnTo>
                    <a:pt x="127" y="760"/>
                  </a:lnTo>
                  <a:lnTo>
                    <a:pt x="169" y="760"/>
                  </a:lnTo>
                  <a:lnTo>
                    <a:pt x="212" y="718"/>
                  </a:lnTo>
                  <a:lnTo>
                    <a:pt x="169" y="633"/>
                  </a:lnTo>
                  <a:lnTo>
                    <a:pt x="127" y="549"/>
                  </a:lnTo>
                  <a:lnTo>
                    <a:pt x="127" y="380"/>
                  </a:lnTo>
                  <a:lnTo>
                    <a:pt x="127" y="212"/>
                  </a:lnTo>
                  <a:lnTo>
                    <a:pt x="212" y="43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499525" y="1472375"/>
              <a:ext cx="5300" cy="19000"/>
            </a:xfrm>
            <a:custGeom>
              <a:avLst/>
              <a:gdLst/>
              <a:ahLst/>
              <a:cxnLst/>
              <a:rect l="l" t="t" r="r" b="b"/>
              <a:pathLst>
                <a:path w="212" h="760" fill="none" extrusionOk="0">
                  <a:moveTo>
                    <a:pt x="169" y="1"/>
                  </a:moveTo>
                  <a:lnTo>
                    <a:pt x="169" y="1"/>
                  </a:lnTo>
                  <a:lnTo>
                    <a:pt x="169" y="1"/>
                  </a:lnTo>
                  <a:lnTo>
                    <a:pt x="169" y="1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43" y="676"/>
                  </a:lnTo>
                  <a:lnTo>
                    <a:pt x="43" y="676"/>
                  </a:lnTo>
                  <a:lnTo>
                    <a:pt x="127" y="760"/>
                  </a:lnTo>
                  <a:lnTo>
                    <a:pt x="127" y="760"/>
                  </a:lnTo>
                  <a:lnTo>
                    <a:pt x="169" y="760"/>
                  </a:lnTo>
                  <a:lnTo>
                    <a:pt x="169" y="760"/>
                  </a:lnTo>
                  <a:lnTo>
                    <a:pt x="169" y="760"/>
                  </a:lnTo>
                  <a:lnTo>
                    <a:pt x="212" y="718"/>
                  </a:lnTo>
                  <a:lnTo>
                    <a:pt x="212" y="718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127" y="212"/>
                  </a:lnTo>
                  <a:lnTo>
                    <a:pt x="212" y="43"/>
                  </a:lnTo>
                  <a:lnTo>
                    <a:pt x="212" y="43"/>
                  </a:lnTo>
                  <a:lnTo>
                    <a:pt x="212" y="1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665025" y="1471325"/>
              <a:ext cx="4250" cy="15850"/>
            </a:xfrm>
            <a:custGeom>
              <a:avLst/>
              <a:gdLst/>
              <a:ahLst/>
              <a:cxnLst/>
              <a:rect l="l" t="t" r="r" b="b"/>
              <a:pathLst>
                <a:path w="170" h="634" extrusionOk="0">
                  <a:moveTo>
                    <a:pt x="43" y="1"/>
                  </a:moveTo>
                  <a:lnTo>
                    <a:pt x="1" y="43"/>
                  </a:lnTo>
                  <a:lnTo>
                    <a:pt x="43" y="338"/>
                  </a:lnTo>
                  <a:lnTo>
                    <a:pt x="1" y="465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127" y="549"/>
                  </a:lnTo>
                  <a:lnTo>
                    <a:pt x="169" y="465"/>
                  </a:lnTo>
                  <a:lnTo>
                    <a:pt x="169" y="338"/>
                  </a:lnTo>
                  <a:lnTo>
                    <a:pt x="169" y="16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665025" y="1471325"/>
              <a:ext cx="4250" cy="15850"/>
            </a:xfrm>
            <a:custGeom>
              <a:avLst/>
              <a:gdLst/>
              <a:ahLst/>
              <a:cxnLst/>
              <a:rect l="l" t="t" r="r" b="b"/>
              <a:pathLst>
                <a:path w="170" h="634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127" y="549"/>
                  </a:lnTo>
                  <a:lnTo>
                    <a:pt x="169" y="465"/>
                  </a:lnTo>
                  <a:lnTo>
                    <a:pt x="169" y="465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169" y="169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562775" y="1550400"/>
              <a:ext cx="39025" cy="4225"/>
            </a:xfrm>
            <a:custGeom>
              <a:avLst/>
              <a:gdLst/>
              <a:ahLst/>
              <a:cxnLst/>
              <a:rect l="l" t="t" r="r" b="b"/>
              <a:pathLst>
                <a:path w="1561" h="169" extrusionOk="0">
                  <a:moveTo>
                    <a:pt x="1" y="0"/>
                  </a:moveTo>
                  <a:lnTo>
                    <a:pt x="1" y="42"/>
                  </a:lnTo>
                  <a:lnTo>
                    <a:pt x="212" y="127"/>
                  </a:lnTo>
                  <a:lnTo>
                    <a:pt x="380" y="169"/>
                  </a:lnTo>
                  <a:lnTo>
                    <a:pt x="1181" y="169"/>
                  </a:lnTo>
                  <a:lnTo>
                    <a:pt x="1350" y="127"/>
                  </a:lnTo>
                  <a:lnTo>
                    <a:pt x="1519" y="42"/>
                  </a:lnTo>
                  <a:lnTo>
                    <a:pt x="1561" y="0"/>
                  </a:lnTo>
                  <a:lnTo>
                    <a:pt x="1476" y="0"/>
                  </a:lnTo>
                  <a:lnTo>
                    <a:pt x="1139" y="42"/>
                  </a:lnTo>
                  <a:lnTo>
                    <a:pt x="380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562775" y="1550400"/>
              <a:ext cx="39025" cy="4225"/>
            </a:xfrm>
            <a:custGeom>
              <a:avLst/>
              <a:gdLst/>
              <a:ahLst/>
              <a:cxnLst/>
              <a:rect l="l" t="t" r="r" b="b"/>
              <a:pathLst>
                <a:path w="1561" h="169" fill="none" extrusionOk="0">
                  <a:moveTo>
                    <a:pt x="1476" y="0"/>
                  </a:moveTo>
                  <a:lnTo>
                    <a:pt x="1476" y="0"/>
                  </a:lnTo>
                  <a:lnTo>
                    <a:pt x="1139" y="42"/>
                  </a:lnTo>
                  <a:lnTo>
                    <a:pt x="1139" y="42"/>
                  </a:lnTo>
                  <a:lnTo>
                    <a:pt x="760" y="42"/>
                  </a:lnTo>
                  <a:lnTo>
                    <a:pt x="760" y="42"/>
                  </a:lnTo>
                  <a:lnTo>
                    <a:pt x="760" y="42"/>
                  </a:lnTo>
                  <a:lnTo>
                    <a:pt x="760" y="42"/>
                  </a:lnTo>
                  <a:lnTo>
                    <a:pt x="380" y="4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212" y="127"/>
                  </a:lnTo>
                  <a:lnTo>
                    <a:pt x="380" y="169"/>
                  </a:lnTo>
                  <a:lnTo>
                    <a:pt x="760" y="169"/>
                  </a:lnTo>
                  <a:lnTo>
                    <a:pt x="760" y="169"/>
                  </a:lnTo>
                  <a:lnTo>
                    <a:pt x="802" y="169"/>
                  </a:lnTo>
                  <a:lnTo>
                    <a:pt x="802" y="169"/>
                  </a:lnTo>
                  <a:lnTo>
                    <a:pt x="1181" y="169"/>
                  </a:lnTo>
                  <a:lnTo>
                    <a:pt x="1181" y="169"/>
                  </a:lnTo>
                  <a:lnTo>
                    <a:pt x="1350" y="127"/>
                  </a:lnTo>
                  <a:lnTo>
                    <a:pt x="1519" y="42"/>
                  </a:lnTo>
                  <a:lnTo>
                    <a:pt x="1519" y="42"/>
                  </a:lnTo>
                  <a:lnTo>
                    <a:pt x="1561" y="0"/>
                  </a:lnTo>
                  <a:lnTo>
                    <a:pt x="1519" y="0"/>
                  </a:lnTo>
                  <a:lnTo>
                    <a:pt x="1519" y="0"/>
                  </a:lnTo>
                  <a:lnTo>
                    <a:pt x="1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482675" y="1245750"/>
              <a:ext cx="202400" cy="202425"/>
            </a:xfrm>
            <a:custGeom>
              <a:avLst/>
              <a:gdLst/>
              <a:ahLst/>
              <a:cxnLst/>
              <a:rect l="l" t="t" r="r" b="b"/>
              <a:pathLst>
                <a:path w="8096" h="8097" extrusionOk="0">
                  <a:moveTo>
                    <a:pt x="4048" y="1"/>
                  </a:moveTo>
                  <a:lnTo>
                    <a:pt x="3626" y="43"/>
                  </a:lnTo>
                  <a:lnTo>
                    <a:pt x="3247" y="85"/>
                  </a:lnTo>
                  <a:lnTo>
                    <a:pt x="2825" y="211"/>
                  </a:lnTo>
                  <a:lnTo>
                    <a:pt x="2488" y="338"/>
                  </a:lnTo>
                  <a:lnTo>
                    <a:pt x="2108" y="507"/>
                  </a:lnTo>
                  <a:lnTo>
                    <a:pt x="1771" y="717"/>
                  </a:lnTo>
                  <a:lnTo>
                    <a:pt x="1476" y="928"/>
                  </a:lnTo>
                  <a:lnTo>
                    <a:pt x="1181" y="1223"/>
                  </a:lnTo>
                  <a:lnTo>
                    <a:pt x="928" y="1476"/>
                  </a:lnTo>
                  <a:lnTo>
                    <a:pt x="675" y="1814"/>
                  </a:lnTo>
                  <a:lnTo>
                    <a:pt x="506" y="2151"/>
                  </a:lnTo>
                  <a:lnTo>
                    <a:pt x="338" y="2488"/>
                  </a:lnTo>
                  <a:lnTo>
                    <a:pt x="169" y="2868"/>
                  </a:lnTo>
                  <a:lnTo>
                    <a:pt x="85" y="3247"/>
                  </a:lnTo>
                  <a:lnTo>
                    <a:pt x="42" y="3627"/>
                  </a:lnTo>
                  <a:lnTo>
                    <a:pt x="0" y="4048"/>
                  </a:lnTo>
                  <a:lnTo>
                    <a:pt x="42" y="4470"/>
                  </a:lnTo>
                  <a:lnTo>
                    <a:pt x="85" y="4892"/>
                  </a:lnTo>
                  <a:lnTo>
                    <a:pt x="169" y="5271"/>
                  </a:lnTo>
                  <a:lnTo>
                    <a:pt x="338" y="5651"/>
                  </a:lnTo>
                  <a:lnTo>
                    <a:pt x="506" y="5988"/>
                  </a:lnTo>
                  <a:lnTo>
                    <a:pt x="675" y="6325"/>
                  </a:lnTo>
                  <a:lnTo>
                    <a:pt x="928" y="6620"/>
                  </a:lnTo>
                  <a:lnTo>
                    <a:pt x="1181" y="6916"/>
                  </a:lnTo>
                  <a:lnTo>
                    <a:pt x="1476" y="7169"/>
                  </a:lnTo>
                  <a:lnTo>
                    <a:pt x="1771" y="7422"/>
                  </a:lnTo>
                  <a:lnTo>
                    <a:pt x="2108" y="7590"/>
                  </a:lnTo>
                  <a:lnTo>
                    <a:pt x="2488" y="7759"/>
                  </a:lnTo>
                  <a:lnTo>
                    <a:pt x="2825" y="7928"/>
                  </a:lnTo>
                  <a:lnTo>
                    <a:pt x="3247" y="8012"/>
                  </a:lnTo>
                  <a:lnTo>
                    <a:pt x="3626" y="8096"/>
                  </a:lnTo>
                  <a:lnTo>
                    <a:pt x="4470" y="8096"/>
                  </a:lnTo>
                  <a:lnTo>
                    <a:pt x="4849" y="8012"/>
                  </a:lnTo>
                  <a:lnTo>
                    <a:pt x="5229" y="7928"/>
                  </a:lnTo>
                  <a:lnTo>
                    <a:pt x="5608" y="7759"/>
                  </a:lnTo>
                  <a:lnTo>
                    <a:pt x="5988" y="7590"/>
                  </a:lnTo>
                  <a:lnTo>
                    <a:pt x="6283" y="7422"/>
                  </a:lnTo>
                  <a:lnTo>
                    <a:pt x="6620" y="7169"/>
                  </a:lnTo>
                  <a:lnTo>
                    <a:pt x="6915" y="6916"/>
                  </a:lnTo>
                  <a:lnTo>
                    <a:pt x="7168" y="6620"/>
                  </a:lnTo>
                  <a:lnTo>
                    <a:pt x="7379" y="6325"/>
                  </a:lnTo>
                  <a:lnTo>
                    <a:pt x="7590" y="5988"/>
                  </a:lnTo>
                  <a:lnTo>
                    <a:pt x="7759" y="5651"/>
                  </a:lnTo>
                  <a:lnTo>
                    <a:pt x="7885" y="5271"/>
                  </a:lnTo>
                  <a:lnTo>
                    <a:pt x="8011" y="4892"/>
                  </a:lnTo>
                  <a:lnTo>
                    <a:pt x="8054" y="4470"/>
                  </a:lnTo>
                  <a:lnTo>
                    <a:pt x="8096" y="4048"/>
                  </a:lnTo>
                  <a:lnTo>
                    <a:pt x="8054" y="3627"/>
                  </a:lnTo>
                  <a:lnTo>
                    <a:pt x="8011" y="3247"/>
                  </a:lnTo>
                  <a:lnTo>
                    <a:pt x="7885" y="2868"/>
                  </a:lnTo>
                  <a:lnTo>
                    <a:pt x="7759" y="2488"/>
                  </a:lnTo>
                  <a:lnTo>
                    <a:pt x="7590" y="2151"/>
                  </a:lnTo>
                  <a:lnTo>
                    <a:pt x="7379" y="1814"/>
                  </a:lnTo>
                  <a:lnTo>
                    <a:pt x="7168" y="1476"/>
                  </a:lnTo>
                  <a:lnTo>
                    <a:pt x="6915" y="1223"/>
                  </a:lnTo>
                  <a:lnTo>
                    <a:pt x="6620" y="928"/>
                  </a:lnTo>
                  <a:lnTo>
                    <a:pt x="6283" y="717"/>
                  </a:lnTo>
                  <a:lnTo>
                    <a:pt x="5988" y="507"/>
                  </a:lnTo>
                  <a:lnTo>
                    <a:pt x="5608" y="338"/>
                  </a:lnTo>
                  <a:lnTo>
                    <a:pt x="5229" y="211"/>
                  </a:lnTo>
                  <a:lnTo>
                    <a:pt x="4849" y="85"/>
                  </a:lnTo>
                  <a:lnTo>
                    <a:pt x="4470" y="43"/>
                  </a:lnTo>
                  <a:lnTo>
                    <a:pt x="4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535375" y="1261575"/>
              <a:ext cx="97000" cy="97000"/>
            </a:xfrm>
            <a:custGeom>
              <a:avLst/>
              <a:gdLst/>
              <a:ahLst/>
              <a:cxnLst/>
              <a:rect l="l" t="t" r="r" b="b"/>
              <a:pathLst>
                <a:path w="3880" h="3880" extrusionOk="0">
                  <a:moveTo>
                    <a:pt x="1940" y="0"/>
                  </a:moveTo>
                  <a:lnTo>
                    <a:pt x="1561" y="42"/>
                  </a:lnTo>
                  <a:lnTo>
                    <a:pt x="1181" y="169"/>
                  </a:lnTo>
                  <a:lnTo>
                    <a:pt x="844" y="337"/>
                  </a:lnTo>
                  <a:lnTo>
                    <a:pt x="591" y="590"/>
                  </a:lnTo>
                  <a:lnTo>
                    <a:pt x="338" y="843"/>
                  </a:lnTo>
                  <a:lnTo>
                    <a:pt x="169" y="1181"/>
                  </a:lnTo>
                  <a:lnTo>
                    <a:pt x="43" y="1560"/>
                  </a:lnTo>
                  <a:lnTo>
                    <a:pt x="0" y="1940"/>
                  </a:lnTo>
                  <a:lnTo>
                    <a:pt x="43" y="2319"/>
                  </a:lnTo>
                  <a:lnTo>
                    <a:pt x="169" y="2699"/>
                  </a:lnTo>
                  <a:lnTo>
                    <a:pt x="338" y="3036"/>
                  </a:lnTo>
                  <a:lnTo>
                    <a:pt x="591" y="3289"/>
                  </a:lnTo>
                  <a:lnTo>
                    <a:pt x="844" y="3542"/>
                  </a:lnTo>
                  <a:lnTo>
                    <a:pt x="1181" y="3711"/>
                  </a:lnTo>
                  <a:lnTo>
                    <a:pt x="1561" y="3837"/>
                  </a:lnTo>
                  <a:lnTo>
                    <a:pt x="1940" y="3879"/>
                  </a:lnTo>
                  <a:lnTo>
                    <a:pt x="2319" y="3837"/>
                  </a:lnTo>
                  <a:lnTo>
                    <a:pt x="2699" y="3711"/>
                  </a:lnTo>
                  <a:lnTo>
                    <a:pt x="2994" y="3542"/>
                  </a:lnTo>
                  <a:lnTo>
                    <a:pt x="3289" y="3289"/>
                  </a:lnTo>
                  <a:lnTo>
                    <a:pt x="3542" y="3036"/>
                  </a:lnTo>
                  <a:lnTo>
                    <a:pt x="3711" y="2699"/>
                  </a:lnTo>
                  <a:lnTo>
                    <a:pt x="3837" y="2319"/>
                  </a:lnTo>
                  <a:lnTo>
                    <a:pt x="3880" y="1940"/>
                  </a:lnTo>
                  <a:lnTo>
                    <a:pt x="3837" y="1560"/>
                  </a:lnTo>
                  <a:lnTo>
                    <a:pt x="3711" y="1181"/>
                  </a:lnTo>
                  <a:lnTo>
                    <a:pt x="3542" y="843"/>
                  </a:lnTo>
                  <a:lnTo>
                    <a:pt x="3289" y="590"/>
                  </a:lnTo>
                  <a:lnTo>
                    <a:pt x="2994" y="337"/>
                  </a:lnTo>
                  <a:lnTo>
                    <a:pt x="2699" y="169"/>
                  </a:lnTo>
                  <a:lnTo>
                    <a:pt x="2319" y="42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569100" y="1295300"/>
              <a:ext cx="29550" cy="29525"/>
            </a:xfrm>
            <a:custGeom>
              <a:avLst/>
              <a:gdLst/>
              <a:ahLst/>
              <a:cxnLst/>
              <a:rect l="l" t="t" r="r" b="b"/>
              <a:pathLst>
                <a:path w="1182" h="1181" extrusionOk="0">
                  <a:moveTo>
                    <a:pt x="591" y="0"/>
                  </a:moveTo>
                  <a:lnTo>
                    <a:pt x="380" y="43"/>
                  </a:lnTo>
                  <a:lnTo>
                    <a:pt x="169" y="169"/>
                  </a:lnTo>
                  <a:lnTo>
                    <a:pt x="43" y="380"/>
                  </a:lnTo>
                  <a:lnTo>
                    <a:pt x="1" y="591"/>
                  </a:lnTo>
                  <a:lnTo>
                    <a:pt x="43" y="801"/>
                  </a:lnTo>
                  <a:lnTo>
                    <a:pt x="169" y="1012"/>
                  </a:lnTo>
                  <a:lnTo>
                    <a:pt x="380" y="1139"/>
                  </a:lnTo>
                  <a:lnTo>
                    <a:pt x="591" y="1181"/>
                  </a:lnTo>
                  <a:lnTo>
                    <a:pt x="802" y="1139"/>
                  </a:lnTo>
                  <a:lnTo>
                    <a:pt x="1013" y="1012"/>
                  </a:lnTo>
                  <a:lnTo>
                    <a:pt x="1139" y="801"/>
                  </a:lnTo>
                  <a:lnTo>
                    <a:pt x="1181" y="591"/>
                  </a:lnTo>
                  <a:lnTo>
                    <a:pt x="1139" y="380"/>
                  </a:lnTo>
                  <a:lnTo>
                    <a:pt x="1013" y="169"/>
                  </a:lnTo>
                  <a:lnTo>
                    <a:pt x="802" y="43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525875" y="1193050"/>
              <a:ext cx="112825" cy="74875"/>
            </a:xfrm>
            <a:custGeom>
              <a:avLst/>
              <a:gdLst/>
              <a:ahLst/>
              <a:cxnLst/>
              <a:rect l="l" t="t" r="r" b="b"/>
              <a:pathLst>
                <a:path w="4513" h="2995" extrusionOk="0">
                  <a:moveTo>
                    <a:pt x="2194" y="0"/>
                  </a:moveTo>
                  <a:lnTo>
                    <a:pt x="2067" y="43"/>
                  </a:lnTo>
                  <a:lnTo>
                    <a:pt x="1983" y="169"/>
                  </a:lnTo>
                  <a:lnTo>
                    <a:pt x="1941" y="338"/>
                  </a:lnTo>
                  <a:lnTo>
                    <a:pt x="1898" y="591"/>
                  </a:lnTo>
                  <a:lnTo>
                    <a:pt x="1898" y="1055"/>
                  </a:lnTo>
                  <a:lnTo>
                    <a:pt x="1983" y="1476"/>
                  </a:lnTo>
                  <a:lnTo>
                    <a:pt x="1688" y="1139"/>
                  </a:lnTo>
                  <a:lnTo>
                    <a:pt x="1435" y="844"/>
                  </a:lnTo>
                  <a:lnTo>
                    <a:pt x="1266" y="759"/>
                  </a:lnTo>
                  <a:lnTo>
                    <a:pt x="1139" y="717"/>
                  </a:lnTo>
                  <a:lnTo>
                    <a:pt x="1013" y="717"/>
                  </a:lnTo>
                  <a:lnTo>
                    <a:pt x="886" y="802"/>
                  </a:lnTo>
                  <a:lnTo>
                    <a:pt x="844" y="844"/>
                  </a:lnTo>
                  <a:lnTo>
                    <a:pt x="802" y="928"/>
                  </a:lnTo>
                  <a:lnTo>
                    <a:pt x="802" y="1055"/>
                  </a:lnTo>
                  <a:lnTo>
                    <a:pt x="802" y="1139"/>
                  </a:lnTo>
                  <a:lnTo>
                    <a:pt x="929" y="1350"/>
                  </a:lnTo>
                  <a:lnTo>
                    <a:pt x="1097" y="1560"/>
                  </a:lnTo>
                  <a:lnTo>
                    <a:pt x="718" y="1518"/>
                  </a:lnTo>
                  <a:lnTo>
                    <a:pt x="380" y="1518"/>
                  </a:lnTo>
                  <a:lnTo>
                    <a:pt x="254" y="1560"/>
                  </a:lnTo>
                  <a:lnTo>
                    <a:pt x="170" y="1603"/>
                  </a:lnTo>
                  <a:lnTo>
                    <a:pt x="85" y="1687"/>
                  </a:lnTo>
                  <a:lnTo>
                    <a:pt x="43" y="1771"/>
                  </a:lnTo>
                  <a:lnTo>
                    <a:pt x="1" y="1856"/>
                  </a:lnTo>
                  <a:lnTo>
                    <a:pt x="1" y="1982"/>
                  </a:lnTo>
                  <a:lnTo>
                    <a:pt x="43" y="2066"/>
                  </a:lnTo>
                  <a:lnTo>
                    <a:pt x="85" y="2151"/>
                  </a:lnTo>
                  <a:lnTo>
                    <a:pt x="296" y="2362"/>
                  </a:lnTo>
                  <a:lnTo>
                    <a:pt x="507" y="2530"/>
                  </a:lnTo>
                  <a:lnTo>
                    <a:pt x="760" y="2657"/>
                  </a:lnTo>
                  <a:lnTo>
                    <a:pt x="1055" y="2783"/>
                  </a:lnTo>
                  <a:lnTo>
                    <a:pt x="1350" y="2868"/>
                  </a:lnTo>
                  <a:lnTo>
                    <a:pt x="1688" y="2952"/>
                  </a:lnTo>
                  <a:lnTo>
                    <a:pt x="1983" y="2994"/>
                  </a:lnTo>
                  <a:lnTo>
                    <a:pt x="2657" y="2994"/>
                  </a:lnTo>
                  <a:lnTo>
                    <a:pt x="2952" y="2952"/>
                  </a:lnTo>
                  <a:lnTo>
                    <a:pt x="3290" y="2868"/>
                  </a:lnTo>
                  <a:lnTo>
                    <a:pt x="3585" y="2783"/>
                  </a:lnTo>
                  <a:lnTo>
                    <a:pt x="3838" y="2657"/>
                  </a:lnTo>
                  <a:lnTo>
                    <a:pt x="4049" y="2488"/>
                  </a:lnTo>
                  <a:lnTo>
                    <a:pt x="4260" y="2277"/>
                  </a:lnTo>
                  <a:lnTo>
                    <a:pt x="4428" y="2066"/>
                  </a:lnTo>
                  <a:lnTo>
                    <a:pt x="4470" y="1940"/>
                  </a:lnTo>
                  <a:lnTo>
                    <a:pt x="4513" y="1813"/>
                  </a:lnTo>
                  <a:lnTo>
                    <a:pt x="4470" y="1729"/>
                  </a:lnTo>
                  <a:lnTo>
                    <a:pt x="4428" y="1603"/>
                  </a:lnTo>
                  <a:lnTo>
                    <a:pt x="4344" y="1518"/>
                  </a:lnTo>
                  <a:lnTo>
                    <a:pt x="4260" y="1476"/>
                  </a:lnTo>
                  <a:lnTo>
                    <a:pt x="4049" y="1392"/>
                  </a:lnTo>
                  <a:lnTo>
                    <a:pt x="3669" y="1392"/>
                  </a:lnTo>
                  <a:lnTo>
                    <a:pt x="3290" y="1434"/>
                  </a:lnTo>
                  <a:lnTo>
                    <a:pt x="3290" y="1434"/>
                  </a:lnTo>
                  <a:lnTo>
                    <a:pt x="3458" y="1139"/>
                  </a:lnTo>
                  <a:lnTo>
                    <a:pt x="3543" y="886"/>
                  </a:lnTo>
                  <a:lnTo>
                    <a:pt x="3543" y="759"/>
                  </a:lnTo>
                  <a:lnTo>
                    <a:pt x="3543" y="633"/>
                  </a:lnTo>
                  <a:lnTo>
                    <a:pt x="3458" y="549"/>
                  </a:lnTo>
                  <a:lnTo>
                    <a:pt x="3374" y="506"/>
                  </a:lnTo>
                  <a:lnTo>
                    <a:pt x="3205" y="464"/>
                  </a:lnTo>
                  <a:lnTo>
                    <a:pt x="3037" y="506"/>
                  </a:lnTo>
                  <a:lnTo>
                    <a:pt x="2910" y="633"/>
                  </a:lnTo>
                  <a:lnTo>
                    <a:pt x="2826" y="802"/>
                  </a:lnTo>
                  <a:lnTo>
                    <a:pt x="2615" y="1223"/>
                  </a:lnTo>
                  <a:lnTo>
                    <a:pt x="2489" y="1560"/>
                  </a:lnTo>
                  <a:lnTo>
                    <a:pt x="2573" y="928"/>
                  </a:lnTo>
                  <a:lnTo>
                    <a:pt x="2573" y="633"/>
                  </a:lnTo>
                  <a:lnTo>
                    <a:pt x="2573" y="422"/>
                  </a:lnTo>
                  <a:lnTo>
                    <a:pt x="2531" y="211"/>
                  </a:lnTo>
                  <a:lnTo>
                    <a:pt x="2447" y="85"/>
                  </a:lnTo>
                  <a:lnTo>
                    <a:pt x="2320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32"/>
          <p:cNvGrpSpPr/>
          <p:nvPr/>
        </p:nvGrpSpPr>
        <p:grpSpPr>
          <a:xfrm rot="-805173">
            <a:off x="7217536" y="1810405"/>
            <a:ext cx="1388508" cy="1969192"/>
            <a:chOff x="1134100" y="991700"/>
            <a:chExt cx="496525" cy="704175"/>
          </a:xfrm>
        </p:grpSpPr>
        <p:sp>
          <p:nvSpPr>
            <p:cNvPr id="223" name="Google Shape;223;p32"/>
            <p:cNvSpPr/>
            <p:nvPr/>
          </p:nvSpPr>
          <p:spPr>
            <a:xfrm>
              <a:off x="1332275" y="991700"/>
              <a:ext cx="95950" cy="118100"/>
            </a:xfrm>
            <a:custGeom>
              <a:avLst/>
              <a:gdLst/>
              <a:ahLst/>
              <a:cxnLst/>
              <a:rect l="l" t="t" r="r" b="b"/>
              <a:pathLst>
                <a:path w="3838" h="4724" extrusionOk="0">
                  <a:moveTo>
                    <a:pt x="1983" y="1"/>
                  </a:moveTo>
                  <a:lnTo>
                    <a:pt x="1814" y="43"/>
                  </a:lnTo>
                  <a:lnTo>
                    <a:pt x="1688" y="170"/>
                  </a:lnTo>
                  <a:lnTo>
                    <a:pt x="1519" y="380"/>
                  </a:lnTo>
                  <a:lnTo>
                    <a:pt x="1350" y="676"/>
                  </a:lnTo>
                  <a:lnTo>
                    <a:pt x="1013" y="1350"/>
                  </a:lnTo>
                  <a:lnTo>
                    <a:pt x="676" y="2151"/>
                  </a:lnTo>
                  <a:lnTo>
                    <a:pt x="423" y="2952"/>
                  </a:lnTo>
                  <a:lnTo>
                    <a:pt x="212" y="3669"/>
                  </a:lnTo>
                  <a:lnTo>
                    <a:pt x="1" y="4344"/>
                  </a:lnTo>
                  <a:lnTo>
                    <a:pt x="3838" y="4723"/>
                  </a:lnTo>
                  <a:lnTo>
                    <a:pt x="3669" y="3964"/>
                  </a:lnTo>
                  <a:lnTo>
                    <a:pt x="3458" y="3205"/>
                  </a:lnTo>
                  <a:lnTo>
                    <a:pt x="3205" y="2362"/>
                  </a:lnTo>
                  <a:lnTo>
                    <a:pt x="2910" y="1477"/>
                  </a:lnTo>
                  <a:lnTo>
                    <a:pt x="2615" y="718"/>
                  </a:lnTo>
                  <a:lnTo>
                    <a:pt x="2446" y="423"/>
                  </a:lnTo>
                  <a:lnTo>
                    <a:pt x="2320" y="170"/>
                  </a:lnTo>
                  <a:lnTo>
                    <a:pt x="2151" y="43"/>
                  </a:lnTo>
                  <a:lnTo>
                    <a:pt x="1983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1332275" y="991700"/>
              <a:ext cx="95950" cy="118100"/>
            </a:xfrm>
            <a:custGeom>
              <a:avLst/>
              <a:gdLst/>
              <a:ahLst/>
              <a:cxnLst/>
              <a:rect l="l" t="t" r="r" b="b"/>
              <a:pathLst>
                <a:path w="3838" h="4724" fill="none" extrusionOk="0">
                  <a:moveTo>
                    <a:pt x="1" y="4344"/>
                  </a:moveTo>
                  <a:lnTo>
                    <a:pt x="1" y="4344"/>
                  </a:lnTo>
                  <a:lnTo>
                    <a:pt x="212" y="3669"/>
                  </a:lnTo>
                  <a:lnTo>
                    <a:pt x="423" y="2952"/>
                  </a:lnTo>
                  <a:lnTo>
                    <a:pt x="676" y="2151"/>
                  </a:lnTo>
                  <a:lnTo>
                    <a:pt x="1013" y="1350"/>
                  </a:lnTo>
                  <a:lnTo>
                    <a:pt x="1350" y="676"/>
                  </a:lnTo>
                  <a:lnTo>
                    <a:pt x="1519" y="380"/>
                  </a:lnTo>
                  <a:lnTo>
                    <a:pt x="1688" y="170"/>
                  </a:lnTo>
                  <a:lnTo>
                    <a:pt x="1814" y="43"/>
                  </a:lnTo>
                  <a:lnTo>
                    <a:pt x="1983" y="1"/>
                  </a:lnTo>
                  <a:lnTo>
                    <a:pt x="1983" y="1"/>
                  </a:lnTo>
                  <a:lnTo>
                    <a:pt x="2151" y="43"/>
                  </a:lnTo>
                  <a:lnTo>
                    <a:pt x="2320" y="170"/>
                  </a:lnTo>
                  <a:lnTo>
                    <a:pt x="2446" y="423"/>
                  </a:lnTo>
                  <a:lnTo>
                    <a:pt x="2615" y="718"/>
                  </a:lnTo>
                  <a:lnTo>
                    <a:pt x="2910" y="1477"/>
                  </a:lnTo>
                  <a:lnTo>
                    <a:pt x="3205" y="2362"/>
                  </a:lnTo>
                  <a:lnTo>
                    <a:pt x="3458" y="3205"/>
                  </a:lnTo>
                  <a:lnTo>
                    <a:pt x="3669" y="3964"/>
                  </a:lnTo>
                  <a:lnTo>
                    <a:pt x="3838" y="4723"/>
                  </a:lnTo>
                  <a:lnTo>
                    <a:pt x="1" y="43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1178375" y="1108725"/>
              <a:ext cx="452250" cy="587150"/>
            </a:xfrm>
            <a:custGeom>
              <a:avLst/>
              <a:gdLst/>
              <a:ahLst/>
              <a:cxnLst/>
              <a:rect l="l" t="t" r="r" b="b"/>
              <a:pathLst>
                <a:path w="18090" h="23486" extrusionOk="0">
                  <a:moveTo>
                    <a:pt x="591" y="0"/>
                  </a:moveTo>
                  <a:lnTo>
                    <a:pt x="380" y="42"/>
                  </a:lnTo>
                  <a:lnTo>
                    <a:pt x="170" y="169"/>
                  </a:lnTo>
                  <a:lnTo>
                    <a:pt x="43" y="380"/>
                  </a:lnTo>
                  <a:lnTo>
                    <a:pt x="1" y="591"/>
                  </a:lnTo>
                  <a:lnTo>
                    <a:pt x="1" y="22896"/>
                  </a:lnTo>
                  <a:lnTo>
                    <a:pt x="43" y="23106"/>
                  </a:lnTo>
                  <a:lnTo>
                    <a:pt x="170" y="23317"/>
                  </a:lnTo>
                  <a:lnTo>
                    <a:pt x="380" y="23444"/>
                  </a:lnTo>
                  <a:lnTo>
                    <a:pt x="591" y="23486"/>
                  </a:lnTo>
                  <a:lnTo>
                    <a:pt x="9151" y="23486"/>
                  </a:lnTo>
                  <a:lnTo>
                    <a:pt x="10163" y="23444"/>
                  </a:lnTo>
                  <a:lnTo>
                    <a:pt x="11090" y="23359"/>
                  </a:lnTo>
                  <a:lnTo>
                    <a:pt x="12018" y="23233"/>
                  </a:lnTo>
                  <a:lnTo>
                    <a:pt x="12861" y="23022"/>
                  </a:lnTo>
                  <a:lnTo>
                    <a:pt x="13620" y="22769"/>
                  </a:lnTo>
                  <a:lnTo>
                    <a:pt x="14379" y="22474"/>
                  </a:lnTo>
                  <a:lnTo>
                    <a:pt x="15054" y="22094"/>
                  </a:lnTo>
                  <a:lnTo>
                    <a:pt x="15686" y="21631"/>
                  </a:lnTo>
                  <a:lnTo>
                    <a:pt x="16234" y="21167"/>
                  </a:lnTo>
                  <a:lnTo>
                    <a:pt x="16740" y="20661"/>
                  </a:lnTo>
                  <a:lnTo>
                    <a:pt x="17162" y="20070"/>
                  </a:lnTo>
                  <a:lnTo>
                    <a:pt x="17499" y="19480"/>
                  </a:lnTo>
                  <a:lnTo>
                    <a:pt x="17752" y="18806"/>
                  </a:lnTo>
                  <a:lnTo>
                    <a:pt x="17921" y="18131"/>
                  </a:lnTo>
                  <a:lnTo>
                    <a:pt x="18047" y="17414"/>
                  </a:lnTo>
                  <a:lnTo>
                    <a:pt x="18090" y="16613"/>
                  </a:lnTo>
                  <a:lnTo>
                    <a:pt x="18090" y="16107"/>
                  </a:lnTo>
                  <a:lnTo>
                    <a:pt x="18005" y="15601"/>
                  </a:lnTo>
                  <a:lnTo>
                    <a:pt x="17963" y="15137"/>
                  </a:lnTo>
                  <a:lnTo>
                    <a:pt x="17837" y="14673"/>
                  </a:lnTo>
                  <a:lnTo>
                    <a:pt x="17710" y="14252"/>
                  </a:lnTo>
                  <a:lnTo>
                    <a:pt x="17541" y="13830"/>
                  </a:lnTo>
                  <a:lnTo>
                    <a:pt x="17331" y="13451"/>
                  </a:lnTo>
                  <a:lnTo>
                    <a:pt x="17120" y="13113"/>
                  </a:lnTo>
                  <a:lnTo>
                    <a:pt x="16825" y="12776"/>
                  </a:lnTo>
                  <a:lnTo>
                    <a:pt x="16529" y="12481"/>
                  </a:lnTo>
                  <a:lnTo>
                    <a:pt x="16192" y="12228"/>
                  </a:lnTo>
                  <a:lnTo>
                    <a:pt x="15813" y="11975"/>
                  </a:lnTo>
                  <a:lnTo>
                    <a:pt x="15391" y="11722"/>
                  </a:lnTo>
                  <a:lnTo>
                    <a:pt x="14969" y="11511"/>
                  </a:lnTo>
                  <a:lnTo>
                    <a:pt x="14463" y="11342"/>
                  </a:lnTo>
                  <a:lnTo>
                    <a:pt x="13957" y="11174"/>
                  </a:lnTo>
                  <a:lnTo>
                    <a:pt x="13957" y="11047"/>
                  </a:lnTo>
                  <a:lnTo>
                    <a:pt x="14337" y="10921"/>
                  </a:lnTo>
                  <a:lnTo>
                    <a:pt x="14716" y="10752"/>
                  </a:lnTo>
                  <a:lnTo>
                    <a:pt x="15096" y="10584"/>
                  </a:lnTo>
                  <a:lnTo>
                    <a:pt x="15433" y="10373"/>
                  </a:lnTo>
                  <a:lnTo>
                    <a:pt x="15770" y="10120"/>
                  </a:lnTo>
                  <a:lnTo>
                    <a:pt x="16066" y="9867"/>
                  </a:lnTo>
                  <a:lnTo>
                    <a:pt x="16361" y="9572"/>
                  </a:lnTo>
                  <a:lnTo>
                    <a:pt x="16614" y="9234"/>
                  </a:lnTo>
                  <a:lnTo>
                    <a:pt x="16825" y="8855"/>
                  </a:lnTo>
                  <a:lnTo>
                    <a:pt x="17035" y="8475"/>
                  </a:lnTo>
                  <a:lnTo>
                    <a:pt x="17204" y="8096"/>
                  </a:lnTo>
                  <a:lnTo>
                    <a:pt x="17373" y="7674"/>
                  </a:lnTo>
                  <a:lnTo>
                    <a:pt x="17457" y="7253"/>
                  </a:lnTo>
                  <a:lnTo>
                    <a:pt x="17541" y="6831"/>
                  </a:lnTo>
                  <a:lnTo>
                    <a:pt x="17584" y="6325"/>
                  </a:lnTo>
                  <a:lnTo>
                    <a:pt x="17626" y="5861"/>
                  </a:lnTo>
                  <a:lnTo>
                    <a:pt x="17584" y="5144"/>
                  </a:lnTo>
                  <a:lnTo>
                    <a:pt x="17457" y="4470"/>
                  </a:lnTo>
                  <a:lnTo>
                    <a:pt x="17288" y="3837"/>
                  </a:lnTo>
                  <a:lnTo>
                    <a:pt x="17035" y="3247"/>
                  </a:lnTo>
                  <a:lnTo>
                    <a:pt x="16698" y="2741"/>
                  </a:lnTo>
                  <a:lnTo>
                    <a:pt x="16319" y="2235"/>
                  </a:lnTo>
                  <a:lnTo>
                    <a:pt x="15855" y="1813"/>
                  </a:lnTo>
                  <a:lnTo>
                    <a:pt x="15307" y="1434"/>
                  </a:lnTo>
                  <a:lnTo>
                    <a:pt x="14674" y="1097"/>
                  </a:lnTo>
                  <a:lnTo>
                    <a:pt x="14000" y="801"/>
                  </a:lnTo>
                  <a:lnTo>
                    <a:pt x="13198" y="548"/>
                  </a:lnTo>
                  <a:lnTo>
                    <a:pt x="12355" y="380"/>
                  </a:lnTo>
                  <a:lnTo>
                    <a:pt x="11428" y="211"/>
                  </a:lnTo>
                  <a:lnTo>
                    <a:pt x="10416" y="85"/>
                  </a:lnTo>
                  <a:lnTo>
                    <a:pt x="9361" y="42"/>
                  </a:lnTo>
                  <a:lnTo>
                    <a:pt x="8181" y="0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1178375" y="1108725"/>
              <a:ext cx="452250" cy="587150"/>
            </a:xfrm>
            <a:custGeom>
              <a:avLst/>
              <a:gdLst/>
              <a:ahLst/>
              <a:cxnLst/>
              <a:rect l="l" t="t" r="r" b="b"/>
              <a:pathLst>
                <a:path w="18090" h="23486" fill="none" extrusionOk="0">
                  <a:moveTo>
                    <a:pt x="1" y="591"/>
                  </a:moveTo>
                  <a:lnTo>
                    <a:pt x="1" y="591"/>
                  </a:lnTo>
                  <a:lnTo>
                    <a:pt x="43" y="380"/>
                  </a:lnTo>
                  <a:lnTo>
                    <a:pt x="170" y="169"/>
                  </a:lnTo>
                  <a:lnTo>
                    <a:pt x="380" y="42"/>
                  </a:lnTo>
                  <a:lnTo>
                    <a:pt x="591" y="0"/>
                  </a:lnTo>
                  <a:lnTo>
                    <a:pt x="8181" y="0"/>
                  </a:lnTo>
                  <a:lnTo>
                    <a:pt x="8181" y="0"/>
                  </a:lnTo>
                  <a:lnTo>
                    <a:pt x="9361" y="42"/>
                  </a:lnTo>
                  <a:lnTo>
                    <a:pt x="10416" y="85"/>
                  </a:lnTo>
                  <a:lnTo>
                    <a:pt x="11428" y="211"/>
                  </a:lnTo>
                  <a:lnTo>
                    <a:pt x="12355" y="380"/>
                  </a:lnTo>
                  <a:lnTo>
                    <a:pt x="13198" y="548"/>
                  </a:lnTo>
                  <a:lnTo>
                    <a:pt x="14000" y="801"/>
                  </a:lnTo>
                  <a:lnTo>
                    <a:pt x="14674" y="1097"/>
                  </a:lnTo>
                  <a:lnTo>
                    <a:pt x="15307" y="1434"/>
                  </a:lnTo>
                  <a:lnTo>
                    <a:pt x="15307" y="1434"/>
                  </a:lnTo>
                  <a:lnTo>
                    <a:pt x="15855" y="1813"/>
                  </a:lnTo>
                  <a:lnTo>
                    <a:pt x="16319" y="2235"/>
                  </a:lnTo>
                  <a:lnTo>
                    <a:pt x="16698" y="2741"/>
                  </a:lnTo>
                  <a:lnTo>
                    <a:pt x="17035" y="3247"/>
                  </a:lnTo>
                  <a:lnTo>
                    <a:pt x="17288" y="3837"/>
                  </a:lnTo>
                  <a:lnTo>
                    <a:pt x="17457" y="4470"/>
                  </a:lnTo>
                  <a:lnTo>
                    <a:pt x="17584" y="5144"/>
                  </a:lnTo>
                  <a:lnTo>
                    <a:pt x="17626" y="5861"/>
                  </a:lnTo>
                  <a:lnTo>
                    <a:pt x="17626" y="5861"/>
                  </a:lnTo>
                  <a:lnTo>
                    <a:pt x="17584" y="6325"/>
                  </a:lnTo>
                  <a:lnTo>
                    <a:pt x="17541" y="6831"/>
                  </a:lnTo>
                  <a:lnTo>
                    <a:pt x="17457" y="7253"/>
                  </a:lnTo>
                  <a:lnTo>
                    <a:pt x="17373" y="7674"/>
                  </a:lnTo>
                  <a:lnTo>
                    <a:pt x="17204" y="8096"/>
                  </a:lnTo>
                  <a:lnTo>
                    <a:pt x="17035" y="8475"/>
                  </a:lnTo>
                  <a:lnTo>
                    <a:pt x="16825" y="8855"/>
                  </a:lnTo>
                  <a:lnTo>
                    <a:pt x="16614" y="9234"/>
                  </a:lnTo>
                  <a:lnTo>
                    <a:pt x="16614" y="9234"/>
                  </a:lnTo>
                  <a:lnTo>
                    <a:pt x="16361" y="9572"/>
                  </a:lnTo>
                  <a:lnTo>
                    <a:pt x="16066" y="9867"/>
                  </a:lnTo>
                  <a:lnTo>
                    <a:pt x="15770" y="10120"/>
                  </a:lnTo>
                  <a:lnTo>
                    <a:pt x="15433" y="10373"/>
                  </a:lnTo>
                  <a:lnTo>
                    <a:pt x="15096" y="10584"/>
                  </a:lnTo>
                  <a:lnTo>
                    <a:pt x="14716" y="10752"/>
                  </a:lnTo>
                  <a:lnTo>
                    <a:pt x="14337" y="10921"/>
                  </a:lnTo>
                  <a:lnTo>
                    <a:pt x="13957" y="11047"/>
                  </a:lnTo>
                  <a:lnTo>
                    <a:pt x="13957" y="11174"/>
                  </a:lnTo>
                  <a:lnTo>
                    <a:pt x="13957" y="11174"/>
                  </a:lnTo>
                  <a:lnTo>
                    <a:pt x="14463" y="11342"/>
                  </a:lnTo>
                  <a:lnTo>
                    <a:pt x="14969" y="11511"/>
                  </a:lnTo>
                  <a:lnTo>
                    <a:pt x="15391" y="11722"/>
                  </a:lnTo>
                  <a:lnTo>
                    <a:pt x="15813" y="11975"/>
                  </a:lnTo>
                  <a:lnTo>
                    <a:pt x="16192" y="12228"/>
                  </a:lnTo>
                  <a:lnTo>
                    <a:pt x="16529" y="12481"/>
                  </a:lnTo>
                  <a:lnTo>
                    <a:pt x="16825" y="12776"/>
                  </a:lnTo>
                  <a:lnTo>
                    <a:pt x="17120" y="13113"/>
                  </a:lnTo>
                  <a:lnTo>
                    <a:pt x="17120" y="13113"/>
                  </a:lnTo>
                  <a:lnTo>
                    <a:pt x="17331" y="13451"/>
                  </a:lnTo>
                  <a:lnTo>
                    <a:pt x="17541" y="13830"/>
                  </a:lnTo>
                  <a:lnTo>
                    <a:pt x="17710" y="14252"/>
                  </a:lnTo>
                  <a:lnTo>
                    <a:pt x="17837" y="14673"/>
                  </a:lnTo>
                  <a:lnTo>
                    <a:pt x="17963" y="15137"/>
                  </a:lnTo>
                  <a:lnTo>
                    <a:pt x="18005" y="15601"/>
                  </a:lnTo>
                  <a:lnTo>
                    <a:pt x="18090" y="16107"/>
                  </a:lnTo>
                  <a:lnTo>
                    <a:pt x="18090" y="16613"/>
                  </a:lnTo>
                  <a:lnTo>
                    <a:pt x="18090" y="16613"/>
                  </a:lnTo>
                  <a:lnTo>
                    <a:pt x="18047" y="17414"/>
                  </a:lnTo>
                  <a:lnTo>
                    <a:pt x="17921" y="18131"/>
                  </a:lnTo>
                  <a:lnTo>
                    <a:pt x="17752" y="18806"/>
                  </a:lnTo>
                  <a:lnTo>
                    <a:pt x="17499" y="19480"/>
                  </a:lnTo>
                  <a:lnTo>
                    <a:pt x="17162" y="20070"/>
                  </a:lnTo>
                  <a:lnTo>
                    <a:pt x="16740" y="20661"/>
                  </a:lnTo>
                  <a:lnTo>
                    <a:pt x="16234" y="21167"/>
                  </a:lnTo>
                  <a:lnTo>
                    <a:pt x="15686" y="21631"/>
                  </a:lnTo>
                  <a:lnTo>
                    <a:pt x="15686" y="21631"/>
                  </a:lnTo>
                  <a:lnTo>
                    <a:pt x="15054" y="22094"/>
                  </a:lnTo>
                  <a:lnTo>
                    <a:pt x="14379" y="22474"/>
                  </a:lnTo>
                  <a:lnTo>
                    <a:pt x="13620" y="22769"/>
                  </a:lnTo>
                  <a:lnTo>
                    <a:pt x="12861" y="23022"/>
                  </a:lnTo>
                  <a:lnTo>
                    <a:pt x="12018" y="23233"/>
                  </a:lnTo>
                  <a:lnTo>
                    <a:pt x="11090" y="23359"/>
                  </a:lnTo>
                  <a:lnTo>
                    <a:pt x="10163" y="23444"/>
                  </a:lnTo>
                  <a:lnTo>
                    <a:pt x="9151" y="23486"/>
                  </a:lnTo>
                  <a:lnTo>
                    <a:pt x="591" y="23486"/>
                  </a:lnTo>
                  <a:lnTo>
                    <a:pt x="591" y="23486"/>
                  </a:lnTo>
                  <a:lnTo>
                    <a:pt x="380" y="23444"/>
                  </a:lnTo>
                  <a:lnTo>
                    <a:pt x="170" y="23317"/>
                  </a:lnTo>
                  <a:lnTo>
                    <a:pt x="43" y="23106"/>
                  </a:lnTo>
                  <a:lnTo>
                    <a:pt x="1" y="22896"/>
                  </a:lnTo>
                  <a:lnTo>
                    <a:pt x="1" y="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1459825" y="1421800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extrusionOk="0">
                  <a:moveTo>
                    <a:pt x="2193" y="0"/>
                  </a:moveTo>
                  <a:lnTo>
                    <a:pt x="1730" y="42"/>
                  </a:lnTo>
                  <a:lnTo>
                    <a:pt x="1350" y="169"/>
                  </a:lnTo>
                  <a:lnTo>
                    <a:pt x="971" y="380"/>
                  </a:lnTo>
                  <a:lnTo>
                    <a:pt x="633" y="633"/>
                  </a:lnTo>
                  <a:lnTo>
                    <a:pt x="380" y="970"/>
                  </a:lnTo>
                  <a:lnTo>
                    <a:pt x="170" y="1307"/>
                  </a:lnTo>
                  <a:lnTo>
                    <a:pt x="43" y="1729"/>
                  </a:lnTo>
                  <a:lnTo>
                    <a:pt x="1" y="2150"/>
                  </a:lnTo>
                  <a:lnTo>
                    <a:pt x="43" y="2614"/>
                  </a:lnTo>
                  <a:lnTo>
                    <a:pt x="170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1" y="3964"/>
                  </a:lnTo>
                  <a:lnTo>
                    <a:pt x="1350" y="4174"/>
                  </a:lnTo>
                  <a:lnTo>
                    <a:pt x="1730" y="4301"/>
                  </a:lnTo>
                  <a:lnTo>
                    <a:pt x="2193" y="4343"/>
                  </a:lnTo>
                  <a:lnTo>
                    <a:pt x="2615" y="4301"/>
                  </a:lnTo>
                  <a:lnTo>
                    <a:pt x="3037" y="4174"/>
                  </a:lnTo>
                  <a:lnTo>
                    <a:pt x="3374" y="3964"/>
                  </a:lnTo>
                  <a:lnTo>
                    <a:pt x="3711" y="3711"/>
                  </a:lnTo>
                  <a:lnTo>
                    <a:pt x="3964" y="3373"/>
                  </a:lnTo>
                  <a:lnTo>
                    <a:pt x="4175" y="2994"/>
                  </a:lnTo>
                  <a:lnTo>
                    <a:pt x="4302" y="2614"/>
                  </a:lnTo>
                  <a:lnTo>
                    <a:pt x="4344" y="2150"/>
                  </a:lnTo>
                  <a:lnTo>
                    <a:pt x="4302" y="1729"/>
                  </a:lnTo>
                  <a:lnTo>
                    <a:pt x="4175" y="1307"/>
                  </a:lnTo>
                  <a:lnTo>
                    <a:pt x="3964" y="970"/>
                  </a:lnTo>
                  <a:lnTo>
                    <a:pt x="3711" y="633"/>
                  </a:lnTo>
                  <a:lnTo>
                    <a:pt x="3374" y="380"/>
                  </a:lnTo>
                  <a:lnTo>
                    <a:pt x="3037" y="169"/>
                  </a:lnTo>
                  <a:lnTo>
                    <a:pt x="2615" y="42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rgbClr val="4C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1459825" y="1421800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fill="none" extrusionOk="0">
                  <a:moveTo>
                    <a:pt x="2193" y="0"/>
                  </a:moveTo>
                  <a:lnTo>
                    <a:pt x="2193" y="0"/>
                  </a:lnTo>
                  <a:lnTo>
                    <a:pt x="1730" y="42"/>
                  </a:lnTo>
                  <a:lnTo>
                    <a:pt x="1350" y="169"/>
                  </a:lnTo>
                  <a:lnTo>
                    <a:pt x="971" y="380"/>
                  </a:lnTo>
                  <a:lnTo>
                    <a:pt x="633" y="633"/>
                  </a:lnTo>
                  <a:lnTo>
                    <a:pt x="380" y="970"/>
                  </a:lnTo>
                  <a:lnTo>
                    <a:pt x="170" y="1307"/>
                  </a:lnTo>
                  <a:lnTo>
                    <a:pt x="43" y="1729"/>
                  </a:lnTo>
                  <a:lnTo>
                    <a:pt x="1" y="2150"/>
                  </a:lnTo>
                  <a:lnTo>
                    <a:pt x="1" y="2150"/>
                  </a:lnTo>
                  <a:lnTo>
                    <a:pt x="43" y="2614"/>
                  </a:lnTo>
                  <a:lnTo>
                    <a:pt x="170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1" y="3964"/>
                  </a:lnTo>
                  <a:lnTo>
                    <a:pt x="1350" y="4174"/>
                  </a:lnTo>
                  <a:lnTo>
                    <a:pt x="1730" y="4301"/>
                  </a:lnTo>
                  <a:lnTo>
                    <a:pt x="2193" y="4343"/>
                  </a:lnTo>
                  <a:lnTo>
                    <a:pt x="2193" y="4343"/>
                  </a:lnTo>
                  <a:lnTo>
                    <a:pt x="2615" y="4301"/>
                  </a:lnTo>
                  <a:lnTo>
                    <a:pt x="3037" y="4174"/>
                  </a:lnTo>
                  <a:lnTo>
                    <a:pt x="3374" y="3964"/>
                  </a:lnTo>
                  <a:lnTo>
                    <a:pt x="3711" y="3711"/>
                  </a:lnTo>
                  <a:lnTo>
                    <a:pt x="3964" y="3373"/>
                  </a:lnTo>
                  <a:lnTo>
                    <a:pt x="4175" y="2994"/>
                  </a:lnTo>
                  <a:lnTo>
                    <a:pt x="4302" y="2614"/>
                  </a:lnTo>
                  <a:lnTo>
                    <a:pt x="4344" y="2150"/>
                  </a:lnTo>
                  <a:lnTo>
                    <a:pt x="4344" y="2150"/>
                  </a:lnTo>
                  <a:lnTo>
                    <a:pt x="4302" y="1729"/>
                  </a:lnTo>
                  <a:lnTo>
                    <a:pt x="4175" y="1307"/>
                  </a:lnTo>
                  <a:lnTo>
                    <a:pt x="3964" y="970"/>
                  </a:lnTo>
                  <a:lnTo>
                    <a:pt x="3711" y="633"/>
                  </a:lnTo>
                  <a:lnTo>
                    <a:pt x="3374" y="380"/>
                  </a:lnTo>
                  <a:lnTo>
                    <a:pt x="3037" y="169"/>
                  </a:lnTo>
                  <a:lnTo>
                    <a:pt x="2615" y="42"/>
                  </a:lnTo>
                  <a:lnTo>
                    <a:pt x="2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1214225" y="1421800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extrusionOk="0">
                  <a:moveTo>
                    <a:pt x="2151" y="0"/>
                  </a:moveTo>
                  <a:lnTo>
                    <a:pt x="1729" y="42"/>
                  </a:lnTo>
                  <a:lnTo>
                    <a:pt x="1308" y="169"/>
                  </a:lnTo>
                  <a:lnTo>
                    <a:pt x="970" y="380"/>
                  </a:lnTo>
                  <a:lnTo>
                    <a:pt x="633" y="633"/>
                  </a:lnTo>
                  <a:lnTo>
                    <a:pt x="380" y="970"/>
                  </a:lnTo>
                  <a:lnTo>
                    <a:pt x="169" y="1307"/>
                  </a:lnTo>
                  <a:lnTo>
                    <a:pt x="43" y="1729"/>
                  </a:lnTo>
                  <a:lnTo>
                    <a:pt x="0" y="2150"/>
                  </a:lnTo>
                  <a:lnTo>
                    <a:pt x="43" y="2614"/>
                  </a:lnTo>
                  <a:lnTo>
                    <a:pt x="169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0" y="3964"/>
                  </a:lnTo>
                  <a:lnTo>
                    <a:pt x="1308" y="4174"/>
                  </a:lnTo>
                  <a:lnTo>
                    <a:pt x="1729" y="4301"/>
                  </a:lnTo>
                  <a:lnTo>
                    <a:pt x="2151" y="4343"/>
                  </a:lnTo>
                  <a:lnTo>
                    <a:pt x="2615" y="4301"/>
                  </a:lnTo>
                  <a:lnTo>
                    <a:pt x="2994" y="4174"/>
                  </a:lnTo>
                  <a:lnTo>
                    <a:pt x="3374" y="3964"/>
                  </a:lnTo>
                  <a:lnTo>
                    <a:pt x="3711" y="3711"/>
                  </a:lnTo>
                  <a:lnTo>
                    <a:pt x="3964" y="3373"/>
                  </a:lnTo>
                  <a:lnTo>
                    <a:pt x="4175" y="2994"/>
                  </a:lnTo>
                  <a:lnTo>
                    <a:pt x="4301" y="2614"/>
                  </a:lnTo>
                  <a:lnTo>
                    <a:pt x="4343" y="2150"/>
                  </a:lnTo>
                  <a:lnTo>
                    <a:pt x="4301" y="1729"/>
                  </a:lnTo>
                  <a:lnTo>
                    <a:pt x="4175" y="1307"/>
                  </a:lnTo>
                  <a:lnTo>
                    <a:pt x="3964" y="970"/>
                  </a:lnTo>
                  <a:lnTo>
                    <a:pt x="3711" y="633"/>
                  </a:lnTo>
                  <a:lnTo>
                    <a:pt x="3374" y="380"/>
                  </a:lnTo>
                  <a:lnTo>
                    <a:pt x="2994" y="169"/>
                  </a:lnTo>
                  <a:lnTo>
                    <a:pt x="2615" y="42"/>
                  </a:lnTo>
                  <a:lnTo>
                    <a:pt x="2151" y="0"/>
                  </a:lnTo>
                  <a:close/>
                </a:path>
              </a:pathLst>
            </a:custGeom>
            <a:solidFill>
              <a:srgbClr val="4C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1214225" y="1421800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fill="none" extrusionOk="0">
                  <a:moveTo>
                    <a:pt x="2151" y="0"/>
                  </a:moveTo>
                  <a:lnTo>
                    <a:pt x="2151" y="0"/>
                  </a:lnTo>
                  <a:lnTo>
                    <a:pt x="1729" y="42"/>
                  </a:lnTo>
                  <a:lnTo>
                    <a:pt x="1308" y="169"/>
                  </a:lnTo>
                  <a:lnTo>
                    <a:pt x="970" y="380"/>
                  </a:lnTo>
                  <a:lnTo>
                    <a:pt x="633" y="633"/>
                  </a:lnTo>
                  <a:lnTo>
                    <a:pt x="380" y="970"/>
                  </a:lnTo>
                  <a:lnTo>
                    <a:pt x="169" y="1307"/>
                  </a:lnTo>
                  <a:lnTo>
                    <a:pt x="43" y="1729"/>
                  </a:lnTo>
                  <a:lnTo>
                    <a:pt x="0" y="2150"/>
                  </a:lnTo>
                  <a:lnTo>
                    <a:pt x="0" y="2150"/>
                  </a:lnTo>
                  <a:lnTo>
                    <a:pt x="43" y="2614"/>
                  </a:lnTo>
                  <a:lnTo>
                    <a:pt x="169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0" y="3964"/>
                  </a:lnTo>
                  <a:lnTo>
                    <a:pt x="1308" y="4174"/>
                  </a:lnTo>
                  <a:lnTo>
                    <a:pt x="1729" y="4301"/>
                  </a:lnTo>
                  <a:lnTo>
                    <a:pt x="2151" y="4343"/>
                  </a:lnTo>
                  <a:lnTo>
                    <a:pt x="2151" y="4343"/>
                  </a:lnTo>
                  <a:lnTo>
                    <a:pt x="2615" y="4301"/>
                  </a:lnTo>
                  <a:lnTo>
                    <a:pt x="2994" y="4174"/>
                  </a:lnTo>
                  <a:lnTo>
                    <a:pt x="3374" y="3964"/>
                  </a:lnTo>
                  <a:lnTo>
                    <a:pt x="3711" y="3711"/>
                  </a:lnTo>
                  <a:lnTo>
                    <a:pt x="3964" y="3373"/>
                  </a:lnTo>
                  <a:lnTo>
                    <a:pt x="4175" y="2994"/>
                  </a:lnTo>
                  <a:lnTo>
                    <a:pt x="4301" y="2614"/>
                  </a:lnTo>
                  <a:lnTo>
                    <a:pt x="4343" y="2150"/>
                  </a:lnTo>
                  <a:lnTo>
                    <a:pt x="4343" y="2150"/>
                  </a:lnTo>
                  <a:lnTo>
                    <a:pt x="4301" y="1729"/>
                  </a:lnTo>
                  <a:lnTo>
                    <a:pt x="4175" y="1307"/>
                  </a:lnTo>
                  <a:lnTo>
                    <a:pt x="3964" y="970"/>
                  </a:lnTo>
                  <a:lnTo>
                    <a:pt x="3711" y="633"/>
                  </a:lnTo>
                  <a:lnTo>
                    <a:pt x="3374" y="380"/>
                  </a:lnTo>
                  <a:lnTo>
                    <a:pt x="2994" y="169"/>
                  </a:lnTo>
                  <a:lnTo>
                    <a:pt x="2615" y="42"/>
                  </a:lnTo>
                  <a:lnTo>
                    <a:pt x="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1286950" y="1165650"/>
              <a:ext cx="201375" cy="201350"/>
            </a:xfrm>
            <a:custGeom>
              <a:avLst/>
              <a:gdLst/>
              <a:ahLst/>
              <a:cxnLst/>
              <a:rect l="l" t="t" r="r" b="b"/>
              <a:pathLst>
                <a:path w="8055" h="8054" extrusionOk="0">
                  <a:moveTo>
                    <a:pt x="3880" y="0"/>
                  </a:moveTo>
                  <a:lnTo>
                    <a:pt x="3458" y="42"/>
                  </a:lnTo>
                  <a:lnTo>
                    <a:pt x="3079" y="84"/>
                  </a:lnTo>
                  <a:lnTo>
                    <a:pt x="2657" y="211"/>
                  </a:lnTo>
                  <a:lnTo>
                    <a:pt x="2320" y="380"/>
                  </a:lnTo>
                  <a:lnTo>
                    <a:pt x="1940" y="548"/>
                  </a:lnTo>
                  <a:lnTo>
                    <a:pt x="1645" y="759"/>
                  </a:lnTo>
                  <a:lnTo>
                    <a:pt x="1308" y="1012"/>
                  </a:lnTo>
                  <a:lnTo>
                    <a:pt x="1055" y="1307"/>
                  </a:lnTo>
                  <a:lnTo>
                    <a:pt x="802" y="1602"/>
                  </a:lnTo>
                  <a:lnTo>
                    <a:pt x="591" y="1898"/>
                  </a:lnTo>
                  <a:lnTo>
                    <a:pt x="380" y="2277"/>
                  </a:lnTo>
                  <a:lnTo>
                    <a:pt x="254" y="2614"/>
                  </a:lnTo>
                  <a:lnTo>
                    <a:pt x="127" y="2994"/>
                  </a:lnTo>
                  <a:lnTo>
                    <a:pt x="43" y="3373"/>
                  </a:lnTo>
                  <a:lnTo>
                    <a:pt x="1" y="3795"/>
                  </a:lnTo>
                  <a:lnTo>
                    <a:pt x="1" y="4174"/>
                  </a:lnTo>
                  <a:lnTo>
                    <a:pt x="43" y="4596"/>
                  </a:lnTo>
                  <a:lnTo>
                    <a:pt x="127" y="5018"/>
                  </a:lnTo>
                  <a:lnTo>
                    <a:pt x="254" y="5397"/>
                  </a:lnTo>
                  <a:lnTo>
                    <a:pt x="380" y="5734"/>
                  </a:lnTo>
                  <a:lnTo>
                    <a:pt x="591" y="6114"/>
                  </a:lnTo>
                  <a:lnTo>
                    <a:pt x="802" y="6409"/>
                  </a:lnTo>
                  <a:lnTo>
                    <a:pt x="1055" y="6746"/>
                  </a:lnTo>
                  <a:lnTo>
                    <a:pt x="1308" y="6999"/>
                  </a:lnTo>
                  <a:lnTo>
                    <a:pt x="1603" y="7252"/>
                  </a:lnTo>
                  <a:lnTo>
                    <a:pt x="1940" y="7463"/>
                  </a:lnTo>
                  <a:lnTo>
                    <a:pt x="2278" y="7674"/>
                  </a:lnTo>
                  <a:lnTo>
                    <a:pt x="2615" y="7801"/>
                  </a:lnTo>
                  <a:lnTo>
                    <a:pt x="2995" y="7927"/>
                  </a:lnTo>
                  <a:lnTo>
                    <a:pt x="3374" y="8011"/>
                  </a:lnTo>
                  <a:lnTo>
                    <a:pt x="3796" y="8054"/>
                  </a:lnTo>
                  <a:lnTo>
                    <a:pt x="4175" y="8054"/>
                  </a:lnTo>
                  <a:lnTo>
                    <a:pt x="4597" y="8011"/>
                  </a:lnTo>
                  <a:lnTo>
                    <a:pt x="5018" y="7927"/>
                  </a:lnTo>
                  <a:lnTo>
                    <a:pt x="5398" y="7843"/>
                  </a:lnTo>
                  <a:lnTo>
                    <a:pt x="5777" y="7674"/>
                  </a:lnTo>
                  <a:lnTo>
                    <a:pt x="6115" y="7463"/>
                  </a:lnTo>
                  <a:lnTo>
                    <a:pt x="6452" y="7252"/>
                  </a:lnTo>
                  <a:lnTo>
                    <a:pt x="6747" y="6999"/>
                  </a:lnTo>
                  <a:lnTo>
                    <a:pt x="7000" y="6746"/>
                  </a:lnTo>
                  <a:lnTo>
                    <a:pt x="7253" y="6451"/>
                  </a:lnTo>
                  <a:lnTo>
                    <a:pt x="7464" y="6114"/>
                  </a:lnTo>
                  <a:lnTo>
                    <a:pt x="7675" y="5777"/>
                  </a:lnTo>
                  <a:lnTo>
                    <a:pt x="7801" y="5439"/>
                  </a:lnTo>
                  <a:lnTo>
                    <a:pt x="7928" y="5060"/>
                  </a:lnTo>
                  <a:lnTo>
                    <a:pt x="8012" y="4680"/>
                  </a:lnTo>
                  <a:lnTo>
                    <a:pt x="8054" y="4259"/>
                  </a:lnTo>
                  <a:lnTo>
                    <a:pt x="8054" y="3879"/>
                  </a:lnTo>
                  <a:lnTo>
                    <a:pt x="8012" y="3458"/>
                  </a:lnTo>
                  <a:lnTo>
                    <a:pt x="7970" y="3036"/>
                  </a:lnTo>
                  <a:lnTo>
                    <a:pt x="7843" y="2656"/>
                  </a:lnTo>
                  <a:lnTo>
                    <a:pt x="7675" y="2277"/>
                  </a:lnTo>
                  <a:lnTo>
                    <a:pt x="7506" y="1940"/>
                  </a:lnTo>
                  <a:lnTo>
                    <a:pt x="7295" y="1602"/>
                  </a:lnTo>
                  <a:lnTo>
                    <a:pt x="7042" y="1307"/>
                  </a:lnTo>
                  <a:lnTo>
                    <a:pt x="6747" y="1054"/>
                  </a:lnTo>
                  <a:lnTo>
                    <a:pt x="6452" y="801"/>
                  </a:lnTo>
                  <a:lnTo>
                    <a:pt x="6157" y="590"/>
                  </a:lnTo>
                  <a:lnTo>
                    <a:pt x="5777" y="380"/>
                  </a:lnTo>
                  <a:lnTo>
                    <a:pt x="5440" y="253"/>
                  </a:lnTo>
                  <a:lnTo>
                    <a:pt x="5061" y="127"/>
                  </a:lnTo>
                  <a:lnTo>
                    <a:pt x="4681" y="42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1302775" y="1223625"/>
              <a:ext cx="95950" cy="95950"/>
            </a:xfrm>
            <a:custGeom>
              <a:avLst/>
              <a:gdLst/>
              <a:ahLst/>
              <a:cxnLst/>
              <a:rect l="l" t="t" r="r" b="b"/>
              <a:pathLst>
                <a:path w="3838" h="3838" extrusionOk="0">
                  <a:moveTo>
                    <a:pt x="1645" y="0"/>
                  </a:moveTo>
                  <a:lnTo>
                    <a:pt x="1265" y="84"/>
                  </a:lnTo>
                  <a:lnTo>
                    <a:pt x="928" y="253"/>
                  </a:lnTo>
                  <a:lnTo>
                    <a:pt x="633" y="464"/>
                  </a:lnTo>
                  <a:lnTo>
                    <a:pt x="380" y="759"/>
                  </a:lnTo>
                  <a:lnTo>
                    <a:pt x="211" y="1054"/>
                  </a:lnTo>
                  <a:lnTo>
                    <a:pt x="85" y="1434"/>
                  </a:lnTo>
                  <a:lnTo>
                    <a:pt x="0" y="1813"/>
                  </a:lnTo>
                  <a:lnTo>
                    <a:pt x="42" y="2193"/>
                  </a:lnTo>
                  <a:lnTo>
                    <a:pt x="127" y="2572"/>
                  </a:lnTo>
                  <a:lnTo>
                    <a:pt x="295" y="2910"/>
                  </a:lnTo>
                  <a:lnTo>
                    <a:pt x="506" y="3205"/>
                  </a:lnTo>
                  <a:lnTo>
                    <a:pt x="759" y="3458"/>
                  </a:lnTo>
                  <a:lnTo>
                    <a:pt x="1097" y="3626"/>
                  </a:lnTo>
                  <a:lnTo>
                    <a:pt x="1434" y="3753"/>
                  </a:lnTo>
                  <a:lnTo>
                    <a:pt x="1813" y="3837"/>
                  </a:lnTo>
                  <a:lnTo>
                    <a:pt x="2193" y="3837"/>
                  </a:lnTo>
                  <a:lnTo>
                    <a:pt x="2572" y="3711"/>
                  </a:lnTo>
                  <a:lnTo>
                    <a:pt x="2910" y="3542"/>
                  </a:lnTo>
                  <a:lnTo>
                    <a:pt x="3205" y="3331"/>
                  </a:lnTo>
                  <a:lnTo>
                    <a:pt x="3458" y="3078"/>
                  </a:lnTo>
                  <a:lnTo>
                    <a:pt x="3669" y="2741"/>
                  </a:lnTo>
                  <a:lnTo>
                    <a:pt x="3795" y="2404"/>
                  </a:lnTo>
                  <a:lnTo>
                    <a:pt x="3837" y="2024"/>
                  </a:lnTo>
                  <a:lnTo>
                    <a:pt x="3837" y="1645"/>
                  </a:lnTo>
                  <a:lnTo>
                    <a:pt x="3753" y="1265"/>
                  </a:lnTo>
                  <a:lnTo>
                    <a:pt x="3584" y="928"/>
                  </a:lnTo>
                  <a:lnTo>
                    <a:pt x="3373" y="633"/>
                  </a:lnTo>
                  <a:lnTo>
                    <a:pt x="3078" y="380"/>
                  </a:lnTo>
                  <a:lnTo>
                    <a:pt x="2783" y="169"/>
                  </a:lnTo>
                  <a:lnTo>
                    <a:pt x="2404" y="42"/>
                  </a:lnTo>
                  <a:lnTo>
                    <a:pt x="2066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1336500" y="1257350"/>
              <a:ext cx="28500" cy="28475"/>
            </a:xfrm>
            <a:custGeom>
              <a:avLst/>
              <a:gdLst/>
              <a:ahLst/>
              <a:cxnLst/>
              <a:rect l="l" t="t" r="r" b="b"/>
              <a:pathLst>
                <a:path w="1140" h="1139" extrusionOk="0">
                  <a:moveTo>
                    <a:pt x="507" y="0"/>
                  </a:moveTo>
                  <a:lnTo>
                    <a:pt x="296" y="85"/>
                  </a:lnTo>
                  <a:lnTo>
                    <a:pt x="127" y="211"/>
                  </a:lnTo>
                  <a:lnTo>
                    <a:pt x="43" y="422"/>
                  </a:lnTo>
                  <a:lnTo>
                    <a:pt x="1" y="633"/>
                  </a:lnTo>
                  <a:lnTo>
                    <a:pt x="85" y="844"/>
                  </a:lnTo>
                  <a:lnTo>
                    <a:pt x="254" y="1012"/>
                  </a:lnTo>
                  <a:lnTo>
                    <a:pt x="422" y="1139"/>
                  </a:lnTo>
                  <a:lnTo>
                    <a:pt x="675" y="1139"/>
                  </a:lnTo>
                  <a:lnTo>
                    <a:pt x="886" y="1055"/>
                  </a:lnTo>
                  <a:lnTo>
                    <a:pt x="1055" y="928"/>
                  </a:lnTo>
                  <a:lnTo>
                    <a:pt x="1139" y="717"/>
                  </a:lnTo>
                  <a:lnTo>
                    <a:pt x="1139" y="464"/>
                  </a:lnTo>
                  <a:lnTo>
                    <a:pt x="1097" y="253"/>
                  </a:lnTo>
                  <a:lnTo>
                    <a:pt x="928" y="85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1134100" y="1073925"/>
              <a:ext cx="129700" cy="109650"/>
            </a:xfrm>
            <a:custGeom>
              <a:avLst/>
              <a:gdLst/>
              <a:ahLst/>
              <a:cxnLst/>
              <a:rect l="l" t="t" r="r" b="b"/>
              <a:pathLst>
                <a:path w="5188" h="4386" extrusionOk="0">
                  <a:moveTo>
                    <a:pt x="1983" y="1"/>
                  </a:moveTo>
                  <a:lnTo>
                    <a:pt x="1898" y="43"/>
                  </a:lnTo>
                  <a:lnTo>
                    <a:pt x="1772" y="127"/>
                  </a:lnTo>
                  <a:lnTo>
                    <a:pt x="1645" y="296"/>
                  </a:lnTo>
                  <a:lnTo>
                    <a:pt x="1603" y="465"/>
                  </a:lnTo>
                  <a:lnTo>
                    <a:pt x="1645" y="633"/>
                  </a:lnTo>
                  <a:lnTo>
                    <a:pt x="1688" y="802"/>
                  </a:lnTo>
                  <a:lnTo>
                    <a:pt x="1856" y="1139"/>
                  </a:lnTo>
                  <a:lnTo>
                    <a:pt x="1477" y="928"/>
                  </a:lnTo>
                  <a:lnTo>
                    <a:pt x="1266" y="844"/>
                  </a:lnTo>
                  <a:lnTo>
                    <a:pt x="1055" y="802"/>
                  </a:lnTo>
                  <a:lnTo>
                    <a:pt x="633" y="802"/>
                  </a:lnTo>
                  <a:lnTo>
                    <a:pt x="423" y="844"/>
                  </a:lnTo>
                  <a:lnTo>
                    <a:pt x="254" y="971"/>
                  </a:lnTo>
                  <a:lnTo>
                    <a:pt x="127" y="1139"/>
                  </a:lnTo>
                  <a:lnTo>
                    <a:pt x="43" y="1308"/>
                  </a:lnTo>
                  <a:lnTo>
                    <a:pt x="1" y="1519"/>
                  </a:lnTo>
                  <a:lnTo>
                    <a:pt x="1" y="1687"/>
                  </a:lnTo>
                  <a:lnTo>
                    <a:pt x="43" y="1898"/>
                  </a:lnTo>
                  <a:lnTo>
                    <a:pt x="127" y="2109"/>
                  </a:lnTo>
                  <a:lnTo>
                    <a:pt x="254" y="2278"/>
                  </a:lnTo>
                  <a:lnTo>
                    <a:pt x="380" y="2446"/>
                  </a:lnTo>
                  <a:lnTo>
                    <a:pt x="549" y="2573"/>
                  </a:lnTo>
                  <a:lnTo>
                    <a:pt x="718" y="2657"/>
                  </a:lnTo>
                  <a:lnTo>
                    <a:pt x="1097" y="2826"/>
                  </a:lnTo>
                  <a:lnTo>
                    <a:pt x="1519" y="2910"/>
                  </a:lnTo>
                  <a:lnTo>
                    <a:pt x="1941" y="2952"/>
                  </a:lnTo>
                  <a:lnTo>
                    <a:pt x="1603" y="3079"/>
                  </a:lnTo>
                  <a:lnTo>
                    <a:pt x="1308" y="3247"/>
                  </a:lnTo>
                  <a:lnTo>
                    <a:pt x="1182" y="3332"/>
                  </a:lnTo>
                  <a:lnTo>
                    <a:pt x="1097" y="3458"/>
                  </a:lnTo>
                  <a:lnTo>
                    <a:pt x="1055" y="3585"/>
                  </a:lnTo>
                  <a:lnTo>
                    <a:pt x="1013" y="3711"/>
                  </a:lnTo>
                  <a:lnTo>
                    <a:pt x="1013" y="3880"/>
                  </a:lnTo>
                  <a:lnTo>
                    <a:pt x="1055" y="3964"/>
                  </a:lnTo>
                  <a:lnTo>
                    <a:pt x="1139" y="4091"/>
                  </a:lnTo>
                  <a:lnTo>
                    <a:pt x="1224" y="4175"/>
                  </a:lnTo>
                  <a:lnTo>
                    <a:pt x="1477" y="4302"/>
                  </a:lnTo>
                  <a:lnTo>
                    <a:pt x="1730" y="4386"/>
                  </a:lnTo>
                  <a:lnTo>
                    <a:pt x="1983" y="4344"/>
                  </a:lnTo>
                  <a:lnTo>
                    <a:pt x="2236" y="4217"/>
                  </a:lnTo>
                  <a:lnTo>
                    <a:pt x="2489" y="4091"/>
                  </a:lnTo>
                  <a:lnTo>
                    <a:pt x="2700" y="3922"/>
                  </a:lnTo>
                  <a:lnTo>
                    <a:pt x="3079" y="3585"/>
                  </a:lnTo>
                  <a:lnTo>
                    <a:pt x="3374" y="3205"/>
                  </a:lnTo>
                  <a:lnTo>
                    <a:pt x="3669" y="2784"/>
                  </a:lnTo>
                  <a:lnTo>
                    <a:pt x="3880" y="2362"/>
                  </a:lnTo>
                  <a:lnTo>
                    <a:pt x="5187" y="1477"/>
                  </a:lnTo>
                  <a:lnTo>
                    <a:pt x="4808" y="1519"/>
                  </a:lnTo>
                  <a:lnTo>
                    <a:pt x="4428" y="1434"/>
                  </a:lnTo>
                  <a:lnTo>
                    <a:pt x="4049" y="1308"/>
                  </a:lnTo>
                  <a:lnTo>
                    <a:pt x="3669" y="1139"/>
                  </a:lnTo>
                  <a:lnTo>
                    <a:pt x="3332" y="971"/>
                  </a:lnTo>
                  <a:lnTo>
                    <a:pt x="2995" y="718"/>
                  </a:lnTo>
                  <a:lnTo>
                    <a:pt x="2362" y="212"/>
                  </a:lnTo>
                  <a:lnTo>
                    <a:pt x="2236" y="85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1134100" y="1073925"/>
              <a:ext cx="129700" cy="109650"/>
            </a:xfrm>
            <a:custGeom>
              <a:avLst/>
              <a:gdLst/>
              <a:ahLst/>
              <a:cxnLst/>
              <a:rect l="l" t="t" r="r" b="b"/>
              <a:pathLst>
                <a:path w="5188" h="4386" fill="none" extrusionOk="0">
                  <a:moveTo>
                    <a:pt x="5187" y="1477"/>
                  </a:moveTo>
                  <a:lnTo>
                    <a:pt x="5187" y="1477"/>
                  </a:lnTo>
                  <a:lnTo>
                    <a:pt x="4808" y="1519"/>
                  </a:lnTo>
                  <a:lnTo>
                    <a:pt x="4428" y="1434"/>
                  </a:lnTo>
                  <a:lnTo>
                    <a:pt x="4049" y="1308"/>
                  </a:lnTo>
                  <a:lnTo>
                    <a:pt x="3669" y="1139"/>
                  </a:lnTo>
                  <a:lnTo>
                    <a:pt x="3332" y="971"/>
                  </a:lnTo>
                  <a:lnTo>
                    <a:pt x="2995" y="718"/>
                  </a:lnTo>
                  <a:lnTo>
                    <a:pt x="2362" y="212"/>
                  </a:lnTo>
                  <a:lnTo>
                    <a:pt x="2362" y="212"/>
                  </a:lnTo>
                  <a:lnTo>
                    <a:pt x="2236" y="85"/>
                  </a:lnTo>
                  <a:lnTo>
                    <a:pt x="2067" y="1"/>
                  </a:lnTo>
                  <a:lnTo>
                    <a:pt x="2067" y="1"/>
                  </a:lnTo>
                  <a:lnTo>
                    <a:pt x="1983" y="1"/>
                  </a:lnTo>
                  <a:lnTo>
                    <a:pt x="1898" y="43"/>
                  </a:lnTo>
                  <a:lnTo>
                    <a:pt x="1772" y="127"/>
                  </a:lnTo>
                  <a:lnTo>
                    <a:pt x="1645" y="296"/>
                  </a:lnTo>
                  <a:lnTo>
                    <a:pt x="1603" y="465"/>
                  </a:lnTo>
                  <a:lnTo>
                    <a:pt x="1603" y="465"/>
                  </a:lnTo>
                  <a:lnTo>
                    <a:pt x="1645" y="633"/>
                  </a:lnTo>
                  <a:lnTo>
                    <a:pt x="1688" y="802"/>
                  </a:lnTo>
                  <a:lnTo>
                    <a:pt x="1856" y="1139"/>
                  </a:lnTo>
                  <a:lnTo>
                    <a:pt x="1856" y="1139"/>
                  </a:lnTo>
                  <a:lnTo>
                    <a:pt x="1477" y="928"/>
                  </a:lnTo>
                  <a:lnTo>
                    <a:pt x="1266" y="844"/>
                  </a:lnTo>
                  <a:lnTo>
                    <a:pt x="1055" y="802"/>
                  </a:lnTo>
                  <a:lnTo>
                    <a:pt x="1055" y="802"/>
                  </a:lnTo>
                  <a:lnTo>
                    <a:pt x="844" y="802"/>
                  </a:lnTo>
                  <a:lnTo>
                    <a:pt x="633" y="802"/>
                  </a:lnTo>
                  <a:lnTo>
                    <a:pt x="423" y="844"/>
                  </a:lnTo>
                  <a:lnTo>
                    <a:pt x="254" y="971"/>
                  </a:lnTo>
                  <a:lnTo>
                    <a:pt x="254" y="971"/>
                  </a:lnTo>
                  <a:lnTo>
                    <a:pt x="127" y="1139"/>
                  </a:lnTo>
                  <a:lnTo>
                    <a:pt x="43" y="1308"/>
                  </a:lnTo>
                  <a:lnTo>
                    <a:pt x="1" y="1519"/>
                  </a:lnTo>
                  <a:lnTo>
                    <a:pt x="1" y="1687"/>
                  </a:lnTo>
                  <a:lnTo>
                    <a:pt x="43" y="1898"/>
                  </a:lnTo>
                  <a:lnTo>
                    <a:pt x="127" y="2109"/>
                  </a:lnTo>
                  <a:lnTo>
                    <a:pt x="254" y="2278"/>
                  </a:lnTo>
                  <a:lnTo>
                    <a:pt x="380" y="2446"/>
                  </a:lnTo>
                  <a:lnTo>
                    <a:pt x="380" y="2446"/>
                  </a:lnTo>
                  <a:lnTo>
                    <a:pt x="549" y="2573"/>
                  </a:lnTo>
                  <a:lnTo>
                    <a:pt x="718" y="2657"/>
                  </a:lnTo>
                  <a:lnTo>
                    <a:pt x="1097" y="2826"/>
                  </a:lnTo>
                  <a:lnTo>
                    <a:pt x="1519" y="2910"/>
                  </a:lnTo>
                  <a:lnTo>
                    <a:pt x="1941" y="2952"/>
                  </a:lnTo>
                  <a:lnTo>
                    <a:pt x="1941" y="2952"/>
                  </a:lnTo>
                  <a:lnTo>
                    <a:pt x="1603" y="3079"/>
                  </a:lnTo>
                  <a:lnTo>
                    <a:pt x="1308" y="3247"/>
                  </a:lnTo>
                  <a:lnTo>
                    <a:pt x="1182" y="3332"/>
                  </a:lnTo>
                  <a:lnTo>
                    <a:pt x="1097" y="3458"/>
                  </a:lnTo>
                  <a:lnTo>
                    <a:pt x="1055" y="3585"/>
                  </a:lnTo>
                  <a:lnTo>
                    <a:pt x="1013" y="3711"/>
                  </a:lnTo>
                  <a:lnTo>
                    <a:pt x="1013" y="3711"/>
                  </a:lnTo>
                  <a:lnTo>
                    <a:pt x="1013" y="3880"/>
                  </a:lnTo>
                  <a:lnTo>
                    <a:pt x="1055" y="3964"/>
                  </a:lnTo>
                  <a:lnTo>
                    <a:pt x="1139" y="4091"/>
                  </a:lnTo>
                  <a:lnTo>
                    <a:pt x="1224" y="4175"/>
                  </a:lnTo>
                  <a:lnTo>
                    <a:pt x="1477" y="4302"/>
                  </a:lnTo>
                  <a:lnTo>
                    <a:pt x="1730" y="4386"/>
                  </a:lnTo>
                  <a:lnTo>
                    <a:pt x="1730" y="4386"/>
                  </a:lnTo>
                  <a:lnTo>
                    <a:pt x="1983" y="4344"/>
                  </a:lnTo>
                  <a:lnTo>
                    <a:pt x="2236" y="4217"/>
                  </a:lnTo>
                  <a:lnTo>
                    <a:pt x="2489" y="4091"/>
                  </a:lnTo>
                  <a:lnTo>
                    <a:pt x="2700" y="3922"/>
                  </a:lnTo>
                  <a:lnTo>
                    <a:pt x="2700" y="3922"/>
                  </a:lnTo>
                  <a:lnTo>
                    <a:pt x="3079" y="3585"/>
                  </a:lnTo>
                  <a:lnTo>
                    <a:pt x="3374" y="3205"/>
                  </a:lnTo>
                  <a:lnTo>
                    <a:pt x="3669" y="2784"/>
                  </a:lnTo>
                  <a:lnTo>
                    <a:pt x="3880" y="23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1497775" y="1077100"/>
              <a:ext cx="129700" cy="107550"/>
            </a:xfrm>
            <a:custGeom>
              <a:avLst/>
              <a:gdLst/>
              <a:ahLst/>
              <a:cxnLst/>
              <a:rect l="l" t="t" r="r" b="b"/>
              <a:pathLst>
                <a:path w="5188" h="4302" extrusionOk="0">
                  <a:moveTo>
                    <a:pt x="2868" y="0"/>
                  </a:moveTo>
                  <a:lnTo>
                    <a:pt x="2741" y="85"/>
                  </a:lnTo>
                  <a:lnTo>
                    <a:pt x="2615" y="211"/>
                  </a:lnTo>
                  <a:lnTo>
                    <a:pt x="2067" y="801"/>
                  </a:lnTo>
                  <a:lnTo>
                    <a:pt x="1772" y="1097"/>
                  </a:lnTo>
                  <a:lnTo>
                    <a:pt x="1434" y="1350"/>
                  </a:lnTo>
                  <a:lnTo>
                    <a:pt x="1097" y="1560"/>
                  </a:lnTo>
                  <a:lnTo>
                    <a:pt x="760" y="1729"/>
                  </a:lnTo>
                  <a:lnTo>
                    <a:pt x="380" y="1856"/>
                  </a:lnTo>
                  <a:lnTo>
                    <a:pt x="1" y="1898"/>
                  </a:lnTo>
                  <a:lnTo>
                    <a:pt x="1392" y="2572"/>
                  </a:lnTo>
                  <a:lnTo>
                    <a:pt x="1687" y="2952"/>
                  </a:lnTo>
                  <a:lnTo>
                    <a:pt x="2025" y="3331"/>
                  </a:lnTo>
                  <a:lnTo>
                    <a:pt x="2404" y="3669"/>
                  </a:lnTo>
                  <a:lnTo>
                    <a:pt x="2784" y="3964"/>
                  </a:lnTo>
                  <a:lnTo>
                    <a:pt x="3037" y="4090"/>
                  </a:lnTo>
                  <a:lnTo>
                    <a:pt x="3290" y="4217"/>
                  </a:lnTo>
                  <a:lnTo>
                    <a:pt x="3543" y="4259"/>
                  </a:lnTo>
                  <a:lnTo>
                    <a:pt x="3796" y="4301"/>
                  </a:lnTo>
                  <a:lnTo>
                    <a:pt x="4049" y="4217"/>
                  </a:lnTo>
                  <a:lnTo>
                    <a:pt x="4259" y="4048"/>
                  </a:lnTo>
                  <a:lnTo>
                    <a:pt x="4344" y="3922"/>
                  </a:lnTo>
                  <a:lnTo>
                    <a:pt x="4428" y="3795"/>
                  </a:lnTo>
                  <a:lnTo>
                    <a:pt x="4428" y="3669"/>
                  </a:lnTo>
                  <a:lnTo>
                    <a:pt x="4428" y="3542"/>
                  </a:lnTo>
                  <a:lnTo>
                    <a:pt x="4386" y="3416"/>
                  </a:lnTo>
                  <a:lnTo>
                    <a:pt x="4302" y="3289"/>
                  </a:lnTo>
                  <a:lnTo>
                    <a:pt x="4175" y="3163"/>
                  </a:lnTo>
                  <a:lnTo>
                    <a:pt x="4049" y="3078"/>
                  </a:lnTo>
                  <a:lnTo>
                    <a:pt x="3753" y="2994"/>
                  </a:lnTo>
                  <a:lnTo>
                    <a:pt x="3416" y="2910"/>
                  </a:lnTo>
                  <a:lnTo>
                    <a:pt x="3838" y="2783"/>
                  </a:lnTo>
                  <a:lnTo>
                    <a:pt x="4217" y="2657"/>
                  </a:lnTo>
                  <a:lnTo>
                    <a:pt x="4597" y="2446"/>
                  </a:lnTo>
                  <a:lnTo>
                    <a:pt x="4723" y="2319"/>
                  </a:lnTo>
                  <a:lnTo>
                    <a:pt x="4892" y="2193"/>
                  </a:lnTo>
                  <a:lnTo>
                    <a:pt x="5018" y="2024"/>
                  </a:lnTo>
                  <a:lnTo>
                    <a:pt x="5103" y="1813"/>
                  </a:lnTo>
                  <a:lnTo>
                    <a:pt x="5145" y="1603"/>
                  </a:lnTo>
                  <a:lnTo>
                    <a:pt x="5187" y="1392"/>
                  </a:lnTo>
                  <a:lnTo>
                    <a:pt x="5145" y="1223"/>
                  </a:lnTo>
                  <a:lnTo>
                    <a:pt x="5103" y="1012"/>
                  </a:lnTo>
                  <a:lnTo>
                    <a:pt x="4976" y="844"/>
                  </a:lnTo>
                  <a:lnTo>
                    <a:pt x="4850" y="717"/>
                  </a:lnTo>
                  <a:lnTo>
                    <a:pt x="4639" y="633"/>
                  </a:lnTo>
                  <a:lnTo>
                    <a:pt x="4428" y="591"/>
                  </a:lnTo>
                  <a:lnTo>
                    <a:pt x="4217" y="591"/>
                  </a:lnTo>
                  <a:lnTo>
                    <a:pt x="4006" y="675"/>
                  </a:lnTo>
                  <a:lnTo>
                    <a:pt x="3796" y="759"/>
                  </a:lnTo>
                  <a:lnTo>
                    <a:pt x="3627" y="844"/>
                  </a:lnTo>
                  <a:lnTo>
                    <a:pt x="3247" y="1097"/>
                  </a:lnTo>
                  <a:lnTo>
                    <a:pt x="3374" y="759"/>
                  </a:lnTo>
                  <a:lnTo>
                    <a:pt x="3416" y="591"/>
                  </a:lnTo>
                  <a:lnTo>
                    <a:pt x="3416" y="380"/>
                  </a:lnTo>
                  <a:lnTo>
                    <a:pt x="3332" y="211"/>
                  </a:lnTo>
                  <a:lnTo>
                    <a:pt x="3205" y="85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1497775" y="1077100"/>
              <a:ext cx="129700" cy="107550"/>
            </a:xfrm>
            <a:custGeom>
              <a:avLst/>
              <a:gdLst/>
              <a:ahLst/>
              <a:cxnLst/>
              <a:rect l="l" t="t" r="r" b="b"/>
              <a:pathLst>
                <a:path w="5188" h="4302" fill="none" extrusionOk="0">
                  <a:moveTo>
                    <a:pt x="1" y="1898"/>
                  </a:moveTo>
                  <a:lnTo>
                    <a:pt x="1" y="1898"/>
                  </a:lnTo>
                  <a:lnTo>
                    <a:pt x="380" y="1856"/>
                  </a:lnTo>
                  <a:lnTo>
                    <a:pt x="760" y="1729"/>
                  </a:lnTo>
                  <a:lnTo>
                    <a:pt x="1097" y="1560"/>
                  </a:lnTo>
                  <a:lnTo>
                    <a:pt x="1434" y="1350"/>
                  </a:lnTo>
                  <a:lnTo>
                    <a:pt x="1772" y="1097"/>
                  </a:lnTo>
                  <a:lnTo>
                    <a:pt x="2067" y="801"/>
                  </a:lnTo>
                  <a:lnTo>
                    <a:pt x="2615" y="211"/>
                  </a:lnTo>
                  <a:lnTo>
                    <a:pt x="2615" y="211"/>
                  </a:lnTo>
                  <a:lnTo>
                    <a:pt x="2741" y="85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994" y="0"/>
                  </a:lnTo>
                  <a:lnTo>
                    <a:pt x="3079" y="0"/>
                  </a:lnTo>
                  <a:lnTo>
                    <a:pt x="3205" y="85"/>
                  </a:lnTo>
                  <a:lnTo>
                    <a:pt x="3332" y="211"/>
                  </a:lnTo>
                  <a:lnTo>
                    <a:pt x="3416" y="380"/>
                  </a:lnTo>
                  <a:lnTo>
                    <a:pt x="3416" y="380"/>
                  </a:lnTo>
                  <a:lnTo>
                    <a:pt x="3416" y="591"/>
                  </a:lnTo>
                  <a:lnTo>
                    <a:pt x="3374" y="759"/>
                  </a:lnTo>
                  <a:lnTo>
                    <a:pt x="3247" y="1097"/>
                  </a:lnTo>
                  <a:lnTo>
                    <a:pt x="3247" y="1097"/>
                  </a:lnTo>
                  <a:lnTo>
                    <a:pt x="3627" y="844"/>
                  </a:lnTo>
                  <a:lnTo>
                    <a:pt x="3796" y="759"/>
                  </a:lnTo>
                  <a:lnTo>
                    <a:pt x="4006" y="675"/>
                  </a:lnTo>
                  <a:lnTo>
                    <a:pt x="4006" y="675"/>
                  </a:lnTo>
                  <a:lnTo>
                    <a:pt x="4217" y="591"/>
                  </a:lnTo>
                  <a:lnTo>
                    <a:pt x="4428" y="591"/>
                  </a:lnTo>
                  <a:lnTo>
                    <a:pt x="4639" y="633"/>
                  </a:lnTo>
                  <a:lnTo>
                    <a:pt x="4850" y="717"/>
                  </a:lnTo>
                  <a:lnTo>
                    <a:pt x="4850" y="717"/>
                  </a:lnTo>
                  <a:lnTo>
                    <a:pt x="4976" y="844"/>
                  </a:lnTo>
                  <a:lnTo>
                    <a:pt x="5103" y="1012"/>
                  </a:lnTo>
                  <a:lnTo>
                    <a:pt x="5145" y="1223"/>
                  </a:lnTo>
                  <a:lnTo>
                    <a:pt x="5187" y="1392"/>
                  </a:lnTo>
                  <a:lnTo>
                    <a:pt x="5145" y="1603"/>
                  </a:lnTo>
                  <a:lnTo>
                    <a:pt x="5103" y="1813"/>
                  </a:lnTo>
                  <a:lnTo>
                    <a:pt x="5018" y="2024"/>
                  </a:lnTo>
                  <a:lnTo>
                    <a:pt x="4892" y="2193"/>
                  </a:lnTo>
                  <a:lnTo>
                    <a:pt x="4892" y="2193"/>
                  </a:lnTo>
                  <a:lnTo>
                    <a:pt x="4723" y="2319"/>
                  </a:lnTo>
                  <a:lnTo>
                    <a:pt x="4597" y="2446"/>
                  </a:lnTo>
                  <a:lnTo>
                    <a:pt x="4217" y="2657"/>
                  </a:lnTo>
                  <a:lnTo>
                    <a:pt x="3838" y="2783"/>
                  </a:lnTo>
                  <a:lnTo>
                    <a:pt x="3416" y="2910"/>
                  </a:lnTo>
                  <a:lnTo>
                    <a:pt x="3416" y="2910"/>
                  </a:lnTo>
                  <a:lnTo>
                    <a:pt x="3753" y="2994"/>
                  </a:lnTo>
                  <a:lnTo>
                    <a:pt x="4049" y="3078"/>
                  </a:lnTo>
                  <a:lnTo>
                    <a:pt x="4175" y="3163"/>
                  </a:lnTo>
                  <a:lnTo>
                    <a:pt x="4302" y="3289"/>
                  </a:lnTo>
                  <a:lnTo>
                    <a:pt x="4386" y="3416"/>
                  </a:lnTo>
                  <a:lnTo>
                    <a:pt x="4428" y="3542"/>
                  </a:lnTo>
                  <a:lnTo>
                    <a:pt x="4428" y="3542"/>
                  </a:lnTo>
                  <a:lnTo>
                    <a:pt x="4428" y="3669"/>
                  </a:lnTo>
                  <a:lnTo>
                    <a:pt x="4428" y="3795"/>
                  </a:lnTo>
                  <a:lnTo>
                    <a:pt x="4344" y="3922"/>
                  </a:lnTo>
                  <a:lnTo>
                    <a:pt x="4259" y="4048"/>
                  </a:lnTo>
                  <a:lnTo>
                    <a:pt x="4049" y="4217"/>
                  </a:lnTo>
                  <a:lnTo>
                    <a:pt x="3796" y="4301"/>
                  </a:lnTo>
                  <a:lnTo>
                    <a:pt x="3796" y="4301"/>
                  </a:lnTo>
                  <a:lnTo>
                    <a:pt x="3543" y="4259"/>
                  </a:lnTo>
                  <a:lnTo>
                    <a:pt x="3290" y="4217"/>
                  </a:lnTo>
                  <a:lnTo>
                    <a:pt x="3037" y="4090"/>
                  </a:lnTo>
                  <a:lnTo>
                    <a:pt x="2784" y="3964"/>
                  </a:lnTo>
                  <a:lnTo>
                    <a:pt x="2784" y="3964"/>
                  </a:lnTo>
                  <a:lnTo>
                    <a:pt x="2404" y="3669"/>
                  </a:lnTo>
                  <a:lnTo>
                    <a:pt x="2025" y="3331"/>
                  </a:lnTo>
                  <a:lnTo>
                    <a:pt x="1687" y="2952"/>
                  </a:lnTo>
                  <a:lnTo>
                    <a:pt x="1392" y="25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1318575" y="1064450"/>
              <a:ext cx="131800" cy="80125"/>
            </a:xfrm>
            <a:custGeom>
              <a:avLst/>
              <a:gdLst/>
              <a:ahLst/>
              <a:cxnLst/>
              <a:rect l="l" t="t" r="r" b="b"/>
              <a:pathLst>
                <a:path w="5272" h="3205" extrusionOk="0">
                  <a:moveTo>
                    <a:pt x="1856" y="0"/>
                  </a:moveTo>
                  <a:lnTo>
                    <a:pt x="1772" y="42"/>
                  </a:lnTo>
                  <a:lnTo>
                    <a:pt x="1687" y="85"/>
                  </a:lnTo>
                  <a:lnTo>
                    <a:pt x="1561" y="169"/>
                  </a:lnTo>
                  <a:lnTo>
                    <a:pt x="1434" y="338"/>
                  </a:lnTo>
                  <a:lnTo>
                    <a:pt x="1350" y="591"/>
                  </a:lnTo>
                  <a:lnTo>
                    <a:pt x="1266" y="886"/>
                  </a:lnTo>
                  <a:lnTo>
                    <a:pt x="1266" y="1139"/>
                  </a:lnTo>
                  <a:lnTo>
                    <a:pt x="1308" y="1434"/>
                  </a:lnTo>
                  <a:lnTo>
                    <a:pt x="1013" y="1097"/>
                  </a:lnTo>
                  <a:lnTo>
                    <a:pt x="844" y="1012"/>
                  </a:lnTo>
                  <a:lnTo>
                    <a:pt x="633" y="928"/>
                  </a:lnTo>
                  <a:lnTo>
                    <a:pt x="422" y="928"/>
                  </a:lnTo>
                  <a:lnTo>
                    <a:pt x="212" y="970"/>
                  </a:lnTo>
                  <a:lnTo>
                    <a:pt x="43" y="1097"/>
                  </a:lnTo>
                  <a:lnTo>
                    <a:pt x="1" y="1181"/>
                  </a:lnTo>
                  <a:lnTo>
                    <a:pt x="1" y="1307"/>
                  </a:lnTo>
                  <a:lnTo>
                    <a:pt x="1" y="1434"/>
                  </a:lnTo>
                  <a:lnTo>
                    <a:pt x="85" y="1560"/>
                  </a:lnTo>
                  <a:lnTo>
                    <a:pt x="254" y="1771"/>
                  </a:lnTo>
                  <a:lnTo>
                    <a:pt x="591" y="2109"/>
                  </a:lnTo>
                  <a:lnTo>
                    <a:pt x="971" y="2404"/>
                  </a:lnTo>
                  <a:lnTo>
                    <a:pt x="1940" y="3078"/>
                  </a:lnTo>
                  <a:lnTo>
                    <a:pt x="2404" y="3205"/>
                  </a:lnTo>
                  <a:lnTo>
                    <a:pt x="2826" y="3205"/>
                  </a:lnTo>
                  <a:lnTo>
                    <a:pt x="3290" y="3120"/>
                  </a:lnTo>
                  <a:lnTo>
                    <a:pt x="3711" y="2994"/>
                  </a:lnTo>
                  <a:lnTo>
                    <a:pt x="4133" y="2783"/>
                  </a:lnTo>
                  <a:lnTo>
                    <a:pt x="4512" y="2530"/>
                  </a:lnTo>
                  <a:lnTo>
                    <a:pt x="4808" y="2193"/>
                  </a:lnTo>
                  <a:lnTo>
                    <a:pt x="5061" y="1856"/>
                  </a:lnTo>
                  <a:lnTo>
                    <a:pt x="5187" y="1645"/>
                  </a:lnTo>
                  <a:lnTo>
                    <a:pt x="5229" y="1434"/>
                  </a:lnTo>
                  <a:lnTo>
                    <a:pt x="5271" y="1223"/>
                  </a:lnTo>
                  <a:lnTo>
                    <a:pt x="5271" y="1012"/>
                  </a:lnTo>
                  <a:lnTo>
                    <a:pt x="5229" y="844"/>
                  </a:lnTo>
                  <a:lnTo>
                    <a:pt x="5103" y="633"/>
                  </a:lnTo>
                  <a:lnTo>
                    <a:pt x="4934" y="506"/>
                  </a:lnTo>
                  <a:lnTo>
                    <a:pt x="4765" y="422"/>
                  </a:lnTo>
                  <a:lnTo>
                    <a:pt x="4639" y="422"/>
                  </a:lnTo>
                  <a:lnTo>
                    <a:pt x="4512" y="464"/>
                  </a:lnTo>
                  <a:lnTo>
                    <a:pt x="4302" y="591"/>
                  </a:lnTo>
                  <a:lnTo>
                    <a:pt x="4091" y="759"/>
                  </a:lnTo>
                  <a:lnTo>
                    <a:pt x="3922" y="928"/>
                  </a:lnTo>
                  <a:lnTo>
                    <a:pt x="3458" y="1476"/>
                  </a:lnTo>
                  <a:lnTo>
                    <a:pt x="3458" y="1476"/>
                  </a:lnTo>
                  <a:lnTo>
                    <a:pt x="3500" y="1350"/>
                  </a:lnTo>
                  <a:lnTo>
                    <a:pt x="3500" y="1223"/>
                  </a:lnTo>
                  <a:lnTo>
                    <a:pt x="3458" y="1097"/>
                  </a:lnTo>
                  <a:lnTo>
                    <a:pt x="3374" y="970"/>
                  </a:lnTo>
                  <a:lnTo>
                    <a:pt x="3247" y="928"/>
                  </a:lnTo>
                  <a:lnTo>
                    <a:pt x="3121" y="886"/>
                  </a:lnTo>
                  <a:lnTo>
                    <a:pt x="2994" y="928"/>
                  </a:lnTo>
                  <a:lnTo>
                    <a:pt x="2868" y="1012"/>
                  </a:lnTo>
                  <a:lnTo>
                    <a:pt x="2741" y="1139"/>
                  </a:lnTo>
                  <a:lnTo>
                    <a:pt x="2615" y="1265"/>
                  </a:lnTo>
                  <a:lnTo>
                    <a:pt x="2573" y="1054"/>
                  </a:lnTo>
                  <a:lnTo>
                    <a:pt x="2531" y="886"/>
                  </a:lnTo>
                  <a:lnTo>
                    <a:pt x="2489" y="675"/>
                  </a:lnTo>
                  <a:lnTo>
                    <a:pt x="2404" y="464"/>
                  </a:lnTo>
                  <a:lnTo>
                    <a:pt x="2320" y="253"/>
                  </a:lnTo>
                  <a:lnTo>
                    <a:pt x="2151" y="127"/>
                  </a:lnTo>
                  <a:lnTo>
                    <a:pt x="1983" y="42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1318575" y="1064450"/>
              <a:ext cx="131800" cy="80125"/>
            </a:xfrm>
            <a:custGeom>
              <a:avLst/>
              <a:gdLst/>
              <a:ahLst/>
              <a:cxnLst/>
              <a:rect l="l" t="t" r="r" b="b"/>
              <a:pathLst>
                <a:path w="5272" h="3205" fill="none" extrusionOk="0">
                  <a:moveTo>
                    <a:pt x="971" y="2404"/>
                  </a:moveTo>
                  <a:lnTo>
                    <a:pt x="971" y="2404"/>
                  </a:lnTo>
                  <a:lnTo>
                    <a:pt x="591" y="2109"/>
                  </a:lnTo>
                  <a:lnTo>
                    <a:pt x="254" y="1771"/>
                  </a:lnTo>
                  <a:lnTo>
                    <a:pt x="254" y="1771"/>
                  </a:lnTo>
                  <a:lnTo>
                    <a:pt x="85" y="1560"/>
                  </a:lnTo>
                  <a:lnTo>
                    <a:pt x="1" y="1434"/>
                  </a:lnTo>
                  <a:lnTo>
                    <a:pt x="1" y="1307"/>
                  </a:lnTo>
                  <a:lnTo>
                    <a:pt x="1" y="1307"/>
                  </a:lnTo>
                  <a:lnTo>
                    <a:pt x="1" y="1181"/>
                  </a:lnTo>
                  <a:lnTo>
                    <a:pt x="43" y="1097"/>
                  </a:lnTo>
                  <a:lnTo>
                    <a:pt x="212" y="970"/>
                  </a:lnTo>
                  <a:lnTo>
                    <a:pt x="422" y="928"/>
                  </a:lnTo>
                  <a:lnTo>
                    <a:pt x="633" y="928"/>
                  </a:lnTo>
                  <a:lnTo>
                    <a:pt x="633" y="928"/>
                  </a:lnTo>
                  <a:lnTo>
                    <a:pt x="844" y="1012"/>
                  </a:lnTo>
                  <a:lnTo>
                    <a:pt x="1013" y="1097"/>
                  </a:lnTo>
                  <a:lnTo>
                    <a:pt x="1308" y="1434"/>
                  </a:lnTo>
                  <a:lnTo>
                    <a:pt x="1308" y="1434"/>
                  </a:lnTo>
                  <a:lnTo>
                    <a:pt x="1266" y="1139"/>
                  </a:lnTo>
                  <a:lnTo>
                    <a:pt x="1266" y="886"/>
                  </a:lnTo>
                  <a:lnTo>
                    <a:pt x="1350" y="591"/>
                  </a:lnTo>
                  <a:lnTo>
                    <a:pt x="1434" y="338"/>
                  </a:lnTo>
                  <a:lnTo>
                    <a:pt x="1434" y="338"/>
                  </a:lnTo>
                  <a:lnTo>
                    <a:pt x="1561" y="169"/>
                  </a:lnTo>
                  <a:lnTo>
                    <a:pt x="1687" y="85"/>
                  </a:lnTo>
                  <a:lnTo>
                    <a:pt x="1772" y="42"/>
                  </a:lnTo>
                  <a:lnTo>
                    <a:pt x="1772" y="42"/>
                  </a:lnTo>
                  <a:lnTo>
                    <a:pt x="1856" y="0"/>
                  </a:lnTo>
                  <a:lnTo>
                    <a:pt x="1983" y="42"/>
                  </a:lnTo>
                  <a:lnTo>
                    <a:pt x="2151" y="127"/>
                  </a:lnTo>
                  <a:lnTo>
                    <a:pt x="2320" y="253"/>
                  </a:lnTo>
                  <a:lnTo>
                    <a:pt x="2404" y="464"/>
                  </a:lnTo>
                  <a:lnTo>
                    <a:pt x="2404" y="464"/>
                  </a:lnTo>
                  <a:lnTo>
                    <a:pt x="2489" y="675"/>
                  </a:lnTo>
                  <a:lnTo>
                    <a:pt x="2531" y="886"/>
                  </a:lnTo>
                  <a:lnTo>
                    <a:pt x="2573" y="1054"/>
                  </a:lnTo>
                  <a:lnTo>
                    <a:pt x="2615" y="1265"/>
                  </a:lnTo>
                  <a:lnTo>
                    <a:pt x="2615" y="1265"/>
                  </a:lnTo>
                  <a:lnTo>
                    <a:pt x="2741" y="1139"/>
                  </a:lnTo>
                  <a:lnTo>
                    <a:pt x="2868" y="1012"/>
                  </a:lnTo>
                  <a:lnTo>
                    <a:pt x="2868" y="1012"/>
                  </a:lnTo>
                  <a:lnTo>
                    <a:pt x="2994" y="928"/>
                  </a:lnTo>
                  <a:lnTo>
                    <a:pt x="3121" y="886"/>
                  </a:lnTo>
                  <a:lnTo>
                    <a:pt x="3247" y="928"/>
                  </a:lnTo>
                  <a:lnTo>
                    <a:pt x="3374" y="970"/>
                  </a:lnTo>
                  <a:lnTo>
                    <a:pt x="3374" y="970"/>
                  </a:lnTo>
                  <a:lnTo>
                    <a:pt x="3458" y="1097"/>
                  </a:lnTo>
                  <a:lnTo>
                    <a:pt x="3500" y="1223"/>
                  </a:lnTo>
                  <a:lnTo>
                    <a:pt x="3500" y="1350"/>
                  </a:lnTo>
                  <a:lnTo>
                    <a:pt x="3458" y="1476"/>
                  </a:lnTo>
                  <a:lnTo>
                    <a:pt x="3458" y="1476"/>
                  </a:lnTo>
                  <a:lnTo>
                    <a:pt x="3922" y="928"/>
                  </a:lnTo>
                  <a:lnTo>
                    <a:pt x="3922" y="928"/>
                  </a:lnTo>
                  <a:lnTo>
                    <a:pt x="4091" y="759"/>
                  </a:lnTo>
                  <a:lnTo>
                    <a:pt x="4302" y="591"/>
                  </a:lnTo>
                  <a:lnTo>
                    <a:pt x="4512" y="464"/>
                  </a:lnTo>
                  <a:lnTo>
                    <a:pt x="4639" y="422"/>
                  </a:lnTo>
                  <a:lnTo>
                    <a:pt x="4765" y="422"/>
                  </a:lnTo>
                  <a:lnTo>
                    <a:pt x="4765" y="422"/>
                  </a:lnTo>
                  <a:lnTo>
                    <a:pt x="4934" y="506"/>
                  </a:lnTo>
                  <a:lnTo>
                    <a:pt x="5103" y="633"/>
                  </a:lnTo>
                  <a:lnTo>
                    <a:pt x="5229" y="844"/>
                  </a:lnTo>
                  <a:lnTo>
                    <a:pt x="5271" y="1012"/>
                  </a:lnTo>
                  <a:lnTo>
                    <a:pt x="5271" y="1012"/>
                  </a:lnTo>
                  <a:lnTo>
                    <a:pt x="5271" y="1223"/>
                  </a:lnTo>
                  <a:lnTo>
                    <a:pt x="5229" y="1434"/>
                  </a:lnTo>
                  <a:lnTo>
                    <a:pt x="5187" y="1645"/>
                  </a:lnTo>
                  <a:lnTo>
                    <a:pt x="5061" y="1856"/>
                  </a:lnTo>
                  <a:lnTo>
                    <a:pt x="5061" y="1856"/>
                  </a:lnTo>
                  <a:lnTo>
                    <a:pt x="4808" y="2193"/>
                  </a:lnTo>
                  <a:lnTo>
                    <a:pt x="4512" y="2530"/>
                  </a:lnTo>
                  <a:lnTo>
                    <a:pt x="4133" y="2783"/>
                  </a:lnTo>
                  <a:lnTo>
                    <a:pt x="3711" y="2994"/>
                  </a:lnTo>
                  <a:lnTo>
                    <a:pt x="3290" y="3120"/>
                  </a:lnTo>
                  <a:lnTo>
                    <a:pt x="2826" y="3205"/>
                  </a:lnTo>
                  <a:lnTo>
                    <a:pt x="2404" y="3205"/>
                  </a:lnTo>
                  <a:lnTo>
                    <a:pt x="1940" y="3078"/>
                  </a:lnTo>
                  <a:lnTo>
                    <a:pt x="971" y="2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1210000" y="1190950"/>
              <a:ext cx="5300" cy="31625"/>
            </a:xfrm>
            <a:custGeom>
              <a:avLst/>
              <a:gdLst/>
              <a:ahLst/>
              <a:cxnLst/>
              <a:rect l="l" t="t" r="r" b="b"/>
              <a:pathLst>
                <a:path w="212" h="1265" extrusionOk="0">
                  <a:moveTo>
                    <a:pt x="1" y="0"/>
                  </a:moveTo>
                  <a:lnTo>
                    <a:pt x="1" y="42"/>
                  </a:lnTo>
                  <a:lnTo>
                    <a:pt x="1" y="337"/>
                  </a:lnTo>
                  <a:lnTo>
                    <a:pt x="43" y="633"/>
                  </a:lnTo>
                  <a:lnTo>
                    <a:pt x="43" y="928"/>
                  </a:lnTo>
                  <a:lnTo>
                    <a:pt x="43" y="1054"/>
                  </a:lnTo>
                  <a:lnTo>
                    <a:pt x="43" y="1223"/>
                  </a:lnTo>
                  <a:lnTo>
                    <a:pt x="85" y="1265"/>
                  </a:lnTo>
                  <a:lnTo>
                    <a:pt x="127" y="1223"/>
                  </a:lnTo>
                  <a:lnTo>
                    <a:pt x="169" y="1096"/>
                  </a:lnTo>
                  <a:lnTo>
                    <a:pt x="212" y="928"/>
                  </a:lnTo>
                  <a:lnTo>
                    <a:pt x="212" y="633"/>
                  </a:lnTo>
                  <a:lnTo>
                    <a:pt x="127" y="337"/>
                  </a:lnTo>
                  <a:lnTo>
                    <a:pt x="85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1210000" y="1190950"/>
              <a:ext cx="5300" cy="31625"/>
            </a:xfrm>
            <a:custGeom>
              <a:avLst/>
              <a:gdLst/>
              <a:ahLst/>
              <a:cxnLst/>
              <a:rect l="l" t="t" r="r" b="b"/>
              <a:pathLst>
                <a:path w="212" h="1265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337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43" y="928"/>
                  </a:lnTo>
                  <a:lnTo>
                    <a:pt x="43" y="928"/>
                  </a:lnTo>
                  <a:lnTo>
                    <a:pt x="43" y="1054"/>
                  </a:lnTo>
                  <a:lnTo>
                    <a:pt x="43" y="1054"/>
                  </a:lnTo>
                  <a:lnTo>
                    <a:pt x="43" y="1223"/>
                  </a:lnTo>
                  <a:lnTo>
                    <a:pt x="43" y="1223"/>
                  </a:lnTo>
                  <a:lnTo>
                    <a:pt x="85" y="1265"/>
                  </a:lnTo>
                  <a:lnTo>
                    <a:pt x="85" y="1265"/>
                  </a:lnTo>
                  <a:lnTo>
                    <a:pt x="85" y="1265"/>
                  </a:lnTo>
                  <a:lnTo>
                    <a:pt x="127" y="1223"/>
                  </a:lnTo>
                  <a:lnTo>
                    <a:pt x="127" y="1223"/>
                  </a:lnTo>
                  <a:lnTo>
                    <a:pt x="169" y="1096"/>
                  </a:lnTo>
                  <a:lnTo>
                    <a:pt x="169" y="1096"/>
                  </a:lnTo>
                  <a:lnTo>
                    <a:pt x="212" y="928"/>
                  </a:lnTo>
                  <a:lnTo>
                    <a:pt x="212" y="928"/>
                  </a:lnTo>
                  <a:lnTo>
                    <a:pt x="212" y="633"/>
                  </a:lnTo>
                  <a:lnTo>
                    <a:pt x="212" y="633"/>
                  </a:lnTo>
                  <a:lnTo>
                    <a:pt x="127" y="337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1233200" y="1227825"/>
              <a:ext cx="3175" cy="13725"/>
            </a:xfrm>
            <a:custGeom>
              <a:avLst/>
              <a:gdLst/>
              <a:ahLst/>
              <a:cxnLst/>
              <a:rect l="l" t="t" r="r" b="b"/>
              <a:pathLst>
                <a:path w="127" h="549" extrusionOk="0">
                  <a:moveTo>
                    <a:pt x="43" y="1"/>
                  </a:moveTo>
                  <a:lnTo>
                    <a:pt x="0" y="43"/>
                  </a:lnTo>
                  <a:lnTo>
                    <a:pt x="0" y="254"/>
                  </a:lnTo>
                  <a:lnTo>
                    <a:pt x="0" y="380"/>
                  </a:lnTo>
                  <a:lnTo>
                    <a:pt x="0" y="465"/>
                  </a:lnTo>
                  <a:lnTo>
                    <a:pt x="0" y="507"/>
                  </a:lnTo>
                  <a:lnTo>
                    <a:pt x="43" y="549"/>
                  </a:lnTo>
                  <a:lnTo>
                    <a:pt x="85" y="507"/>
                  </a:lnTo>
                  <a:lnTo>
                    <a:pt x="127" y="465"/>
                  </a:lnTo>
                  <a:lnTo>
                    <a:pt x="127" y="380"/>
                  </a:lnTo>
                  <a:lnTo>
                    <a:pt x="127" y="254"/>
                  </a:lnTo>
                  <a:lnTo>
                    <a:pt x="85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1233200" y="1227825"/>
              <a:ext cx="3175" cy="13725"/>
            </a:xfrm>
            <a:custGeom>
              <a:avLst/>
              <a:gdLst/>
              <a:ahLst/>
              <a:cxnLst/>
              <a:rect l="l" t="t" r="r" b="b"/>
              <a:pathLst>
                <a:path w="127" h="549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0" y="465"/>
                  </a:lnTo>
                  <a:lnTo>
                    <a:pt x="0" y="465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43" y="549"/>
                  </a:lnTo>
                  <a:lnTo>
                    <a:pt x="43" y="549"/>
                  </a:lnTo>
                  <a:lnTo>
                    <a:pt x="85" y="507"/>
                  </a:lnTo>
                  <a:lnTo>
                    <a:pt x="127" y="465"/>
                  </a:lnTo>
                  <a:lnTo>
                    <a:pt x="127" y="465"/>
                  </a:lnTo>
                  <a:lnTo>
                    <a:pt x="127" y="465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127" y="254"/>
                  </a:lnTo>
                  <a:lnTo>
                    <a:pt x="127" y="25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1212125" y="1252075"/>
              <a:ext cx="4225" cy="28500"/>
            </a:xfrm>
            <a:custGeom>
              <a:avLst/>
              <a:gdLst/>
              <a:ahLst/>
              <a:cxnLst/>
              <a:rect l="l" t="t" r="r" b="b"/>
              <a:pathLst>
                <a:path w="169" h="1140" extrusionOk="0">
                  <a:moveTo>
                    <a:pt x="42" y="1"/>
                  </a:moveTo>
                  <a:lnTo>
                    <a:pt x="42" y="43"/>
                  </a:lnTo>
                  <a:lnTo>
                    <a:pt x="42" y="296"/>
                  </a:lnTo>
                  <a:lnTo>
                    <a:pt x="42" y="549"/>
                  </a:lnTo>
                  <a:lnTo>
                    <a:pt x="0" y="1055"/>
                  </a:lnTo>
                  <a:lnTo>
                    <a:pt x="42" y="1097"/>
                  </a:lnTo>
                  <a:lnTo>
                    <a:pt x="84" y="1139"/>
                  </a:lnTo>
                  <a:lnTo>
                    <a:pt x="127" y="1139"/>
                  </a:lnTo>
                  <a:lnTo>
                    <a:pt x="127" y="1097"/>
                  </a:lnTo>
                  <a:lnTo>
                    <a:pt x="169" y="802"/>
                  </a:lnTo>
                  <a:lnTo>
                    <a:pt x="169" y="549"/>
                  </a:lnTo>
                  <a:lnTo>
                    <a:pt x="127" y="296"/>
                  </a:lnTo>
                  <a:lnTo>
                    <a:pt x="127" y="169"/>
                  </a:lnTo>
                  <a:lnTo>
                    <a:pt x="84" y="4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1212125" y="1252075"/>
              <a:ext cx="4225" cy="28500"/>
            </a:xfrm>
            <a:custGeom>
              <a:avLst/>
              <a:gdLst/>
              <a:ahLst/>
              <a:cxnLst/>
              <a:rect l="l" t="t" r="r" b="b"/>
              <a:pathLst>
                <a:path w="169" h="1140" fill="none" extrusionOk="0">
                  <a:moveTo>
                    <a:pt x="42" y="1"/>
                  </a:moveTo>
                  <a:lnTo>
                    <a:pt x="42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42" y="549"/>
                  </a:lnTo>
                  <a:lnTo>
                    <a:pt x="42" y="549"/>
                  </a:lnTo>
                  <a:lnTo>
                    <a:pt x="0" y="1055"/>
                  </a:lnTo>
                  <a:lnTo>
                    <a:pt x="0" y="1055"/>
                  </a:lnTo>
                  <a:lnTo>
                    <a:pt x="42" y="1097"/>
                  </a:lnTo>
                  <a:lnTo>
                    <a:pt x="84" y="1139"/>
                  </a:lnTo>
                  <a:lnTo>
                    <a:pt x="84" y="1139"/>
                  </a:lnTo>
                  <a:lnTo>
                    <a:pt x="127" y="1139"/>
                  </a:lnTo>
                  <a:lnTo>
                    <a:pt x="127" y="1097"/>
                  </a:lnTo>
                  <a:lnTo>
                    <a:pt x="127" y="1097"/>
                  </a:lnTo>
                  <a:lnTo>
                    <a:pt x="169" y="802"/>
                  </a:lnTo>
                  <a:lnTo>
                    <a:pt x="169" y="549"/>
                  </a:lnTo>
                  <a:lnTo>
                    <a:pt x="169" y="549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1285900" y="1394375"/>
              <a:ext cx="199250" cy="123375"/>
            </a:xfrm>
            <a:custGeom>
              <a:avLst/>
              <a:gdLst/>
              <a:ahLst/>
              <a:cxnLst/>
              <a:rect l="l" t="t" r="r" b="b"/>
              <a:pathLst>
                <a:path w="7970" h="4935" extrusionOk="0">
                  <a:moveTo>
                    <a:pt x="1898" y="1"/>
                  </a:moveTo>
                  <a:lnTo>
                    <a:pt x="1561" y="43"/>
                  </a:lnTo>
                  <a:lnTo>
                    <a:pt x="1223" y="127"/>
                  </a:lnTo>
                  <a:lnTo>
                    <a:pt x="928" y="254"/>
                  </a:lnTo>
                  <a:lnTo>
                    <a:pt x="675" y="422"/>
                  </a:lnTo>
                  <a:lnTo>
                    <a:pt x="464" y="633"/>
                  </a:lnTo>
                  <a:lnTo>
                    <a:pt x="296" y="886"/>
                  </a:lnTo>
                  <a:lnTo>
                    <a:pt x="127" y="1181"/>
                  </a:lnTo>
                  <a:lnTo>
                    <a:pt x="43" y="1477"/>
                  </a:lnTo>
                  <a:lnTo>
                    <a:pt x="1" y="1772"/>
                  </a:lnTo>
                  <a:lnTo>
                    <a:pt x="1" y="2067"/>
                  </a:lnTo>
                  <a:lnTo>
                    <a:pt x="85" y="2404"/>
                  </a:lnTo>
                  <a:lnTo>
                    <a:pt x="169" y="2699"/>
                  </a:lnTo>
                  <a:lnTo>
                    <a:pt x="296" y="2952"/>
                  </a:lnTo>
                  <a:lnTo>
                    <a:pt x="464" y="3247"/>
                  </a:lnTo>
                  <a:lnTo>
                    <a:pt x="633" y="3500"/>
                  </a:lnTo>
                  <a:lnTo>
                    <a:pt x="844" y="3711"/>
                  </a:lnTo>
                  <a:lnTo>
                    <a:pt x="1055" y="3922"/>
                  </a:lnTo>
                  <a:lnTo>
                    <a:pt x="1308" y="4133"/>
                  </a:lnTo>
                  <a:lnTo>
                    <a:pt x="1561" y="4302"/>
                  </a:lnTo>
                  <a:lnTo>
                    <a:pt x="1856" y="4470"/>
                  </a:lnTo>
                  <a:lnTo>
                    <a:pt x="2446" y="4723"/>
                  </a:lnTo>
                  <a:lnTo>
                    <a:pt x="3121" y="4892"/>
                  </a:lnTo>
                  <a:lnTo>
                    <a:pt x="3796" y="4934"/>
                  </a:lnTo>
                  <a:lnTo>
                    <a:pt x="4344" y="4934"/>
                  </a:lnTo>
                  <a:lnTo>
                    <a:pt x="4850" y="4892"/>
                  </a:lnTo>
                  <a:lnTo>
                    <a:pt x="5271" y="4765"/>
                  </a:lnTo>
                  <a:lnTo>
                    <a:pt x="5735" y="4597"/>
                  </a:lnTo>
                  <a:lnTo>
                    <a:pt x="6115" y="4428"/>
                  </a:lnTo>
                  <a:lnTo>
                    <a:pt x="6452" y="4217"/>
                  </a:lnTo>
                  <a:lnTo>
                    <a:pt x="6789" y="3964"/>
                  </a:lnTo>
                  <a:lnTo>
                    <a:pt x="7084" y="3669"/>
                  </a:lnTo>
                  <a:lnTo>
                    <a:pt x="7295" y="3374"/>
                  </a:lnTo>
                  <a:lnTo>
                    <a:pt x="7506" y="3079"/>
                  </a:lnTo>
                  <a:lnTo>
                    <a:pt x="7675" y="2784"/>
                  </a:lnTo>
                  <a:lnTo>
                    <a:pt x="7801" y="2488"/>
                  </a:lnTo>
                  <a:lnTo>
                    <a:pt x="7885" y="2193"/>
                  </a:lnTo>
                  <a:lnTo>
                    <a:pt x="7928" y="1898"/>
                  </a:lnTo>
                  <a:lnTo>
                    <a:pt x="7970" y="1645"/>
                  </a:lnTo>
                  <a:lnTo>
                    <a:pt x="7928" y="1392"/>
                  </a:lnTo>
                  <a:lnTo>
                    <a:pt x="7843" y="1181"/>
                  </a:lnTo>
                  <a:lnTo>
                    <a:pt x="7759" y="971"/>
                  </a:lnTo>
                  <a:lnTo>
                    <a:pt x="7590" y="802"/>
                  </a:lnTo>
                  <a:lnTo>
                    <a:pt x="7422" y="633"/>
                  </a:lnTo>
                  <a:lnTo>
                    <a:pt x="7253" y="507"/>
                  </a:lnTo>
                  <a:lnTo>
                    <a:pt x="7000" y="380"/>
                  </a:lnTo>
                  <a:lnTo>
                    <a:pt x="6747" y="296"/>
                  </a:lnTo>
                  <a:lnTo>
                    <a:pt x="6494" y="254"/>
                  </a:lnTo>
                  <a:lnTo>
                    <a:pt x="6115" y="254"/>
                  </a:lnTo>
                  <a:lnTo>
                    <a:pt x="5651" y="380"/>
                  </a:lnTo>
                  <a:lnTo>
                    <a:pt x="5187" y="591"/>
                  </a:lnTo>
                  <a:lnTo>
                    <a:pt x="4681" y="928"/>
                  </a:lnTo>
                  <a:lnTo>
                    <a:pt x="4681" y="886"/>
                  </a:lnTo>
                  <a:lnTo>
                    <a:pt x="4554" y="971"/>
                  </a:lnTo>
                  <a:lnTo>
                    <a:pt x="4217" y="971"/>
                  </a:lnTo>
                  <a:lnTo>
                    <a:pt x="3964" y="844"/>
                  </a:lnTo>
                  <a:lnTo>
                    <a:pt x="3796" y="718"/>
                  </a:lnTo>
                  <a:lnTo>
                    <a:pt x="3205" y="380"/>
                  </a:lnTo>
                  <a:lnTo>
                    <a:pt x="2868" y="212"/>
                  </a:lnTo>
                  <a:lnTo>
                    <a:pt x="2531" y="127"/>
                  </a:lnTo>
                  <a:lnTo>
                    <a:pt x="2235" y="43"/>
                  </a:lnTo>
                  <a:lnTo>
                    <a:pt x="1898" y="1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1285900" y="1394375"/>
              <a:ext cx="199250" cy="123375"/>
            </a:xfrm>
            <a:custGeom>
              <a:avLst/>
              <a:gdLst/>
              <a:ahLst/>
              <a:cxnLst/>
              <a:rect l="l" t="t" r="r" b="b"/>
              <a:pathLst>
                <a:path w="7970" h="4935" fill="none" extrusionOk="0">
                  <a:moveTo>
                    <a:pt x="4681" y="886"/>
                  </a:moveTo>
                  <a:lnTo>
                    <a:pt x="4681" y="886"/>
                  </a:lnTo>
                  <a:lnTo>
                    <a:pt x="4554" y="971"/>
                  </a:lnTo>
                  <a:lnTo>
                    <a:pt x="4428" y="971"/>
                  </a:lnTo>
                  <a:lnTo>
                    <a:pt x="4217" y="971"/>
                  </a:lnTo>
                  <a:lnTo>
                    <a:pt x="3964" y="844"/>
                  </a:lnTo>
                  <a:lnTo>
                    <a:pt x="3796" y="718"/>
                  </a:lnTo>
                  <a:lnTo>
                    <a:pt x="3796" y="718"/>
                  </a:lnTo>
                  <a:lnTo>
                    <a:pt x="3205" y="380"/>
                  </a:lnTo>
                  <a:lnTo>
                    <a:pt x="2868" y="212"/>
                  </a:lnTo>
                  <a:lnTo>
                    <a:pt x="2531" y="127"/>
                  </a:lnTo>
                  <a:lnTo>
                    <a:pt x="2235" y="43"/>
                  </a:lnTo>
                  <a:lnTo>
                    <a:pt x="1898" y="1"/>
                  </a:lnTo>
                  <a:lnTo>
                    <a:pt x="1561" y="43"/>
                  </a:lnTo>
                  <a:lnTo>
                    <a:pt x="1223" y="127"/>
                  </a:lnTo>
                  <a:lnTo>
                    <a:pt x="1223" y="127"/>
                  </a:lnTo>
                  <a:lnTo>
                    <a:pt x="928" y="254"/>
                  </a:lnTo>
                  <a:lnTo>
                    <a:pt x="675" y="422"/>
                  </a:lnTo>
                  <a:lnTo>
                    <a:pt x="464" y="633"/>
                  </a:lnTo>
                  <a:lnTo>
                    <a:pt x="296" y="886"/>
                  </a:lnTo>
                  <a:lnTo>
                    <a:pt x="127" y="1181"/>
                  </a:lnTo>
                  <a:lnTo>
                    <a:pt x="43" y="1477"/>
                  </a:lnTo>
                  <a:lnTo>
                    <a:pt x="1" y="1772"/>
                  </a:lnTo>
                  <a:lnTo>
                    <a:pt x="1" y="2067"/>
                  </a:lnTo>
                  <a:lnTo>
                    <a:pt x="1" y="2067"/>
                  </a:lnTo>
                  <a:lnTo>
                    <a:pt x="85" y="2404"/>
                  </a:lnTo>
                  <a:lnTo>
                    <a:pt x="169" y="2699"/>
                  </a:lnTo>
                  <a:lnTo>
                    <a:pt x="296" y="2952"/>
                  </a:lnTo>
                  <a:lnTo>
                    <a:pt x="464" y="3247"/>
                  </a:lnTo>
                  <a:lnTo>
                    <a:pt x="633" y="3500"/>
                  </a:lnTo>
                  <a:lnTo>
                    <a:pt x="844" y="3711"/>
                  </a:lnTo>
                  <a:lnTo>
                    <a:pt x="1055" y="3922"/>
                  </a:lnTo>
                  <a:lnTo>
                    <a:pt x="1308" y="4133"/>
                  </a:lnTo>
                  <a:lnTo>
                    <a:pt x="1561" y="4302"/>
                  </a:lnTo>
                  <a:lnTo>
                    <a:pt x="1856" y="4470"/>
                  </a:lnTo>
                  <a:lnTo>
                    <a:pt x="2446" y="4723"/>
                  </a:lnTo>
                  <a:lnTo>
                    <a:pt x="3121" y="4892"/>
                  </a:lnTo>
                  <a:lnTo>
                    <a:pt x="3796" y="4934"/>
                  </a:lnTo>
                  <a:lnTo>
                    <a:pt x="3796" y="4934"/>
                  </a:lnTo>
                  <a:lnTo>
                    <a:pt x="4344" y="4934"/>
                  </a:lnTo>
                  <a:lnTo>
                    <a:pt x="4850" y="4892"/>
                  </a:lnTo>
                  <a:lnTo>
                    <a:pt x="5271" y="4765"/>
                  </a:lnTo>
                  <a:lnTo>
                    <a:pt x="5735" y="4597"/>
                  </a:lnTo>
                  <a:lnTo>
                    <a:pt x="6115" y="4428"/>
                  </a:lnTo>
                  <a:lnTo>
                    <a:pt x="6452" y="4217"/>
                  </a:lnTo>
                  <a:lnTo>
                    <a:pt x="6789" y="3964"/>
                  </a:lnTo>
                  <a:lnTo>
                    <a:pt x="7084" y="3669"/>
                  </a:lnTo>
                  <a:lnTo>
                    <a:pt x="7295" y="3374"/>
                  </a:lnTo>
                  <a:lnTo>
                    <a:pt x="7506" y="3079"/>
                  </a:lnTo>
                  <a:lnTo>
                    <a:pt x="7675" y="2784"/>
                  </a:lnTo>
                  <a:lnTo>
                    <a:pt x="7801" y="2488"/>
                  </a:lnTo>
                  <a:lnTo>
                    <a:pt x="7885" y="2193"/>
                  </a:lnTo>
                  <a:lnTo>
                    <a:pt x="7928" y="1898"/>
                  </a:lnTo>
                  <a:lnTo>
                    <a:pt x="7970" y="1645"/>
                  </a:lnTo>
                  <a:lnTo>
                    <a:pt x="7928" y="1392"/>
                  </a:lnTo>
                  <a:lnTo>
                    <a:pt x="7928" y="1392"/>
                  </a:lnTo>
                  <a:lnTo>
                    <a:pt x="7843" y="1181"/>
                  </a:lnTo>
                  <a:lnTo>
                    <a:pt x="7759" y="971"/>
                  </a:lnTo>
                  <a:lnTo>
                    <a:pt x="7590" y="802"/>
                  </a:lnTo>
                  <a:lnTo>
                    <a:pt x="7422" y="633"/>
                  </a:lnTo>
                  <a:lnTo>
                    <a:pt x="7253" y="507"/>
                  </a:lnTo>
                  <a:lnTo>
                    <a:pt x="7000" y="380"/>
                  </a:lnTo>
                  <a:lnTo>
                    <a:pt x="6747" y="296"/>
                  </a:lnTo>
                  <a:lnTo>
                    <a:pt x="6494" y="254"/>
                  </a:lnTo>
                  <a:lnTo>
                    <a:pt x="6494" y="254"/>
                  </a:lnTo>
                  <a:lnTo>
                    <a:pt x="6115" y="254"/>
                  </a:lnTo>
                  <a:lnTo>
                    <a:pt x="5651" y="380"/>
                  </a:lnTo>
                  <a:lnTo>
                    <a:pt x="5187" y="591"/>
                  </a:lnTo>
                  <a:lnTo>
                    <a:pt x="4681" y="9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1537850" y="1242600"/>
              <a:ext cx="5275" cy="23200"/>
            </a:xfrm>
            <a:custGeom>
              <a:avLst/>
              <a:gdLst/>
              <a:ahLst/>
              <a:cxnLst/>
              <a:rect l="l" t="t" r="r" b="b"/>
              <a:pathLst>
                <a:path w="211" h="928" extrusionOk="0">
                  <a:moveTo>
                    <a:pt x="0" y="0"/>
                  </a:moveTo>
                  <a:lnTo>
                    <a:pt x="0" y="42"/>
                  </a:lnTo>
                  <a:lnTo>
                    <a:pt x="0" y="253"/>
                  </a:lnTo>
                  <a:lnTo>
                    <a:pt x="42" y="464"/>
                  </a:lnTo>
                  <a:lnTo>
                    <a:pt x="42" y="675"/>
                  </a:lnTo>
                  <a:lnTo>
                    <a:pt x="42" y="801"/>
                  </a:lnTo>
                  <a:lnTo>
                    <a:pt x="42" y="886"/>
                  </a:lnTo>
                  <a:lnTo>
                    <a:pt x="84" y="928"/>
                  </a:lnTo>
                  <a:lnTo>
                    <a:pt x="127" y="886"/>
                  </a:lnTo>
                  <a:lnTo>
                    <a:pt x="169" y="843"/>
                  </a:lnTo>
                  <a:lnTo>
                    <a:pt x="169" y="801"/>
                  </a:lnTo>
                  <a:lnTo>
                    <a:pt x="211" y="675"/>
                  </a:lnTo>
                  <a:lnTo>
                    <a:pt x="211" y="464"/>
                  </a:lnTo>
                  <a:lnTo>
                    <a:pt x="169" y="253"/>
                  </a:lnTo>
                  <a:lnTo>
                    <a:pt x="84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1537850" y="1242600"/>
              <a:ext cx="5275" cy="23200"/>
            </a:xfrm>
            <a:custGeom>
              <a:avLst/>
              <a:gdLst/>
              <a:ahLst/>
              <a:cxnLst/>
              <a:rect l="l" t="t" r="r" b="b"/>
              <a:pathLst>
                <a:path w="211" h="928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42" y="464"/>
                  </a:lnTo>
                  <a:lnTo>
                    <a:pt x="42" y="464"/>
                  </a:lnTo>
                  <a:lnTo>
                    <a:pt x="42" y="675"/>
                  </a:lnTo>
                  <a:lnTo>
                    <a:pt x="42" y="675"/>
                  </a:lnTo>
                  <a:lnTo>
                    <a:pt x="42" y="801"/>
                  </a:lnTo>
                  <a:lnTo>
                    <a:pt x="42" y="801"/>
                  </a:lnTo>
                  <a:lnTo>
                    <a:pt x="42" y="886"/>
                  </a:lnTo>
                  <a:lnTo>
                    <a:pt x="42" y="886"/>
                  </a:lnTo>
                  <a:lnTo>
                    <a:pt x="84" y="928"/>
                  </a:lnTo>
                  <a:lnTo>
                    <a:pt x="84" y="928"/>
                  </a:lnTo>
                  <a:lnTo>
                    <a:pt x="127" y="886"/>
                  </a:lnTo>
                  <a:lnTo>
                    <a:pt x="127" y="886"/>
                  </a:lnTo>
                  <a:lnTo>
                    <a:pt x="169" y="843"/>
                  </a:lnTo>
                  <a:lnTo>
                    <a:pt x="169" y="801"/>
                  </a:lnTo>
                  <a:lnTo>
                    <a:pt x="169" y="801"/>
                  </a:lnTo>
                  <a:lnTo>
                    <a:pt x="211" y="675"/>
                  </a:lnTo>
                  <a:lnTo>
                    <a:pt x="211" y="675"/>
                  </a:lnTo>
                  <a:lnTo>
                    <a:pt x="211" y="464"/>
                  </a:lnTo>
                  <a:lnTo>
                    <a:pt x="211" y="464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1563125" y="1290025"/>
              <a:ext cx="8475" cy="24275"/>
            </a:xfrm>
            <a:custGeom>
              <a:avLst/>
              <a:gdLst/>
              <a:ahLst/>
              <a:cxnLst/>
              <a:rect l="l" t="t" r="r" b="b"/>
              <a:pathLst>
                <a:path w="339" h="971" extrusionOk="0">
                  <a:moveTo>
                    <a:pt x="296" y="1"/>
                  </a:moveTo>
                  <a:lnTo>
                    <a:pt x="254" y="43"/>
                  </a:lnTo>
                  <a:lnTo>
                    <a:pt x="212" y="85"/>
                  </a:lnTo>
                  <a:lnTo>
                    <a:pt x="127" y="506"/>
                  </a:lnTo>
                  <a:lnTo>
                    <a:pt x="43" y="717"/>
                  </a:lnTo>
                  <a:lnTo>
                    <a:pt x="1" y="844"/>
                  </a:lnTo>
                  <a:lnTo>
                    <a:pt x="1" y="970"/>
                  </a:lnTo>
                  <a:lnTo>
                    <a:pt x="85" y="970"/>
                  </a:lnTo>
                  <a:lnTo>
                    <a:pt x="127" y="886"/>
                  </a:lnTo>
                  <a:lnTo>
                    <a:pt x="212" y="802"/>
                  </a:lnTo>
                  <a:lnTo>
                    <a:pt x="254" y="549"/>
                  </a:lnTo>
                  <a:lnTo>
                    <a:pt x="296" y="296"/>
                  </a:lnTo>
                  <a:lnTo>
                    <a:pt x="338" y="85"/>
                  </a:lnTo>
                  <a:lnTo>
                    <a:pt x="296" y="43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1563125" y="1290025"/>
              <a:ext cx="8475" cy="24275"/>
            </a:xfrm>
            <a:custGeom>
              <a:avLst/>
              <a:gdLst/>
              <a:ahLst/>
              <a:cxnLst/>
              <a:rect l="l" t="t" r="r" b="b"/>
              <a:pathLst>
                <a:path w="339" h="971" fill="none" extrusionOk="0">
                  <a:moveTo>
                    <a:pt x="296" y="1"/>
                  </a:moveTo>
                  <a:lnTo>
                    <a:pt x="296" y="1"/>
                  </a:lnTo>
                  <a:lnTo>
                    <a:pt x="254" y="43"/>
                  </a:lnTo>
                  <a:lnTo>
                    <a:pt x="212" y="85"/>
                  </a:lnTo>
                  <a:lnTo>
                    <a:pt x="212" y="85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1" y="844"/>
                  </a:lnTo>
                  <a:lnTo>
                    <a:pt x="1" y="970"/>
                  </a:lnTo>
                  <a:lnTo>
                    <a:pt x="1" y="970"/>
                  </a:lnTo>
                  <a:lnTo>
                    <a:pt x="43" y="970"/>
                  </a:lnTo>
                  <a:lnTo>
                    <a:pt x="43" y="970"/>
                  </a:lnTo>
                  <a:lnTo>
                    <a:pt x="85" y="970"/>
                  </a:lnTo>
                  <a:lnTo>
                    <a:pt x="85" y="970"/>
                  </a:lnTo>
                  <a:lnTo>
                    <a:pt x="127" y="886"/>
                  </a:lnTo>
                  <a:lnTo>
                    <a:pt x="127" y="886"/>
                  </a:lnTo>
                  <a:lnTo>
                    <a:pt x="212" y="802"/>
                  </a:lnTo>
                  <a:lnTo>
                    <a:pt x="212" y="802"/>
                  </a:lnTo>
                  <a:lnTo>
                    <a:pt x="254" y="549"/>
                  </a:lnTo>
                  <a:lnTo>
                    <a:pt x="254" y="549"/>
                  </a:lnTo>
                  <a:lnTo>
                    <a:pt x="296" y="296"/>
                  </a:lnTo>
                  <a:lnTo>
                    <a:pt x="338" y="85"/>
                  </a:lnTo>
                  <a:lnTo>
                    <a:pt x="338" y="85"/>
                  </a:lnTo>
                  <a:lnTo>
                    <a:pt x="296" y="43"/>
                  </a:lnTo>
                  <a:lnTo>
                    <a:pt x="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1516750" y="1309000"/>
              <a:ext cx="12675" cy="23225"/>
            </a:xfrm>
            <a:custGeom>
              <a:avLst/>
              <a:gdLst/>
              <a:ahLst/>
              <a:cxnLst/>
              <a:rect l="l" t="t" r="r" b="b"/>
              <a:pathLst>
                <a:path w="507" h="929" extrusionOk="0">
                  <a:moveTo>
                    <a:pt x="380" y="0"/>
                  </a:moveTo>
                  <a:lnTo>
                    <a:pt x="380" y="43"/>
                  </a:lnTo>
                  <a:lnTo>
                    <a:pt x="338" y="253"/>
                  </a:lnTo>
                  <a:lnTo>
                    <a:pt x="254" y="464"/>
                  </a:lnTo>
                  <a:lnTo>
                    <a:pt x="127" y="633"/>
                  </a:lnTo>
                  <a:lnTo>
                    <a:pt x="1" y="844"/>
                  </a:lnTo>
                  <a:lnTo>
                    <a:pt x="1" y="886"/>
                  </a:lnTo>
                  <a:lnTo>
                    <a:pt x="85" y="928"/>
                  </a:lnTo>
                  <a:lnTo>
                    <a:pt x="212" y="844"/>
                  </a:lnTo>
                  <a:lnTo>
                    <a:pt x="296" y="759"/>
                  </a:lnTo>
                  <a:lnTo>
                    <a:pt x="380" y="506"/>
                  </a:lnTo>
                  <a:lnTo>
                    <a:pt x="465" y="296"/>
                  </a:lnTo>
                  <a:lnTo>
                    <a:pt x="507" y="4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1516750" y="1309000"/>
              <a:ext cx="12675" cy="23225"/>
            </a:xfrm>
            <a:custGeom>
              <a:avLst/>
              <a:gdLst/>
              <a:ahLst/>
              <a:cxnLst/>
              <a:rect l="l" t="t" r="r" b="b"/>
              <a:pathLst>
                <a:path w="507" h="929" fill="none" extrusionOk="0">
                  <a:moveTo>
                    <a:pt x="422" y="0"/>
                  </a:moveTo>
                  <a:lnTo>
                    <a:pt x="422" y="0"/>
                  </a:lnTo>
                  <a:lnTo>
                    <a:pt x="380" y="0"/>
                  </a:lnTo>
                  <a:lnTo>
                    <a:pt x="380" y="43"/>
                  </a:lnTo>
                  <a:lnTo>
                    <a:pt x="380" y="43"/>
                  </a:lnTo>
                  <a:lnTo>
                    <a:pt x="338" y="253"/>
                  </a:lnTo>
                  <a:lnTo>
                    <a:pt x="254" y="464"/>
                  </a:lnTo>
                  <a:lnTo>
                    <a:pt x="254" y="464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" y="844"/>
                  </a:lnTo>
                  <a:lnTo>
                    <a:pt x="1" y="844"/>
                  </a:lnTo>
                  <a:lnTo>
                    <a:pt x="1" y="886"/>
                  </a:lnTo>
                  <a:lnTo>
                    <a:pt x="85" y="928"/>
                  </a:lnTo>
                  <a:lnTo>
                    <a:pt x="85" y="928"/>
                  </a:lnTo>
                  <a:lnTo>
                    <a:pt x="85" y="928"/>
                  </a:lnTo>
                  <a:lnTo>
                    <a:pt x="85" y="928"/>
                  </a:lnTo>
                  <a:lnTo>
                    <a:pt x="212" y="844"/>
                  </a:lnTo>
                  <a:lnTo>
                    <a:pt x="296" y="759"/>
                  </a:lnTo>
                  <a:lnTo>
                    <a:pt x="296" y="759"/>
                  </a:lnTo>
                  <a:lnTo>
                    <a:pt x="380" y="506"/>
                  </a:lnTo>
                  <a:lnTo>
                    <a:pt x="380" y="506"/>
                  </a:lnTo>
                  <a:lnTo>
                    <a:pt x="465" y="296"/>
                  </a:lnTo>
                  <a:lnTo>
                    <a:pt x="507" y="43"/>
                  </a:lnTo>
                  <a:lnTo>
                    <a:pt x="507" y="43"/>
                  </a:lnTo>
                  <a:lnTo>
                    <a:pt x="465" y="0"/>
                  </a:lnTo>
                  <a:lnTo>
                    <a:pt x="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1202625" y="1533525"/>
              <a:ext cx="4250" cy="35875"/>
            </a:xfrm>
            <a:custGeom>
              <a:avLst/>
              <a:gdLst/>
              <a:ahLst/>
              <a:cxnLst/>
              <a:rect l="l" t="t" r="r" b="b"/>
              <a:pathLst>
                <a:path w="170" h="1435" extrusionOk="0">
                  <a:moveTo>
                    <a:pt x="43" y="0"/>
                  </a:moveTo>
                  <a:lnTo>
                    <a:pt x="43" y="43"/>
                  </a:lnTo>
                  <a:lnTo>
                    <a:pt x="1" y="717"/>
                  </a:lnTo>
                  <a:lnTo>
                    <a:pt x="43" y="1055"/>
                  </a:lnTo>
                  <a:lnTo>
                    <a:pt x="43" y="1392"/>
                  </a:lnTo>
                  <a:lnTo>
                    <a:pt x="43" y="1434"/>
                  </a:lnTo>
                  <a:lnTo>
                    <a:pt x="127" y="1434"/>
                  </a:lnTo>
                  <a:lnTo>
                    <a:pt x="169" y="1392"/>
                  </a:lnTo>
                  <a:lnTo>
                    <a:pt x="169" y="1055"/>
                  </a:lnTo>
                  <a:lnTo>
                    <a:pt x="169" y="717"/>
                  </a:lnTo>
                  <a:lnTo>
                    <a:pt x="169" y="4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1202625" y="1533525"/>
              <a:ext cx="4250" cy="35875"/>
            </a:xfrm>
            <a:custGeom>
              <a:avLst/>
              <a:gdLst/>
              <a:ahLst/>
              <a:cxnLst/>
              <a:rect l="l" t="t" r="r" b="b"/>
              <a:pathLst>
                <a:path w="170" h="1435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717"/>
                  </a:lnTo>
                  <a:lnTo>
                    <a:pt x="1" y="717"/>
                  </a:lnTo>
                  <a:lnTo>
                    <a:pt x="43" y="1055"/>
                  </a:lnTo>
                  <a:lnTo>
                    <a:pt x="43" y="1055"/>
                  </a:lnTo>
                  <a:lnTo>
                    <a:pt x="43" y="1392"/>
                  </a:lnTo>
                  <a:lnTo>
                    <a:pt x="43" y="1392"/>
                  </a:lnTo>
                  <a:lnTo>
                    <a:pt x="43" y="1434"/>
                  </a:lnTo>
                  <a:lnTo>
                    <a:pt x="85" y="1434"/>
                  </a:lnTo>
                  <a:lnTo>
                    <a:pt x="85" y="1434"/>
                  </a:lnTo>
                  <a:lnTo>
                    <a:pt x="127" y="1434"/>
                  </a:lnTo>
                  <a:lnTo>
                    <a:pt x="169" y="1392"/>
                  </a:lnTo>
                  <a:lnTo>
                    <a:pt x="169" y="1392"/>
                  </a:lnTo>
                  <a:lnTo>
                    <a:pt x="169" y="1055"/>
                  </a:lnTo>
                  <a:lnTo>
                    <a:pt x="169" y="1055"/>
                  </a:lnTo>
                  <a:lnTo>
                    <a:pt x="169" y="717"/>
                  </a:lnTo>
                  <a:lnTo>
                    <a:pt x="169" y="717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27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1220550" y="1579900"/>
              <a:ext cx="2125" cy="22175"/>
            </a:xfrm>
            <a:custGeom>
              <a:avLst/>
              <a:gdLst/>
              <a:ahLst/>
              <a:cxnLst/>
              <a:rect l="l" t="t" r="r" b="b"/>
              <a:pathLst>
                <a:path w="85" h="887" extrusionOk="0">
                  <a:moveTo>
                    <a:pt x="0" y="1"/>
                  </a:moveTo>
                  <a:lnTo>
                    <a:pt x="0" y="43"/>
                  </a:lnTo>
                  <a:lnTo>
                    <a:pt x="0" y="465"/>
                  </a:lnTo>
                  <a:lnTo>
                    <a:pt x="0" y="675"/>
                  </a:lnTo>
                  <a:lnTo>
                    <a:pt x="0" y="760"/>
                  </a:lnTo>
                  <a:lnTo>
                    <a:pt x="0" y="886"/>
                  </a:lnTo>
                  <a:lnTo>
                    <a:pt x="85" y="886"/>
                  </a:lnTo>
                  <a:lnTo>
                    <a:pt x="85" y="760"/>
                  </a:lnTo>
                  <a:lnTo>
                    <a:pt x="85" y="675"/>
                  </a:lnTo>
                  <a:lnTo>
                    <a:pt x="85" y="465"/>
                  </a:lnTo>
                  <a:lnTo>
                    <a:pt x="85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1220550" y="1579900"/>
              <a:ext cx="2125" cy="22175"/>
            </a:xfrm>
            <a:custGeom>
              <a:avLst/>
              <a:gdLst/>
              <a:ahLst/>
              <a:cxnLst/>
              <a:rect l="l" t="t" r="r" b="b"/>
              <a:pathLst>
                <a:path w="85" h="887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65"/>
                  </a:lnTo>
                  <a:lnTo>
                    <a:pt x="0" y="465"/>
                  </a:lnTo>
                  <a:lnTo>
                    <a:pt x="0" y="675"/>
                  </a:lnTo>
                  <a:lnTo>
                    <a:pt x="0" y="675"/>
                  </a:lnTo>
                  <a:lnTo>
                    <a:pt x="0" y="760"/>
                  </a:lnTo>
                  <a:lnTo>
                    <a:pt x="0" y="760"/>
                  </a:lnTo>
                  <a:lnTo>
                    <a:pt x="0" y="886"/>
                  </a:lnTo>
                  <a:lnTo>
                    <a:pt x="0" y="886"/>
                  </a:lnTo>
                  <a:lnTo>
                    <a:pt x="43" y="886"/>
                  </a:lnTo>
                  <a:lnTo>
                    <a:pt x="43" y="886"/>
                  </a:lnTo>
                  <a:lnTo>
                    <a:pt x="85" y="886"/>
                  </a:lnTo>
                  <a:lnTo>
                    <a:pt x="85" y="886"/>
                  </a:lnTo>
                  <a:lnTo>
                    <a:pt x="85" y="760"/>
                  </a:lnTo>
                  <a:lnTo>
                    <a:pt x="85" y="760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85" y="465"/>
                  </a:lnTo>
                  <a:lnTo>
                    <a:pt x="85" y="46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1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1426100" y="1603100"/>
              <a:ext cx="4250" cy="30600"/>
            </a:xfrm>
            <a:custGeom>
              <a:avLst/>
              <a:gdLst/>
              <a:ahLst/>
              <a:cxnLst/>
              <a:rect l="l" t="t" r="r" b="b"/>
              <a:pathLst>
                <a:path w="170" h="1224" extrusionOk="0">
                  <a:moveTo>
                    <a:pt x="85" y="0"/>
                  </a:moveTo>
                  <a:lnTo>
                    <a:pt x="43" y="43"/>
                  </a:lnTo>
                  <a:lnTo>
                    <a:pt x="1" y="85"/>
                  </a:lnTo>
                  <a:lnTo>
                    <a:pt x="1" y="633"/>
                  </a:lnTo>
                  <a:lnTo>
                    <a:pt x="1" y="928"/>
                  </a:lnTo>
                  <a:lnTo>
                    <a:pt x="43" y="1181"/>
                  </a:lnTo>
                  <a:lnTo>
                    <a:pt x="85" y="1223"/>
                  </a:lnTo>
                  <a:lnTo>
                    <a:pt x="127" y="1181"/>
                  </a:lnTo>
                  <a:lnTo>
                    <a:pt x="127" y="928"/>
                  </a:lnTo>
                  <a:lnTo>
                    <a:pt x="169" y="633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1426100" y="1603100"/>
              <a:ext cx="4250" cy="30600"/>
            </a:xfrm>
            <a:custGeom>
              <a:avLst/>
              <a:gdLst/>
              <a:ahLst/>
              <a:cxnLst/>
              <a:rect l="l" t="t" r="r" b="b"/>
              <a:pathLst>
                <a:path w="170" h="1224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43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1" y="928"/>
                  </a:lnTo>
                  <a:lnTo>
                    <a:pt x="43" y="1181"/>
                  </a:lnTo>
                  <a:lnTo>
                    <a:pt x="43" y="1181"/>
                  </a:lnTo>
                  <a:lnTo>
                    <a:pt x="85" y="1223"/>
                  </a:lnTo>
                  <a:lnTo>
                    <a:pt x="85" y="1223"/>
                  </a:lnTo>
                  <a:lnTo>
                    <a:pt x="127" y="1181"/>
                  </a:lnTo>
                  <a:lnTo>
                    <a:pt x="127" y="1181"/>
                  </a:lnTo>
                  <a:lnTo>
                    <a:pt x="127" y="928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1364975" y="1605200"/>
              <a:ext cx="4225" cy="20050"/>
            </a:xfrm>
            <a:custGeom>
              <a:avLst/>
              <a:gdLst/>
              <a:ahLst/>
              <a:cxnLst/>
              <a:rect l="l" t="t" r="r" b="b"/>
              <a:pathLst>
                <a:path w="169" h="802" extrusionOk="0">
                  <a:moveTo>
                    <a:pt x="42" y="1"/>
                  </a:moveTo>
                  <a:lnTo>
                    <a:pt x="42" y="43"/>
                  </a:lnTo>
                  <a:lnTo>
                    <a:pt x="0" y="211"/>
                  </a:lnTo>
                  <a:lnTo>
                    <a:pt x="0" y="380"/>
                  </a:lnTo>
                  <a:lnTo>
                    <a:pt x="0" y="549"/>
                  </a:lnTo>
                  <a:lnTo>
                    <a:pt x="0" y="717"/>
                  </a:lnTo>
                  <a:lnTo>
                    <a:pt x="42" y="760"/>
                  </a:lnTo>
                  <a:lnTo>
                    <a:pt x="84" y="802"/>
                  </a:lnTo>
                  <a:lnTo>
                    <a:pt x="127" y="760"/>
                  </a:lnTo>
                  <a:lnTo>
                    <a:pt x="169" y="717"/>
                  </a:lnTo>
                  <a:lnTo>
                    <a:pt x="169" y="549"/>
                  </a:lnTo>
                  <a:lnTo>
                    <a:pt x="169" y="380"/>
                  </a:lnTo>
                  <a:lnTo>
                    <a:pt x="169" y="211"/>
                  </a:lnTo>
                  <a:lnTo>
                    <a:pt x="127" y="4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1364975" y="1605200"/>
              <a:ext cx="4225" cy="20050"/>
            </a:xfrm>
            <a:custGeom>
              <a:avLst/>
              <a:gdLst/>
              <a:ahLst/>
              <a:cxnLst/>
              <a:rect l="l" t="t" r="r" b="b"/>
              <a:pathLst>
                <a:path w="169" h="802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0" y="549"/>
                  </a:lnTo>
                  <a:lnTo>
                    <a:pt x="0" y="717"/>
                  </a:lnTo>
                  <a:lnTo>
                    <a:pt x="0" y="717"/>
                  </a:lnTo>
                  <a:lnTo>
                    <a:pt x="42" y="760"/>
                  </a:lnTo>
                  <a:lnTo>
                    <a:pt x="84" y="802"/>
                  </a:lnTo>
                  <a:lnTo>
                    <a:pt x="84" y="802"/>
                  </a:lnTo>
                  <a:lnTo>
                    <a:pt x="127" y="760"/>
                  </a:lnTo>
                  <a:lnTo>
                    <a:pt x="169" y="717"/>
                  </a:lnTo>
                  <a:lnTo>
                    <a:pt x="169" y="717"/>
                  </a:lnTo>
                  <a:lnTo>
                    <a:pt x="169" y="549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169" y="211"/>
                  </a:lnTo>
                  <a:lnTo>
                    <a:pt x="169" y="211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1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1393425" y="1638925"/>
              <a:ext cx="3175" cy="21125"/>
            </a:xfrm>
            <a:custGeom>
              <a:avLst/>
              <a:gdLst/>
              <a:ahLst/>
              <a:cxnLst/>
              <a:rect l="l" t="t" r="r" b="b"/>
              <a:pathLst>
                <a:path w="127" h="845" extrusionOk="0">
                  <a:moveTo>
                    <a:pt x="43" y="1"/>
                  </a:moveTo>
                  <a:lnTo>
                    <a:pt x="0" y="43"/>
                  </a:lnTo>
                  <a:lnTo>
                    <a:pt x="0" y="423"/>
                  </a:lnTo>
                  <a:lnTo>
                    <a:pt x="0" y="802"/>
                  </a:lnTo>
                  <a:lnTo>
                    <a:pt x="43" y="802"/>
                  </a:lnTo>
                  <a:lnTo>
                    <a:pt x="43" y="844"/>
                  </a:lnTo>
                  <a:lnTo>
                    <a:pt x="85" y="802"/>
                  </a:lnTo>
                  <a:lnTo>
                    <a:pt x="127" y="802"/>
                  </a:lnTo>
                  <a:lnTo>
                    <a:pt x="127" y="423"/>
                  </a:lnTo>
                  <a:lnTo>
                    <a:pt x="85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1393425" y="1638925"/>
              <a:ext cx="3175" cy="21125"/>
            </a:xfrm>
            <a:custGeom>
              <a:avLst/>
              <a:gdLst/>
              <a:ahLst/>
              <a:cxnLst/>
              <a:rect l="l" t="t" r="r" b="b"/>
              <a:pathLst>
                <a:path w="127" h="845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43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802"/>
                  </a:lnTo>
                  <a:lnTo>
                    <a:pt x="0" y="802"/>
                  </a:lnTo>
                  <a:lnTo>
                    <a:pt x="43" y="802"/>
                  </a:lnTo>
                  <a:lnTo>
                    <a:pt x="43" y="844"/>
                  </a:lnTo>
                  <a:lnTo>
                    <a:pt x="43" y="844"/>
                  </a:lnTo>
                  <a:lnTo>
                    <a:pt x="85" y="802"/>
                  </a:lnTo>
                  <a:lnTo>
                    <a:pt x="127" y="802"/>
                  </a:lnTo>
                  <a:lnTo>
                    <a:pt x="127" y="802"/>
                  </a:lnTo>
                  <a:lnTo>
                    <a:pt x="127" y="423"/>
                  </a:lnTo>
                  <a:lnTo>
                    <a:pt x="127" y="42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1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1351250" y="1132975"/>
              <a:ext cx="89625" cy="16875"/>
            </a:xfrm>
            <a:custGeom>
              <a:avLst/>
              <a:gdLst/>
              <a:ahLst/>
              <a:cxnLst/>
              <a:rect l="l" t="t" r="r" b="b"/>
              <a:pathLst>
                <a:path w="3585" h="675" extrusionOk="0">
                  <a:moveTo>
                    <a:pt x="338" y="127"/>
                  </a:moveTo>
                  <a:lnTo>
                    <a:pt x="1" y="422"/>
                  </a:lnTo>
                  <a:lnTo>
                    <a:pt x="1" y="464"/>
                  </a:lnTo>
                  <a:lnTo>
                    <a:pt x="43" y="506"/>
                  </a:lnTo>
                  <a:lnTo>
                    <a:pt x="85" y="506"/>
                  </a:lnTo>
                  <a:lnTo>
                    <a:pt x="465" y="211"/>
                  </a:lnTo>
                  <a:lnTo>
                    <a:pt x="338" y="127"/>
                  </a:lnTo>
                  <a:close/>
                  <a:moveTo>
                    <a:pt x="2910" y="0"/>
                  </a:moveTo>
                  <a:lnTo>
                    <a:pt x="2699" y="127"/>
                  </a:lnTo>
                  <a:lnTo>
                    <a:pt x="3121" y="379"/>
                  </a:lnTo>
                  <a:lnTo>
                    <a:pt x="3501" y="675"/>
                  </a:lnTo>
                  <a:lnTo>
                    <a:pt x="3585" y="675"/>
                  </a:lnTo>
                  <a:lnTo>
                    <a:pt x="3585" y="590"/>
                  </a:lnTo>
                  <a:lnTo>
                    <a:pt x="3458" y="422"/>
                  </a:lnTo>
                  <a:lnTo>
                    <a:pt x="3290" y="253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1351250" y="1136125"/>
              <a:ext cx="11625" cy="9500"/>
            </a:xfrm>
            <a:custGeom>
              <a:avLst/>
              <a:gdLst/>
              <a:ahLst/>
              <a:cxnLst/>
              <a:rect l="l" t="t" r="r" b="b"/>
              <a:pathLst>
                <a:path w="465" h="380" fill="none" extrusionOk="0">
                  <a:moveTo>
                    <a:pt x="338" y="1"/>
                  </a:moveTo>
                  <a:lnTo>
                    <a:pt x="338" y="1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338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85" y="380"/>
                  </a:lnTo>
                  <a:lnTo>
                    <a:pt x="85" y="380"/>
                  </a:lnTo>
                  <a:lnTo>
                    <a:pt x="465" y="85"/>
                  </a:lnTo>
                  <a:lnTo>
                    <a:pt x="3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1418725" y="1132975"/>
              <a:ext cx="22150" cy="16875"/>
            </a:xfrm>
            <a:custGeom>
              <a:avLst/>
              <a:gdLst/>
              <a:ahLst/>
              <a:cxnLst/>
              <a:rect l="l" t="t" r="r" b="b"/>
              <a:pathLst>
                <a:path w="886" h="675" fill="none" extrusionOk="0">
                  <a:moveTo>
                    <a:pt x="211" y="0"/>
                  </a:moveTo>
                  <a:lnTo>
                    <a:pt x="211" y="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422" y="379"/>
                  </a:lnTo>
                  <a:lnTo>
                    <a:pt x="802" y="675"/>
                  </a:lnTo>
                  <a:lnTo>
                    <a:pt x="802" y="675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86" y="675"/>
                  </a:lnTo>
                  <a:lnTo>
                    <a:pt x="886" y="590"/>
                  </a:lnTo>
                  <a:lnTo>
                    <a:pt x="886" y="590"/>
                  </a:lnTo>
                  <a:lnTo>
                    <a:pt x="759" y="422"/>
                  </a:lnTo>
                  <a:lnTo>
                    <a:pt x="591" y="253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1359700" y="1125575"/>
              <a:ext cx="64325" cy="12675"/>
            </a:xfrm>
            <a:custGeom>
              <a:avLst/>
              <a:gdLst/>
              <a:ahLst/>
              <a:cxnLst/>
              <a:rect l="l" t="t" r="r" b="b"/>
              <a:pathLst>
                <a:path w="2573" h="507" extrusionOk="0">
                  <a:moveTo>
                    <a:pt x="1392" y="1"/>
                  </a:moveTo>
                  <a:lnTo>
                    <a:pt x="1012" y="43"/>
                  </a:lnTo>
                  <a:lnTo>
                    <a:pt x="675" y="127"/>
                  </a:lnTo>
                  <a:lnTo>
                    <a:pt x="338" y="254"/>
                  </a:lnTo>
                  <a:lnTo>
                    <a:pt x="0" y="423"/>
                  </a:lnTo>
                  <a:lnTo>
                    <a:pt x="127" y="507"/>
                  </a:lnTo>
                  <a:lnTo>
                    <a:pt x="422" y="380"/>
                  </a:lnTo>
                  <a:lnTo>
                    <a:pt x="717" y="296"/>
                  </a:lnTo>
                  <a:lnTo>
                    <a:pt x="1012" y="212"/>
                  </a:lnTo>
                  <a:lnTo>
                    <a:pt x="1518" y="212"/>
                  </a:lnTo>
                  <a:lnTo>
                    <a:pt x="1940" y="296"/>
                  </a:lnTo>
                  <a:lnTo>
                    <a:pt x="2361" y="423"/>
                  </a:lnTo>
                  <a:lnTo>
                    <a:pt x="2572" y="296"/>
                  </a:lnTo>
                  <a:lnTo>
                    <a:pt x="2277" y="170"/>
                  </a:lnTo>
                  <a:lnTo>
                    <a:pt x="1982" y="85"/>
                  </a:lnTo>
                  <a:lnTo>
                    <a:pt x="1687" y="43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1359700" y="1125575"/>
              <a:ext cx="64325" cy="12675"/>
            </a:xfrm>
            <a:custGeom>
              <a:avLst/>
              <a:gdLst/>
              <a:ahLst/>
              <a:cxnLst/>
              <a:rect l="l" t="t" r="r" b="b"/>
              <a:pathLst>
                <a:path w="2573" h="507" fill="none" extrusionOk="0">
                  <a:moveTo>
                    <a:pt x="1392" y="1"/>
                  </a:moveTo>
                  <a:lnTo>
                    <a:pt x="1392" y="1"/>
                  </a:lnTo>
                  <a:lnTo>
                    <a:pt x="1012" y="43"/>
                  </a:lnTo>
                  <a:lnTo>
                    <a:pt x="675" y="127"/>
                  </a:lnTo>
                  <a:lnTo>
                    <a:pt x="338" y="254"/>
                  </a:lnTo>
                  <a:lnTo>
                    <a:pt x="0" y="423"/>
                  </a:lnTo>
                  <a:lnTo>
                    <a:pt x="127" y="507"/>
                  </a:lnTo>
                  <a:lnTo>
                    <a:pt x="127" y="507"/>
                  </a:lnTo>
                  <a:lnTo>
                    <a:pt x="422" y="380"/>
                  </a:lnTo>
                  <a:lnTo>
                    <a:pt x="717" y="296"/>
                  </a:lnTo>
                  <a:lnTo>
                    <a:pt x="1012" y="212"/>
                  </a:lnTo>
                  <a:lnTo>
                    <a:pt x="1349" y="212"/>
                  </a:lnTo>
                  <a:lnTo>
                    <a:pt x="1349" y="212"/>
                  </a:lnTo>
                  <a:lnTo>
                    <a:pt x="1518" y="212"/>
                  </a:lnTo>
                  <a:lnTo>
                    <a:pt x="1518" y="212"/>
                  </a:lnTo>
                  <a:lnTo>
                    <a:pt x="1940" y="296"/>
                  </a:lnTo>
                  <a:lnTo>
                    <a:pt x="2361" y="423"/>
                  </a:lnTo>
                  <a:lnTo>
                    <a:pt x="2361" y="423"/>
                  </a:lnTo>
                  <a:lnTo>
                    <a:pt x="2572" y="296"/>
                  </a:lnTo>
                  <a:lnTo>
                    <a:pt x="2572" y="296"/>
                  </a:lnTo>
                  <a:lnTo>
                    <a:pt x="2277" y="170"/>
                  </a:lnTo>
                  <a:lnTo>
                    <a:pt x="1982" y="85"/>
                  </a:lnTo>
                  <a:lnTo>
                    <a:pt x="1687" y="43"/>
                  </a:lnTo>
                  <a:lnTo>
                    <a:pt x="1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1594750" y="1479775"/>
              <a:ext cx="9525" cy="32700"/>
            </a:xfrm>
            <a:custGeom>
              <a:avLst/>
              <a:gdLst/>
              <a:ahLst/>
              <a:cxnLst/>
              <a:rect l="l" t="t" r="r" b="b"/>
              <a:pathLst>
                <a:path w="381" h="1308" extrusionOk="0">
                  <a:moveTo>
                    <a:pt x="43" y="0"/>
                  </a:moveTo>
                  <a:lnTo>
                    <a:pt x="1" y="42"/>
                  </a:lnTo>
                  <a:lnTo>
                    <a:pt x="1" y="84"/>
                  </a:lnTo>
                  <a:lnTo>
                    <a:pt x="170" y="675"/>
                  </a:lnTo>
                  <a:lnTo>
                    <a:pt x="212" y="970"/>
                  </a:lnTo>
                  <a:lnTo>
                    <a:pt x="254" y="1139"/>
                  </a:lnTo>
                  <a:lnTo>
                    <a:pt x="254" y="1223"/>
                  </a:lnTo>
                  <a:lnTo>
                    <a:pt x="296" y="1265"/>
                  </a:lnTo>
                  <a:lnTo>
                    <a:pt x="338" y="1307"/>
                  </a:lnTo>
                  <a:lnTo>
                    <a:pt x="338" y="1265"/>
                  </a:lnTo>
                  <a:lnTo>
                    <a:pt x="380" y="1223"/>
                  </a:lnTo>
                  <a:lnTo>
                    <a:pt x="380" y="1139"/>
                  </a:lnTo>
                  <a:lnTo>
                    <a:pt x="338" y="970"/>
                  </a:lnTo>
                  <a:lnTo>
                    <a:pt x="296" y="675"/>
                  </a:lnTo>
                  <a:lnTo>
                    <a:pt x="212" y="337"/>
                  </a:lnTo>
                  <a:lnTo>
                    <a:pt x="85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1594750" y="1479775"/>
              <a:ext cx="9525" cy="32700"/>
            </a:xfrm>
            <a:custGeom>
              <a:avLst/>
              <a:gdLst/>
              <a:ahLst/>
              <a:cxnLst/>
              <a:rect l="l" t="t" r="r" b="b"/>
              <a:pathLst>
                <a:path w="381" h="1308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2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170" y="675"/>
                  </a:lnTo>
                  <a:lnTo>
                    <a:pt x="170" y="675"/>
                  </a:lnTo>
                  <a:lnTo>
                    <a:pt x="212" y="970"/>
                  </a:lnTo>
                  <a:lnTo>
                    <a:pt x="212" y="970"/>
                  </a:lnTo>
                  <a:lnTo>
                    <a:pt x="254" y="1139"/>
                  </a:lnTo>
                  <a:lnTo>
                    <a:pt x="254" y="1139"/>
                  </a:lnTo>
                  <a:lnTo>
                    <a:pt x="254" y="1223"/>
                  </a:lnTo>
                  <a:lnTo>
                    <a:pt x="296" y="1265"/>
                  </a:lnTo>
                  <a:lnTo>
                    <a:pt x="296" y="1265"/>
                  </a:lnTo>
                  <a:lnTo>
                    <a:pt x="338" y="1307"/>
                  </a:lnTo>
                  <a:lnTo>
                    <a:pt x="338" y="1307"/>
                  </a:lnTo>
                  <a:lnTo>
                    <a:pt x="338" y="1265"/>
                  </a:lnTo>
                  <a:lnTo>
                    <a:pt x="338" y="1265"/>
                  </a:lnTo>
                  <a:lnTo>
                    <a:pt x="380" y="1223"/>
                  </a:lnTo>
                  <a:lnTo>
                    <a:pt x="380" y="1139"/>
                  </a:lnTo>
                  <a:lnTo>
                    <a:pt x="380" y="1139"/>
                  </a:lnTo>
                  <a:lnTo>
                    <a:pt x="338" y="970"/>
                  </a:lnTo>
                  <a:lnTo>
                    <a:pt x="338" y="970"/>
                  </a:lnTo>
                  <a:lnTo>
                    <a:pt x="296" y="675"/>
                  </a:lnTo>
                  <a:lnTo>
                    <a:pt x="296" y="675"/>
                  </a:lnTo>
                  <a:lnTo>
                    <a:pt x="212" y="337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1581050" y="1521925"/>
              <a:ext cx="3200" cy="23225"/>
            </a:xfrm>
            <a:custGeom>
              <a:avLst/>
              <a:gdLst/>
              <a:ahLst/>
              <a:cxnLst/>
              <a:rect l="l" t="t" r="r" b="b"/>
              <a:pathLst>
                <a:path w="128" h="929" extrusionOk="0">
                  <a:moveTo>
                    <a:pt x="85" y="1"/>
                  </a:moveTo>
                  <a:lnTo>
                    <a:pt x="43" y="43"/>
                  </a:lnTo>
                  <a:lnTo>
                    <a:pt x="1" y="85"/>
                  </a:lnTo>
                  <a:lnTo>
                    <a:pt x="1" y="507"/>
                  </a:lnTo>
                  <a:lnTo>
                    <a:pt x="1" y="760"/>
                  </a:lnTo>
                  <a:lnTo>
                    <a:pt x="1" y="844"/>
                  </a:lnTo>
                  <a:lnTo>
                    <a:pt x="43" y="928"/>
                  </a:lnTo>
                  <a:lnTo>
                    <a:pt x="85" y="928"/>
                  </a:lnTo>
                  <a:lnTo>
                    <a:pt x="127" y="844"/>
                  </a:lnTo>
                  <a:lnTo>
                    <a:pt x="127" y="760"/>
                  </a:lnTo>
                  <a:lnTo>
                    <a:pt x="127" y="507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1581050" y="1521925"/>
              <a:ext cx="3200" cy="23225"/>
            </a:xfrm>
            <a:custGeom>
              <a:avLst/>
              <a:gdLst/>
              <a:ahLst/>
              <a:cxnLst/>
              <a:rect l="l" t="t" r="r" b="b"/>
              <a:pathLst>
                <a:path w="128" h="929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1" y="760"/>
                  </a:lnTo>
                  <a:lnTo>
                    <a:pt x="1" y="760"/>
                  </a:lnTo>
                  <a:lnTo>
                    <a:pt x="1" y="844"/>
                  </a:lnTo>
                  <a:lnTo>
                    <a:pt x="1" y="844"/>
                  </a:lnTo>
                  <a:lnTo>
                    <a:pt x="43" y="928"/>
                  </a:lnTo>
                  <a:lnTo>
                    <a:pt x="85" y="928"/>
                  </a:lnTo>
                  <a:lnTo>
                    <a:pt x="85" y="928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127" y="760"/>
                  </a:lnTo>
                  <a:lnTo>
                    <a:pt x="127" y="760"/>
                  </a:lnTo>
                  <a:lnTo>
                    <a:pt x="127" y="507"/>
                  </a:lnTo>
                  <a:lnTo>
                    <a:pt x="127" y="507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1474600" y="1385950"/>
              <a:ext cx="17925" cy="10575"/>
            </a:xfrm>
            <a:custGeom>
              <a:avLst/>
              <a:gdLst/>
              <a:ahLst/>
              <a:cxnLst/>
              <a:rect l="l" t="t" r="r" b="b"/>
              <a:pathLst>
                <a:path w="717" h="423" extrusionOk="0">
                  <a:moveTo>
                    <a:pt x="169" y="0"/>
                  </a:moveTo>
                  <a:lnTo>
                    <a:pt x="42" y="43"/>
                  </a:lnTo>
                  <a:lnTo>
                    <a:pt x="0" y="43"/>
                  </a:lnTo>
                  <a:lnTo>
                    <a:pt x="0" y="85"/>
                  </a:lnTo>
                  <a:lnTo>
                    <a:pt x="0" y="127"/>
                  </a:lnTo>
                  <a:lnTo>
                    <a:pt x="211" y="127"/>
                  </a:lnTo>
                  <a:lnTo>
                    <a:pt x="380" y="211"/>
                  </a:lnTo>
                  <a:lnTo>
                    <a:pt x="506" y="296"/>
                  </a:lnTo>
                  <a:lnTo>
                    <a:pt x="590" y="380"/>
                  </a:lnTo>
                  <a:lnTo>
                    <a:pt x="633" y="422"/>
                  </a:lnTo>
                  <a:lnTo>
                    <a:pt x="717" y="380"/>
                  </a:lnTo>
                  <a:lnTo>
                    <a:pt x="717" y="296"/>
                  </a:lnTo>
                  <a:lnTo>
                    <a:pt x="633" y="169"/>
                  </a:lnTo>
                  <a:lnTo>
                    <a:pt x="464" y="85"/>
                  </a:lnTo>
                  <a:lnTo>
                    <a:pt x="337" y="4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1474600" y="1385950"/>
              <a:ext cx="17925" cy="10575"/>
            </a:xfrm>
            <a:custGeom>
              <a:avLst/>
              <a:gdLst/>
              <a:ahLst/>
              <a:cxnLst/>
              <a:rect l="l" t="t" r="r" b="b"/>
              <a:pathLst>
                <a:path w="717" h="423" fill="none" extrusionOk="0">
                  <a:moveTo>
                    <a:pt x="169" y="0"/>
                  </a:moveTo>
                  <a:lnTo>
                    <a:pt x="169" y="0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43"/>
                  </a:lnTo>
                  <a:lnTo>
                    <a:pt x="0" y="85"/>
                  </a:lnTo>
                  <a:lnTo>
                    <a:pt x="0" y="127"/>
                  </a:lnTo>
                  <a:lnTo>
                    <a:pt x="42" y="127"/>
                  </a:lnTo>
                  <a:lnTo>
                    <a:pt x="42" y="127"/>
                  </a:lnTo>
                  <a:lnTo>
                    <a:pt x="42" y="127"/>
                  </a:lnTo>
                  <a:lnTo>
                    <a:pt x="42" y="127"/>
                  </a:lnTo>
                  <a:lnTo>
                    <a:pt x="84" y="127"/>
                  </a:lnTo>
                  <a:lnTo>
                    <a:pt x="84" y="127"/>
                  </a:lnTo>
                  <a:lnTo>
                    <a:pt x="211" y="127"/>
                  </a:lnTo>
                  <a:lnTo>
                    <a:pt x="380" y="211"/>
                  </a:lnTo>
                  <a:lnTo>
                    <a:pt x="380" y="211"/>
                  </a:lnTo>
                  <a:lnTo>
                    <a:pt x="506" y="296"/>
                  </a:lnTo>
                  <a:lnTo>
                    <a:pt x="506" y="296"/>
                  </a:lnTo>
                  <a:lnTo>
                    <a:pt x="590" y="380"/>
                  </a:lnTo>
                  <a:lnTo>
                    <a:pt x="590" y="380"/>
                  </a:lnTo>
                  <a:lnTo>
                    <a:pt x="633" y="422"/>
                  </a:lnTo>
                  <a:lnTo>
                    <a:pt x="633" y="422"/>
                  </a:lnTo>
                  <a:lnTo>
                    <a:pt x="717" y="380"/>
                  </a:lnTo>
                  <a:lnTo>
                    <a:pt x="717" y="296"/>
                  </a:lnTo>
                  <a:lnTo>
                    <a:pt x="717" y="296"/>
                  </a:lnTo>
                  <a:lnTo>
                    <a:pt x="633" y="169"/>
                  </a:lnTo>
                  <a:lnTo>
                    <a:pt x="464" y="85"/>
                  </a:lnTo>
                  <a:lnTo>
                    <a:pt x="337" y="4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1276425" y="1384900"/>
              <a:ext cx="15825" cy="12675"/>
            </a:xfrm>
            <a:custGeom>
              <a:avLst/>
              <a:gdLst/>
              <a:ahLst/>
              <a:cxnLst/>
              <a:rect l="l" t="t" r="r" b="b"/>
              <a:pathLst>
                <a:path w="633" h="507" extrusionOk="0">
                  <a:moveTo>
                    <a:pt x="548" y="0"/>
                  </a:moveTo>
                  <a:lnTo>
                    <a:pt x="380" y="42"/>
                  </a:lnTo>
                  <a:lnTo>
                    <a:pt x="211" y="127"/>
                  </a:lnTo>
                  <a:lnTo>
                    <a:pt x="85" y="253"/>
                  </a:lnTo>
                  <a:lnTo>
                    <a:pt x="0" y="464"/>
                  </a:lnTo>
                  <a:lnTo>
                    <a:pt x="0" y="506"/>
                  </a:lnTo>
                  <a:lnTo>
                    <a:pt x="127" y="506"/>
                  </a:lnTo>
                  <a:lnTo>
                    <a:pt x="169" y="422"/>
                  </a:lnTo>
                  <a:lnTo>
                    <a:pt x="211" y="338"/>
                  </a:lnTo>
                  <a:lnTo>
                    <a:pt x="211" y="295"/>
                  </a:lnTo>
                  <a:lnTo>
                    <a:pt x="253" y="295"/>
                  </a:lnTo>
                  <a:lnTo>
                    <a:pt x="295" y="253"/>
                  </a:lnTo>
                  <a:lnTo>
                    <a:pt x="422" y="169"/>
                  </a:lnTo>
                  <a:lnTo>
                    <a:pt x="591" y="85"/>
                  </a:lnTo>
                  <a:lnTo>
                    <a:pt x="633" y="42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1276425" y="1384900"/>
              <a:ext cx="15825" cy="12675"/>
            </a:xfrm>
            <a:custGeom>
              <a:avLst/>
              <a:gdLst/>
              <a:ahLst/>
              <a:cxnLst/>
              <a:rect l="l" t="t" r="r" b="b"/>
              <a:pathLst>
                <a:path w="633" h="507" fill="none" extrusionOk="0">
                  <a:moveTo>
                    <a:pt x="591" y="0"/>
                  </a:moveTo>
                  <a:lnTo>
                    <a:pt x="591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380" y="42"/>
                  </a:lnTo>
                  <a:lnTo>
                    <a:pt x="211" y="127"/>
                  </a:lnTo>
                  <a:lnTo>
                    <a:pt x="85" y="253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506"/>
                  </a:lnTo>
                  <a:lnTo>
                    <a:pt x="42" y="506"/>
                  </a:lnTo>
                  <a:lnTo>
                    <a:pt x="42" y="506"/>
                  </a:lnTo>
                  <a:lnTo>
                    <a:pt x="42" y="506"/>
                  </a:lnTo>
                  <a:lnTo>
                    <a:pt x="42" y="506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69" y="422"/>
                  </a:lnTo>
                  <a:lnTo>
                    <a:pt x="169" y="422"/>
                  </a:lnTo>
                  <a:lnTo>
                    <a:pt x="211" y="338"/>
                  </a:lnTo>
                  <a:lnTo>
                    <a:pt x="211" y="338"/>
                  </a:lnTo>
                  <a:lnTo>
                    <a:pt x="211" y="338"/>
                  </a:lnTo>
                  <a:lnTo>
                    <a:pt x="211" y="338"/>
                  </a:lnTo>
                  <a:lnTo>
                    <a:pt x="211" y="295"/>
                  </a:lnTo>
                  <a:lnTo>
                    <a:pt x="253" y="295"/>
                  </a:lnTo>
                  <a:lnTo>
                    <a:pt x="253" y="295"/>
                  </a:lnTo>
                  <a:lnTo>
                    <a:pt x="295" y="253"/>
                  </a:lnTo>
                  <a:lnTo>
                    <a:pt x="295" y="253"/>
                  </a:lnTo>
                  <a:lnTo>
                    <a:pt x="422" y="169"/>
                  </a:lnTo>
                  <a:lnTo>
                    <a:pt x="422" y="169"/>
                  </a:lnTo>
                  <a:lnTo>
                    <a:pt x="591" y="85"/>
                  </a:lnTo>
                  <a:lnTo>
                    <a:pt x="591" y="85"/>
                  </a:lnTo>
                  <a:lnTo>
                    <a:pt x="591" y="85"/>
                  </a:lnTo>
                  <a:lnTo>
                    <a:pt x="633" y="42"/>
                  </a:lnTo>
                  <a:lnTo>
                    <a:pt x="591" y="0"/>
                  </a:lnTo>
                  <a:lnTo>
                    <a:pt x="5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1356525" y="1535625"/>
              <a:ext cx="53800" cy="9525"/>
            </a:xfrm>
            <a:custGeom>
              <a:avLst/>
              <a:gdLst/>
              <a:ahLst/>
              <a:cxnLst/>
              <a:rect l="l" t="t" r="r" b="b"/>
              <a:pathLst>
                <a:path w="2152" h="381" extrusionOk="0">
                  <a:moveTo>
                    <a:pt x="43" y="1"/>
                  </a:moveTo>
                  <a:lnTo>
                    <a:pt x="1" y="43"/>
                  </a:lnTo>
                  <a:lnTo>
                    <a:pt x="43" y="85"/>
                  </a:lnTo>
                  <a:lnTo>
                    <a:pt x="254" y="212"/>
                  </a:lnTo>
                  <a:lnTo>
                    <a:pt x="507" y="296"/>
                  </a:lnTo>
                  <a:lnTo>
                    <a:pt x="802" y="380"/>
                  </a:lnTo>
                  <a:lnTo>
                    <a:pt x="1181" y="380"/>
                  </a:lnTo>
                  <a:lnTo>
                    <a:pt x="1645" y="338"/>
                  </a:lnTo>
                  <a:lnTo>
                    <a:pt x="1898" y="296"/>
                  </a:lnTo>
                  <a:lnTo>
                    <a:pt x="2109" y="212"/>
                  </a:lnTo>
                  <a:lnTo>
                    <a:pt x="2151" y="169"/>
                  </a:lnTo>
                  <a:lnTo>
                    <a:pt x="2151" y="85"/>
                  </a:lnTo>
                  <a:lnTo>
                    <a:pt x="2109" y="43"/>
                  </a:lnTo>
                  <a:lnTo>
                    <a:pt x="2025" y="43"/>
                  </a:lnTo>
                  <a:lnTo>
                    <a:pt x="1561" y="169"/>
                  </a:lnTo>
                  <a:lnTo>
                    <a:pt x="1055" y="169"/>
                  </a:lnTo>
                  <a:lnTo>
                    <a:pt x="549" y="127"/>
                  </a:lnTo>
                  <a:lnTo>
                    <a:pt x="296" y="85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1356525" y="1535625"/>
              <a:ext cx="53800" cy="9525"/>
            </a:xfrm>
            <a:custGeom>
              <a:avLst/>
              <a:gdLst/>
              <a:ahLst/>
              <a:cxnLst/>
              <a:rect l="l" t="t" r="r" b="b"/>
              <a:pathLst>
                <a:path w="2152" h="381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1" y="43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254" y="212"/>
                  </a:lnTo>
                  <a:lnTo>
                    <a:pt x="507" y="296"/>
                  </a:lnTo>
                  <a:lnTo>
                    <a:pt x="507" y="296"/>
                  </a:lnTo>
                  <a:lnTo>
                    <a:pt x="802" y="380"/>
                  </a:lnTo>
                  <a:lnTo>
                    <a:pt x="1055" y="380"/>
                  </a:lnTo>
                  <a:lnTo>
                    <a:pt x="1055" y="380"/>
                  </a:lnTo>
                  <a:lnTo>
                    <a:pt x="1181" y="380"/>
                  </a:lnTo>
                  <a:lnTo>
                    <a:pt x="1181" y="380"/>
                  </a:lnTo>
                  <a:lnTo>
                    <a:pt x="1645" y="338"/>
                  </a:lnTo>
                  <a:lnTo>
                    <a:pt x="1898" y="296"/>
                  </a:lnTo>
                  <a:lnTo>
                    <a:pt x="2109" y="212"/>
                  </a:lnTo>
                  <a:lnTo>
                    <a:pt x="2109" y="212"/>
                  </a:lnTo>
                  <a:lnTo>
                    <a:pt x="2151" y="169"/>
                  </a:lnTo>
                  <a:lnTo>
                    <a:pt x="2151" y="85"/>
                  </a:lnTo>
                  <a:lnTo>
                    <a:pt x="2109" y="43"/>
                  </a:lnTo>
                  <a:lnTo>
                    <a:pt x="2067" y="43"/>
                  </a:lnTo>
                  <a:lnTo>
                    <a:pt x="2067" y="43"/>
                  </a:lnTo>
                  <a:lnTo>
                    <a:pt x="2025" y="43"/>
                  </a:lnTo>
                  <a:lnTo>
                    <a:pt x="2025" y="43"/>
                  </a:lnTo>
                  <a:lnTo>
                    <a:pt x="1561" y="169"/>
                  </a:lnTo>
                  <a:lnTo>
                    <a:pt x="1561" y="169"/>
                  </a:lnTo>
                  <a:lnTo>
                    <a:pt x="1097" y="169"/>
                  </a:lnTo>
                  <a:lnTo>
                    <a:pt x="1097" y="169"/>
                  </a:lnTo>
                  <a:lnTo>
                    <a:pt x="1055" y="169"/>
                  </a:lnTo>
                  <a:lnTo>
                    <a:pt x="1055" y="169"/>
                  </a:lnTo>
                  <a:lnTo>
                    <a:pt x="549" y="127"/>
                  </a:lnTo>
                  <a:lnTo>
                    <a:pt x="549" y="127"/>
                  </a:lnTo>
                  <a:lnTo>
                    <a:pt x="296" y="85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1604250" y="1533525"/>
              <a:ext cx="4250" cy="26375"/>
            </a:xfrm>
            <a:custGeom>
              <a:avLst/>
              <a:gdLst/>
              <a:ahLst/>
              <a:cxnLst/>
              <a:rect l="l" t="t" r="r" b="b"/>
              <a:pathLst>
                <a:path w="170" h="1055" extrusionOk="0">
                  <a:moveTo>
                    <a:pt x="43" y="0"/>
                  </a:moveTo>
                  <a:lnTo>
                    <a:pt x="43" y="43"/>
                  </a:lnTo>
                  <a:lnTo>
                    <a:pt x="43" y="296"/>
                  </a:lnTo>
                  <a:lnTo>
                    <a:pt x="43" y="549"/>
                  </a:lnTo>
                  <a:lnTo>
                    <a:pt x="43" y="675"/>
                  </a:lnTo>
                  <a:lnTo>
                    <a:pt x="0" y="759"/>
                  </a:lnTo>
                  <a:lnTo>
                    <a:pt x="0" y="1012"/>
                  </a:lnTo>
                  <a:lnTo>
                    <a:pt x="0" y="1055"/>
                  </a:lnTo>
                  <a:lnTo>
                    <a:pt x="43" y="1055"/>
                  </a:lnTo>
                  <a:lnTo>
                    <a:pt x="85" y="1012"/>
                  </a:lnTo>
                  <a:lnTo>
                    <a:pt x="169" y="802"/>
                  </a:lnTo>
                  <a:lnTo>
                    <a:pt x="169" y="549"/>
                  </a:lnTo>
                  <a:lnTo>
                    <a:pt x="127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604250" y="1533525"/>
              <a:ext cx="4250" cy="26375"/>
            </a:xfrm>
            <a:custGeom>
              <a:avLst/>
              <a:gdLst/>
              <a:ahLst/>
              <a:cxnLst/>
              <a:rect l="l" t="t" r="r" b="b"/>
              <a:pathLst>
                <a:path w="170" h="1055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296"/>
                  </a:lnTo>
                  <a:lnTo>
                    <a:pt x="43" y="549"/>
                  </a:lnTo>
                  <a:lnTo>
                    <a:pt x="43" y="549"/>
                  </a:lnTo>
                  <a:lnTo>
                    <a:pt x="43" y="675"/>
                  </a:lnTo>
                  <a:lnTo>
                    <a:pt x="43" y="675"/>
                  </a:lnTo>
                  <a:lnTo>
                    <a:pt x="0" y="759"/>
                  </a:lnTo>
                  <a:lnTo>
                    <a:pt x="0" y="759"/>
                  </a:lnTo>
                  <a:lnTo>
                    <a:pt x="0" y="1012"/>
                  </a:lnTo>
                  <a:lnTo>
                    <a:pt x="0" y="1012"/>
                  </a:lnTo>
                  <a:lnTo>
                    <a:pt x="0" y="1055"/>
                  </a:lnTo>
                  <a:lnTo>
                    <a:pt x="43" y="1055"/>
                  </a:lnTo>
                  <a:lnTo>
                    <a:pt x="43" y="1055"/>
                  </a:lnTo>
                  <a:lnTo>
                    <a:pt x="85" y="1012"/>
                  </a:lnTo>
                  <a:lnTo>
                    <a:pt x="85" y="1012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169" y="549"/>
                  </a:lnTo>
                  <a:lnTo>
                    <a:pt x="169" y="549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516750" y="1365925"/>
              <a:ext cx="112825" cy="91725"/>
            </a:xfrm>
            <a:custGeom>
              <a:avLst/>
              <a:gdLst/>
              <a:ahLst/>
              <a:cxnLst/>
              <a:rect l="l" t="t" r="r" b="b"/>
              <a:pathLst>
                <a:path w="4513" h="3669" extrusionOk="0">
                  <a:moveTo>
                    <a:pt x="1" y="0"/>
                  </a:moveTo>
                  <a:lnTo>
                    <a:pt x="1" y="801"/>
                  </a:lnTo>
                  <a:lnTo>
                    <a:pt x="43" y="1392"/>
                  </a:lnTo>
                  <a:lnTo>
                    <a:pt x="85" y="1560"/>
                  </a:lnTo>
                  <a:lnTo>
                    <a:pt x="127" y="1687"/>
                  </a:lnTo>
                  <a:lnTo>
                    <a:pt x="844" y="2024"/>
                  </a:lnTo>
                  <a:lnTo>
                    <a:pt x="2109" y="2699"/>
                  </a:lnTo>
                  <a:lnTo>
                    <a:pt x="3964" y="3669"/>
                  </a:lnTo>
                  <a:lnTo>
                    <a:pt x="4133" y="3542"/>
                  </a:lnTo>
                  <a:lnTo>
                    <a:pt x="4259" y="3374"/>
                  </a:lnTo>
                  <a:lnTo>
                    <a:pt x="4386" y="3205"/>
                  </a:lnTo>
                  <a:lnTo>
                    <a:pt x="4428" y="2994"/>
                  </a:lnTo>
                  <a:lnTo>
                    <a:pt x="4470" y="2783"/>
                  </a:lnTo>
                  <a:lnTo>
                    <a:pt x="4512" y="2572"/>
                  </a:lnTo>
                  <a:lnTo>
                    <a:pt x="4470" y="2362"/>
                  </a:lnTo>
                  <a:lnTo>
                    <a:pt x="4428" y="2151"/>
                  </a:lnTo>
                  <a:lnTo>
                    <a:pt x="4302" y="1982"/>
                  </a:lnTo>
                  <a:lnTo>
                    <a:pt x="4217" y="1813"/>
                  </a:lnTo>
                  <a:lnTo>
                    <a:pt x="4049" y="1645"/>
                  </a:lnTo>
                  <a:lnTo>
                    <a:pt x="3922" y="1476"/>
                  </a:lnTo>
                  <a:lnTo>
                    <a:pt x="3543" y="1265"/>
                  </a:lnTo>
                  <a:lnTo>
                    <a:pt x="3163" y="1097"/>
                  </a:lnTo>
                  <a:lnTo>
                    <a:pt x="3458" y="928"/>
                  </a:lnTo>
                  <a:lnTo>
                    <a:pt x="3585" y="801"/>
                  </a:lnTo>
                  <a:lnTo>
                    <a:pt x="3711" y="633"/>
                  </a:lnTo>
                  <a:lnTo>
                    <a:pt x="3753" y="464"/>
                  </a:lnTo>
                  <a:lnTo>
                    <a:pt x="3753" y="296"/>
                  </a:lnTo>
                  <a:lnTo>
                    <a:pt x="3669" y="127"/>
                  </a:lnTo>
                  <a:lnTo>
                    <a:pt x="3585" y="85"/>
                  </a:lnTo>
                  <a:lnTo>
                    <a:pt x="3500" y="43"/>
                  </a:lnTo>
                  <a:lnTo>
                    <a:pt x="3247" y="43"/>
                  </a:lnTo>
                  <a:lnTo>
                    <a:pt x="2446" y="253"/>
                  </a:lnTo>
                  <a:lnTo>
                    <a:pt x="2025" y="338"/>
                  </a:lnTo>
                  <a:lnTo>
                    <a:pt x="1603" y="380"/>
                  </a:lnTo>
                  <a:lnTo>
                    <a:pt x="1181" y="380"/>
                  </a:lnTo>
                  <a:lnTo>
                    <a:pt x="760" y="338"/>
                  </a:lnTo>
                  <a:lnTo>
                    <a:pt x="380" y="211"/>
                  </a:lnTo>
                  <a:lnTo>
                    <a:pt x="169" y="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152025" y="1575700"/>
              <a:ext cx="102275" cy="120175"/>
            </a:xfrm>
            <a:custGeom>
              <a:avLst/>
              <a:gdLst/>
              <a:ahLst/>
              <a:cxnLst/>
              <a:rect l="l" t="t" r="r" b="b"/>
              <a:pathLst>
                <a:path w="4091" h="4807" extrusionOk="0">
                  <a:moveTo>
                    <a:pt x="1097" y="0"/>
                  </a:moveTo>
                  <a:lnTo>
                    <a:pt x="1055" y="548"/>
                  </a:lnTo>
                  <a:lnTo>
                    <a:pt x="928" y="1096"/>
                  </a:lnTo>
                  <a:lnTo>
                    <a:pt x="675" y="1602"/>
                  </a:lnTo>
                  <a:lnTo>
                    <a:pt x="380" y="2066"/>
                  </a:lnTo>
                  <a:lnTo>
                    <a:pt x="169" y="2277"/>
                  </a:lnTo>
                  <a:lnTo>
                    <a:pt x="43" y="2488"/>
                  </a:lnTo>
                  <a:lnTo>
                    <a:pt x="1" y="2656"/>
                  </a:lnTo>
                  <a:lnTo>
                    <a:pt x="1" y="2783"/>
                  </a:lnTo>
                  <a:lnTo>
                    <a:pt x="1" y="2909"/>
                  </a:lnTo>
                  <a:lnTo>
                    <a:pt x="85" y="3036"/>
                  </a:lnTo>
                  <a:lnTo>
                    <a:pt x="212" y="3120"/>
                  </a:lnTo>
                  <a:lnTo>
                    <a:pt x="338" y="3120"/>
                  </a:lnTo>
                  <a:lnTo>
                    <a:pt x="465" y="3078"/>
                  </a:lnTo>
                  <a:lnTo>
                    <a:pt x="549" y="2994"/>
                  </a:lnTo>
                  <a:lnTo>
                    <a:pt x="380" y="3205"/>
                  </a:lnTo>
                  <a:lnTo>
                    <a:pt x="212" y="3458"/>
                  </a:lnTo>
                  <a:lnTo>
                    <a:pt x="127" y="3711"/>
                  </a:lnTo>
                  <a:lnTo>
                    <a:pt x="127" y="3837"/>
                  </a:lnTo>
                  <a:lnTo>
                    <a:pt x="127" y="4006"/>
                  </a:lnTo>
                  <a:lnTo>
                    <a:pt x="254" y="4217"/>
                  </a:lnTo>
                  <a:lnTo>
                    <a:pt x="380" y="4385"/>
                  </a:lnTo>
                  <a:lnTo>
                    <a:pt x="591" y="4512"/>
                  </a:lnTo>
                  <a:lnTo>
                    <a:pt x="802" y="4638"/>
                  </a:lnTo>
                  <a:lnTo>
                    <a:pt x="1139" y="4722"/>
                  </a:lnTo>
                  <a:lnTo>
                    <a:pt x="1434" y="4765"/>
                  </a:lnTo>
                  <a:lnTo>
                    <a:pt x="1772" y="4807"/>
                  </a:lnTo>
                  <a:lnTo>
                    <a:pt x="2151" y="4765"/>
                  </a:lnTo>
                  <a:lnTo>
                    <a:pt x="2784" y="4680"/>
                  </a:lnTo>
                  <a:lnTo>
                    <a:pt x="3332" y="4554"/>
                  </a:lnTo>
                  <a:lnTo>
                    <a:pt x="3500" y="4512"/>
                  </a:lnTo>
                  <a:lnTo>
                    <a:pt x="3627" y="4385"/>
                  </a:lnTo>
                  <a:lnTo>
                    <a:pt x="3796" y="4259"/>
                  </a:lnTo>
                  <a:lnTo>
                    <a:pt x="3880" y="4090"/>
                  </a:lnTo>
                  <a:lnTo>
                    <a:pt x="4006" y="3921"/>
                  </a:lnTo>
                  <a:lnTo>
                    <a:pt x="4049" y="3711"/>
                  </a:lnTo>
                  <a:lnTo>
                    <a:pt x="4091" y="3500"/>
                  </a:lnTo>
                  <a:lnTo>
                    <a:pt x="4091" y="3289"/>
                  </a:lnTo>
                  <a:lnTo>
                    <a:pt x="4049" y="3036"/>
                  </a:lnTo>
                  <a:lnTo>
                    <a:pt x="3964" y="2825"/>
                  </a:lnTo>
                  <a:lnTo>
                    <a:pt x="3838" y="2656"/>
                  </a:lnTo>
                  <a:lnTo>
                    <a:pt x="3711" y="2446"/>
                  </a:lnTo>
                  <a:lnTo>
                    <a:pt x="3416" y="2150"/>
                  </a:lnTo>
                  <a:lnTo>
                    <a:pt x="3079" y="1897"/>
                  </a:lnTo>
                  <a:lnTo>
                    <a:pt x="2657" y="1644"/>
                  </a:lnTo>
                  <a:lnTo>
                    <a:pt x="2278" y="1476"/>
                  </a:lnTo>
                  <a:lnTo>
                    <a:pt x="1097" y="0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152025" y="1575700"/>
              <a:ext cx="102275" cy="120175"/>
            </a:xfrm>
            <a:custGeom>
              <a:avLst/>
              <a:gdLst/>
              <a:ahLst/>
              <a:cxnLst/>
              <a:rect l="l" t="t" r="r" b="b"/>
              <a:pathLst>
                <a:path w="4091" h="4807" fill="none" extrusionOk="0">
                  <a:moveTo>
                    <a:pt x="1097" y="0"/>
                  </a:moveTo>
                  <a:lnTo>
                    <a:pt x="1097" y="0"/>
                  </a:lnTo>
                  <a:lnTo>
                    <a:pt x="1055" y="548"/>
                  </a:lnTo>
                  <a:lnTo>
                    <a:pt x="928" y="1096"/>
                  </a:lnTo>
                  <a:lnTo>
                    <a:pt x="675" y="1602"/>
                  </a:lnTo>
                  <a:lnTo>
                    <a:pt x="380" y="2066"/>
                  </a:lnTo>
                  <a:lnTo>
                    <a:pt x="380" y="2066"/>
                  </a:lnTo>
                  <a:lnTo>
                    <a:pt x="169" y="2277"/>
                  </a:lnTo>
                  <a:lnTo>
                    <a:pt x="43" y="2488"/>
                  </a:lnTo>
                  <a:lnTo>
                    <a:pt x="43" y="2488"/>
                  </a:lnTo>
                  <a:lnTo>
                    <a:pt x="1" y="2656"/>
                  </a:lnTo>
                  <a:lnTo>
                    <a:pt x="1" y="2783"/>
                  </a:lnTo>
                  <a:lnTo>
                    <a:pt x="1" y="2909"/>
                  </a:lnTo>
                  <a:lnTo>
                    <a:pt x="85" y="3036"/>
                  </a:lnTo>
                  <a:lnTo>
                    <a:pt x="85" y="3036"/>
                  </a:lnTo>
                  <a:lnTo>
                    <a:pt x="212" y="3120"/>
                  </a:lnTo>
                  <a:lnTo>
                    <a:pt x="338" y="3120"/>
                  </a:lnTo>
                  <a:lnTo>
                    <a:pt x="465" y="3078"/>
                  </a:lnTo>
                  <a:lnTo>
                    <a:pt x="549" y="2994"/>
                  </a:lnTo>
                  <a:lnTo>
                    <a:pt x="549" y="2994"/>
                  </a:lnTo>
                  <a:lnTo>
                    <a:pt x="380" y="3205"/>
                  </a:lnTo>
                  <a:lnTo>
                    <a:pt x="212" y="3458"/>
                  </a:lnTo>
                  <a:lnTo>
                    <a:pt x="127" y="3711"/>
                  </a:lnTo>
                  <a:lnTo>
                    <a:pt x="127" y="3837"/>
                  </a:lnTo>
                  <a:lnTo>
                    <a:pt x="127" y="4006"/>
                  </a:lnTo>
                  <a:lnTo>
                    <a:pt x="127" y="4006"/>
                  </a:lnTo>
                  <a:lnTo>
                    <a:pt x="254" y="4217"/>
                  </a:lnTo>
                  <a:lnTo>
                    <a:pt x="380" y="4385"/>
                  </a:lnTo>
                  <a:lnTo>
                    <a:pt x="591" y="4512"/>
                  </a:lnTo>
                  <a:lnTo>
                    <a:pt x="802" y="4638"/>
                  </a:lnTo>
                  <a:lnTo>
                    <a:pt x="802" y="4638"/>
                  </a:lnTo>
                  <a:lnTo>
                    <a:pt x="1139" y="4722"/>
                  </a:lnTo>
                  <a:lnTo>
                    <a:pt x="1434" y="4765"/>
                  </a:lnTo>
                  <a:lnTo>
                    <a:pt x="1772" y="4807"/>
                  </a:lnTo>
                  <a:lnTo>
                    <a:pt x="2151" y="4765"/>
                  </a:lnTo>
                  <a:lnTo>
                    <a:pt x="2784" y="4680"/>
                  </a:lnTo>
                  <a:lnTo>
                    <a:pt x="3332" y="4554"/>
                  </a:lnTo>
                  <a:lnTo>
                    <a:pt x="3332" y="4554"/>
                  </a:lnTo>
                  <a:lnTo>
                    <a:pt x="3500" y="4512"/>
                  </a:lnTo>
                  <a:lnTo>
                    <a:pt x="3627" y="4385"/>
                  </a:lnTo>
                  <a:lnTo>
                    <a:pt x="3796" y="4259"/>
                  </a:lnTo>
                  <a:lnTo>
                    <a:pt x="3880" y="4090"/>
                  </a:lnTo>
                  <a:lnTo>
                    <a:pt x="3880" y="4090"/>
                  </a:lnTo>
                  <a:lnTo>
                    <a:pt x="4006" y="3921"/>
                  </a:lnTo>
                  <a:lnTo>
                    <a:pt x="4049" y="3711"/>
                  </a:lnTo>
                  <a:lnTo>
                    <a:pt x="4091" y="3500"/>
                  </a:lnTo>
                  <a:lnTo>
                    <a:pt x="4091" y="3289"/>
                  </a:lnTo>
                  <a:lnTo>
                    <a:pt x="4049" y="3036"/>
                  </a:lnTo>
                  <a:lnTo>
                    <a:pt x="3964" y="2825"/>
                  </a:lnTo>
                  <a:lnTo>
                    <a:pt x="3838" y="2656"/>
                  </a:lnTo>
                  <a:lnTo>
                    <a:pt x="3711" y="2446"/>
                  </a:lnTo>
                  <a:lnTo>
                    <a:pt x="3711" y="2446"/>
                  </a:lnTo>
                  <a:lnTo>
                    <a:pt x="3416" y="2150"/>
                  </a:lnTo>
                  <a:lnTo>
                    <a:pt x="3079" y="1897"/>
                  </a:lnTo>
                  <a:lnTo>
                    <a:pt x="2657" y="1644"/>
                  </a:lnTo>
                  <a:lnTo>
                    <a:pt x="2278" y="14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32"/>
          <p:cNvGrpSpPr/>
          <p:nvPr/>
        </p:nvGrpSpPr>
        <p:grpSpPr>
          <a:xfrm rot="-991122">
            <a:off x="5990555" y="-102808"/>
            <a:ext cx="1479864" cy="1689175"/>
            <a:chOff x="1887800" y="1100275"/>
            <a:chExt cx="529200" cy="604050"/>
          </a:xfrm>
        </p:grpSpPr>
        <p:sp>
          <p:nvSpPr>
            <p:cNvPr id="285" name="Google Shape;285;p32"/>
            <p:cNvSpPr/>
            <p:nvPr/>
          </p:nvSpPr>
          <p:spPr>
            <a:xfrm>
              <a:off x="2003750" y="1210975"/>
              <a:ext cx="337350" cy="427975"/>
            </a:xfrm>
            <a:custGeom>
              <a:avLst/>
              <a:gdLst/>
              <a:ahLst/>
              <a:cxnLst/>
              <a:rect l="l" t="t" r="r" b="b"/>
              <a:pathLst>
                <a:path w="13494" h="17119" extrusionOk="0">
                  <a:moveTo>
                    <a:pt x="11596" y="1012"/>
                  </a:moveTo>
                  <a:lnTo>
                    <a:pt x="11614" y="1052"/>
                  </a:lnTo>
                  <a:lnTo>
                    <a:pt x="11891" y="1223"/>
                  </a:lnTo>
                  <a:lnTo>
                    <a:pt x="11596" y="1012"/>
                  </a:lnTo>
                  <a:close/>
                  <a:moveTo>
                    <a:pt x="7843" y="0"/>
                  </a:moveTo>
                  <a:lnTo>
                    <a:pt x="7211" y="42"/>
                  </a:lnTo>
                  <a:lnTo>
                    <a:pt x="6621" y="127"/>
                  </a:lnTo>
                  <a:lnTo>
                    <a:pt x="5988" y="253"/>
                  </a:lnTo>
                  <a:lnTo>
                    <a:pt x="5398" y="422"/>
                  </a:lnTo>
                  <a:lnTo>
                    <a:pt x="4850" y="633"/>
                  </a:lnTo>
                  <a:lnTo>
                    <a:pt x="4259" y="886"/>
                  </a:lnTo>
                  <a:lnTo>
                    <a:pt x="3753" y="1223"/>
                  </a:lnTo>
                  <a:lnTo>
                    <a:pt x="3248" y="1560"/>
                  </a:lnTo>
                  <a:lnTo>
                    <a:pt x="2742" y="1940"/>
                  </a:lnTo>
                  <a:lnTo>
                    <a:pt x="2320" y="2361"/>
                  </a:lnTo>
                  <a:lnTo>
                    <a:pt x="1898" y="2825"/>
                  </a:lnTo>
                  <a:lnTo>
                    <a:pt x="1561" y="3331"/>
                  </a:lnTo>
                  <a:lnTo>
                    <a:pt x="1224" y="3837"/>
                  </a:lnTo>
                  <a:lnTo>
                    <a:pt x="928" y="4385"/>
                  </a:lnTo>
                  <a:lnTo>
                    <a:pt x="675" y="4933"/>
                  </a:lnTo>
                  <a:lnTo>
                    <a:pt x="465" y="5524"/>
                  </a:lnTo>
                  <a:lnTo>
                    <a:pt x="296" y="6114"/>
                  </a:lnTo>
                  <a:lnTo>
                    <a:pt x="169" y="6746"/>
                  </a:lnTo>
                  <a:lnTo>
                    <a:pt x="85" y="7337"/>
                  </a:lnTo>
                  <a:lnTo>
                    <a:pt x="1" y="7969"/>
                  </a:lnTo>
                  <a:lnTo>
                    <a:pt x="1" y="8560"/>
                  </a:lnTo>
                  <a:lnTo>
                    <a:pt x="43" y="9192"/>
                  </a:lnTo>
                  <a:lnTo>
                    <a:pt x="85" y="9824"/>
                  </a:lnTo>
                  <a:lnTo>
                    <a:pt x="212" y="10415"/>
                  </a:lnTo>
                  <a:lnTo>
                    <a:pt x="380" y="11005"/>
                  </a:lnTo>
                  <a:lnTo>
                    <a:pt x="507" y="11511"/>
                  </a:lnTo>
                  <a:lnTo>
                    <a:pt x="718" y="11975"/>
                  </a:lnTo>
                  <a:lnTo>
                    <a:pt x="928" y="12481"/>
                  </a:lnTo>
                  <a:lnTo>
                    <a:pt x="1181" y="12945"/>
                  </a:lnTo>
                  <a:lnTo>
                    <a:pt x="1434" y="13366"/>
                  </a:lnTo>
                  <a:lnTo>
                    <a:pt x="1730" y="13788"/>
                  </a:lnTo>
                  <a:lnTo>
                    <a:pt x="2025" y="14210"/>
                  </a:lnTo>
                  <a:lnTo>
                    <a:pt x="2362" y="14631"/>
                  </a:lnTo>
                  <a:lnTo>
                    <a:pt x="2742" y="14969"/>
                  </a:lnTo>
                  <a:lnTo>
                    <a:pt x="3121" y="15348"/>
                  </a:lnTo>
                  <a:lnTo>
                    <a:pt x="3501" y="15643"/>
                  </a:lnTo>
                  <a:lnTo>
                    <a:pt x="3922" y="15938"/>
                  </a:lnTo>
                  <a:lnTo>
                    <a:pt x="4386" y="16233"/>
                  </a:lnTo>
                  <a:lnTo>
                    <a:pt x="4850" y="16444"/>
                  </a:lnTo>
                  <a:lnTo>
                    <a:pt x="5314" y="16655"/>
                  </a:lnTo>
                  <a:lnTo>
                    <a:pt x="5777" y="16824"/>
                  </a:lnTo>
                  <a:lnTo>
                    <a:pt x="6283" y="16950"/>
                  </a:lnTo>
                  <a:lnTo>
                    <a:pt x="6789" y="17077"/>
                  </a:lnTo>
                  <a:lnTo>
                    <a:pt x="7337" y="17119"/>
                  </a:lnTo>
                  <a:lnTo>
                    <a:pt x="8349" y="17119"/>
                  </a:lnTo>
                  <a:lnTo>
                    <a:pt x="8855" y="17035"/>
                  </a:lnTo>
                  <a:lnTo>
                    <a:pt x="9361" y="16950"/>
                  </a:lnTo>
                  <a:lnTo>
                    <a:pt x="9867" y="16824"/>
                  </a:lnTo>
                  <a:lnTo>
                    <a:pt x="10373" y="16655"/>
                  </a:lnTo>
                  <a:lnTo>
                    <a:pt x="10837" y="16444"/>
                  </a:lnTo>
                  <a:lnTo>
                    <a:pt x="11301" y="16191"/>
                  </a:lnTo>
                  <a:lnTo>
                    <a:pt x="11723" y="15896"/>
                  </a:lnTo>
                  <a:lnTo>
                    <a:pt x="12102" y="15601"/>
                  </a:lnTo>
                  <a:lnTo>
                    <a:pt x="12482" y="15222"/>
                  </a:lnTo>
                  <a:lnTo>
                    <a:pt x="12819" y="14842"/>
                  </a:lnTo>
                  <a:lnTo>
                    <a:pt x="13156" y="14463"/>
                  </a:lnTo>
                  <a:lnTo>
                    <a:pt x="13283" y="14210"/>
                  </a:lnTo>
                  <a:lnTo>
                    <a:pt x="13409" y="13999"/>
                  </a:lnTo>
                  <a:lnTo>
                    <a:pt x="13451" y="13746"/>
                  </a:lnTo>
                  <a:lnTo>
                    <a:pt x="13494" y="13493"/>
                  </a:lnTo>
                  <a:lnTo>
                    <a:pt x="13451" y="13240"/>
                  </a:lnTo>
                  <a:lnTo>
                    <a:pt x="13283" y="13029"/>
                  </a:lnTo>
                  <a:lnTo>
                    <a:pt x="13114" y="12860"/>
                  </a:lnTo>
                  <a:lnTo>
                    <a:pt x="12988" y="12818"/>
                  </a:lnTo>
                  <a:lnTo>
                    <a:pt x="12861" y="12818"/>
                  </a:lnTo>
                  <a:lnTo>
                    <a:pt x="12735" y="12860"/>
                  </a:lnTo>
                  <a:lnTo>
                    <a:pt x="12608" y="12902"/>
                  </a:lnTo>
                  <a:lnTo>
                    <a:pt x="12355" y="13029"/>
                  </a:lnTo>
                  <a:lnTo>
                    <a:pt x="11891" y="13240"/>
                  </a:lnTo>
                  <a:lnTo>
                    <a:pt x="11385" y="13451"/>
                  </a:lnTo>
                  <a:lnTo>
                    <a:pt x="10921" y="13619"/>
                  </a:lnTo>
                  <a:lnTo>
                    <a:pt x="10373" y="13746"/>
                  </a:lnTo>
                  <a:lnTo>
                    <a:pt x="9867" y="13830"/>
                  </a:lnTo>
                  <a:lnTo>
                    <a:pt x="9319" y="13872"/>
                  </a:lnTo>
                  <a:lnTo>
                    <a:pt x="8813" y="13914"/>
                  </a:lnTo>
                  <a:lnTo>
                    <a:pt x="8265" y="13872"/>
                  </a:lnTo>
                  <a:lnTo>
                    <a:pt x="7759" y="13788"/>
                  </a:lnTo>
                  <a:lnTo>
                    <a:pt x="7211" y="13661"/>
                  </a:lnTo>
                  <a:lnTo>
                    <a:pt x="6705" y="13535"/>
                  </a:lnTo>
                  <a:lnTo>
                    <a:pt x="6241" y="13324"/>
                  </a:lnTo>
                  <a:lnTo>
                    <a:pt x="5735" y="13113"/>
                  </a:lnTo>
                  <a:lnTo>
                    <a:pt x="5314" y="12860"/>
                  </a:lnTo>
                  <a:lnTo>
                    <a:pt x="4850" y="12565"/>
                  </a:lnTo>
                  <a:lnTo>
                    <a:pt x="4470" y="12228"/>
                  </a:lnTo>
                  <a:lnTo>
                    <a:pt x="4091" y="11848"/>
                  </a:lnTo>
                  <a:lnTo>
                    <a:pt x="3753" y="11427"/>
                  </a:lnTo>
                  <a:lnTo>
                    <a:pt x="3458" y="11005"/>
                  </a:lnTo>
                  <a:lnTo>
                    <a:pt x="3205" y="10541"/>
                  </a:lnTo>
                  <a:lnTo>
                    <a:pt x="2952" y="10035"/>
                  </a:lnTo>
                  <a:lnTo>
                    <a:pt x="2784" y="9529"/>
                  </a:lnTo>
                  <a:lnTo>
                    <a:pt x="2657" y="9023"/>
                  </a:lnTo>
                  <a:lnTo>
                    <a:pt x="2573" y="8517"/>
                  </a:lnTo>
                  <a:lnTo>
                    <a:pt x="2489" y="7969"/>
                  </a:lnTo>
                  <a:lnTo>
                    <a:pt x="2489" y="7463"/>
                  </a:lnTo>
                  <a:lnTo>
                    <a:pt x="2531" y="6915"/>
                  </a:lnTo>
                  <a:lnTo>
                    <a:pt x="2573" y="6409"/>
                  </a:lnTo>
                  <a:lnTo>
                    <a:pt x="2699" y="5903"/>
                  </a:lnTo>
                  <a:lnTo>
                    <a:pt x="2868" y="5397"/>
                  </a:lnTo>
                  <a:lnTo>
                    <a:pt x="3079" y="4933"/>
                  </a:lnTo>
                  <a:lnTo>
                    <a:pt x="3332" y="4470"/>
                  </a:lnTo>
                  <a:lnTo>
                    <a:pt x="3627" y="4006"/>
                  </a:lnTo>
                  <a:lnTo>
                    <a:pt x="4006" y="3626"/>
                  </a:lnTo>
                  <a:lnTo>
                    <a:pt x="4386" y="3247"/>
                  </a:lnTo>
                  <a:lnTo>
                    <a:pt x="4765" y="2910"/>
                  </a:lnTo>
                  <a:lnTo>
                    <a:pt x="5229" y="2657"/>
                  </a:lnTo>
                  <a:lnTo>
                    <a:pt x="5693" y="2404"/>
                  </a:lnTo>
                  <a:lnTo>
                    <a:pt x="6199" y="2193"/>
                  </a:lnTo>
                  <a:lnTo>
                    <a:pt x="6705" y="2024"/>
                  </a:lnTo>
                  <a:lnTo>
                    <a:pt x="7211" y="1898"/>
                  </a:lnTo>
                  <a:lnTo>
                    <a:pt x="7717" y="1813"/>
                  </a:lnTo>
                  <a:lnTo>
                    <a:pt x="8265" y="1771"/>
                  </a:lnTo>
                  <a:lnTo>
                    <a:pt x="8771" y="1813"/>
                  </a:lnTo>
                  <a:lnTo>
                    <a:pt x="9277" y="1855"/>
                  </a:lnTo>
                  <a:lnTo>
                    <a:pt x="9825" y="1982"/>
                  </a:lnTo>
                  <a:lnTo>
                    <a:pt x="10289" y="2151"/>
                  </a:lnTo>
                  <a:lnTo>
                    <a:pt x="10795" y="2404"/>
                  </a:lnTo>
                  <a:lnTo>
                    <a:pt x="11090" y="2530"/>
                  </a:lnTo>
                  <a:lnTo>
                    <a:pt x="11427" y="2657"/>
                  </a:lnTo>
                  <a:lnTo>
                    <a:pt x="11765" y="2657"/>
                  </a:lnTo>
                  <a:lnTo>
                    <a:pt x="11891" y="2572"/>
                  </a:lnTo>
                  <a:lnTo>
                    <a:pt x="12018" y="2488"/>
                  </a:lnTo>
                  <a:lnTo>
                    <a:pt x="12102" y="2319"/>
                  </a:lnTo>
                  <a:lnTo>
                    <a:pt x="12102" y="2151"/>
                  </a:lnTo>
                  <a:lnTo>
                    <a:pt x="12060" y="1982"/>
                  </a:lnTo>
                  <a:lnTo>
                    <a:pt x="11976" y="1771"/>
                  </a:lnTo>
                  <a:lnTo>
                    <a:pt x="11765" y="1392"/>
                  </a:lnTo>
                  <a:lnTo>
                    <a:pt x="11614" y="1052"/>
                  </a:lnTo>
                  <a:lnTo>
                    <a:pt x="11343" y="886"/>
                  </a:lnTo>
                  <a:lnTo>
                    <a:pt x="10795" y="633"/>
                  </a:lnTo>
                  <a:lnTo>
                    <a:pt x="10247" y="380"/>
                  </a:lnTo>
                  <a:lnTo>
                    <a:pt x="9657" y="211"/>
                  </a:lnTo>
                  <a:lnTo>
                    <a:pt x="9066" y="85"/>
                  </a:lnTo>
                  <a:lnTo>
                    <a:pt x="8434" y="42"/>
                  </a:lnTo>
                  <a:lnTo>
                    <a:pt x="7843" y="0"/>
                  </a:lnTo>
                  <a:close/>
                </a:path>
              </a:pathLst>
            </a:custGeom>
            <a:solidFill>
              <a:srgbClr val="6A4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2003750" y="1210975"/>
              <a:ext cx="337350" cy="427975"/>
            </a:xfrm>
            <a:custGeom>
              <a:avLst/>
              <a:gdLst/>
              <a:ahLst/>
              <a:cxnLst/>
              <a:rect l="l" t="t" r="r" b="b"/>
              <a:pathLst>
                <a:path w="13494" h="17119" fill="none" extrusionOk="0">
                  <a:moveTo>
                    <a:pt x="11596" y="1012"/>
                  </a:moveTo>
                  <a:lnTo>
                    <a:pt x="11596" y="1012"/>
                  </a:lnTo>
                  <a:lnTo>
                    <a:pt x="11765" y="1392"/>
                  </a:lnTo>
                  <a:lnTo>
                    <a:pt x="11976" y="1771"/>
                  </a:lnTo>
                  <a:lnTo>
                    <a:pt x="12060" y="1982"/>
                  </a:lnTo>
                  <a:lnTo>
                    <a:pt x="12102" y="2151"/>
                  </a:lnTo>
                  <a:lnTo>
                    <a:pt x="12102" y="2319"/>
                  </a:lnTo>
                  <a:lnTo>
                    <a:pt x="12018" y="2488"/>
                  </a:lnTo>
                  <a:lnTo>
                    <a:pt x="12018" y="2488"/>
                  </a:lnTo>
                  <a:lnTo>
                    <a:pt x="11891" y="2572"/>
                  </a:lnTo>
                  <a:lnTo>
                    <a:pt x="11765" y="2657"/>
                  </a:lnTo>
                  <a:lnTo>
                    <a:pt x="11596" y="2657"/>
                  </a:lnTo>
                  <a:lnTo>
                    <a:pt x="11427" y="2657"/>
                  </a:lnTo>
                  <a:lnTo>
                    <a:pt x="11090" y="2530"/>
                  </a:lnTo>
                  <a:lnTo>
                    <a:pt x="10795" y="2404"/>
                  </a:lnTo>
                  <a:lnTo>
                    <a:pt x="10795" y="2404"/>
                  </a:lnTo>
                  <a:lnTo>
                    <a:pt x="10289" y="2151"/>
                  </a:lnTo>
                  <a:lnTo>
                    <a:pt x="9825" y="1982"/>
                  </a:lnTo>
                  <a:lnTo>
                    <a:pt x="9277" y="1855"/>
                  </a:lnTo>
                  <a:lnTo>
                    <a:pt x="8771" y="1813"/>
                  </a:lnTo>
                  <a:lnTo>
                    <a:pt x="8265" y="1771"/>
                  </a:lnTo>
                  <a:lnTo>
                    <a:pt x="7717" y="1813"/>
                  </a:lnTo>
                  <a:lnTo>
                    <a:pt x="7211" y="1898"/>
                  </a:lnTo>
                  <a:lnTo>
                    <a:pt x="6705" y="2024"/>
                  </a:lnTo>
                  <a:lnTo>
                    <a:pt x="6199" y="2193"/>
                  </a:lnTo>
                  <a:lnTo>
                    <a:pt x="5693" y="2404"/>
                  </a:lnTo>
                  <a:lnTo>
                    <a:pt x="5229" y="2657"/>
                  </a:lnTo>
                  <a:lnTo>
                    <a:pt x="4765" y="2910"/>
                  </a:lnTo>
                  <a:lnTo>
                    <a:pt x="4386" y="3247"/>
                  </a:lnTo>
                  <a:lnTo>
                    <a:pt x="4006" y="3626"/>
                  </a:lnTo>
                  <a:lnTo>
                    <a:pt x="3627" y="4006"/>
                  </a:lnTo>
                  <a:lnTo>
                    <a:pt x="3332" y="4470"/>
                  </a:lnTo>
                  <a:lnTo>
                    <a:pt x="3332" y="4470"/>
                  </a:lnTo>
                  <a:lnTo>
                    <a:pt x="3079" y="4933"/>
                  </a:lnTo>
                  <a:lnTo>
                    <a:pt x="2868" y="5397"/>
                  </a:lnTo>
                  <a:lnTo>
                    <a:pt x="2699" y="5903"/>
                  </a:lnTo>
                  <a:lnTo>
                    <a:pt x="2573" y="6409"/>
                  </a:lnTo>
                  <a:lnTo>
                    <a:pt x="2531" y="6915"/>
                  </a:lnTo>
                  <a:lnTo>
                    <a:pt x="2489" y="7463"/>
                  </a:lnTo>
                  <a:lnTo>
                    <a:pt x="2489" y="7969"/>
                  </a:lnTo>
                  <a:lnTo>
                    <a:pt x="2573" y="8517"/>
                  </a:lnTo>
                  <a:lnTo>
                    <a:pt x="2657" y="9023"/>
                  </a:lnTo>
                  <a:lnTo>
                    <a:pt x="2784" y="9529"/>
                  </a:lnTo>
                  <a:lnTo>
                    <a:pt x="2952" y="10035"/>
                  </a:lnTo>
                  <a:lnTo>
                    <a:pt x="3205" y="10541"/>
                  </a:lnTo>
                  <a:lnTo>
                    <a:pt x="3458" y="11005"/>
                  </a:lnTo>
                  <a:lnTo>
                    <a:pt x="3753" y="11427"/>
                  </a:lnTo>
                  <a:lnTo>
                    <a:pt x="4091" y="11848"/>
                  </a:lnTo>
                  <a:lnTo>
                    <a:pt x="4470" y="12228"/>
                  </a:lnTo>
                  <a:lnTo>
                    <a:pt x="4470" y="12228"/>
                  </a:lnTo>
                  <a:lnTo>
                    <a:pt x="4850" y="12565"/>
                  </a:lnTo>
                  <a:lnTo>
                    <a:pt x="5314" y="12860"/>
                  </a:lnTo>
                  <a:lnTo>
                    <a:pt x="5735" y="13113"/>
                  </a:lnTo>
                  <a:lnTo>
                    <a:pt x="6241" y="13324"/>
                  </a:lnTo>
                  <a:lnTo>
                    <a:pt x="6705" y="13535"/>
                  </a:lnTo>
                  <a:lnTo>
                    <a:pt x="7211" y="13661"/>
                  </a:lnTo>
                  <a:lnTo>
                    <a:pt x="7759" y="13788"/>
                  </a:lnTo>
                  <a:lnTo>
                    <a:pt x="8265" y="13872"/>
                  </a:lnTo>
                  <a:lnTo>
                    <a:pt x="8813" y="13914"/>
                  </a:lnTo>
                  <a:lnTo>
                    <a:pt x="9319" y="13872"/>
                  </a:lnTo>
                  <a:lnTo>
                    <a:pt x="9867" y="13830"/>
                  </a:lnTo>
                  <a:lnTo>
                    <a:pt x="10373" y="13746"/>
                  </a:lnTo>
                  <a:lnTo>
                    <a:pt x="10921" y="13619"/>
                  </a:lnTo>
                  <a:lnTo>
                    <a:pt x="11385" y="13451"/>
                  </a:lnTo>
                  <a:lnTo>
                    <a:pt x="11891" y="13240"/>
                  </a:lnTo>
                  <a:lnTo>
                    <a:pt x="12355" y="13029"/>
                  </a:lnTo>
                  <a:lnTo>
                    <a:pt x="12355" y="13029"/>
                  </a:lnTo>
                  <a:lnTo>
                    <a:pt x="12608" y="12902"/>
                  </a:lnTo>
                  <a:lnTo>
                    <a:pt x="12735" y="12860"/>
                  </a:lnTo>
                  <a:lnTo>
                    <a:pt x="12861" y="12818"/>
                  </a:lnTo>
                  <a:lnTo>
                    <a:pt x="12861" y="12818"/>
                  </a:lnTo>
                  <a:lnTo>
                    <a:pt x="12988" y="12818"/>
                  </a:lnTo>
                  <a:lnTo>
                    <a:pt x="13114" y="12860"/>
                  </a:lnTo>
                  <a:lnTo>
                    <a:pt x="13283" y="13029"/>
                  </a:lnTo>
                  <a:lnTo>
                    <a:pt x="13451" y="13240"/>
                  </a:lnTo>
                  <a:lnTo>
                    <a:pt x="13494" y="13493"/>
                  </a:lnTo>
                  <a:lnTo>
                    <a:pt x="13494" y="13493"/>
                  </a:lnTo>
                  <a:lnTo>
                    <a:pt x="13451" y="13746"/>
                  </a:lnTo>
                  <a:lnTo>
                    <a:pt x="13409" y="13999"/>
                  </a:lnTo>
                  <a:lnTo>
                    <a:pt x="13283" y="14210"/>
                  </a:lnTo>
                  <a:lnTo>
                    <a:pt x="13156" y="14463"/>
                  </a:lnTo>
                  <a:lnTo>
                    <a:pt x="13156" y="14463"/>
                  </a:lnTo>
                  <a:lnTo>
                    <a:pt x="12819" y="14842"/>
                  </a:lnTo>
                  <a:lnTo>
                    <a:pt x="12482" y="15222"/>
                  </a:lnTo>
                  <a:lnTo>
                    <a:pt x="12102" y="15601"/>
                  </a:lnTo>
                  <a:lnTo>
                    <a:pt x="11723" y="15896"/>
                  </a:lnTo>
                  <a:lnTo>
                    <a:pt x="11301" y="16191"/>
                  </a:lnTo>
                  <a:lnTo>
                    <a:pt x="10837" y="16444"/>
                  </a:lnTo>
                  <a:lnTo>
                    <a:pt x="10373" y="16655"/>
                  </a:lnTo>
                  <a:lnTo>
                    <a:pt x="9867" y="16824"/>
                  </a:lnTo>
                  <a:lnTo>
                    <a:pt x="9361" y="16950"/>
                  </a:lnTo>
                  <a:lnTo>
                    <a:pt x="8855" y="17035"/>
                  </a:lnTo>
                  <a:lnTo>
                    <a:pt x="8349" y="17119"/>
                  </a:lnTo>
                  <a:lnTo>
                    <a:pt x="7843" y="17119"/>
                  </a:lnTo>
                  <a:lnTo>
                    <a:pt x="7337" y="17119"/>
                  </a:lnTo>
                  <a:lnTo>
                    <a:pt x="6789" y="17077"/>
                  </a:lnTo>
                  <a:lnTo>
                    <a:pt x="6283" y="16950"/>
                  </a:lnTo>
                  <a:lnTo>
                    <a:pt x="5777" y="16824"/>
                  </a:lnTo>
                  <a:lnTo>
                    <a:pt x="5777" y="16824"/>
                  </a:lnTo>
                  <a:lnTo>
                    <a:pt x="5314" y="16655"/>
                  </a:lnTo>
                  <a:lnTo>
                    <a:pt x="4850" y="16444"/>
                  </a:lnTo>
                  <a:lnTo>
                    <a:pt x="4386" y="16233"/>
                  </a:lnTo>
                  <a:lnTo>
                    <a:pt x="3922" y="15938"/>
                  </a:lnTo>
                  <a:lnTo>
                    <a:pt x="3501" y="15643"/>
                  </a:lnTo>
                  <a:lnTo>
                    <a:pt x="3121" y="15348"/>
                  </a:lnTo>
                  <a:lnTo>
                    <a:pt x="2742" y="14969"/>
                  </a:lnTo>
                  <a:lnTo>
                    <a:pt x="2362" y="14631"/>
                  </a:lnTo>
                  <a:lnTo>
                    <a:pt x="2025" y="14210"/>
                  </a:lnTo>
                  <a:lnTo>
                    <a:pt x="1730" y="13788"/>
                  </a:lnTo>
                  <a:lnTo>
                    <a:pt x="1434" y="13366"/>
                  </a:lnTo>
                  <a:lnTo>
                    <a:pt x="1181" y="12945"/>
                  </a:lnTo>
                  <a:lnTo>
                    <a:pt x="928" y="12481"/>
                  </a:lnTo>
                  <a:lnTo>
                    <a:pt x="718" y="11975"/>
                  </a:lnTo>
                  <a:lnTo>
                    <a:pt x="507" y="11511"/>
                  </a:lnTo>
                  <a:lnTo>
                    <a:pt x="380" y="11005"/>
                  </a:lnTo>
                  <a:lnTo>
                    <a:pt x="380" y="11005"/>
                  </a:lnTo>
                  <a:lnTo>
                    <a:pt x="212" y="10415"/>
                  </a:lnTo>
                  <a:lnTo>
                    <a:pt x="85" y="9824"/>
                  </a:lnTo>
                  <a:lnTo>
                    <a:pt x="43" y="9192"/>
                  </a:lnTo>
                  <a:lnTo>
                    <a:pt x="1" y="8560"/>
                  </a:lnTo>
                  <a:lnTo>
                    <a:pt x="1" y="7969"/>
                  </a:lnTo>
                  <a:lnTo>
                    <a:pt x="85" y="7337"/>
                  </a:lnTo>
                  <a:lnTo>
                    <a:pt x="169" y="6746"/>
                  </a:lnTo>
                  <a:lnTo>
                    <a:pt x="296" y="6114"/>
                  </a:lnTo>
                  <a:lnTo>
                    <a:pt x="465" y="5524"/>
                  </a:lnTo>
                  <a:lnTo>
                    <a:pt x="675" y="4933"/>
                  </a:lnTo>
                  <a:lnTo>
                    <a:pt x="928" y="4385"/>
                  </a:lnTo>
                  <a:lnTo>
                    <a:pt x="1224" y="3837"/>
                  </a:lnTo>
                  <a:lnTo>
                    <a:pt x="1561" y="3331"/>
                  </a:lnTo>
                  <a:lnTo>
                    <a:pt x="1898" y="2825"/>
                  </a:lnTo>
                  <a:lnTo>
                    <a:pt x="2320" y="2361"/>
                  </a:lnTo>
                  <a:lnTo>
                    <a:pt x="2742" y="1940"/>
                  </a:lnTo>
                  <a:lnTo>
                    <a:pt x="2742" y="1940"/>
                  </a:lnTo>
                  <a:lnTo>
                    <a:pt x="3248" y="1560"/>
                  </a:lnTo>
                  <a:lnTo>
                    <a:pt x="3753" y="1223"/>
                  </a:lnTo>
                  <a:lnTo>
                    <a:pt x="4259" y="886"/>
                  </a:lnTo>
                  <a:lnTo>
                    <a:pt x="4850" y="633"/>
                  </a:lnTo>
                  <a:lnTo>
                    <a:pt x="5398" y="422"/>
                  </a:lnTo>
                  <a:lnTo>
                    <a:pt x="5988" y="253"/>
                  </a:lnTo>
                  <a:lnTo>
                    <a:pt x="6621" y="127"/>
                  </a:lnTo>
                  <a:lnTo>
                    <a:pt x="7211" y="42"/>
                  </a:lnTo>
                  <a:lnTo>
                    <a:pt x="7843" y="0"/>
                  </a:lnTo>
                  <a:lnTo>
                    <a:pt x="8434" y="42"/>
                  </a:lnTo>
                  <a:lnTo>
                    <a:pt x="9066" y="85"/>
                  </a:lnTo>
                  <a:lnTo>
                    <a:pt x="9657" y="211"/>
                  </a:lnTo>
                  <a:lnTo>
                    <a:pt x="10247" y="380"/>
                  </a:lnTo>
                  <a:lnTo>
                    <a:pt x="10795" y="633"/>
                  </a:lnTo>
                  <a:lnTo>
                    <a:pt x="11343" y="886"/>
                  </a:lnTo>
                  <a:lnTo>
                    <a:pt x="11891" y="1223"/>
                  </a:lnTo>
                  <a:lnTo>
                    <a:pt x="11596" y="10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1887800" y="1100275"/>
              <a:ext cx="461725" cy="604050"/>
            </a:xfrm>
            <a:custGeom>
              <a:avLst/>
              <a:gdLst/>
              <a:ahLst/>
              <a:cxnLst/>
              <a:rect l="l" t="t" r="r" b="b"/>
              <a:pathLst>
                <a:path w="18469" h="24162" extrusionOk="0">
                  <a:moveTo>
                    <a:pt x="11385" y="1"/>
                  </a:moveTo>
                  <a:lnTo>
                    <a:pt x="10542" y="43"/>
                  </a:lnTo>
                  <a:lnTo>
                    <a:pt x="9699" y="127"/>
                  </a:lnTo>
                  <a:lnTo>
                    <a:pt x="8897" y="212"/>
                  </a:lnTo>
                  <a:lnTo>
                    <a:pt x="8139" y="380"/>
                  </a:lnTo>
                  <a:lnTo>
                    <a:pt x="7380" y="591"/>
                  </a:lnTo>
                  <a:lnTo>
                    <a:pt x="6663" y="844"/>
                  </a:lnTo>
                  <a:lnTo>
                    <a:pt x="5988" y="1139"/>
                  </a:lnTo>
                  <a:lnTo>
                    <a:pt x="5313" y="1519"/>
                  </a:lnTo>
                  <a:lnTo>
                    <a:pt x="4681" y="1898"/>
                  </a:lnTo>
                  <a:lnTo>
                    <a:pt x="4091" y="2320"/>
                  </a:lnTo>
                  <a:lnTo>
                    <a:pt x="3543" y="2784"/>
                  </a:lnTo>
                  <a:lnTo>
                    <a:pt x="3037" y="3290"/>
                  </a:lnTo>
                  <a:lnTo>
                    <a:pt x="2573" y="3838"/>
                  </a:lnTo>
                  <a:lnTo>
                    <a:pt x="2109" y="4428"/>
                  </a:lnTo>
                  <a:lnTo>
                    <a:pt x="1729" y="5061"/>
                  </a:lnTo>
                  <a:lnTo>
                    <a:pt x="1350" y="5735"/>
                  </a:lnTo>
                  <a:lnTo>
                    <a:pt x="1055" y="6452"/>
                  </a:lnTo>
                  <a:lnTo>
                    <a:pt x="760" y="7169"/>
                  </a:lnTo>
                  <a:lnTo>
                    <a:pt x="549" y="7928"/>
                  </a:lnTo>
                  <a:lnTo>
                    <a:pt x="338" y="8729"/>
                  </a:lnTo>
                  <a:lnTo>
                    <a:pt x="169" y="9530"/>
                  </a:lnTo>
                  <a:lnTo>
                    <a:pt x="85" y="10373"/>
                  </a:lnTo>
                  <a:lnTo>
                    <a:pt x="1" y="11259"/>
                  </a:lnTo>
                  <a:lnTo>
                    <a:pt x="1" y="12144"/>
                  </a:lnTo>
                  <a:lnTo>
                    <a:pt x="43" y="13578"/>
                  </a:lnTo>
                  <a:lnTo>
                    <a:pt x="169" y="14885"/>
                  </a:lnTo>
                  <a:lnTo>
                    <a:pt x="254" y="15517"/>
                  </a:lnTo>
                  <a:lnTo>
                    <a:pt x="380" y="16150"/>
                  </a:lnTo>
                  <a:lnTo>
                    <a:pt x="549" y="16740"/>
                  </a:lnTo>
                  <a:lnTo>
                    <a:pt x="718" y="17288"/>
                  </a:lnTo>
                  <a:lnTo>
                    <a:pt x="886" y="17836"/>
                  </a:lnTo>
                  <a:lnTo>
                    <a:pt x="1097" y="18385"/>
                  </a:lnTo>
                  <a:lnTo>
                    <a:pt x="1350" y="18891"/>
                  </a:lnTo>
                  <a:lnTo>
                    <a:pt x="1603" y="19354"/>
                  </a:lnTo>
                  <a:lnTo>
                    <a:pt x="1856" y="19818"/>
                  </a:lnTo>
                  <a:lnTo>
                    <a:pt x="2151" y="20240"/>
                  </a:lnTo>
                  <a:lnTo>
                    <a:pt x="2488" y="20661"/>
                  </a:lnTo>
                  <a:lnTo>
                    <a:pt x="2826" y="21083"/>
                  </a:lnTo>
                  <a:lnTo>
                    <a:pt x="3205" y="21420"/>
                  </a:lnTo>
                  <a:lnTo>
                    <a:pt x="3585" y="21800"/>
                  </a:lnTo>
                  <a:lnTo>
                    <a:pt x="3964" y="22095"/>
                  </a:lnTo>
                  <a:lnTo>
                    <a:pt x="4386" y="22432"/>
                  </a:lnTo>
                  <a:lnTo>
                    <a:pt x="4850" y="22685"/>
                  </a:lnTo>
                  <a:lnTo>
                    <a:pt x="5313" y="22938"/>
                  </a:lnTo>
                  <a:lnTo>
                    <a:pt x="5777" y="23191"/>
                  </a:lnTo>
                  <a:lnTo>
                    <a:pt x="6283" y="23360"/>
                  </a:lnTo>
                  <a:lnTo>
                    <a:pt x="6789" y="23571"/>
                  </a:lnTo>
                  <a:lnTo>
                    <a:pt x="7337" y="23697"/>
                  </a:lnTo>
                  <a:lnTo>
                    <a:pt x="7886" y="23866"/>
                  </a:lnTo>
                  <a:lnTo>
                    <a:pt x="8476" y="23950"/>
                  </a:lnTo>
                  <a:lnTo>
                    <a:pt x="9066" y="24035"/>
                  </a:lnTo>
                  <a:lnTo>
                    <a:pt x="9699" y="24119"/>
                  </a:lnTo>
                  <a:lnTo>
                    <a:pt x="10964" y="24161"/>
                  </a:lnTo>
                  <a:lnTo>
                    <a:pt x="11849" y="24119"/>
                  </a:lnTo>
                  <a:lnTo>
                    <a:pt x="12692" y="24077"/>
                  </a:lnTo>
                  <a:lnTo>
                    <a:pt x="13493" y="23992"/>
                  </a:lnTo>
                  <a:lnTo>
                    <a:pt x="14295" y="23866"/>
                  </a:lnTo>
                  <a:lnTo>
                    <a:pt x="15054" y="23697"/>
                  </a:lnTo>
                  <a:lnTo>
                    <a:pt x="15812" y="23487"/>
                  </a:lnTo>
                  <a:lnTo>
                    <a:pt x="16529" y="23276"/>
                  </a:lnTo>
                  <a:lnTo>
                    <a:pt x="17246" y="23023"/>
                  </a:lnTo>
                  <a:lnTo>
                    <a:pt x="17415" y="22896"/>
                  </a:lnTo>
                  <a:lnTo>
                    <a:pt x="17541" y="22770"/>
                  </a:lnTo>
                  <a:lnTo>
                    <a:pt x="17583" y="22643"/>
                  </a:lnTo>
                  <a:lnTo>
                    <a:pt x="17626" y="22432"/>
                  </a:lnTo>
                  <a:lnTo>
                    <a:pt x="17626" y="18342"/>
                  </a:lnTo>
                  <a:lnTo>
                    <a:pt x="17626" y="18216"/>
                  </a:lnTo>
                  <a:lnTo>
                    <a:pt x="17541" y="18089"/>
                  </a:lnTo>
                  <a:lnTo>
                    <a:pt x="17457" y="17963"/>
                  </a:lnTo>
                  <a:lnTo>
                    <a:pt x="17373" y="17879"/>
                  </a:lnTo>
                  <a:lnTo>
                    <a:pt x="17246" y="17794"/>
                  </a:lnTo>
                  <a:lnTo>
                    <a:pt x="17120" y="17752"/>
                  </a:lnTo>
                  <a:lnTo>
                    <a:pt x="16951" y="17752"/>
                  </a:lnTo>
                  <a:lnTo>
                    <a:pt x="16824" y="17794"/>
                  </a:lnTo>
                  <a:lnTo>
                    <a:pt x="15728" y="18174"/>
                  </a:lnTo>
                  <a:lnTo>
                    <a:pt x="14674" y="18511"/>
                  </a:lnTo>
                  <a:lnTo>
                    <a:pt x="13957" y="18722"/>
                  </a:lnTo>
                  <a:lnTo>
                    <a:pt x="13198" y="18848"/>
                  </a:lnTo>
                  <a:lnTo>
                    <a:pt x="12439" y="18933"/>
                  </a:lnTo>
                  <a:lnTo>
                    <a:pt x="11680" y="18975"/>
                  </a:lnTo>
                  <a:lnTo>
                    <a:pt x="11048" y="18933"/>
                  </a:lnTo>
                  <a:lnTo>
                    <a:pt x="10458" y="18848"/>
                  </a:lnTo>
                  <a:lnTo>
                    <a:pt x="9909" y="18722"/>
                  </a:lnTo>
                  <a:lnTo>
                    <a:pt x="9403" y="18553"/>
                  </a:lnTo>
                  <a:lnTo>
                    <a:pt x="8940" y="18300"/>
                  </a:lnTo>
                  <a:lnTo>
                    <a:pt x="8518" y="18005"/>
                  </a:lnTo>
                  <a:lnTo>
                    <a:pt x="8139" y="17668"/>
                  </a:lnTo>
                  <a:lnTo>
                    <a:pt x="7801" y="17288"/>
                  </a:lnTo>
                  <a:lnTo>
                    <a:pt x="7506" y="16825"/>
                  </a:lnTo>
                  <a:lnTo>
                    <a:pt x="7253" y="16319"/>
                  </a:lnTo>
                  <a:lnTo>
                    <a:pt x="7000" y="15770"/>
                  </a:lnTo>
                  <a:lnTo>
                    <a:pt x="6831" y="15138"/>
                  </a:lnTo>
                  <a:lnTo>
                    <a:pt x="6705" y="14505"/>
                  </a:lnTo>
                  <a:lnTo>
                    <a:pt x="6578" y="13789"/>
                  </a:lnTo>
                  <a:lnTo>
                    <a:pt x="6536" y="12988"/>
                  </a:lnTo>
                  <a:lnTo>
                    <a:pt x="6494" y="12186"/>
                  </a:lnTo>
                  <a:lnTo>
                    <a:pt x="6536" y="11385"/>
                  </a:lnTo>
                  <a:lnTo>
                    <a:pt x="6578" y="10626"/>
                  </a:lnTo>
                  <a:lnTo>
                    <a:pt x="6705" y="9952"/>
                  </a:lnTo>
                  <a:lnTo>
                    <a:pt x="6831" y="9277"/>
                  </a:lnTo>
                  <a:lnTo>
                    <a:pt x="7000" y="8645"/>
                  </a:lnTo>
                  <a:lnTo>
                    <a:pt x="7211" y="8096"/>
                  </a:lnTo>
                  <a:lnTo>
                    <a:pt x="7506" y="7548"/>
                  </a:lnTo>
                  <a:lnTo>
                    <a:pt x="7801" y="7085"/>
                  </a:lnTo>
                  <a:lnTo>
                    <a:pt x="8096" y="6621"/>
                  </a:lnTo>
                  <a:lnTo>
                    <a:pt x="8476" y="6241"/>
                  </a:lnTo>
                  <a:lnTo>
                    <a:pt x="8855" y="5946"/>
                  </a:lnTo>
                  <a:lnTo>
                    <a:pt x="9319" y="5693"/>
                  </a:lnTo>
                  <a:lnTo>
                    <a:pt x="9741" y="5482"/>
                  </a:lnTo>
                  <a:lnTo>
                    <a:pt x="10247" y="5314"/>
                  </a:lnTo>
                  <a:lnTo>
                    <a:pt x="10753" y="5229"/>
                  </a:lnTo>
                  <a:lnTo>
                    <a:pt x="12060" y="5229"/>
                  </a:lnTo>
                  <a:lnTo>
                    <a:pt x="12777" y="5314"/>
                  </a:lnTo>
                  <a:lnTo>
                    <a:pt x="13451" y="5440"/>
                  </a:lnTo>
                  <a:lnTo>
                    <a:pt x="14126" y="5651"/>
                  </a:lnTo>
                  <a:lnTo>
                    <a:pt x="15138" y="5988"/>
                  </a:lnTo>
                  <a:lnTo>
                    <a:pt x="16150" y="6410"/>
                  </a:lnTo>
                  <a:lnTo>
                    <a:pt x="16276" y="6452"/>
                  </a:lnTo>
                  <a:lnTo>
                    <a:pt x="16361" y="6452"/>
                  </a:lnTo>
                  <a:lnTo>
                    <a:pt x="16614" y="6410"/>
                  </a:lnTo>
                  <a:lnTo>
                    <a:pt x="16824" y="6283"/>
                  </a:lnTo>
                  <a:lnTo>
                    <a:pt x="16867" y="6199"/>
                  </a:lnTo>
                  <a:lnTo>
                    <a:pt x="16951" y="6073"/>
                  </a:lnTo>
                  <a:lnTo>
                    <a:pt x="18469" y="2193"/>
                  </a:lnTo>
                  <a:lnTo>
                    <a:pt x="18469" y="1983"/>
                  </a:lnTo>
                  <a:lnTo>
                    <a:pt x="18427" y="1772"/>
                  </a:lnTo>
                  <a:lnTo>
                    <a:pt x="18342" y="1561"/>
                  </a:lnTo>
                  <a:lnTo>
                    <a:pt x="18132" y="1435"/>
                  </a:lnTo>
                  <a:lnTo>
                    <a:pt x="17330" y="1097"/>
                  </a:lnTo>
                  <a:lnTo>
                    <a:pt x="16487" y="802"/>
                  </a:lnTo>
                  <a:lnTo>
                    <a:pt x="15686" y="549"/>
                  </a:lnTo>
                  <a:lnTo>
                    <a:pt x="14843" y="380"/>
                  </a:lnTo>
                  <a:lnTo>
                    <a:pt x="13999" y="212"/>
                  </a:lnTo>
                  <a:lnTo>
                    <a:pt x="13114" y="85"/>
                  </a:lnTo>
                  <a:lnTo>
                    <a:pt x="12271" y="43"/>
                  </a:lnTo>
                  <a:lnTo>
                    <a:pt x="113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1887800" y="1100275"/>
              <a:ext cx="461725" cy="604050"/>
            </a:xfrm>
            <a:custGeom>
              <a:avLst/>
              <a:gdLst/>
              <a:ahLst/>
              <a:cxnLst/>
              <a:rect l="l" t="t" r="r" b="b"/>
              <a:pathLst>
                <a:path w="18469" h="24162" fill="none" extrusionOk="0">
                  <a:moveTo>
                    <a:pt x="11301" y="5229"/>
                  </a:moveTo>
                  <a:lnTo>
                    <a:pt x="11301" y="5229"/>
                  </a:lnTo>
                  <a:lnTo>
                    <a:pt x="10753" y="5229"/>
                  </a:lnTo>
                  <a:lnTo>
                    <a:pt x="10247" y="5314"/>
                  </a:lnTo>
                  <a:lnTo>
                    <a:pt x="9741" y="5482"/>
                  </a:lnTo>
                  <a:lnTo>
                    <a:pt x="9319" y="5693"/>
                  </a:lnTo>
                  <a:lnTo>
                    <a:pt x="8855" y="5946"/>
                  </a:lnTo>
                  <a:lnTo>
                    <a:pt x="8476" y="6241"/>
                  </a:lnTo>
                  <a:lnTo>
                    <a:pt x="8096" y="6621"/>
                  </a:lnTo>
                  <a:lnTo>
                    <a:pt x="7801" y="7085"/>
                  </a:lnTo>
                  <a:lnTo>
                    <a:pt x="7801" y="7085"/>
                  </a:lnTo>
                  <a:lnTo>
                    <a:pt x="7506" y="7548"/>
                  </a:lnTo>
                  <a:lnTo>
                    <a:pt x="7211" y="8096"/>
                  </a:lnTo>
                  <a:lnTo>
                    <a:pt x="7000" y="8645"/>
                  </a:lnTo>
                  <a:lnTo>
                    <a:pt x="6831" y="9277"/>
                  </a:lnTo>
                  <a:lnTo>
                    <a:pt x="6705" y="9952"/>
                  </a:lnTo>
                  <a:lnTo>
                    <a:pt x="6578" y="10626"/>
                  </a:lnTo>
                  <a:lnTo>
                    <a:pt x="6536" y="11385"/>
                  </a:lnTo>
                  <a:lnTo>
                    <a:pt x="6494" y="12186"/>
                  </a:lnTo>
                  <a:lnTo>
                    <a:pt x="6494" y="12186"/>
                  </a:lnTo>
                  <a:lnTo>
                    <a:pt x="6536" y="12988"/>
                  </a:lnTo>
                  <a:lnTo>
                    <a:pt x="6578" y="13789"/>
                  </a:lnTo>
                  <a:lnTo>
                    <a:pt x="6705" y="14505"/>
                  </a:lnTo>
                  <a:lnTo>
                    <a:pt x="6831" y="15138"/>
                  </a:lnTo>
                  <a:lnTo>
                    <a:pt x="7000" y="15770"/>
                  </a:lnTo>
                  <a:lnTo>
                    <a:pt x="7253" y="16319"/>
                  </a:lnTo>
                  <a:lnTo>
                    <a:pt x="7506" y="16825"/>
                  </a:lnTo>
                  <a:lnTo>
                    <a:pt x="7801" y="17288"/>
                  </a:lnTo>
                  <a:lnTo>
                    <a:pt x="8139" y="17668"/>
                  </a:lnTo>
                  <a:lnTo>
                    <a:pt x="8518" y="18005"/>
                  </a:lnTo>
                  <a:lnTo>
                    <a:pt x="8940" y="18300"/>
                  </a:lnTo>
                  <a:lnTo>
                    <a:pt x="9403" y="18553"/>
                  </a:lnTo>
                  <a:lnTo>
                    <a:pt x="9909" y="18722"/>
                  </a:lnTo>
                  <a:lnTo>
                    <a:pt x="10458" y="18848"/>
                  </a:lnTo>
                  <a:lnTo>
                    <a:pt x="11048" y="18933"/>
                  </a:lnTo>
                  <a:lnTo>
                    <a:pt x="11680" y="18975"/>
                  </a:lnTo>
                  <a:lnTo>
                    <a:pt x="11680" y="18975"/>
                  </a:lnTo>
                  <a:lnTo>
                    <a:pt x="12439" y="18933"/>
                  </a:lnTo>
                  <a:lnTo>
                    <a:pt x="13198" y="18848"/>
                  </a:lnTo>
                  <a:lnTo>
                    <a:pt x="13957" y="18722"/>
                  </a:lnTo>
                  <a:lnTo>
                    <a:pt x="14674" y="18511"/>
                  </a:lnTo>
                  <a:lnTo>
                    <a:pt x="14674" y="18511"/>
                  </a:lnTo>
                  <a:lnTo>
                    <a:pt x="15728" y="18174"/>
                  </a:lnTo>
                  <a:lnTo>
                    <a:pt x="16824" y="17794"/>
                  </a:lnTo>
                  <a:lnTo>
                    <a:pt x="16824" y="17794"/>
                  </a:lnTo>
                  <a:lnTo>
                    <a:pt x="16951" y="17752"/>
                  </a:lnTo>
                  <a:lnTo>
                    <a:pt x="17120" y="17752"/>
                  </a:lnTo>
                  <a:lnTo>
                    <a:pt x="17246" y="17794"/>
                  </a:lnTo>
                  <a:lnTo>
                    <a:pt x="17373" y="17879"/>
                  </a:lnTo>
                  <a:lnTo>
                    <a:pt x="17457" y="17963"/>
                  </a:lnTo>
                  <a:lnTo>
                    <a:pt x="17541" y="18089"/>
                  </a:lnTo>
                  <a:lnTo>
                    <a:pt x="17626" y="18216"/>
                  </a:lnTo>
                  <a:lnTo>
                    <a:pt x="17626" y="18342"/>
                  </a:lnTo>
                  <a:lnTo>
                    <a:pt x="17626" y="22432"/>
                  </a:lnTo>
                  <a:lnTo>
                    <a:pt x="17626" y="22432"/>
                  </a:lnTo>
                  <a:lnTo>
                    <a:pt x="17583" y="22643"/>
                  </a:lnTo>
                  <a:lnTo>
                    <a:pt x="17541" y="22770"/>
                  </a:lnTo>
                  <a:lnTo>
                    <a:pt x="17415" y="22896"/>
                  </a:lnTo>
                  <a:lnTo>
                    <a:pt x="17246" y="23023"/>
                  </a:lnTo>
                  <a:lnTo>
                    <a:pt x="17246" y="23023"/>
                  </a:lnTo>
                  <a:lnTo>
                    <a:pt x="16529" y="23276"/>
                  </a:lnTo>
                  <a:lnTo>
                    <a:pt x="15812" y="23487"/>
                  </a:lnTo>
                  <a:lnTo>
                    <a:pt x="15054" y="23697"/>
                  </a:lnTo>
                  <a:lnTo>
                    <a:pt x="14295" y="23866"/>
                  </a:lnTo>
                  <a:lnTo>
                    <a:pt x="13493" y="23992"/>
                  </a:lnTo>
                  <a:lnTo>
                    <a:pt x="12692" y="24077"/>
                  </a:lnTo>
                  <a:lnTo>
                    <a:pt x="11849" y="24119"/>
                  </a:lnTo>
                  <a:lnTo>
                    <a:pt x="10964" y="24161"/>
                  </a:lnTo>
                  <a:lnTo>
                    <a:pt x="10964" y="24161"/>
                  </a:lnTo>
                  <a:lnTo>
                    <a:pt x="9699" y="24119"/>
                  </a:lnTo>
                  <a:lnTo>
                    <a:pt x="9066" y="24035"/>
                  </a:lnTo>
                  <a:lnTo>
                    <a:pt x="8476" y="23950"/>
                  </a:lnTo>
                  <a:lnTo>
                    <a:pt x="7886" y="23866"/>
                  </a:lnTo>
                  <a:lnTo>
                    <a:pt x="7337" y="23697"/>
                  </a:lnTo>
                  <a:lnTo>
                    <a:pt x="6789" y="23571"/>
                  </a:lnTo>
                  <a:lnTo>
                    <a:pt x="6283" y="23360"/>
                  </a:lnTo>
                  <a:lnTo>
                    <a:pt x="5777" y="23191"/>
                  </a:lnTo>
                  <a:lnTo>
                    <a:pt x="5313" y="22938"/>
                  </a:lnTo>
                  <a:lnTo>
                    <a:pt x="4850" y="22685"/>
                  </a:lnTo>
                  <a:lnTo>
                    <a:pt x="4386" y="22432"/>
                  </a:lnTo>
                  <a:lnTo>
                    <a:pt x="3964" y="22095"/>
                  </a:lnTo>
                  <a:lnTo>
                    <a:pt x="3585" y="21800"/>
                  </a:lnTo>
                  <a:lnTo>
                    <a:pt x="3205" y="21420"/>
                  </a:lnTo>
                  <a:lnTo>
                    <a:pt x="2826" y="21083"/>
                  </a:lnTo>
                  <a:lnTo>
                    <a:pt x="2826" y="21083"/>
                  </a:lnTo>
                  <a:lnTo>
                    <a:pt x="2488" y="20661"/>
                  </a:lnTo>
                  <a:lnTo>
                    <a:pt x="2151" y="20240"/>
                  </a:lnTo>
                  <a:lnTo>
                    <a:pt x="1856" y="19818"/>
                  </a:lnTo>
                  <a:lnTo>
                    <a:pt x="1603" y="19354"/>
                  </a:lnTo>
                  <a:lnTo>
                    <a:pt x="1350" y="18891"/>
                  </a:lnTo>
                  <a:lnTo>
                    <a:pt x="1097" y="18385"/>
                  </a:lnTo>
                  <a:lnTo>
                    <a:pt x="886" y="17836"/>
                  </a:lnTo>
                  <a:lnTo>
                    <a:pt x="718" y="17288"/>
                  </a:lnTo>
                  <a:lnTo>
                    <a:pt x="549" y="16740"/>
                  </a:lnTo>
                  <a:lnTo>
                    <a:pt x="380" y="16150"/>
                  </a:lnTo>
                  <a:lnTo>
                    <a:pt x="254" y="15517"/>
                  </a:lnTo>
                  <a:lnTo>
                    <a:pt x="169" y="14885"/>
                  </a:lnTo>
                  <a:lnTo>
                    <a:pt x="43" y="13578"/>
                  </a:lnTo>
                  <a:lnTo>
                    <a:pt x="1" y="12144"/>
                  </a:lnTo>
                  <a:lnTo>
                    <a:pt x="1" y="12144"/>
                  </a:lnTo>
                  <a:lnTo>
                    <a:pt x="1" y="11259"/>
                  </a:lnTo>
                  <a:lnTo>
                    <a:pt x="85" y="10373"/>
                  </a:lnTo>
                  <a:lnTo>
                    <a:pt x="169" y="9530"/>
                  </a:lnTo>
                  <a:lnTo>
                    <a:pt x="338" y="8729"/>
                  </a:lnTo>
                  <a:lnTo>
                    <a:pt x="549" y="7928"/>
                  </a:lnTo>
                  <a:lnTo>
                    <a:pt x="760" y="7169"/>
                  </a:lnTo>
                  <a:lnTo>
                    <a:pt x="1055" y="6452"/>
                  </a:lnTo>
                  <a:lnTo>
                    <a:pt x="1350" y="5735"/>
                  </a:lnTo>
                  <a:lnTo>
                    <a:pt x="1350" y="5735"/>
                  </a:lnTo>
                  <a:lnTo>
                    <a:pt x="1729" y="5061"/>
                  </a:lnTo>
                  <a:lnTo>
                    <a:pt x="2109" y="4428"/>
                  </a:lnTo>
                  <a:lnTo>
                    <a:pt x="2573" y="3838"/>
                  </a:lnTo>
                  <a:lnTo>
                    <a:pt x="3037" y="3290"/>
                  </a:lnTo>
                  <a:lnTo>
                    <a:pt x="3543" y="2784"/>
                  </a:lnTo>
                  <a:lnTo>
                    <a:pt x="4091" y="2320"/>
                  </a:lnTo>
                  <a:lnTo>
                    <a:pt x="4681" y="1898"/>
                  </a:lnTo>
                  <a:lnTo>
                    <a:pt x="5313" y="1519"/>
                  </a:lnTo>
                  <a:lnTo>
                    <a:pt x="5313" y="1519"/>
                  </a:lnTo>
                  <a:lnTo>
                    <a:pt x="5988" y="1139"/>
                  </a:lnTo>
                  <a:lnTo>
                    <a:pt x="6663" y="844"/>
                  </a:lnTo>
                  <a:lnTo>
                    <a:pt x="7380" y="591"/>
                  </a:lnTo>
                  <a:lnTo>
                    <a:pt x="8139" y="380"/>
                  </a:lnTo>
                  <a:lnTo>
                    <a:pt x="8897" y="212"/>
                  </a:lnTo>
                  <a:lnTo>
                    <a:pt x="9699" y="127"/>
                  </a:lnTo>
                  <a:lnTo>
                    <a:pt x="10542" y="43"/>
                  </a:lnTo>
                  <a:lnTo>
                    <a:pt x="11385" y="1"/>
                  </a:lnTo>
                  <a:lnTo>
                    <a:pt x="11385" y="1"/>
                  </a:lnTo>
                  <a:lnTo>
                    <a:pt x="12271" y="43"/>
                  </a:lnTo>
                  <a:lnTo>
                    <a:pt x="13114" y="85"/>
                  </a:lnTo>
                  <a:lnTo>
                    <a:pt x="13999" y="212"/>
                  </a:lnTo>
                  <a:lnTo>
                    <a:pt x="14843" y="380"/>
                  </a:lnTo>
                  <a:lnTo>
                    <a:pt x="15686" y="549"/>
                  </a:lnTo>
                  <a:lnTo>
                    <a:pt x="16487" y="802"/>
                  </a:lnTo>
                  <a:lnTo>
                    <a:pt x="17330" y="1097"/>
                  </a:lnTo>
                  <a:lnTo>
                    <a:pt x="18132" y="1435"/>
                  </a:lnTo>
                  <a:lnTo>
                    <a:pt x="18132" y="1435"/>
                  </a:lnTo>
                  <a:lnTo>
                    <a:pt x="18342" y="1561"/>
                  </a:lnTo>
                  <a:lnTo>
                    <a:pt x="18427" y="1772"/>
                  </a:lnTo>
                  <a:lnTo>
                    <a:pt x="18469" y="1983"/>
                  </a:lnTo>
                  <a:lnTo>
                    <a:pt x="18469" y="2193"/>
                  </a:lnTo>
                  <a:lnTo>
                    <a:pt x="16951" y="6073"/>
                  </a:lnTo>
                  <a:lnTo>
                    <a:pt x="16951" y="6073"/>
                  </a:lnTo>
                  <a:lnTo>
                    <a:pt x="16867" y="6199"/>
                  </a:lnTo>
                  <a:lnTo>
                    <a:pt x="16824" y="6283"/>
                  </a:lnTo>
                  <a:lnTo>
                    <a:pt x="16614" y="6410"/>
                  </a:lnTo>
                  <a:lnTo>
                    <a:pt x="16361" y="6452"/>
                  </a:lnTo>
                  <a:lnTo>
                    <a:pt x="16276" y="6452"/>
                  </a:lnTo>
                  <a:lnTo>
                    <a:pt x="16150" y="6410"/>
                  </a:lnTo>
                  <a:lnTo>
                    <a:pt x="16150" y="6410"/>
                  </a:lnTo>
                  <a:lnTo>
                    <a:pt x="15138" y="5988"/>
                  </a:lnTo>
                  <a:lnTo>
                    <a:pt x="14126" y="5651"/>
                  </a:lnTo>
                  <a:lnTo>
                    <a:pt x="14126" y="5651"/>
                  </a:lnTo>
                  <a:lnTo>
                    <a:pt x="13451" y="5440"/>
                  </a:lnTo>
                  <a:lnTo>
                    <a:pt x="12777" y="5314"/>
                  </a:lnTo>
                  <a:lnTo>
                    <a:pt x="12060" y="5229"/>
                  </a:lnTo>
                  <a:lnTo>
                    <a:pt x="11301" y="52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2062800" y="1101350"/>
              <a:ext cx="340500" cy="182375"/>
            </a:xfrm>
            <a:custGeom>
              <a:avLst/>
              <a:gdLst/>
              <a:ahLst/>
              <a:cxnLst/>
              <a:rect l="l" t="t" r="r" b="b"/>
              <a:pathLst>
                <a:path w="13620" h="7295" extrusionOk="0">
                  <a:moveTo>
                    <a:pt x="4470" y="0"/>
                  </a:moveTo>
                  <a:lnTo>
                    <a:pt x="3415" y="42"/>
                  </a:lnTo>
                  <a:lnTo>
                    <a:pt x="2909" y="84"/>
                  </a:lnTo>
                  <a:lnTo>
                    <a:pt x="2403" y="169"/>
                  </a:lnTo>
                  <a:lnTo>
                    <a:pt x="2066" y="295"/>
                  </a:lnTo>
                  <a:lnTo>
                    <a:pt x="1687" y="422"/>
                  </a:lnTo>
                  <a:lnTo>
                    <a:pt x="1349" y="590"/>
                  </a:lnTo>
                  <a:lnTo>
                    <a:pt x="1054" y="801"/>
                  </a:lnTo>
                  <a:lnTo>
                    <a:pt x="759" y="1054"/>
                  </a:lnTo>
                  <a:lnTo>
                    <a:pt x="464" y="1307"/>
                  </a:lnTo>
                  <a:lnTo>
                    <a:pt x="211" y="1602"/>
                  </a:lnTo>
                  <a:lnTo>
                    <a:pt x="0" y="1897"/>
                  </a:lnTo>
                  <a:lnTo>
                    <a:pt x="4975" y="4638"/>
                  </a:lnTo>
                  <a:lnTo>
                    <a:pt x="5397" y="4680"/>
                  </a:lnTo>
                  <a:lnTo>
                    <a:pt x="5819" y="4807"/>
                  </a:lnTo>
                  <a:lnTo>
                    <a:pt x="6240" y="4975"/>
                  </a:lnTo>
                  <a:lnTo>
                    <a:pt x="6620" y="5186"/>
                  </a:lnTo>
                  <a:lnTo>
                    <a:pt x="6957" y="5439"/>
                  </a:lnTo>
                  <a:lnTo>
                    <a:pt x="7295" y="5734"/>
                  </a:lnTo>
                  <a:lnTo>
                    <a:pt x="7632" y="6072"/>
                  </a:lnTo>
                  <a:lnTo>
                    <a:pt x="7927" y="6409"/>
                  </a:lnTo>
                  <a:lnTo>
                    <a:pt x="8138" y="6662"/>
                  </a:lnTo>
                  <a:lnTo>
                    <a:pt x="8391" y="6957"/>
                  </a:lnTo>
                  <a:lnTo>
                    <a:pt x="8686" y="7168"/>
                  </a:lnTo>
                  <a:lnTo>
                    <a:pt x="8812" y="7210"/>
                  </a:lnTo>
                  <a:lnTo>
                    <a:pt x="8981" y="7295"/>
                  </a:lnTo>
                  <a:lnTo>
                    <a:pt x="9150" y="7295"/>
                  </a:lnTo>
                  <a:lnTo>
                    <a:pt x="9361" y="7210"/>
                  </a:lnTo>
                  <a:lnTo>
                    <a:pt x="9487" y="7126"/>
                  </a:lnTo>
                  <a:lnTo>
                    <a:pt x="9614" y="6999"/>
                  </a:lnTo>
                  <a:lnTo>
                    <a:pt x="9740" y="6873"/>
                  </a:lnTo>
                  <a:lnTo>
                    <a:pt x="9782" y="6704"/>
                  </a:lnTo>
                  <a:lnTo>
                    <a:pt x="9740" y="6578"/>
                  </a:lnTo>
                  <a:lnTo>
                    <a:pt x="9656" y="6409"/>
                  </a:lnTo>
                  <a:lnTo>
                    <a:pt x="10035" y="6578"/>
                  </a:lnTo>
                  <a:lnTo>
                    <a:pt x="10415" y="6662"/>
                  </a:lnTo>
                  <a:lnTo>
                    <a:pt x="10794" y="6746"/>
                  </a:lnTo>
                  <a:lnTo>
                    <a:pt x="11174" y="6789"/>
                  </a:lnTo>
                  <a:lnTo>
                    <a:pt x="11553" y="6704"/>
                  </a:lnTo>
                  <a:lnTo>
                    <a:pt x="11722" y="6662"/>
                  </a:lnTo>
                  <a:lnTo>
                    <a:pt x="11890" y="6578"/>
                  </a:lnTo>
                  <a:lnTo>
                    <a:pt x="12059" y="6451"/>
                  </a:lnTo>
                  <a:lnTo>
                    <a:pt x="12186" y="6325"/>
                  </a:lnTo>
                  <a:lnTo>
                    <a:pt x="12312" y="6156"/>
                  </a:lnTo>
                  <a:lnTo>
                    <a:pt x="12396" y="5987"/>
                  </a:lnTo>
                  <a:lnTo>
                    <a:pt x="12439" y="5819"/>
                  </a:lnTo>
                  <a:lnTo>
                    <a:pt x="12439" y="5608"/>
                  </a:lnTo>
                  <a:lnTo>
                    <a:pt x="12396" y="5439"/>
                  </a:lnTo>
                  <a:lnTo>
                    <a:pt x="12312" y="5271"/>
                  </a:lnTo>
                  <a:lnTo>
                    <a:pt x="12186" y="5102"/>
                  </a:lnTo>
                  <a:lnTo>
                    <a:pt x="12059" y="4975"/>
                  </a:lnTo>
                  <a:lnTo>
                    <a:pt x="11890" y="4933"/>
                  </a:lnTo>
                  <a:lnTo>
                    <a:pt x="11680" y="4891"/>
                  </a:lnTo>
                  <a:lnTo>
                    <a:pt x="12017" y="4891"/>
                  </a:lnTo>
                  <a:lnTo>
                    <a:pt x="12312" y="4807"/>
                  </a:lnTo>
                  <a:lnTo>
                    <a:pt x="12649" y="4680"/>
                  </a:lnTo>
                  <a:lnTo>
                    <a:pt x="12902" y="4512"/>
                  </a:lnTo>
                  <a:lnTo>
                    <a:pt x="13155" y="4301"/>
                  </a:lnTo>
                  <a:lnTo>
                    <a:pt x="13366" y="4090"/>
                  </a:lnTo>
                  <a:lnTo>
                    <a:pt x="13535" y="3795"/>
                  </a:lnTo>
                  <a:lnTo>
                    <a:pt x="13619" y="3500"/>
                  </a:lnTo>
                  <a:lnTo>
                    <a:pt x="13619" y="3205"/>
                  </a:lnTo>
                  <a:lnTo>
                    <a:pt x="13577" y="2867"/>
                  </a:lnTo>
                  <a:lnTo>
                    <a:pt x="13408" y="2572"/>
                  </a:lnTo>
                  <a:lnTo>
                    <a:pt x="13240" y="2319"/>
                  </a:lnTo>
                  <a:lnTo>
                    <a:pt x="12987" y="2150"/>
                  </a:lnTo>
                  <a:lnTo>
                    <a:pt x="12692" y="2024"/>
                  </a:lnTo>
                  <a:lnTo>
                    <a:pt x="12396" y="1940"/>
                  </a:lnTo>
                  <a:lnTo>
                    <a:pt x="12270" y="1982"/>
                  </a:lnTo>
                  <a:lnTo>
                    <a:pt x="12101" y="2024"/>
                  </a:lnTo>
                  <a:lnTo>
                    <a:pt x="12228" y="1813"/>
                  </a:lnTo>
                  <a:lnTo>
                    <a:pt x="12270" y="1560"/>
                  </a:lnTo>
                  <a:lnTo>
                    <a:pt x="12270" y="1349"/>
                  </a:lnTo>
                  <a:lnTo>
                    <a:pt x="12186" y="1139"/>
                  </a:lnTo>
                  <a:lnTo>
                    <a:pt x="12101" y="886"/>
                  </a:lnTo>
                  <a:lnTo>
                    <a:pt x="11975" y="717"/>
                  </a:lnTo>
                  <a:lnTo>
                    <a:pt x="11806" y="506"/>
                  </a:lnTo>
                  <a:lnTo>
                    <a:pt x="11595" y="380"/>
                  </a:lnTo>
                  <a:lnTo>
                    <a:pt x="11385" y="253"/>
                  </a:lnTo>
                  <a:lnTo>
                    <a:pt x="11174" y="169"/>
                  </a:lnTo>
                  <a:lnTo>
                    <a:pt x="10710" y="84"/>
                  </a:lnTo>
                  <a:lnTo>
                    <a:pt x="10204" y="42"/>
                  </a:lnTo>
                  <a:lnTo>
                    <a:pt x="9740" y="42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6A4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2062800" y="1101350"/>
              <a:ext cx="340500" cy="182375"/>
            </a:xfrm>
            <a:custGeom>
              <a:avLst/>
              <a:gdLst/>
              <a:ahLst/>
              <a:cxnLst/>
              <a:rect l="l" t="t" r="r" b="b"/>
              <a:pathLst>
                <a:path w="13620" h="7295" fill="none" extrusionOk="0">
                  <a:moveTo>
                    <a:pt x="4975" y="4638"/>
                  </a:moveTo>
                  <a:lnTo>
                    <a:pt x="4975" y="4638"/>
                  </a:lnTo>
                  <a:lnTo>
                    <a:pt x="5397" y="4680"/>
                  </a:lnTo>
                  <a:lnTo>
                    <a:pt x="5819" y="4807"/>
                  </a:lnTo>
                  <a:lnTo>
                    <a:pt x="6240" y="4975"/>
                  </a:lnTo>
                  <a:lnTo>
                    <a:pt x="6620" y="5186"/>
                  </a:lnTo>
                  <a:lnTo>
                    <a:pt x="6957" y="5439"/>
                  </a:lnTo>
                  <a:lnTo>
                    <a:pt x="7295" y="5734"/>
                  </a:lnTo>
                  <a:lnTo>
                    <a:pt x="7632" y="6072"/>
                  </a:lnTo>
                  <a:lnTo>
                    <a:pt x="7927" y="6409"/>
                  </a:lnTo>
                  <a:lnTo>
                    <a:pt x="7927" y="6409"/>
                  </a:lnTo>
                  <a:lnTo>
                    <a:pt x="8138" y="6662"/>
                  </a:lnTo>
                  <a:lnTo>
                    <a:pt x="8391" y="6957"/>
                  </a:lnTo>
                  <a:lnTo>
                    <a:pt x="8686" y="7168"/>
                  </a:lnTo>
                  <a:lnTo>
                    <a:pt x="8812" y="7210"/>
                  </a:lnTo>
                  <a:lnTo>
                    <a:pt x="8981" y="7295"/>
                  </a:lnTo>
                  <a:lnTo>
                    <a:pt x="8981" y="7295"/>
                  </a:lnTo>
                  <a:lnTo>
                    <a:pt x="9150" y="7295"/>
                  </a:lnTo>
                  <a:lnTo>
                    <a:pt x="9361" y="7210"/>
                  </a:lnTo>
                  <a:lnTo>
                    <a:pt x="9487" y="7126"/>
                  </a:lnTo>
                  <a:lnTo>
                    <a:pt x="9614" y="6999"/>
                  </a:lnTo>
                  <a:lnTo>
                    <a:pt x="9740" y="6873"/>
                  </a:lnTo>
                  <a:lnTo>
                    <a:pt x="9782" y="6704"/>
                  </a:lnTo>
                  <a:lnTo>
                    <a:pt x="9740" y="6578"/>
                  </a:lnTo>
                  <a:lnTo>
                    <a:pt x="9656" y="6409"/>
                  </a:lnTo>
                  <a:lnTo>
                    <a:pt x="9656" y="6409"/>
                  </a:lnTo>
                  <a:lnTo>
                    <a:pt x="10035" y="6578"/>
                  </a:lnTo>
                  <a:lnTo>
                    <a:pt x="10415" y="6662"/>
                  </a:lnTo>
                  <a:lnTo>
                    <a:pt x="10794" y="6746"/>
                  </a:lnTo>
                  <a:lnTo>
                    <a:pt x="11174" y="6789"/>
                  </a:lnTo>
                  <a:lnTo>
                    <a:pt x="11174" y="6789"/>
                  </a:lnTo>
                  <a:lnTo>
                    <a:pt x="11553" y="6704"/>
                  </a:lnTo>
                  <a:lnTo>
                    <a:pt x="11722" y="6662"/>
                  </a:lnTo>
                  <a:lnTo>
                    <a:pt x="11890" y="6578"/>
                  </a:lnTo>
                  <a:lnTo>
                    <a:pt x="12059" y="6451"/>
                  </a:lnTo>
                  <a:lnTo>
                    <a:pt x="12186" y="6325"/>
                  </a:lnTo>
                  <a:lnTo>
                    <a:pt x="12312" y="6156"/>
                  </a:lnTo>
                  <a:lnTo>
                    <a:pt x="12396" y="5987"/>
                  </a:lnTo>
                  <a:lnTo>
                    <a:pt x="12396" y="5987"/>
                  </a:lnTo>
                  <a:lnTo>
                    <a:pt x="12439" y="5819"/>
                  </a:lnTo>
                  <a:lnTo>
                    <a:pt x="12439" y="5608"/>
                  </a:lnTo>
                  <a:lnTo>
                    <a:pt x="12396" y="5439"/>
                  </a:lnTo>
                  <a:lnTo>
                    <a:pt x="12312" y="5271"/>
                  </a:lnTo>
                  <a:lnTo>
                    <a:pt x="12186" y="5102"/>
                  </a:lnTo>
                  <a:lnTo>
                    <a:pt x="12059" y="4975"/>
                  </a:lnTo>
                  <a:lnTo>
                    <a:pt x="11890" y="4933"/>
                  </a:lnTo>
                  <a:lnTo>
                    <a:pt x="11680" y="4891"/>
                  </a:lnTo>
                  <a:lnTo>
                    <a:pt x="11680" y="4891"/>
                  </a:lnTo>
                  <a:lnTo>
                    <a:pt x="12017" y="4891"/>
                  </a:lnTo>
                  <a:lnTo>
                    <a:pt x="12312" y="4807"/>
                  </a:lnTo>
                  <a:lnTo>
                    <a:pt x="12649" y="4680"/>
                  </a:lnTo>
                  <a:lnTo>
                    <a:pt x="12902" y="4512"/>
                  </a:lnTo>
                  <a:lnTo>
                    <a:pt x="13155" y="4301"/>
                  </a:lnTo>
                  <a:lnTo>
                    <a:pt x="13366" y="4090"/>
                  </a:lnTo>
                  <a:lnTo>
                    <a:pt x="13535" y="3795"/>
                  </a:lnTo>
                  <a:lnTo>
                    <a:pt x="13619" y="3500"/>
                  </a:lnTo>
                  <a:lnTo>
                    <a:pt x="13619" y="3500"/>
                  </a:lnTo>
                  <a:lnTo>
                    <a:pt x="13619" y="3205"/>
                  </a:lnTo>
                  <a:lnTo>
                    <a:pt x="13577" y="2867"/>
                  </a:lnTo>
                  <a:lnTo>
                    <a:pt x="13408" y="2572"/>
                  </a:lnTo>
                  <a:lnTo>
                    <a:pt x="13240" y="2319"/>
                  </a:lnTo>
                  <a:lnTo>
                    <a:pt x="12987" y="2150"/>
                  </a:lnTo>
                  <a:lnTo>
                    <a:pt x="12692" y="2024"/>
                  </a:lnTo>
                  <a:lnTo>
                    <a:pt x="12396" y="1940"/>
                  </a:lnTo>
                  <a:lnTo>
                    <a:pt x="12270" y="1982"/>
                  </a:lnTo>
                  <a:lnTo>
                    <a:pt x="12101" y="2024"/>
                  </a:lnTo>
                  <a:lnTo>
                    <a:pt x="12101" y="2024"/>
                  </a:lnTo>
                  <a:lnTo>
                    <a:pt x="12228" y="1813"/>
                  </a:lnTo>
                  <a:lnTo>
                    <a:pt x="12270" y="1560"/>
                  </a:lnTo>
                  <a:lnTo>
                    <a:pt x="12270" y="1349"/>
                  </a:lnTo>
                  <a:lnTo>
                    <a:pt x="12186" y="1139"/>
                  </a:lnTo>
                  <a:lnTo>
                    <a:pt x="12101" y="886"/>
                  </a:lnTo>
                  <a:lnTo>
                    <a:pt x="11975" y="717"/>
                  </a:lnTo>
                  <a:lnTo>
                    <a:pt x="11806" y="506"/>
                  </a:lnTo>
                  <a:lnTo>
                    <a:pt x="11595" y="380"/>
                  </a:lnTo>
                  <a:lnTo>
                    <a:pt x="11595" y="380"/>
                  </a:lnTo>
                  <a:lnTo>
                    <a:pt x="11385" y="253"/>
                  </a:lnTo>
                  <a:lnTo>
                    <a:pt x="11174" y="169"/>
                  </a:lnTo>
                  <a:lnTo>
                    <a:pt x="10710" y="84"/>
                  </a:lnTo>
                  <a:lnTo>
                    <a:pt x="10204" y="42"/>
                  </a:lnTo>
                  <a:lnTo>
                    <a:pt x="9740" y="42"/>
                  </a:lnTo>
                  <a:lnTo>
                    <a:pt x="9740" y="42"/>
                  </a:lnTo>
                  <a:lnTo>
                    <a:pt x="4470" y="0"/>
                  </a:lnTo>
                  <a:lnTo>
                    <a:pt x="4470" y="0"/>
                  </a:lnTo>
                  <a:lnTo>
                    <a:pt x="3415" y="42"/>
                  </a:lnTo>
                  <a:lnTo>
                    <a:pt x="2909" y="84"/>
                  </a:lnTo>
                  <a:lnTo>
                    <a:pt x="2403" y="169"/>
                  </a:lnTo>
                  <a:lnTo>
                    <a:pt x="2403" y="169"/>
                  </a:lnTo>
                  <a:lnTo>
                    <a:pt x="2066" y="295"/>
                  </a:lnTo>
                  <a:lnTo>
                    <a:pt x="1687" y="422"/>
                  </a:lnTo>
                  <a:lnTo>
                    <a:pt x="1349" y="590"/>
                  </a:lnTo>
                  <a:lnTo>
                    <a:pt x="1054" y="801"/>
                  </a:lnTo>
                  <a:lnTo>
                    <a:pt x="759" y="1054"/>
                  </a:lnTo>
                  <a:lnTo>
                    <a:pt x="464" y="1307"/>
                  </a:lnTo>
                  <a:lnTo>
                    <a:pt x="211" y="1602"/>
                  </a:lnTo>
                  <a:lnTo>
                    <a:pt x="0" y="1897"/>
                  </a:lnTo>
                  <a:lnTo>
                    <a:pt x="4975" y="46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1954225" y="1450250"/>
              <a:ext cx="462775" cy="253000"/>
            </a:xfrm>
            <a:custGeom>
              <a:avLst/>
              <a:gdLst/>
              <a:ahLst/>
              <a:cxnLst/>
              <a:rect l="l" t="t" r="r" b="b"/>
              <a:pathLst>
                <a:path w="18511" h="10120" extrusionOk="0">
                  <a:moveTo>
                    <a:pt x="42" y="1"/>
                  </a:moveTo>
                  <a:lnTo>
                    <a:pt x="0" y="253"/>
                  </a:lnTo>
                  <a:lnTo>
                    <a:pt x="0" y="549"/>
                  </a:lnTo>
                  <a:lnTo>
                    <a:pt x="84" y="1434"/>
                  </a:lnTo>
                  <a:lnTo>
                    <a:pt x="253" y="2446"/>
                  </a:lnTo>
                  <a:lnTo>
                    <a:pt x="464" y="3542"/>
                  </a:lnTo>
                  <a:lnTo>
                    <a:pt x="759" y="4639"/>
                  </a:lnTo>
                  <a:lnTo>
                    <a:pt x="1096" y="5608"/>
                  </a:lnTo>
                  <a:lnTo>
                    <a:pt x="1265" y="6030"/>
                  </a:lnTo>
                  <a:lnTo>
                    <a:pt x="1434" y="6367"/>
                  </a:lnTo>
                  <a:lnTo>
                    <a:pt x="1645" y="6620"/>
                  </a:lnTo>
                  <a:lnTo>
                    <a:pt x="1813" y="6789"/>
                  </a:lnTo>
                  <a:lnTo>
                    <a:pt x="1982" y="6915"/>
                  </a:lnTo>
                  <a:lnTo>
                    <a:pt x="2108" y="7042"/>
                  </a:lnTo>
                  <a:lnTo>
                    <a:pt x="2403" y="7464"/>
                  </a:lnTo>
                  <a:lnTo>
                    <a:pt x="2699" y="7885"/>
                  </a:lnTo>
                  <a:lnTo>
                    <a:pt x="3078" y="8391"/>
                  </a:lnTo>
                  <a:lnTo>
                    <a:pt x="3331" y="8602"/>
                  </a:lnTo>
                  <a:lnTo>
                    <a:pt x="3584" y="8855"/>
                  </a:lnTo>
                  <a:lnTo>
                    <a:pt x="3879" y="9066"/>
                  </a:lnTo>
                  <a:lnTo>
                    <a:pt x="4217" y="9277"/>
                  </a:lnTo>
                  <a:lnTo>
                    <a:pt x="4638" y="9488"/>
                  </a:lnTo>
                  <a:lnTo>
                    <a:pt x="5102" y="9614"/>
                  </a:lnTo>
                  <a:lnTo>
                    <a:pt x="5608" y="9783"/>
                  </a:lnTo>
                  <a:lnTo>
                    <a:pt x="6240" y="9867"/>
                  </a:lnTo>
                  <a:lnTo>
                    <a:pt x="7716" y="10036"/>
                  </a:lnTo>
                  <a:lnTo>
                    <a:pt x="8644" y="10078"/>
                  </a:lnTo>
                  <a:lnTo>
                    <a:pt x="9698" y="10120"/>
                  </a:lnTo>
                  <a:lnTo>
                    <a:pt x="10794" y="10078"/>
                  </a:lnTo>
                  <a:lnTo>
                    <a:pt x="11975" y="9951"/>
                  </a:lnTo>
                  <a:lnTo>
                    <a:pt x="13198" y="9740"/>
                  </a:lnTo>
                  <a:lnTo>
                    <a:pt x="13830" y="9614"/>
                  </a:lnTo>
                  <a:lnTo>
                    <a:pt x="14463" y="9445"/>
                  </a:lnTo>
                  <a:lnTo>
                    <a:pt x="15011" y="9235"/>
                  </a:lnTo>
                  <a:lnTo>
                    <a:pt x="15728" y="8939"/>
                  </a:lnTo>
                  <a:lnTo>
                    <a:pt x="16360" y="8602"/>
                  </a:lnTo>
                  <a:lnTo>
                    <a:pt x="16613" y="8433"/>
                  </a:lnTo>
                  <a:lnTo>
                    <a:pt x="16782" y="8265"/>
                  </a:lnTo>
                  <a:lnTo>
                    <a:pt x="16908" y="8054"/>
                  </a:lnTo>
                  <a:lnTo>
                    <a:pt x="16992" y="7843"/>
                  </a:lnTo>
                  <a:lnTo>
                    <a:pt x="17035" y="7632"/>
                  </a:lnTo>
                  <a:lnTo>
                    <a:pt x="17035" y="7421"/>
                  </a:lnTo>
                  <a:lnTo>
                    <a:pt x="16992" y="7211"/>
                  </a:lnTo>
                  <a:lnTo>
                    <a:pt x="16908" y="7000"/>
                  </a:lnTo>
                  <a:lnTo>
                    <a:pt x="16782" y="6873"/>
                  </a:lnTo>
                  <a:lnTo>
                    <a:pt x="16571" y="6747"/>
                  </a:lnTo>
                  <a:lnTo>
                    <a:pt x="17161" y="6536"/>
                  </a:lnTo>
                  <a:lnTo>
                    <a:pt x="17456" y="6409"/>
                  </a:lnTo>
                  <a:lnTo>
                    <a:pt x="17709" y="6283"/>
                  </a:lnTo>
                  <a:lnTo>
                    <a:pt x="17962" y="6114"/>
                  </a:lnTo>
                  <a:lnTo>
                    <a:pt x="18173" y="5904"/>
                  </a:lnTo>
                  <a:lnTo>
                    <a:pt x="18342" y="5651"/>
                  </a:lnTo>
                  <a:lnTo>
                    <a:pt x="18468" y="5398"/>
                  </a:lnTo>
                  <a:lnTo>
                    <a:pt x="18510" y="5145"/>
                  </a:lnTo>
                  <a:lnTo>
                    <a:pt x="18510" y="4892"/>
                  </a:lnTo>
                  <a:lnTo>
                    <a:pt x="18426" y="4639"/>
                  </a:lnTo>
                  <a:lnTo>
                    <a:pt x="18342" y="4386"/>
                  </a:lnTo>
                  <a:lnTo>
                    <a:pt x="18173" y="4175"/>
                  </a:lnTo>
                  <a:lnTo>
                    <a:pt x="18004" y="3964"/>
                  </a:lnTo>
                  <a:lnTo>
                    <a:pt x="17794" y="3795"/>
                  </a:lnTo>
                  <a:lnTo>
                    <a:pt x="17541" y="3669"/>
                  </a:lnTo>
                  <a:lnTo>
                    <a:pt x="17288" y="3627"/>
                  </a:lnTo>
                  <a:lnTo>
                    <a:pt x="16992" y="3584"/>
                  </a:lnTo>
                  <a:lnTo>
                    <a:pt x="16739" y="3627"/>
                  </a:lnTo>
                  <a:lnTo>
                    <a:pt x="16486" y="3669"/>
                  </a:lnTo>
                  <a:lnTo>
                    <a:pt x="16233" y="3753"/>
                  </a:lnTo>
                  <a:lnTo>
                    <a:pt x="15981" y="3880"/>
                  </a:lnTo>
                  <a:lnTo>
                    <a:pt x="15770" y="4048"/>
                  </a:lnTo>
                  <a:lnTo>
                    <a:pt x="15601" y="4259"/>
                  </a:lnTo>
                  <a:lnTo>
                    <a:pt x="15643" y="3795"/>
                  </a:lnTo>
                  <a:lnTo>
                    <a:pt x="15643" y="3584"/>
                  </a:lnTo>
                  <a:lnTo>
                    <a:pt x="15643" y="3374"/>
                  </a:lnTo>
                  <a:lnTo>
                    <a:pt x="15559" y="3163"/>
                  </a:lnTo>
                  <a:lnTo>
                    <a:pt x="15475" y="2994"/>
                  </a:lnTo>
                  <a:lnTo>
                    <a:pt x="15348" y="2868"/>
                  </a:lnTo>
                  <a:lnTo>
                    <a:pt x="15179" y="2783"/>
                  </a:lnTo>
                  <a:lnTo>
                    <a:pt x="15011" y="2783"/>
                  </a:lnTo>
                  <a:lnTo>
                    <a:pt x="14884" y="2826"/>
                  </a:lnTo>
                  <a:lnTo>
                    <a:pt x="14758" y="2910"/>
                  </a:lnTo>
                  <a:lnTo>
                    <a:pt x="14631" y="2994"/>
                  </a:lnTo>
                  <a:lnTo>
                    <a:pt x="14167" y="3416"/>
                  </a:lnTo>
                  <a:lnTo>
                    <a:pt x="13661" y="3795"/>
                  </a:lnTo>
                  <a:lnTo>
                    <a:pt x="13071" y="4133"/>
                  </a:lnTo>
                  <a:lnTo>
                    <a:pt x="12439" y="4428"/>
                  </a:lnTo>
                  <a:lnTo>
                    <a:pt x="11680" y="4639"/>
                  </a:lnTo>
                  <a:lnTo>
                    <a:pt x="10921" y="4849"/>
                  </a:lnTo>
                  <a:lnTo>
                    <a:pt x="10162" y="4976"/>
                  </a:lnTo>
                  <a:lnTo>
                    <a:pt x="9361" y="5018"/>
                  </a:lnTo>
                  <a:lnTo>
                    <a:pt x="8602" y="4934"/>
                  </a:lnTo>
                  <a:lnTo>
                    <a:pt x="7801" y="4807"/>
                  </a:lnTo>
                  <a:lnTo>
                    <a:pt x="7379" y="4723"/>
                  </a:lnTo>
                  <a:lnTo>
                    <a:pt x="6999" y="4596"/>
                  </a:lnTo>
                  <a:lnTo>
                    <a:pt x="6620" y="4470"/>
                  </a:lnTo>
                  <a:lnTo>
                    <a:pt x="6283" y="4259"/>
                  </a:lnTo>
                  <a:lnTo>
                    <a:pt x="5945" y="4048"/>
                  </a:lnTo>
                  <a:lnTo>
                    <a:pt x="5608" y="3837"/>
                  </a:lnTo>
                  <a:lnTo>
                    <a:pt x="5313" y="3542"/>
                  </a:lnTo>
                  <a:lnTo>
                    <a:pt x="5060" y="3205"/>
                  </a:lnTo>
                  <a:lnTo>
                    <a:pt x="4807" y="2868"/>
                  </a:lnTo>
                  <a:lnTo>
                    <a:pt x="4596" y="2530"/>
                  </a:lnTo>
                  <a:lnTo>
                    <a:pt x="4259" y="1771"/>
                  </a:lnTo>
                  <a:lnTo>
                    <a:pt x="3921" y="1012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6A4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954225" y="1450250"/>
              <a:ext cx="462775" cy="253000"/>
            </a:xfrm>
            <a:custGeom>
              <a:avLst/>
              <a:gdLst/>
              <a:ahLst/>
              <a:cxnLst/>
              <a:rect l="l" t="t" r="r" b="b"/>
              <a:pathLst>
                <a:path w="18511" h="10120" fill="none" extrusionOk="0">
                  <a:moveTo>
                    <a:pt x="3921" y="1012"/>
                  </a:moveTo>
                  <a:lnTo>
                    <a:pt x="3921" y="1012"/>
                  </a:lnTo>
                  <a:lnTo>
                    <a:pt x="4259" y="1771"/>
                  </a:lnTo>
                  <a:lnTo>
                    <a:pt x="4596" y="2530"/>
                  </a:lnTo>
                  <a:lnTo>
                    <a:pt x="4807" y="2868"/>
                  </a:lnTo>
                  <a:lnTo>
                    <a:pt x="5060" y="3205"/>
                  </a:lnTo>
                  <a:lnTo>
                    <a:pt x="5313" y="3542"/>
                  </a:lnTo>
                  <a:lnTo>
                    <a:pt x="5608" y="3837"/>
                  </a:lnTo>
                  <a:lnTo>
                    <a:pt x="5608" y="3837"/>
                  </a:lnTo>
                  <a:lnTo>
                    <a:pt x="5945" y="4048"/>
                  </a:lnTo>
                  <a:lnTo>
                    <a:pt x="6283" y="4259"/>
                  </a:lnTo>
                  <a:lnTo>
                    <a:pt x="6620" y="4470"/>
                  </a:lnTo>
                  <a:lnTo>
                    <a:pt x="6999" y="4596"/>
                  </a:lnTo>
                  <a:lnTo>
                    <a:pt x="7379" y="4723"/>
                  </a:lnTo>
                  <a:lnTo>
                    <a:pt x="7801" y="4807"/>
                  </a:lnTo>
                  <a:lnTo>
                    <a:pt x="8602" y="4934"/>
                  </a:lnTo>
                  <a:lnTo>
                    <a:pt x="8602" y="4934"/>
                  </a:lnTo>
                  <a:lnTo>
                    <a:pt x="9361" y="5018"/>
                  </a:lnTo>
                  <a:lnTo>
                    <a:pt x="10162" y="4976"/>
                  </a:lnTo>
                  <a:lnTo>
                    <a:pt x="10921" y="4849"/>
                  </a:lnTo>
                  <a:lnTo>
                    <a:pt x="11680" y="4639"/>
                  </a:lnTo>
                  <a:lnTo>
                    <a:pt x="12439" y="4428"/>
                  </a:lnTo>
                  <a:lnTo>
                    <a:pt x="13071" y="4133"/>
                  </a:lnTo>
                  <a:lnTo>
                    <a:pt x="13661" y="3795"/>
                  </a:lnTo>
                  <a:lnTo>
                    <a:pt x="14167" y="3416"/>
                  </a:lnTo>
                  <a:lnTo>
                    <a:pt x="14167" y="3416"/>
                  </a:lnTo>
                  <a:lnTo>
                    <a:pt x="14631" y="2994"/>
                  </a:lnTo>
                  <a:lnTo>
                    <a:pt x="14758" y="2910"/>
                  </a:lnTo>
                  <a:lnTo>
                    <a:pt x="14884" y="2826"/>
                  </a:lnTo>
                  <a:lnTo>
                    <a:pt x="15011" y="2783"/>
                  </a:lnTo>
                  <a:lnTo>
                    <a:pt x="15179" y="2783"/>
                  </a:lnTo>
                  <a:lnTo>
                    <a:pt x="15179" y="2783"/>
                  </a:lnTo>
                  <a:lnTo>
                    <a:pt x="15348" y="2868"/>
                  </a:lnTo>
                  <a:lnTo>
                    <a:pt x="15475" y="2994"/>
                  </a:lnTo>
                  <a:lnTo>
                    <a:pt x="15559" y="3163"/>
                  </a:lnTo>
                  <a:lnTo>
                    <a:pt x="15643" y="3374"/>
                  </a:lnTo>
                  <a:lnTo>
                    <a:pt x="15643" y="3584"/>
                  </a:lnTo>
                  <a:lnTo>
                    <a:pt x="15643" y="3795"/>
                  </a:lnTo>
                  <a:lnTo>
                    <a:pt x="15601" y="4259"/>
                  </a:lnTo>
                  <a:lnTo>
                    <a:pt x="15601" y="4259"/>
                  </a:lnTo>
                  <a:lnTo>
                    <a:pt x="15770" y="4048"/>
                  </a:lnTo>
                  <a:lnTo>
                    <a:pt x="15981" y="3880"/>
                  </a:lnTo>
                  <a:lnTo>
                    <a:pt x="16233" y="3753"/>
                  </a:lnTo>
                  <a:lnTo>
                    <a:pt x="16486" y="3669"/>
                  </a:lnTo>
                  <a:lnTo>
                    <a:pt x="16739" y="3627"/>
                  </a:lnTo>
                  <a:lnTo>
                    <a:pt x="16992" y="3584"/>
                  </a:lnTo>
                  <a:lnTo>
                    <a:pt x="17288" y="3627"/>
                  </a:lnTo>
                  <a:lnTo>
                    <a:pt x="17541" y="3669"/>
                  </a:lnTo>
                  <a:lnTo>
                    <a:pt x="17541" y="3669"/>
                  </a:lnTo>
                  <a:lnTo>
                    <a:pt x="17794" y="3795"/>
                  </a:lnTo>
                  <a:lnTo>
                    <a:pt x="18004" y="3964"/>
                  </a:lnTo>
                  <a:lnTo>
                    <a:pt x="18173" y="4175"/>
                  </a:lnTo>
                  <a:lnTo>
                    <a:pt x="18342" y="4386"/>
                  </a:lnTo>
                  <a:lnTo>
                    <a:pt x="18426" y="4639"/>
                  </a:lnTo>
                  <a:lnTo>
                    <a:pt x="18510" y="4892"/>
                  </a:lnTo>
                  <a:lnTo>
                    <a:pt x="18510" y="5145"/>
                  </a:lnTo>
                  <a:lnTo>
                    <a:pt x="18468" y="5398"/>
                  </a:lnTo>
                  <a:lnTo>
                    <a:pt x="18468" y="5398"/>
                  </a:lnTo>
                  <a:lnTo>
                    <a:pt x="18342" y="5651"/>
                  </a:lnTo>
                  <a:lnTo>
                    <a:pt x="18173" y="5904"/>
                  </a:lnTo>
                  <a:lnTo>
                    <a:pt x="17962" y="6114"/>
                  </a:lnTo>
                  <a:lnTo>
                    <a:pt x="17709" y="6283"/>
                  </a:lnTo>
                  <a:lnTo>
                    <a:pt x="17456" y="6409"/>
                  </a:lnTo>
                  <a:lnTo>
                    <a:pt x="17161" y="6536"/>
                  </a:lnTo>
                  <a:lnTo>
                    <a:pt x="16571" y="6747"/>
                  </a:lnTo>
                  <a:lnTo>
                    <a:pt x="16571" y="6747"/>
                  </a:lnTo>
                  <a:lnTo>
                    <a:pt x="16782" y="6873"/>
                  </a:lnTo>
                  <a:lnTo>
                    <a:pt x="16908" y="7000"/>
                  </a:lnTo>
                  <a:lnTo>
                    <a:pt x="16992" y="7211"/>
                  </a:lnTo>
                  <a:lnTo>
                    <a:pt x="17035" y="7421"/>
                  </a:lnTo>
                  <a:lnTo>
                    <a:pt x="17035" y="7632"/>
                  </a:lnTo>
                  <a:lnTo>
                    <a:pt x="16992" y="7843"/>
                  </a:lnTo>
                  <a:lnTo>
                    <a:pt x="16908" y="8054"/>
                  </a:lnTo>
                  <a:lnTo>
                    <a:pt x="16782" y="8265"/>
                  </a:lnTo>
                  <a:lnTo>
                    <a:pt x="16782" y="8265"/>
                  </a:lnTo>
                  <a:lnTo>
                    <a:pt x="16613" y="8433"/>
                  </a:lnTo>
                  <a:lnTo>
                    <a:pt x="16360" y="8602"/>
                  </a:lnTo>
                  <a:lnTo>
                    <a:pt x="15728" y="8939"/>
                  </a:lnTo>
                  <a:lnTo>
                    <a:pt x="15011" y="9235"/>
                  </a:lnTo>
                  <a:lnTo>
                    <a:pt x="14463" y="9445"/>
                  </a:lnTo>
                  <a:lnTo>
                    <a:pt x="14463" y="9445"/>
                  </a:lnTo>
                  <a:lnTo>
                    <a:pt x="13830" y="9614"/>
                  </a:lnTo>
                  <a:lnTo>
                    <a:pt x="13198" y="9740"/>
                  </a:lnTo>
                  <a:lnTo>
                    <a:pt x="11975" y="9951"/>
                  </a:lnTo>
                  <a:lnTo>
                    <a:pt x="10794" y="10078"/>
                  </a:lnTo>
                  <a:lnTo>
                    <a:pt x="9698" y="10120"/>
                  </a:lnTo>
                  <a:lnTo>
                    <a:pt x="8644" y="10078"/>
                  </a:lnTo>
                  <a:lnTo>
                    <a:pt x="7716" y="10036"/>
                  </a:lnTo>
                  <a:lnTo>
                    <a:pt x="6240" y="9867"/>
                  </a:lnTo>
                  <a:lnTo>
                    <a:pt x="6240" y="9867"/>
                  </a:lnTo>
                  <a:lnTo>
                    <a:pt x="5608" y="9783"/>
                  </a:lnTo>
                  <a:lnTo>
                    <a:pt x="5102" y="9614"/>
                  </a:lnTo>
                  <a:lnTo>
                    <a:pt x="4638" y="9488"/>
                  </a:lnTo>
                  <a:lnTo>
                    <a:pt x="4217" y="9277"/>
                  </a:lnTo>
                  <a:lnTo>
                    <a:pt x="3879" y="9066"/>
                  </a:lnTo>
                  <a:lnTo>
                    <a:pt x="3584" y="8855"/>
                  </a:lnTo>
                  <a:lnTo>
                    <a:pt x="3331" y="8602"/>
                  </a:lnTo>
                  <a:lnTo>
                    <a:pt x="3078" y="8391"/>
                  </a:lnTo>
                  <a:lnTo>
                    <a:pt x="2699" y="7885"/>
                  </a:lnTo>
                  <a:lnTo>
                    <a:pt x="2403" y="7464"/>
                  </a:lnTo>
                  <a:lnTo>
                    <a:pt x="2108" y="7042"/>
                  </a:lnTo>
                  <a:lnTo>
                    <a:pt x="1982" y="6915"/>
                  </a:lnTo>
                  <a:lnTo>
                    <a:pt x="1813" y="6789"/>
                  </a:lnTo>
                  <a:lnTo>
                    <a:pt x="1813" y="6789"/>
                  </a:lnTo>
                  <a:lnTo>
                    <a:pt x="1645" y="6620"/>
                  </a:lnTo>
                  <a:lnTo>
                    <a:pt x="1434" y="6367"/>
                  </a:lnTo>
                  <a:lnTo>
                    <a:pt x="1265" y="6030"/>
                  </a:lnTo>
                  <a:lnTo>
                    <a:pt x="1096" y="5608"/>
                  </a:lnTo>
                  <a:lnTo>
                    <a:pt x="759" y="4639"/>
                  </a:lnTo>
                  <a:lnTo>
                    <a:pt x="464" y="3542"/>
                  </a:lnTo>
                  <a:lnTo>
                    <a:pt x="253" y="2446"/>
                  </a:lnTo>
                  <a:lnTo>
                    <a:pt x="84" y="1434"/>
                  </a:lnTo>
                  <a:lnTo>
                    <a:pt x="0" y="549"/>
                  </a:lnTo>
                  <a:lnTo>
                    <a:pt x="0" y="253"/>
                  </a:lnTo>
                  <a:lnTo>
                    <a:pt x="42" y="1"/>
                  </a:lnTo>
                  <a:lnTo>
                    <a:pt x="3921" y="10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2019575" y="1129800"/>
              <a:ext cx="137050" cy="136000"/>
            </a:xfrm>
            <a:custGeom>
              <a:avLst/>
              <a:gdLst/>
              <a:ahLst/>
              <a:cxnLst/>
              <a:rect l="l" t="t" r="r" b="b"/>
              <a:pathLst>
                <a:path w="5482" h="5440" extrusionOk="0">
                  <a:moveTo>
                    <a:pt x="2446" y="1"/>
                  </a:moveTo>
                  <a:lnTo>
                    <a:pt x="2193" y="43"/>
                  </a:lnTo>
                  <a:lnTo>
                    <a:pt x="1940" y="127"/>
                  </a:lnTo>
                  <a:lnTo>
                    <a:pt x="1476" y="296"/>
                  </a:lnTo>
                  <a:lnTo>
                    <a:pt x="1012" y="591"/>
                  </a:lnTo>
                  <a:lnTo>
                    <a:pt x="844" y="802"/>
                  </a:lnTo>
                  <a:lnTo>
                    <a:pt x="633" y="970"/>
                  </a:lnTo>
                  <a:lnTo>
                    <a:pt x="506" y="1181"/>
                  </a:lnTo>
                  <a:lnTo>
                    <a:pt x="338" y="1434"/>
                  </a:lnTo>
                  <a:lnTo>
                    <a:pt x="211" y="1687"/>
                  </a:lnTo>
                  <a:lnTo>
                    <a:pt x="127" y="1940"/>
                  </a:lnTo>
                  <a:lnTo>
                    <a:pt x="85" y="2193"/>
                  </a:lnTo>
                  <a:lnTo>
                    <a:pt x="42" y="2488"/>
                  </a:lnTo>
                  <a:lnTo>
                    <a:pt x="0" y="2741"/>
                  </a:lnTo>
                  <a:lnTo>
                    <a:pt x="42" y="2994"/>
                  </a:lnTo>
                  <a:lnTo>
                    <a:pt x="85" y="3289"/>
                  </a:lnTo>
                  <a:lnTo>
                    <a:pt x="127" y="3542"/>
                  </a:lnTo>
                  <a:lnTo>
                    <a:pt x="338" y="4006"/>
                  </a:lnTo>
                  <a:lnTo>
                    <a:pt x="633" y="4428"/>
                  </a:lnTo>
                  <a:lnTo>
                    <a:pt x="801" y="4639"/>
                  </a:lnTo>
                  <a:lnTo>
                    <a:pt x="1012" y="4807"/>
                  </a:lnTo>
                  <a:lnTo>
                    <a:pt x="1223" y="4976"/>
                  </a:lnTo>
                  <a:lnTo>
                    <a:pt x="1434" y="5102"/>
                  </a:lnTo>
                  <a:lnTo>
                    <a:pt x="1687" y="5229"/>
                  </a:lnTo>
                  <a:lnTo>
                    <a:pt x="1982" y="5313"/>
                  </a:lnTo>
                  <a:lnTo>
                    <a:pt x="2235" y="5398"/>
                  </a:lnTo>
                  <a:lnTo>
                    <a:pt x="2488" y="5440"/>
                  </a:lnTo>
                  <a:lnTo>
                    <a:pt x="3036" y="5440"/>
                  </a:lnTo>
                  <a:lnTo>
                    <a:pt x="3289" y="5398"/>
                  </a:lnTo>
                  <a:lnTo>
                    <a:pt x="3542" y="5313"/>
                  </a:lnTo>
                  <a:lnTo>
                    <a:pt x="4048" y="5102"/>
                  </a:lnTo>
                  <a:lnTo>
                    <a:pt x="4470" y="4849"/>
                  </a:lnTo>
                  <a:lnTo>
                    <a:pt x="4681" y="4639"/>
                  </a:lnTo>
                  <a:lnTo>
                    <a:pt x="4849" y="4470"/>
                  </a:lnTo>
                  <a:lnTo>
                    <a:pt x="5018" y="4259"/>
                  </a:lnTo>
                  <a:lnTo>
                    <a:pt x="5144" y="4006"/>
                  </a:lnTo>
                  <a:lnTo>
                    <a:pt x="5271" y="3753"/>
                  </a:lnTo>
                  <a:lnTo>
                    <a:pt x="5355" y="3500"/>
                  </a:lnTo>
                  <a:lnTo>
                    <a:pt x="5440" y="3247"/>
                  </a:lnTo>
                  <a:lnTo>
                    <a:pt x="5482" y="2952"/>
                  </a:lnTo>
                  <a:lnTo>
                    <a:pt x="5482" y="2699"/>
                  </a:lnTo>
                  <a:lnTo>
                    <a:pt x="5440" y="2404"/>
                  </a:lnTo>
                  <a:lnTo>
                    <a:pt x="5440" y="2151"/>
                  </a:lnTo>
                  <a:lnTo>
                    <a:pt x="5355" y="1898"/>
                  </a:lnTo>
                  <a:lnTo>
                    <a:pt x="5144" y="1434"/>
                  </a:lnTo>
                  <a:lnTo>
                    <a:pt x="4849" y="970"/>
                  </a:lnTo>
                  <a:lnTo>
                    <a:pt x="4681" y="802"/>
                  </a:lnTo>
                  <a:lnTo>
                    <a:pt x="4470" y="633"/>
                  </a:lnTo>
                  <a:lnTo>
                    <a:pt x="4259" y="464"/>
                  </a:lnTo>
                  <a:lnTo>
                    <a:pt x="4048" y="296"/>
                  </a:lnTo>
                  <a:lnTo>
                    <a:pt x="3795" y="211"/>
                  </a:lnTo>
                  <a:lnTo>
                    <a:pt x="3542" y="85"/>
                  </a:lnTo>
                  <a:lnTo>
                    <a:pt x="3247" y="43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2064900" y="1146675"/>
              <a:ext cx="76975" cy="75900"/>
            </a:xfrm>
            <a:custGeom>
              <a:avLst/>
              <a:gdLst/>
              <a:ahLst/>
              <a:cxnLst/>
              <a:rect l="l" t="t" r="r" b="b"/>
              <a:pathLst>
                <a:path w="3079" h="3036" extrusionOk="0">
                  <a:moveTo>
                    <a:pt x="1392" y="0"/>
                  </a:moveTo>
                  <a:lnTo>
                    <a:pt x="1097" y="84"/>
                  </a:lnTo>
                  <a:lnTo>
                    <a:pt x="802" y="169"/>
                  </a:lnTo>
                  <a:lnTo>
                    <a:pt x="549" y="337"/>
                  </a:lnTo>
                  <a:lnTo>
                    <a:pt x="380" y="548"/>
                  </a:lnTo>
                  <a:lnTo>
                    <a:pt x="211" y="801"/>
                  </a:lnTo>
                  <a:lnTo>
                    <a:pt x="85" y="1096"/>
                  </a:lnTo>
                  <a:lnTo>
                    <a:pt x="0" y="1392"/>
                  </a:lnTo>
                  <a:lnTo>
                    <a:pt x="0" y="1687"/>
                  </a:lnTo>
                  <a:lnTo>
                    <a:pt x="85" y="1982"/>
                  </a:lnTo>
                  <a:lnTo>
                    <a:pt x="169" y="2235"/>
                  </a:lnTo>
                  <a:lnTo>
                    <a:pt x="338" y="2488"/>
                  </a:lnTo>
                  <a:lnTo>
                    <a:pt x="549" y="2699"/>
                  </a:lnTo>
                  <a:lnTo>
                    <a:pt x="802" y="2867"/>
                  </a:lnTo>
                  <a:lnTo>
                    <a:pt x="1097" y="2994"/>
                  </a:lnTo>
                  <a:lnTo>
                    <a:pt x="1392" y="3036"/>
                  </a:lnTo>
                  <a:lnTo>
                    <a:pt x="1687" y="3036"/>
                  </a:lnTo>
                  <a:lnTo>
                    <a:pt x="1982" y="2994"/>
                  </a:lnTo>
                  <a:lnTo>
                    <a:pt x="2277" y="2867"/>
                  </a:lnTo>
                  <a:lnTo>
                    <a:pt x="2488" y="2699"/>
                  </a:lnTo>
                  <a:lnTo>
                    <a:pt x="2699" y="2488"/>
                  </a:lnTo>
                  <a:lnTo>
                    <a:pt x="2868" y="2235"/>
                  </a:lnTo>
                  <a:lnTo>
                    <a:pt x="2994" y="1982"/>
                  </a:lnTo>
                  <a:lnTo>
                    <a:pt x="3078" y="1645"/>
                  </a:lnTo>
                  <a:lnTo>
                    <a:pt x="3078" y="1349"/>
                  </a:lnTo>
                  <a:lnTo>
                    <a:pt x="2994" y="1054"/>
                  </a:lnTo>
                  <a:lnTo>
                    <a:pt x="2868" y="801"/>
                  </a:lnTo>
                  <a:lnTo>
                    <a:pt x="2741" y="548"/>
                  </a:lnTo>
                  <a:lnTo>
                    <a:pt x="2530" y="337"/>
                  </a:lnTo>
                  <a:lnTo>
                    <a:pt x="2277" y="169"/>
                  </a:lnTo>
                  <a:lnTo>
                    <a:pt x="1982" y="42"/>
                  </a:lnTo>
                  <a:lnTo>
                    <a:pt x="1687" y="0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090200" y="1163525"/>
              <a:ext cx="23200" cy="41150"/>
            </a:xfrm>
            <a:custGeom>
              <a:avLst/>
              <a:gdLst/>
              <a:ahLst/>
              <a:cxnLst/>
              <a:rect l="l" t="t" r="r" b="b"/>
              <a:pathLst>
                <a:path w="928" h="1646" extrusionOk="0">
                  <a:moveTo>
                    <a:pt x="43" y="1"/>
                  </a:moveTo>
                  <a:lnTo>
                    <a:pt x="0" y="127"/>
                  </a:lnTo>
                  <a:lnTo>
                    <a:pt x="43" y="380"/>
                  </a:lnTo>
                  <a:lnTo>
                    <a:pt x="127" y="675"/>
                  </a:lnTo>
                  <a:lnTo>
                    <a:pt x="253" y="1013"/>
                  </a:lnTo>
                  <a:lnTo>
                    <a:pt x="422" y="1308"/>
                  </a:lnTo>
                  <a:lnTo>
                    <a:pt x="591" y="1519"/>
                  </a:lnTo>
                  <a:lnTo>
                    <a:pt x="759" y="1603"/>
                  </a:lnTo>
                  <a:lnTo>
                    <a:pt x="801" y="1645"/>
                  </a:lnTo>
                  <a:lnTo>
                    <a:pt x="886" y="1603"/>
                  </a:lnTo>
                  <a:lnTo>
                    <a:pt x="928" y="1477"/>
                  </a:lnTo>
                  <a:lnTo>
                    <a:pt x="886" y="1224"/>
                  </a:lnTo>
                  <a:lnTo>
                    <a:pt x="801" y="928"/>
                  </a:lnTo>
                  <a:lnTo>
                    <a:pt x="633" y="591"/>
                  </a:lnTo>
                  <a:lnTo>
                    <a:pt x="464" y="338"/>
                  </a:lnTo>
                  <a:lnTo>
                    <a:pt x="295" y="8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194550" y="1154050"/>
              <a:ext cx="69600" cy="59050"/>
            </a:xfrm>
            <a:custGeom>
              <a:avLst/>
              <a:gdLst/>
              <a:ahLst/>
              <a:cxnLst/>
              <a:rect l="l" t="t" r="r" b="b"/>
              <a:pathLst>
                <a:path w="2784" h="2362" extrusionOk="0">
                  <a:moveTo>
                    <a:pt x="2657" y="0"/>
                  </a:moveTo>
                  <a:lnTo>
                    <a:pt x="2615" y="42"/>
                  </a:lnTo>
                  <a:lnTo>
                    <a:pt x="1308" y="338"/>
                  </a:lnTo>
                  <a:lnTo>
                    <a:pt x="1" y="633"/>
                  </a:lnTo>
                  <a:lnTo>
                    <a:pt x="1" y="675"/>
                  </a:lnTo>
                  <a:lnTo>
                    <a:pt x="43" y="717"/>
                  </a:lnTo>
                  <a:lnTo>
                    <a:pt x="633" y="633"/>
                  </a:lnTo>
                  <a:lnTo>
                    <a:pt x="1266" y="548"/>
                  </a:lnTo>
                  <a:lnTo>
                    <a:pt x="1898" y="422"/>
                  </a:lnTo>
                  <a:lnTo>
                    <a:pt x="2488" y="295"/>
                  </a:lnTo>
                  <a:lnTo>
                    <a:pt x="2320" y="591"/>
                  </a:lnTo>
                  <a:lnTo>
                    <a:pt x="2067" y="886"/>
                  </a:lnTo>
                  <a:lnTo>
                    <a:pt x="1772" y="1097"/>
                  </a:lnTo>
                  <a:lnTo>
                    <a:pt x="1434" y="1223"/>
                  </a:lnTo>
                  <a:lnTo>
                    <a:pt x="1392" y="1265"/>
                  </a:lnTo>
                  <a:lnTo>
                    <a:pt x="1350" y="1350"/>
                  </a:lnTo>
                  <a:lnTo>
                    <a:pt x="1392" y="1392"/>
                  </a:lnTo>
                  <a:lnTo>
                    <a:pt x="1476" y="1434"/>
                  </a:lnTo>
                  <a:lnTo>
                    <a:pt x="2362" y="1518"/>
                  </a:lnTo>
                  <a:lnTo>
                    <a:pt x="2193" y="1687"/>
                  </a:lnTo>
                  <a:lnTo>
                    <a:pt x="2025" y="1813"/>
                  </a:lnTo>
                  <a:lnTo>
                    <a:pt x="1856" y="1940"/>
                  </a:lnTo>
                  <a:lnTo>
                    <a:pt x="1645" y="2024"/>
                  </a:lnTo>
                  <a:lnTo>
                    <a:pt x="1392" y="2109"/>
                  </a:lnTo>
                  <a:lnTo>
                    <a:pt x="1139" y="2151"/>
                  </a:lnTo>
                  <a:lnTo>
                    <a:pt x="549" y="2151"/>
                  </a:lnTo>
                  <a:lnTo>
                    <a:pt x="549" y="2193"/>
                  </a:lnTo>
                  <a:lnTo>
                    <a:pt x="549" y="2235"/>
                  </a:lnTo>
                  <a:lnTo>
                    <a:pt x="549" y="2277"/>
                  </a:lnTo>
                  <a:lnTo>
                    <a:pt x="760" y="2319"/>
                  </a:lnTo>
                  <a:lnTo>
                    <a:pt x="970" y="2362"/>
                  </a:lnTo>
                  <a:lnTo>
                    <a:pt x="1139" y="2319"/>
                  </a:lnTo>
                  <a:lnTo>
                    <a:pt x="1434" y="2277"/>
                  </a:lnTo>
                  <a:lnTo>
                    <a:pt x="1729" y="2193"/>
                  </a:lnTo>
                  <a:lnTo>
                    <a:pt x="1982" y="2066"/>
                  </a:lnTo>
                  <a:lnTo>
                    <a:pt x="2235" y="1898"/>
                  </a:lnTo>
                  <a:lnTo>
                    <a:pt x="2446" y="1729"/>
                  </a:lnTo>
                  <a:lnTo>
                    <a:pt x="2657" y="1518"/>
                  </a:lnTo>
                  <a:lnTo>
                    <a:pt x="2657" y="1434"/>
                  </a:lnTo>
                  <a:lnTo>
                    <a:pt x="2657" y="1392"/>
                  </a:lnTo>
                  <a:lnTo>
                    <a:pt x="2573" y="1350"/>
                  </a:lnTo>
                  <a:lnTo>
                    <a:pt x="1898" y="1265"/>
                  </a:lnTo>
                  <a:lnTo>
                    <a:pt x="2193" y="1054"/>
                  </a:lnTo>
                  <a:lnTo>
                    <a:pt x="2446" y="801"/>
                  </a:lnTo>
                  <a:lnTo>
                    <a:pt x="2657" y="506"/>
                  </a:lnTo>
                  <a:lnTo>
                    <a:pt x="2784" y="169"/>
                  </a:lnTo>
                  <a:lnTo>
                    <a:pt x="2741" y="42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194550" y="1154050"/>
              <a:ext cx="69600" cy="59050"/>
            </a:xfrm>
            <a:custGeom>
              <a:avLst/>
              <a:gdLst/>
              <a:ahLst/>
              <a:cxnLst/>
              <a:rect l="l" t="t" r="r" b="b"/>
              <a:pathLst>
                <a:path w="2784" h="2362" fill="none" extrusionOk="0">
                  <a:moveTo>
                    <a:pt x="2657" y="0"/>
                  </a:moveTo>
                  <a:lnTo>
                    <a:pt x="2657" y="0"/>
                  </a:lnTo>
                  <a:lnTo>
                    <a:pt x="2615" y="42"/>
                  </a:lnTo>
                  <a:lnTo>
                    <a:pt x="2615" y="42"/>
                  </a:lnTo>
                  <a:lnTo>
                    <a:pt x="1308" y="338"/>
                  </a:lnTo>
                  <a:lnTo>
                    <a:pt x="1308" y="338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1" y="675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633" y="633"/>
                  </a:lnTo>
                  <a:lnTo>
                    <a:pt x="1266" y="548"/>
                  </a:lnTo>
                  <a:lnTo>
                    <a:pt x="1898" y="422"/>
                  </a:lnTo>
                  <a:lnTo>
                    <a:pt x="2488" y="295"/>
                  </a:lnTo>
                  <a:lnTo>
                    <a:pt x="2488" y="295"/>
                  </a:lnTo>
                  <a:lnTo>
                    <a:pt x="2320" y="591"/>
                  </a:lnTo>
                  <a:lnTo>
                    <a:pt x="2067" y="886"/>
                  </a:lnTo>
                  <a:lnTo>
                    <a:pt x="1772" y="1097"/>
                  </a:lnTo>
                  <a:lnTo>
                    <a:pt x="1434" y="1223"/>
                  </a:lnTo>
                  <a:lnTo>
                    <a:pt x="1434" y="1223"/>
                  </a:lnTo>
                  <a:lnTo>
                    <a:pt x="1392" y="1265"/>
                  </a:lnTo>
                  <a:lnTo>
                    <a:pt x="1350" y="1350"/>
                  </a:lnTo>
                  <a:lnTo>
                    <a:pt x="1392" y="1392"/>
                  </a:lnTo>
                  <a:lnTo>
                    <a:pt x="1476" y="1434"/>
                  </a:lnTo>
                  <a:lnTo>
                    <a:pt x="1476" y="1434"/>
                  </a:lnTo>
                  <a:lnTo>
                    <a:pt x="2362" y="1518"/>
                  </a:lnTo>
                  <a:lnTo>
                    <a:pt x="2362" y="1518"/>
                  </a:lnTo>
                  <a:lnTo>
                    <a:pt x="2193" y="1687"/>
                  </a:lnTo>
                  <a:lnTo>
                    <a:pt x="2025" y="1813"/>
                  </a:lnTo>
                  <a:lnTo>
                    <a:pt x="1856" y="1940"/>
                  </a:lnTo>
                  <a:lnTo>
                    <a:pt x="1645" y="2024"/>
                  </a:lnTo>
                  <a:lnTo>
                    <a:pt x="1645" y="2024"/>
                  </a:lnTo>
                  <a:lnTo>
                    <a:pt x="1392" y="2109"/>
                  </a:lnTo>
                  <a:lnTo>
                    <a:pt x="1139" y="2151"/>
                  </a:lnTo>
                  <a:lnTo>
                    <a:pt x="1139" y="2151"/>
                  </a:lnTo>
                  <a:lnTo>
                    <a:pt x="1013" y="2151"/>
                  </a:lnTo>
                  <a:lnTo>
                    <a:pt x="1013" y="2151"/>
                  </a:lnTo>
                  <a:lnTo>
                    <a:pt x="844" y="2151"/>
                  </a:lnTo>
                  <a:lnTo>
                    <a:pt x="844" y="2151"/>
                  </a:lnTo>
                  <a:lnTo>
                    <a:pt x="717" y="2151"/>
                  </a:lnTo>
                  <a:lnTo>
                    <a:pt x="717" y="2151"/>
                  </a:lnTo>
                  <a:lnTo>
                    <a:pt x="591" y="2151"/>
                  </a:lnTo>
                  <a:lnTo>
                    <a:pt x="591" y="2151"/>
                  </a:lnTo>
                  <a:lnTo>
                    <a:pt x="549" y="2151"/>
                  </a:lnTo>
                  <a:lnTo>
                    <a:pt x="549" y="2193"/>
                  </a:lnTo>
                  <a:lnTo>
                    <a:pt x="549" y="2235"/>
                  </a:lnTo>
                  <a:lnTo>
                    <a:pt x="549" y="2277"/>
                  </a:lnTo>
                  <a:lnTo>
                    <a:pt x="549" y="2277"/>
                  </a:lnTo>
                  <a:lnTo>
                    <a:pt x="760" y="2319"/>
                  </a:lnTo>
                  <a:lnTo>
                    <a:pt x="970" y="2362"/>
                  </a:lnTo>
                  <a:lnTo>
                    <a:pt x="970" y="2362"/>
                  </a:lnTo>
                  <a:lnTo>
                    <a:pt x="1139" y="2319"/>
                  </a:lnTo>
                  <a:lnTo>
                    <a:pt x="1139" y="2319"/>
                  </a:lnTo>
                  <a:lnTo>
                    <a:pt x="1434" y="2277"/>
                  </a:lnTo>
                  <a:lnTo>
                    <a:pt x="1729" y="2193"/>
                  </a:lnTo>
                  <a:lnTo>
                    <a:pt x="1729" y="2193"/>
                  </a:lnTo>
                  <a:lnTo>
                    <a:pt x="1982" y="2066"/>
                  </a:lnTo>
                  <a:lnTo>
                    <a:pt x="2235" y="1898"/>
                  </a:lnTo>
                  <a:lnTo>
                    <a:pt x="2446" y="1729"/>
                  </a:lnTo>
                  <a:lnTo>
                    <a:pt x="2657" y="1518"/>
                  </a:lnTo>
                  <a:lnTo>
                    <a:pt x="2657" y="1518"/>
                  </a:lnTo>
                  <a:lnTo>
                    <a:pt x="2657" y="1434"/>
                  </a:lnTo>
                  <a:lnTo>
                    <a:pt x="2657" y="1392"/>
                  </a:lnTo>
                  <a:lnTo>
                    <a:pt x="2573" y="1350"/>
                  </a:lnTo>
                  <a:lnTo>
                    <a:pt x="2573" y="1350"/>
                  </a:lnTo>
                  <a:lnTo>
                    <a:pt x="1898" y="1265"/>
                  </a:lnTo>
                  <a:lnTo>
                    <a:pt x="1898" y="1265"/>
                  </a:lnTo>
                  <a:lnTo>
                    <a:pt x="2193" y="1054"/>
                  </a:lnTo>
                  <a:lnTo>
                    <a:pt x="2446" y="801"/>
                  </a:lnTo>
                  <a:lnTo>
                    <a:pt x="2657" y="506"/>
                  </a:lnTo>
                  <a:lnTo>
                    <a:pt x="2784" y="169"/>
                  </a:lnTo>
                  <a:lnTo>
                    <a:pt x="2784" y="169"/>
                  </a:lnTo>
                  <a:lnTo>
                    <a:pt x="2741" y="42"/>
                  </a:lnTo>
                  <a:lnTo>
                    <a:pt x="26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2304175" y="1200425"/>
              <a:ext cx="25325" cy="23225"/>
            </a:xfrm>
            <a:custGeom>
              <a:avLst/>
              <a:gdLst/>
              <a:ahLst/>
              <a:cxnLst/>
              <a:rect l="l" t="t" r="r" b="b"/>
              <a:pathLst>
                <a:path w="1013" h="929" extrusionOk="0">
                  <a:moveTo>
                    <a:pt x="422" y="1"/>
                  </a:moveTo>
                  <a:lnTo>
                    <a:pt x="212" y="43"/>
                  </a:lnTo>
                  <a:lnTo>
                    <a:pt x="43" y="85"/>
                  </a:lnTo>
                  <a:lnTo>
                    <a:pt x="1" y="127"/>
                  </a:lnTo>
                  <a:lnTo>
                    <a:pt x="1" y="169"/>
                  </a:lnTo>
                  <a:lnTo>
                    <a:pt x="1" y="211"/>
                  </a:lnTo>
                  <a:lnTo>
                    <a:pt x="43" y="211"/>
                  </a:lnTo>
                  <a:lnTo>
                    <a:pt x="338" y="169"/>
                  </a:lnTo>
                  <a:lnTo>
                    <a:pt x="549" y="169"/>
                  </a:lnTo>
                  <a:lnTo>
                    <a:pt x="718" y="254"/>
                  </a:lnTo>
                  <a:lnTo>
                    <a:pt x="802" y="380"/>
                  </a:lnTo>
                  <a:lnTo>
                    <a:pt x="844" y="422"/>
                  </a:lnTo>
                  <a:lnTo>
                    <a:pt x="844" y="464"/>
                  </a:lnTo>
                  <a:lnTo>
                    <a:pt x="844" y="507"/>
                  </a:lnTo>
                  <a:lnTo>
                    <a:pt x="802" y="549"/>
                  </a:lnTo>
                  <a:lnTo>
                    <a:pt x="802" y="591"/>
                  </a:lnTo>
                  <a:lnTo>
                    <a:pt x="760" y="675"/>
                  </a:lnTo>
                  <a:lnTo>
                    <a:pt x="718" y="717"/>
                  </a:lnTo>
                  <a:lnTo>
                    <a:pt x="675" y="717"/>
                  </a:lnTo>
                  <a:lnTo>
                    <a:pt x="633" y="760"/>
                  </a:lnTo>
                  <a:lnTo>
                    <a:pt x="507" y="760"/>
                  </a:lnTo>
                  <a:lnTo>
                    <a:pt x="422" y="802"/>
                  </a:lnTo>
                  <a:lnTo>
                    <a:pt x="422" y="844"/>
                  </a:lnTo>
                  <a:lnTo>
                    <a:pt x="507" y="928"/>
                  </a:lnTo>
                  <a:lnTo>
                    <a:pt x="633" y="928"/>
                  </a:lnTo>
                  <a:lnTo>
                    <a:pt x="802" y="886"/>
                  </a:lnTo>
                  <a:lnTo>
                    <a:pt x="928" y="760"/>
                  </a:lnTo>
                  <a:lnTo>
                    <a:pt x="1013" y="591"/>
                  </a:lnTo>
                  <a:lnTo>
                    <a:pt x="1013" y="380"/>
                  </a:lnTo>
                  <a:lnTo>
                    <a:pt x="971" y="296"/>
                  </a:lnTo>
                  <a:lnTo>
                    <a:pt x="928" y="211"/>
                  </a:lnTo>
                  <a:lnTo>
                    <a:pt x="718" y="85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2325275" y="1213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2304175" y="1200425"/>
              <a:ext cx="25325" cy="23225"/>
            </a:xfrm>
            <a:custGeom>
              <a:avLst/>
              <a:gdLst/>
              <a:ahLst/>
              <a:cxnLst/>
              <a:rect l="l" t="t" r="r" b="b"/>
              <a:pathLst>
                <a:path w="1013" h="929" fill="none" extrusionOk="0">
                  <a:moveTo>
                    <a:pt x="422" y="1"/>
                  </a:moveTo>
                  <a:lnTo>
                    <a:pt x="422" y="1"/>
                  </a:lnTo>
                  <a:lnTo>
                    <a:pt x="212" y="43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1" y="127"/>
                  </a:lnTo>
                  <a:lnTo>
                    <a:pt x="1" y="169"/>
                  </a:lnTo>
                  <a:lnTo>
                    <a:pt x="1" y="211"/>
                  </a:lnTo>
                  <a:lnTo>
                    <a:pt x="43" y="211"/>
                  </a:lnTo>
                  <a:lnTo>
                    <a:pt x="43" y="211"/>
                  </a:lnTo>
                  <a:lnTo>
                    <a:pt x="43" y="211"/>
                  </a:lnTo>
                  <a:lnTo>
                    <a:pt x="43" y="211"/>
                  </a:lnTo>
                  <a:lnTo>
                    <a:pt x="338" y="169"/>
                  </a:lnTo>
                  <a:lnTo>
                    <a:pt x="338" y="169"/>
                  </a:lnTo>
                  <a:lnTo>
                    <a:pt x="549" y="169"/>
                  </a:lnTo>
                  <a:lnTo>
                    <a:pt x="718" y="254"/>
                  </a:lnTo>
                  <a:lnTo>
                    <a:pt x="718" y="254"/>
                  </a:lnTo>
                  <a:lnTo>
                    <a:pt x="802" y="380"/>
                  </a:lnTo>
                  <a:lnTo>
                    <a:pt x="802" y="380"/>
                  </a:lnTo>
                  <a:lnTo>
                    <a:pt x="802" y="380"/>
                  </a:lnTo>
                  <a:lnTo>
                    <a:pt x="844" y="422"/>
                  </a:lnTo>
                  <a:lnTo>
                    <a:pt x="844" y="422"/>
                  </a:lnTo>
                  <a:lnTo>
                    <a:pt x="844" y="422"/>
                  </a:lnTo>
                  <a:lnTo>
                    <a:pt x="844" y="464"/>
                  </a:lnTo>
                  <a:lnTo>
                    <a:pt x="844" y="464"/>
                  </a:lnTo>
                  <a:lnTo>
                    <a:pt x="844" y="507"/>
                  </a:lnTo>
                  <a:lnTo>
                    <a:pt x="844" y="507"/>
                  </a:lnTo>
                  <a:lnTo>
                    <a:pt x="844" y="507"/>
                  </a:lnTo>
                  <a:lnTo>
                    <a:pt x="802" y="549"/>
                  </a:lnTo>
                  <a:lnTo>
                    <a:pt x="802" y="591"/>
                  </a:lnTo>
                  <a:lnTo>
                    <a:pt x="802" y="591"/>
                  </a:lnTo>
                  <a:lnTo>
                    <a:pt x="802" y="591"/>
                  </a:lnTo>
                  <a:lnTo>
                    <a:pt x="802" y="591"/>
                  </a:lnTo>
                  <a:lnTo>
                    <a:pt x="802" y="591"/>
                  </a:lnTo>
                  <a:lnTo>
                    <a:pt x="802" y="591"/>
                  </a:lnTo>
                  <a:lnTo>
                    <a:pt x="802" y="591"/>
                  </a:lnTo>
                  <a:lnTo>
                    <a:pt x="760" y="675"/>
                  </a:lnTo>
                  <a:lnTo>
                    <a:pt x="760" y="675"/>
                  </a:lnTo>
                  <a:lnTo>
                    <a:pt x="760" y="675"/>
                  </a:lnTo>
                  <a:lnTo>
                    <a:pt x="718" y="717"/>
                  </a:lnTo>
                  <a:lnTo>
                    <a:pt x="718" y="717"/>
                  </a:lnTo>
                  <a:lnTo>
                    <a:pt x="718" y="717"/>
                  </a:lnTo>
                  <a:lnTo>
                    <a:pt x="675" y="717"/>
                  </a:lnTo>
                  <a:lnTo>
                    <a:pt x="675" y="717"/>
                  </a:lnTo>
                  <a:lnTo>
                    <a:pt x="633" y="760"/>
                  </a:lnTo>
                  <a:lnTo>
                    <a:pt x="633" y="760"/>
                  </a:lnTo>
                  <a:lnTo>
                    <a:pt x="633" y="760"/>
                  </a:lnTo>
                  <a:lnTo>
                    <a:pt x="633" y="760"/>
                  </a:lnTo>
                  <a:lnTo>
                    <a:pt x="633" y="760"/>
                  </a:lnTo>
                  <a:lnTo>
                    <a:pt x="591" y="760"/>
                  </a:lnTo>
                  <a:lnTo>
                    <a:pt x="591" y="760"/>
                  </a:lnTo>
                  <a:lnTo>
                    <a:pt x="591" y="760"/>
                  </a:lnTo>
                  <a:lnTo>
                    <a:pt x="549" y="760"/>
                  </a:lnTo>
                  <a:lnTo>
                    <a:pt x="549" y="760"/>
                  </a:lnTo>
                  <a:lnTo>
                    <a:pt x="507" y="760"/>
                  </a:lnTo>
                  <a:lnTo>
                    <a:pt x="507" y="760"/>
                  </a:lnTo>
                  <a:lnTo>
                    <a:pt x="507" y="760"/>
                  </a:lnTo>
                  <a:lnTo>
                    <a:pt x="507" y="760"/>
                  </a:lnTo>
                  <a:lnTo>
                    <a:pt x="422" y="802"/>
                  </a:lnTo>
                  <a:lnTo>
                    <a:pt x="422" y="802"/>
                  </a:lnTo>
                  <a:lnTo>
                    <a:pt x="422" y="844"/>
                  </a:lnTo>
                  <a:lnTo>
                    <a:pt x="422" y="844"/>
                  </a:lnTo>
                  <a:lnTo>
                    <a:pt x="507" y="928"/>
                  </a:lnTo>
                  <a:lnTo>
                    <a:pt x="633" y="928"/>
                  </a:lnTo>
                  <a:lnTo>
                    <a:pt x="633" y="928"/>
                  </a:lnTo>
                  <a:lnTo>
                    <a:pt x="633" y="928"/>
                  </a:lnTo>
                  <a:lnTo>
                    <a:pt x="633" y="928"/>
                  </a:lnTo>
                  <a:lnTo>
                    <a:pt x="802" y="886"/>
                  </a:lnTo>
                  <a:lnTo>
                    <a:pt x="802" y="886"/>
                  </a:lnTo>
                  <a:lnTo>
                    <a:pt x="928" y="760"/>
                  </a:lnTo>
                  <a:lnTo>
                    <a:pt x="1013" y="591"/>
                  </a:lnTo>
                  <a:lnTo>
                    <a:pt x="1013" y="591"/>
                  </a:lnTo>
                  <a:lnTo>
                    <a:pt x="1013" y="380"/>
                  </a:lnTo>
                  <a:lnTo>
                    <a:pt x="971" y="296"/>
                  </a:lnTo>
                  <a:lnTo>
                    <a:pt x="928" y="211"/>
                  </a:lnTo>
                  <a:lnTo>
                    <a:pt x="928" y="211"/>
                  </a:lnTo>
                  <a:lnTo>
                    <a:pt x="718" y="85"/>
                  </a:lnTo>
                  <a:lnTo>
                    <a:pt x="507" y="1"/>
                  </a:lnTo>
                  <a:lnTo>
                    <a:pt x="507" y="1"/>
                  </a:lnTo>
                  <a:lnTo>
                    <a:pt x="4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2314725" y="1131900"/>
              <a:ext cx="21100" cy="7425"/>
            </a:xfrm>
            <a:custGeom>
              <a:avLst/>
              <a:gdLst/>
              <a:ahLst/>
              <a:cxnLst/>
              <a:rect l="l" t="t" r="r" b="b"/>
              <a:pathLst>
                <a:path w="844" h="297" extrusionOk="0">
                  <a:moveTo>
                    <a:pt x="759" y="1"/>
                  </a:moveTo>
                  <a:lnTo>
                    <a:pt x="506" y="127"/>
                  </a:lnTo>
                  <a:lnTo>
                    <a:pt x="253" y="170"/>
                  </a:lnTo>
                  <a:lnTo>
                    <a:pt x="85" y="127"/>
                  </a:lnTo>
                  <a:lnTo>
                    <a:pt x="43" y="127"/>
                  </a:lnTo>
                  <a:lnTo>
                    <a:pt x="0" y="170"/>
                  </a:lnTo>
                  <a:lnTo>
                    <a:pt x="43" y="212"/>
                  </a:lnTo>
                  <a:lnTo>
                    <a:pt x="211" y="254"/>
                  </a:lnTo>
                  <a:lnTo>
                    <a:pt x="338" y="296"/>
                  </a:lnTo>
                  <a:lnTo>
                    <a:pt x="464" y="254"/>
                  </a:lnTo>
                  <a:lnTo>
                    <a:pt x="675" y="212"/>
                  </a:lnTo>
                  <a:lnTo>
                    <a:pt x="844" y="85"/>
                  </a:lnTo>
                  <a:lnTo>
                    <a:pt x="844" y="43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314725" y="1131900"/>
              <a:ext cx="21100" cy="7425"/>
            </a:xfrm>
            <a:custGeom>
              <a:avLst/>
              <a:gdLst/>
              <a:ahLst/>
              <a:cxnLst/>
              <a:rect l="l" t="t" r="r" b="b"/>
              <a:pathLst>
                <a:path w="844" h="297" fill="none" extrusionOk="0">
                  <a:moveTo>
                    <a:pt x="802" y="1"/>
                  </a:moveTo>
                  <a:lnTo>
                    <a:pt x="802" y="1"/>
                  </a:lnTo>
                  <a:lnTo>
                    <a:pt x="759" y="1"/>
                  </a:lnTo>
                  <a:lnTo>
                    <a:pt x="759" y="1"/>
                  </a:lnTo>
                  <a:lnTo>
                    <a:pt x="506" y="127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0" y="170"/>
                  </a:lnTo>
                  <a:lnTo>
                    <a:pt x="43" y="212"/>
                  </a:lnTo>
                  <a:lnTo>
                    <a:pt x="43" y="212"/>
                  </a:lnTo>
                  <a:lnTo>
                    <a:pt x="211" y="254"/>
                  </a:lnTo>
                  <a:lnTo>
                    <a:pt x="338" y="296"/>
                  </a:lnTo>
                  <a:lnTo>
                    <a:pt x="338" y="296"/>
                  </a:lnTo>
                  <a:lnTo>
                    <a:pt x="464" y="254"/>
                  </a:lnTo>
                  <a:lnTo>
                    <a:pt x="464" y="254"/>
                  </a:lnTo>
                  <a:lnTo>
                    <a:pt x="675" y="212"/>
                  </a:lnTo>
                  <a:lnTo>
                    <a:pt x="675" y="212"/>
                  </a:lnTo>
                  <a:lnTo>
                    <a:pt x="844" y="85"/>
                  </a:lnTo>
                  <a:lnTo>
                    <a:pt x="844" y="85"/>
                  </a:lnTo>
                  <a:lnTo>
                    <a:pt x="844" y="85"/>
                  </a:lnTo>
                  <a:lnTo>
                    <a:pt x="844" y="43"/>
                  </a:lnTo>
                  <a:lnTo>
                    <a:pt x="8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1920475" y="1290025"/>
              <a:ext cx="47475" cy="76975"/>
            </a:xfrm>
            <a:custGeom>
              <a:avLst/>
              <a:gdLst/>
              <a:ahLst/>
              <a:cxnLst/>
              <a:rect l="l" t="t" r="r" b="b"/>
              <a:pathLst>
                <a:path w="1899" h="3079" extrusionOk="0">
                  <a:moveTo>
                    <a:pt x="718" y="1"/>
                  </a:moveTo>
                  <a:lnTo>
                    <a:pt x="675" y="43"/>
                  </a:lnTo>
                  <a:lnTo>
                    <a:pt x="507" y="338"/>
                  </a:lnTo>
                  <a:lnTo>
                    <a:pt x="338" y="675"/>
                  </a:lnTo>
                  <a:lnTo>
                    <a:pt x="212" y="970"/>
                  </a:lnTo>
                  <a:lnTo>
                    <a:pt x="85" y="1308"/>
                  </a:lnTo>
                  <a:lnTo>
                    <a:pt x="43" y="1687"/>
                  </a:lnTo>
                  <a:lnTo>
                    <a:pt x="1" y="2024"/>
                  </a:lnTo>
                  <a:lnTo>
                    <a:pt x="1" y="2362"/>
                  </a:lnTo>
                  <a:lnTo>
                    <a:pt x="43" y="2741"/>
                  </a:lnTo>
                  <a:lnTo>
                    <a:pt x="85" y="2699"/>
                  </a:lnTo>
                  <a:lnTo>
                    <a:pt x="127" y="2109"/>
                  </a:lnTo>
                  <a:lnTo>
                    <a:pt x="212" y="1518"/>
                  </a:lnTo>
                  <a:lnTo>
                    <a:pt x="422" y="970"/>
                  </a:lnTo>
                  <a:lnTo>
                    <a:pt x="675" y="422"/>
                  </a:lnTo>
                  <a:lnTo>
                    <a:pt x="718" y="1645"/>
                  </a:lnTo>
                  <a:lnTo>
                    <a:pt x="760" y="1729"/>
                  </a:lnTo>
                  <a:lnTo>
                    <a:pt x="844" y="1729"/>
                  </a:lnTo>
                  <a:lnTo>
                    <a:pt x="886" y="1687"/>
                  </a:lnTo>
                  <a:lnTo>
                    <a:pt x="1013" y="1308"/>
                  </a:lnTo>
                  <a:lnTo>
                    <a:pt x="1181" y="970"/>
                  </a:lnTo>
                  <a:lnTo>
                    <a:pt x="1434" y="717"/>
                  </a:lnTo>
                  <a:lnTo>
                    <a:pt x="1730" y="464"/>
                  </a:lnTo>
                  <a:lnTo>
                    <a:pt x="1772" y="1055"/>
                  </a:lnTo>
                  <a:lnTo>
                    <a:pt x="1730" y="1645"/>
                  </a:lnTo>
                  <a:lnTo>
                    <a:pt x="1645" y="2320"/>
                  </a:lnTo>
                  <a:lnTo>
                    <a:pt x="1561" y="2994"/>
                  </a:lnTo>
                  <a:lnTo>
                    <a:pt x="1561" y="3036"/>
                  </a:lnTo>
                  <a:lnTo>
                    <a:pt x="1645" y="3079"/>
                  </a:lnTo>
                  <a:lnTo>
                    <a:pt x="1687" y="3079"/>
                  </a:lnTo>
                  <a:lnTo>
                    <a:pt x="1687" y="3036"/>
                  </a:lnTo>
                  <a:lnTo>
                    <a:pt x="1772" y="2699"/>
                  </a:lnTo>
                  <a:lnTo>
                    <a:pt x="1856" y="2362"/>
                  </a:lnTo>
                  <a:lnTo>
                    <a:pt x="1898" y="1687"/>
                  </a:lnTo>
                  <a:lnTo>
                    <a:pt x="1898" y="1012"/>
                  </a:lnTo>
                  <a:lnTo>
                    <a:pt x="1856" y="338"/>
                  </a:lnTo>
                  <a:lnTo>
                    <a:pt x="1856" y="296"/>
                  </a:lnTo>
                  <a:lnTo>
                    <a:pt x="1772" y="296"/>
                  </a:lnTo>
                  <a:lnTo>
                    <a:pt x="1477" y="464"/>
                  </a:lnTo>
                  <a:lnTo>
                    <a:pt x="1224" y="675"/>
                  </a:lnTo>
                  <a:lnTo>
                    <a:pt x="1055" y="928"/>
                  </a:lnTo>
                  <a:lnTo>
                    <a:pt x="886" y="1181"/>
                  </a:lnTo>
                  <a:lnTo>
                    <a:pt x="844" y="85"/>
                  </a:lnTo>
                  <a:lnTo>
                    <a:pt x="844" y="43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921525" y="1357500"/>
              <a:ext cx="25" cy="1075"/>
            </a:xfrm>
            <a:custGeom>
              <a:avLst/>
              <a:gdLst/>
              <a:ahLst/>
              <a:cxnLst/>
              <a:rect l="l" t="t" r="r" b="b"/>
              <a:pathLst>
                <a:path w="1" h="43" fill="none" extrusionOk="0">
                  <a:moveTo>
                    <a:pt x="1" y="42"/>
                  </a:moveTo>
                  <a:lnTo>
                    <a:pt x="1" y="4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920475" y="1290025"/>
              <a:ext cx="47475" cy="76975"/>
            </a:xfrm>
            <a:custGeom>
              <a:avLst/>
              <a:gdLst/>
              <a:ahLst/>
              <a:cxnLst/>
              <a:rect l="l" t="t" r="r" b="b"/>
              <a:pathLst>
                <a:path w="1899" h="3079" fill="none" extrusionOk="0">
                  <a:moveTo>
                    <a:pt x="760" y="1"/>
                  </a:moveTo>
                  <a:lnTo>
                    <a:pt x="760" y="1"/>
                  </a:lnTo>
                  <a:lnTo>
                    <a:pt x="718" y="1"/>
                  </a:lnTo>
                  <a:lnTo>
                    <a:pt x="675" y="43"/>
                  </a:lnTo>
                  <a:lnTo>
                    <a:pt x="675" y="43"/>
                  </a:lnTo>
                  <a:lnTo>
                    <a:pt x="507" y="338"/>
                  </a:lnTo>
                  <a:lnTo>
                    <a:pt x="338" y="675"/>
                  </a:lnTo>
                  <a:lnTo>
                    <a:pt x="212" y="970"/>
                  </a:lnTo>
                  <a:lnTo>
                    <a:pt x="85" y="1308"/>
                  </a:lnTo>
                  <a:lnTo>
                    <a:pt x="43" y="1687"/>
                  </a:lnTo>
                  <a:lnTo>
                    <a:pt x="1" y="2024"/>
                  </a:lnTo>
                  <a:lnTo>
                    <a:pt x="1" y="2362"/>
                  </a:lnTo>
                  <a:lnTo>
                    <a:pt x="43" y="2741"/>
                  </a:lnTo>
                  <a:lnTo>
                    <a:pt x="43" y="2741"/>
                  </a:lnTo>
                  <a:lnTo>
                    <a:pt x="43" y="2741"/>
                  </a:lnTo>
                  <a:lnTo>
                    <a:pt x="43" y="2741"/>
                  </a:lnTo>
                  <a:lnTo>
                    <a:pt x="85" y="2699"/>
                  </a:lnTo>
                  <a:lnTo>
                    <a:pt x="85" y="2699"/>
                  </a:lnTo>
                  <a:lnTo>
                    <a:pt x="127" y="2109"/>
                  </a:lnTo>
                  <a:lnTo>
                    <a:pt x="212" y="1518"/>
                  </a:lnTo>
                  <a:lnTo>
                    <a:pt x="422" y="970"/>
                  </a:lnTo>
                  <a:lnTo>
                    <a:pt x="675" y="422"/>
                  </a:lnTo>
                  <a:lnTo>
                    <a:pt x="675" y="422"/>
                  </a:lnTo>
                  <a:lnTo>
                    <a:pt x="718" y="1645"/>
                  </a:lnTo>
                  <a:lnTo>
                    <a:pt x="718" y="1645"/>
                  </a:lnTo>
                  <a:lnTo>
                    <a:pt x="760" y="1729"/>
                  </a:lnTo>
                  <a:lnTo>
                    <a:pt x="802" y="1729"/>
                  </a:lnTo>
                  <a:lnTo>
                    <a:pt x="802" y="1729"/>
                  </a:lnTo>
                  <a:lnTo>
                    <a:pt x="844" y="1729"/>
                  </a:lnTo>
                  <a:lnTo>
                    <a:pt x="886" y="1687"/>
                  </a:lnTo>
                  <a:lnTo>
                    <a:pt x="886" y="1687"/>
                  </a:lnTo>
                  <a:lnTo>
                    <a:pt x="1013" y="1308"/>
                  </a:lnTo>
                  <a:lnTo>
                    <a:pt x="1181" y="970"/>
                  </a:lnTo>
                  <a:lnTo>
                    <a:pt x="1434" y="717"/>
                  </a:lnTo>
                  <a:lnTo>
                    <a:pt x="1730" y="464"/>
                  </a:lnTo>
                  <a:lnTo>
                    <a:pt x="1730" y="464"/>
                  </a:lnTo>
                  <a:lnTo>
                    <a:pt x="1772" y="1055"/>
                  </a:lnTo>
                  <a:lnTo>
                    <a:pt x="1730" y="1645"/>
                  </a:lnTo>
                  <a:lnTo>
                    <a:pt x="1730" y="1645"/>
                  </a:lnTo>
                  <a:lnTo>
                    <a:pt x="1645" y="2320"/>
                  </a:lnTo>
                  <a:lnTo>
                    <a:pt x="1561" y="2994"/>
                  </a:lnTo>
                  <a:lnTo>
                    <a:pt x="1561" y="2994"/>
                  </a:lnTo>
                  <a:lnTo>
                    <a:pt x="1561" y="3036"/>
                  </a:lnTo>
                  <a:lnTo>
                    <a:pt x="1645" y="3079"/>
                  </a:lnTo>
                  <a:lnTo>
                    <a:pt x="1645" y="3079"/>
                  </a:lnTo>
                  <a:lnTo>
                    <a:pt x="1687" y="3079"/>
                  </a:lnTo>
                  <a:lnTo>
                    <a:pt x="1687" y="3036"/>
                  </a:lnTo>
                  <a:lnTo>
                    <a:pt x="1687" y="3036"/>
                  </a:lnTo>
                  <a:lnTo>
                    <a:pt x="1772" y="2699"/>
                  </a:lnTo>
                  <a:lnTo>
                    <a:pt x="1856" y="2362"/>
                  </a:lnTo>
                  <a:lnTo>
                    <a:pt x="1898" y="1687"/>
                  </a:lnTo>
                  <a:lnTo>
                    <a:pt x="1898" y="1012"/>
                  </a:lnTo>
                  <a:lnTo>
                    <a:pt x="1856" y="338"/>
                  </a:lnTo>
                  <a:lnTo>
                    <a:pt x="1856" y="338"/>
                  </a:lnTo>
                  <a:lnTo>
                    <a:pt x="1856" y="296"/>
                  </a:lnTo>
                  <a:lnTo>
                    <a:pt x="1814" y="296"/>
                  </a:lnTo>
                  <a:lnTo>
                    <a:pt x="1814" y="296"/>
                  </a:lnTo>
                  <a:lnTo>
                    <a:pt x="1772" y="296"/>
                  </a:lnTo>
                  <a:lnTo>
                    <a:pt x="1772" y="296"/>
                  </a:lnTo>
                  <a:lnTo>
                    <a:pt x="1477" y="464"/>
                  </a:lnTo>
                  <a:lnTo>
                    <a:pt x="1224" y="675"/>
                  </a:lnTo>
                  <a:lnTo>
                    <a:pt x="1055" y="928"/>
                  </a:lnTo>
                  <a:lnTo>
                    <a:pt x="886" y="1181"/>
                  </a:lnTo>
                  <a:lnTo>
                    <a:pt x="886" y="1181"/>
                  </a:lnTo>
                  <a:lnTo>
                    <a:pt x="844" y="85"/>
                  </a:lnTo>
                  <a:lnTo>
                    <a:pt x="844" y="85"/>
                  </a:lnTo>
                  <a:lnTo>
                    <a:pt x="844" y="43"/>
                  </a:lnTo>
                  <a:lnTo>
                    <a:pt x="7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1921525" y="1357500"/>
              <a:ext cx="25" cy="1075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0"/>
                  </a:moveTo>
                  <a:lnTo>
                    <a:pt x="1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90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1921525" y="1357500"/>
              <a:ext cx="25" cy="1075"/>
            </a:xfrm>
            <a:custGeom>
              <a:avLst/>
              <a:gdLst/>
              <a:ahLst/>
              <a:cxnLst/>
              <a:rect l="l" t="t" r="r" b="b"/>
              <a:pathLst>
                <a:path w="1" h="4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2019575" y="1389100"/>
              <a:ext cx="16875" cy="35875"/>
            </a:xfrm>
            <a:custGeom>
              <a:avLst/>
              <a:gdLst/>
              <a:ahLst/>
              <a:cxnLst/>
              <a:rect l="l" t="t" r="r" b="b"/>
              <a:pathLst>
                <a:path w="675" h="1435" extrusionOk="0">
                  <a:moveTo>
                    <a:pt x="295" y="1"/>
                  </a:moveTo>
                  <a:lnTo>
                    <a:pt x="253" y="43"/>
                  </a:lnTo>
                  <a:lnTo>
                    <a:pt x="0" y="1224"/>
                  </a:lnTo>
                  <a:lnTo>
                    <a:pt x="42" y="1266"/>
                  </a:lnTo>
                  <a:lnTo>
                    <a:pt x="295" y="127"/>
                  </a:lnTo>
                  <a:lnTo>
                    <a:pt x="422" y="423"/>
                  </a:lnTo>
                  <a:lnTo>
                    <a:pt x="506" y="718"/>
                  </a:lnTo>
                  <a:lnTo>
                    <a:pt x="591" y="1055"/>
                  </a:lnTo>
                  <a:lnTo>
                    <a:pt x="591" y="1392"/>
                  </a:lnTo>
                  <a:lnTo>
                    <a:pt x="633" y="1435"/>
                  </a:lnTo>
                  <a:lnTo>
                    <a:pt x="633" y="1392"/>
                  </a:lnTo>
                  <a:lnTo>
                    <a:pt x="675" y="1055"/>
                  </a:lnTo>
                  <a:lnTo>
                    <a:pt x="591" y="718"/>
                  </a:lnTo>
                  <a:lnTo>
                    <a:pt x="464" y="338"/>
                  </a:lnTo>
                  <a:lnTo>
                    <a:pt x="295" y="43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2019575" y="1389100"/>
              <a:ext cx="16875" cy="35875"/>
            </a:xfrm>
            <a:custGeom>
              <a:avLst/>
              <a:gdLst/>
              <a:ahLst/>
              <a:cxnLst/>
              <a:rect l="l" t="t" r="r" b="b"/>
              <a:pathLst>
                <a:path w="675" h="1435" fill="none" extrusionOk="0">
                  <a:moveTo>
                    <a:pt x="295" y="1"/>
                  </a:moveTo>
                  <a:lnTo>
                    <a:pt x="295" y="1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0" y="1224"/>
                  </a:lnTo>
                  <a:lnTo>
                    <a:pt x="0" y="1224"/>
                  </a:lnTo>
                  <a:lnTo>
                    <a:pt x="42" y="1266"/>
                  </a:lnTo>
                  <a:lnTo>
                    <a:pt x="42" y="1266"/>
                  </a:lnTo>
                  <a:lnTo>
                    <a:pt x="42" y="1266"/>
                  </a:lnTo>
                  <a:lnTo>
                    <a:pt x="42" y="1266"/>
                  </a:lnTo>
                  <a:lnTo>
                    <a:pt x="295" y="127"/>
                  </a:lnTo>
                  <a:lnTo>
                    <a:pt x="295" y="127"/>
                  </a:lnTo>
                  <a:lnTo>
                    <a:pt x="422" y="423"/>
                  </a:lnTo>
                  <a:lnTo>
                    <a:pt x="506" y="718"/>
                  </a:lnTo>
                  <a:lnTo>
                    <a:pt x="506" y="718"/>
                  </a:lnTo>
                  <a:lnTo>
                    <a:pt x="591" y="1055"/>
                  </a:lnTo>
                  <a:lnTo>
                    <a:pt x="591" y="1392"/>
                  </a:lnTo>
                  <a:lnTo>
                    <a:pt x="591" y="1392"/>
                  </a:lnTo>
                  <a:lnTo>
                    <a:pt x="633" y="1435"/>
                  </a:lnTo>
                  <a:lnTo>
                    <a:pt x="633" y="1435"/>
                  </a:lnTo>
                  <a:lnTo>
                    <a:pt x="633" y="1392"/>
                  </a:lnTo>
                  <a:lnTo>
                    <a:pt x="633" y="1392"/>
                  </a:lnTo>
                  <a:lnTo>
                    <a:pt x="675" y="1055"/>
                  </a:lnTo>
                  <a:lnTo>
                    <a:pt x="591" y="718"/>
                  </a:lnTo>
                  <a:lnTo>
                    <a:pt x="591" y="718"/>
                  </a:lnTo>
                  <a:lnTo>
                    <a:pt x="464" y="338"/>
                  </a:lnTo>
                  <a:lnTo>
                    <a:pt x="295" y="43"/>
                  </a:lnTo>
                  <a:lnTo>
                    <a:pt x="295" y="43"/>
                  </a:lnTo>
                  <a:lnTo>
                    <a:pt x="2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1944725" y="1480825"/>
              <a:ext cx="12675" cy="60100"/>
            </a:xfrm>
            <a:custGeom>
              <a:avLst/>
              <a:gdLst/>
              <a:ahLst/>
              <a:cxnLst/>
              <a:rect l="l" t="t" r="r" b="b"/>
              <a:pathLst>
                <a:path w="507" h="2404" extrusionOk="0">
                  <a:moveTo>
                    <a:pt x="338" y="0"/>
                  </a:moveTo>
                  <a:lnTo>
                    <a:pt x="254" y="42"/>
                  </a:lnTo>
                  <a:lnTo>
                    <a:pt x="169" y="85"/>
                  </a:lnTo>
                  <a:lnTo>
                    <a:pt x="85" y="169"/>
                  </a:lnTo>
                  <a:lnTo>
                    <a:pt x="43" y="253"/>
                  </a:lnTo>
                  <a:lnTo>
                    <a:pt x="1" y="464"/>
                  </a:lnTo>
                  <a:lnTo>
                    <a:pt x="1" y="928"/>
                  </a:lnTo>
                  <a:lnTo>
                    <a:pt x="43" y="1392"/>
                  </a:lnTo>
                  <a:lnTo>
                    <a:pt x="85" y="1645"/>
                  </a:lnTo>
                  <a:lnTo>
                    <a:pt x="169" y="1898"/>
                  </a:lnTo>
                  <a:lnTo>
                    <a:pt x="296" y="2151"/>
                  </a:lnTo>
                  <a:lnTo>
                    <a:pt x="422" y="2361"/>
                  </a:lnTo>
                  <a:lnTo>
                    <a:pt x="464" y="2404"/>
                  </a:lnTo>
                  <a:lnTo>
                    <a:pt x="507" y="2361"/>
                  </a:lnTo>
                  <a:lnTo>
                    <a:pt x="507" y="2319"/>
                  </a:lnTo>
                  <a:lnTo>
                    <a:pt x="338" y="1856"/>
                  </a:lnTo>
                  <a:lnTo>
                    <a:pt x="211" y="1350"/>
                  </a:lnTo>
                  <a:lnTo>
                    <a:pt x="169" y="844"/>
                  </a:lnTo>
                  <a:lnTo>
                    <a:pt x="211" y="591"/>
                  </a:lnTo>
                  <a:lnTo>
                    <a:pt x="254" y="338"/>
                  </a:lnTo>
                  <a:lnTo>
                    <a:pt x="254" y="253"/>
                  </a:lnTo>
                  <a:lnTo>
                    <a:pt x="296" y="253"/>
                  </a:lnTo>
                  <a:lnTo>
                    <a:pt x="338" y="211"/>
                  </a:lnTo>
                  <a:lnTo>
                    <a:pt x="464" y="295"/>
                  </a:lnTo>
                  <a:lnTo>
                    <a:pt x="422" y="4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944725" y="1480825"/>
              <a:ext cx="12675" cy="60100"/>
            </a:xfrm>
            <a:custGeom>
              <a:avLst/>
              <a:gdLst/>
              <a:ahLst/>
              <a:cxnLst/>
              <a:rect l="l" t="t" r="r" b="b"/>
              <a:pathLst>
                <a:path w="507" h="2404" fill="none" extrusionOk="0">
                  <a:moveTo>
                    <a:pt x="338" y="0"/>
                  </a:moveTo>
                  <a:lnTo>
                    <a:pt x="338" y="0"/>
                  </a:lnTo>
                  <a:lnTo>
                    <a:pt x="254" y="42"/>
                  </a:lnTo>
                  <a:lnTo>
                    <a:pt x="169" y="85"/>
                  </a:lnTo>
                  <a:lnTo>
                    <a:pt x="169" y="85"/>
                  </a:lnTo>
                  <a:lnTo>
                    <a:pt x="85" y="169"/>
                  </a:lnTo>
                  <a:lnTo>
                    <a:pt x="43" y="253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1" y="928"/>
                  </a:lnTo>
                  <a:lnTo>
                    <a:pt x="43" y="1392"/>
                  </a:lnTo>
                  <a:lnTo>
                    <a:pt x="43" y="1392"/>
                  </a:lnTo>
                  <a:lnTo>
                    <a:pt x="85" y="1645"/>
                  </a:lnTo>
                  <a:lnTo>
                    <a:pt x="169" y="1898"/>
                  </a:lnTo>
                  <a:lnTo>
                    <a:pt x="296" y="2151"/>
                  </a:lnTo>
                  <a:lnTo>
                    <a:pt x="422" y="2361"/>
                  </a:lnTo>
                  <a:lnTo>
                    <a:pt x="422" y="2361"/>
                  </a:lnTo>
                  <a:lnTo>
                    <a:pt x="464" y="2404"/>
                  </a:lnTo>
                  <a:lnTo>
                    <a:pt x="464" y="2404"/>
                  </a:lnTo>
                  <a:lnTo>
                    <a:pt x="507" y="2361"/>
                  </a:lnTo>
                  <a:lnTo>
                    <a:pt x="507" y="2319"/>
                  </a:lnTo>
                  <a:lnTo>
                    <a:pt x="507" y="2319"/>
                  </a:lnTo>
                  <a:lnTo>
                    <a:pt x="338" y="1856"/>
                  </a:lnTo>
                  <a:lnTo>
                    <a:pt x="211" y="1350"/>
                  </a:lnTo>
                  <a:lnTo>
                    <a:pt x="169" y="844"/>
                  </a:lnTo>
                  <a:lnTo>
                    <a:pt x="211" y="591"/>
                  </a:lnTo>
                  <a:lnTo>
                    <a:pt x="254" y="338"/>
                  </a:lnTo>
                  <a:lnTo>
                    <a:pt x="254" y="338"/>
                  </a:lnTo>
                  <a:lnTo>
                    <a:pt x="254" y="253"/>
                  </a:lnTo>
                  <a:lnTo>
                    <a:pt x="296" y="253"/>
                  </a:lnTo>
                  <a:lnTo>
                    <a:pt x="338" y="211"/>
                  </a:lnTo>
                  <a:lnTo>
                    <a:pt x="338" y="211"/>
                  </a:lnTo>
                  <a:lnTo>
                    <a:pt x="338" y="211"/>
                  </a:lnTo>
                  <a:lnTo>
                    <a:pt x="338" y="211"/>
                  </a:lnTo>
                  <a:lnTo>
                    <a:pt x="464" y="295"/>
                  </a:lnTo>
                  <a:lnTo>
                    <a:pt x="464" y="295"/>
                  </a:lnTo>
                  <a:lnTo>
                    <a:pt x="422" y="42"/>
                  </a:lnTo>
                  <a:lnTo>
                    <a:pt x="422" y="42"/>
                  </a:lnTo>
                  <a:lnTo>
                    <a:pt x="3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955275" y="1481875"/>
              <a:ext cx="25325" cy="44300"/>
            </a:xfrm>
            <a:custGeom>
              <a:avLst/>
              <a:gdLst/>
              <a:ahLst/>
              <a:cxnLst/>
              <a:rect l="l" t="t" r="r" b="b"/>
              <a:pathLst>
                <a:path w="1013" h="1772" extrusionOk="0">
                  <a:moveTo>
                    <a:pt x="0" y="0"/>
                  </a:moveTo>
                  <a:lnTo>
                    <a:pt x="42" y="253"/>
                  </a:lnTo>
                  <a:lnTo>
                    <a:pt x="85" y="296"/>
                  </a:lnTo>
                  <a:lnTo>
                    <a:pt x="253" y="549"/>
                  </a:lnTo>
                  <a:lnTo>
                    <a:pt x="380" y="759"/>
                  </a:lnTo>
                  <a:lnTo>
                    <a:pt x="633" y="1265"/>
                  </a:lnTo>
                  <a:lnTo>
                    <a:pt x="759" y="1518"/>
                  </a:lnTo>
                  <a:lnTo>
                    <a:pt x="928" y="1729"/>
                  </a:lnTo>
                  <a:lnTo>
                    <a:pt x="970" y="1771"/>
                  </a:lnTo>
                  <a:lnTo>
                    <a:pt x="970" y="1729"/>
                  </a:lnTo>
                  <a:lnTo>
                    <a:pt x="1012" y="1687"/>
                  </a:lnTo>
                  <a:lnTo>
                    <a:pt x="886" y="1476"/>
                  </a:lnTo>
                  <a:lnTo>
                    <a:pt x="801" y="1223"/>
                  </a:lnTo>
                  <a:lnTo>
                    <a:pt x="548" y="717"/>
                  </a:lnTo>
                  <a:lnTo>
                    <a:pt x="295" y="253"/>
                  </a:lnTo>
                  <a:lnTo>
                    <a:pt x="211" y="12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955275" y="1481875"/>
              <a:ext cx="25325" cy="44300"/>
            </a:xfrm>
            <a:custGeom>
              <a:avLst/>
              <a:gdLst/>
              <a:ahLst/>
              <a:cxnLst/>
              <a:rect l="l" t="t" r="r" b="b"/>
              <a:pathLst>
                <a:path w="1013" h="177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2" y="253"/>
                  </a:lnTo>
                  <a:lnTo>
                    <a:pt x="42" y="253"/>
                  </a:lnTo>
                  <a:lnTo>
                    <a:pt x="85" y="296"/>
                  </a:lnTo>
                  <a:lnTo>
                    <a:pt x="85" y="296"/>
                  </a:lnTo>
                  <a:lnTo>
                    <a:pt x="253" y="549"/>
                  </a:lnTo>
                  <a:lnTo>
                    <a:pt x="380" y="759"/>
                  </a:lnTo>
                  <a:lnTo>
                    <a:pt x="380" y="759"/>
                  </a:lnTo>
                  <a:lnTo>
                    <a:pt x="633" y="1265"/>
                  </a:lnTo>
                  <a:lnTo>
                    <a:pt x="633" y="1265"/>
                  </a:lnTo>
                  <a:lnTo>
                    <a:pt x="759" y="1518"/>
                  </a:lnTo>
                  <a:lnTo>
                    <a:pt x="928" y="1729"/>
                  </a:lnTo>
                  <a:lnTo>
                    <a:pt x="928" y="1729"/>
                  </a:lnTo>
                  <a:lnTo>
                    <a:pt x="970" y="1771"/>
                  </a:lnTo>
                  <a:lnTo>
                    <a:pt x="970" y="1771"/>
                  </a:lnTo>
                  <a:lnTo>
                    <a:pt x="970" y="1729"/>
                  </a:lnTo>
                  <a:lnTo>
                    <a:pt x="1012" y="1687"/>
                  </a:lnTo>
                  <a:lnTo>
                    <a:pt x="1012" y="1687"/>
                  </a:lnTo>
                  <a:lnTo>
                    <a:pt x="886" y="1476"/>
                  </a:lnTo>
                  <a:lnTo>
                    <a:pt x="801" y="1223"/>
                  </a:lnTo>
                  <a:lnTo>
                    <a:pt x="801" y="1223"/>
                  </a:lnTo>
                  <a:lnTo>
                    <a:pt x="548" y="717"/>
                  </a:lnTo>
                  <a:lnTo>
                    <a:pt x="548" y="717"/>
                  </a:lnTo>
                  <a:lnTo>
                    <a:pt x="295" y="253"/>
                  </a:lnTo>
                  <a:lnTo>
                    <a:pt x="295" y="253"/>
                  </a:lnTo>
                  <a:lnTo>
                    <a:pt x="211" y="127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2115500" y="1555650"/>
              <a:ext cx="15825" cy="9525"/>
            </a:xfrm>
            <a:custGeom>
              <a:avLst/>
              <a:gdLst/>
              <a:ahLst/>
              <a:cxnLst/>
              <a:rect l="l" t="t" r="r" b="b"/>
              <a:pathLst>
                <a:path w="633" h="381" extrusionOk="0">
                  <a:moveTo>
                    <a:pt x="85" y="1"/>
                  </a:moveTo>
                  <a:lnTo>
                    <a:pt x="0" y="43"/>
                  </a:lnTo>
                  <a:lnTo>
                    <a:pt x="0" y="85"/>
                  </a:lnTo>
                  <a:lnTo>
                    <a:pt x="0" y="127"/>
                  </a:lnTo>
                  <a:lnTo>
                    <a:pt x="0" y="170"/>
                  </a:lnTo>
                  <a:lnTo>
                    <a:pt x="633" y="380"/>
                  </a:lnTo>
                  <a:lnTo>
                    <a:pt x="380" y="212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2115500" y="1555650"/>
              <a:ext cx="15825" cy="9525"/>
            </a:xfrm>
            <a:custGeom>
              <a:avLst/>
              <a:gdLst/>
              <a:ahLst/>
              <a:cxnLst/>
              <a:rect l="l" t="t" r="r" b="b"/>
              <a:pathLst>
                <a:path w="633" h="381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0" y="43"/>
                  </a:lnTo>
                  <a:lnTo>
                    <a:pt x="0" y="85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633" y="380"/>
                  </a:lnTo>
                  <a:lnTo>
                    <a:pt x="633" y="380"/>
                  </a:lnTo>
                  <a:lnTo>
                    <a:pt x="380" y="212"/>
                  </a:lnTo>
                  <a:lnTo>
                    <a:pt x="169" y="1"/>
                  </a:lnTo>
                  <a:lnTo>
                    <a:pt x="169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2084925" y="1559875"/>
              <a:ext cx="78025" cy="48525"/>
            </a:xfrm>
            <a:custGeom>
              <a:avLst/>
              <a:gdLst/>
              <a:ahLst/>
              <a:cxnLst/>
              <a:rect l="l" t="t" r="r" b="b"/>
              <a:pathLst>
                <a:path w="3121" h="1941" extrusionOk="0">
                  <a:moveTo>
                    <a:pt x="1223" y="1"/>
                  </a:moveTo>
                  <a:lnTo>
                    <a:pt x="1561" y="802"/>
                  </a:lnTo>
                  <a:lnTo>
                    <a:pt x="1561" y="802"/>
                  </a:lnTo>
                  <a:lnTo>
                    <a:pt x="1181" y="760"/>
                  </a:lnTo>
                  <a:lnTo>
                    <a:pt x="844" y="675"/>
                  </a:lnTo>
                  <a:lnTo>
                    <a:pt x="506" y="507"/>
                  </a:lnTo>
                  <a:lnTo>
                    <a:pt x="169" y="296"/>
                  </a:lnTo>
                  <a:lnTo>
                    <a:pt x="127" y="296"/>
                  </a:lnTo>
                  <a:lnTo>
                    <a:pt x="43" y="338"/>
                  </a:lnTo>
                  <a:lnTo>
                    <a:pt x="1" y="380"/>
                  </a:lnTo>
                  <a:lnTo>
                    <a:pt x="85" y="717"/>
                  </a:lnTo>
                  <a:lnTo>
                    <a:pt x="169" y="970"/>
                  </a:lnTo>
                  <a:lnTo>
                    <a:pt x="338" y="1223"/>
                  </a:lnTo>
                  <a:lnTo>
                    <a:pt x="549" y="1476"/>
                  </a:lnTo>
                  <a:lnTo>
                    <a:pt x="759" y="1645"/>
                  </a:lnTo>
                  <a:lnTo>
                    <a:pt x="1012" y="1772"/>
                  </a:lnTo>
                  <a:lnTo>
                    <a:pt x="1308" y="1856"/>
                  </a:lnTo>
                  <a:lnTo>
                    <a:pt x="1603" y="1940"/>
                  </a:lnTo>
                  <a:lnTo>
                    <a:pt x="1603" y="1898"/>
                  </a:lnTo>
                  <a:lnTo>
                    <a:pt x="1603" y="1856"/>
                  </a:lnTo>
                  <a:lnTo>
                    <a:pt x="1350" y="1814"/>
                  </a:lnTo>
                  <a:lnTo>
                    <a:pt x="1139" y="1729"/>
                  </a:lnTo>
                  <a:lnTo>
                    <a:pt x="928" y="1603"/>
                  </a:lnTo>
                  <a:lnTo>
                    <a:pt x="759" y="1434"/>
                  </a:lnTo>
                  <a:lnTo>
                    <a:pt x="591" y="1266"/>
                  </a:lnTo>
                  <a:lnTo>
                    <a:pt x="422" y="1055"/>
                  </a:lnTo>
                  <a:lnTo>
                    <a:pt x="338" y="844"/>
                  </a:lnTo>
                  <a:lnTo>
                    <a:pt x="254" y="633"/>
                  </a:lnTo>
                  <a:lnTo>
                    <a:pt x="591" y="802"/>
                  </a:lnTo>
                  <a:lnTo>
                    <a:pt x="970" y="928"/>
                  </a:lnTo>
                  <a:lnTo>
                    <a:pt x="1350" y="1013"/>
                  </a:lnTo>
                  <a:lnTo>
                    <a:pt x="1729" y="1013"/>
                  </a:lnTo>
                  <a:lnTo>
                    <a:pt x="1814" y="970"/>
                  </a:lnTo>
                  <a:lnTo>
                    <a:pt x="1814" y="928"/>
                  </a:lnTo>
                  <a:lnTo>
                    <a:pt x="1814" y="886"/>
                  </a:lnTo>
                  <a:lnTo>
                    <a:pt x="1561" y="296"/>
                  </a:lnTo>
                  <a:lnTo>
                    <a:pt x="1561" y="296"/>
                  </a:lnTo>
                  <a:lnTo>
                    <a:pt x="1814" y="464"/>
                  </a:lnTo>
                  <a:lnTo>
                    <a:pt x="2067" y="591"/>
                  </a:lnTo>
                  <a:lnTo>
                    <a:pt x="2530" y="802"/>
                  </a:lnTo>
                  <a:lnTo>
                    <a:pt x="2783" y="844"/>
                  </a:lnTo>
                  <a:lnTo>
                    <a:pt x="3036" y="886"/>
                  </a:lnTo>
                  <a:lnTo>
                    <a:pt x="3121" y="886"/>
                  </a:lnTo>
                  <a:lnTo>
                    <a:pt x="3121" y="844"/>
                  </a:lnTo>
                  <a:lnTo>
                    <a:pt x="3121" y="760"/>
                  </a:lnTo>
                  <a:lnTo>
                    <a:pt x="3079" y="760"/>
                  </a:lnTo>
                  <a:lnTo>
                    <a:pt x="2615" y="591"/>
                  </a:lnTo>
                  <a:lnTo>
                    <a:pt x="2151" y="422"/>
                  </a:lnTo>
                  <a:lnTo>
                    <a:pt x="1856" y="211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2084925" y="1559875"/>
              <a:ext cx="78025" cy="48525"/>
            </a:xfrm>
            <a:custGeom>
              <a:avLst/>
              <a:gdLst/>
              <a:ahLst/>
              <a:cxnLst/>
              <a:rect l="l" t="t" r="r" b="b"/>
              <a:pathLst>
                <a:path w="3121" h="1941" fill="none" extrusionOk="0">
                  <a:moveTo>
                    <a:pt x="1223" y="1"/>
                  </a:moveTo>
                  <a:lnTo>
                    <a:pt x="1223" y="1"/>
                  </a:lnTo>
                  <a:lnTo>
                    <a:pt x="1561" y="802"/>
                  </a:lnTo>
                  <a:lnTo>
                    <a:pt x="1561" y="802"/>
                  </a:lnTo>
                  <a:lnTo>
                    <a:pt x="1181" y="760"/>
                  </a:lnTo>
                  <a:lnTo>
                    <a:pt x="844" y="675"/>
                  </a:lnTo>
                  <a:lnTo>
                    <a:pt x="506" y="507"/>
                  </a:lnTo>
                  <a:lnTo>
                    <a:pt x="169" y="296"/>
                  </a:lnTo>
                  <a:lnTo>
                    <a:pt x="169" y="296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43" y="338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85" y="717"/>
                  </a:lnTo>
                  <a:lnTo>
                    <a:pt x="169" y="970"/>
                  </a:lnTo>
                  <a:lnTo>
                    <a:pt x="338" y="1223"/>
                  </a:lnTo>
                  <a:lnTo>
                    <a:pt x="549" y="1476"/>
                  </a:lnTo>
                  <a:lnTo>
                    <a:pt x="549" y="1476"/>
                  </a:lnTo>
                  <a:lnTo>
                    <a:pt x="759" y="1645"/>
                  </a:lnTo>
                  <a:lnTo>
                    <a:pt x="1012" y="1772"/>
                  </a:lnTo>
                  <a:lnTo>
                    <a:pt x="1308" y="1856"/>
                  </a:lnTo>
                  <a:lnTo>
                    <a:pt x="1603" y="1940"/>
                  </a:lnTo>
                  <a:lnTo>
                    <a:pt x="1603" y="1940"/>
                  </a:lnTo>
                  <a:lnTo>
                    <a:pt x="1603" y="1940"/>
                  </a:lnTo>
                  <a:lnTo>
                    <a:pt x="1603" y="1940"/>
                  </a:lnTo>
                  <a:lnTo>
                    <a:pt x="1603" y="1898"/>
                  </a:lnTo>
                  <a:lnTo>
                    <a:pt x="1603" y="1856"/>
                  </a:lnTo>
                  <a:lnTo>
                    <a:pt x="1603" y="1856"/>
                  </a:lnTo>
                  <a:lnTo>
                    <a:pt x="1350" y="1814"/>
                  </a:lnTo>
                  <a:lnTo>
                    <a:pt x="1139" y="1729"/>
                  </a:lnTo>
                  <a:lnTo>
                    <a:pt x="928" y="1603"/>
                  </a:lnTo>
                  <a:lnTo>
                    <a:pt x="759" y="1434"/>
                  </a:lnTo>
                  <a:lnTo>
                    <a:pt x="591" y="1266"/>
                  </a:lnTo>
                  <a:lnTo>
                    <a:pt x="422" y="1055"/>
                  </a:lnTo>
                  <a:lnTo>
                    <a:pt x="338" y="844"/>
                  </a:lnTo>
                  <a:lnTo>
                    <a:pt x="254" y="633"/>
                  </a:lnTo>
                  <a:lnTo>
                    <a:pt x="254" y="633"/>
                  </a:lnTo>
                  <a:lnTo>
                    <a:pt x="591" y="802"/>
                  </a:lnTo>
                  <a:lnTo>
                    <a:pt x="970" y="928"/>
                  </a:lnTo>
                  <a:lnTo>
                    <a:pt x="1350" y="1013"/>
                  </a:lnTo>
                  <a:lnTo>
                    <a:pt x="1729" y="1013"/>
                  </a:lnTo>
                  <a:lnTo>
                    <a:pt x="1729" y="1013"/>
                  </a:lnTo>
                  <a:lnTo>
                    <a:pt x="1729" y="1013"/>
                  </a:lnTo>
                  <a:lnTo>
                    <a:pt x="1729" y="1013"/>
                  </a:lnTo>
                  <a:lnTo>
                    <a:pt x="1814" y="970"/>
                  </a:lnTo>
                  <a:lnTo>
                    <a:pt x="1814" y="928"/>
                  </a:lnTo>
                  <a:lnTo>
                    <a:pt x="1814" y="886"/>
                  </a:lnTo>
                  <a:lnTo>
                    <a:pt x="1814" y="886"/>
                  </a:lnTo>
                  <a:lnTo>
                    <a:pt x="1561" y="296"/>
                  </a:lnTo>
                  <a:lnTo>
                    <a:pt x="1561" y="296"/>
                  </a:lnTo>
                  <a:lnTo>
                    <a:pt x="1814" y="464"/>
                  </a:lnTo>
                  <a:lnTo>
                    <a:pt x="2067" y="591"/>
                  </a:lnTo>
                  <a:lnTo>
                    <a:pt x="2067" y="591"/>
                  </a:lnTo>
                  <a:lnTo>
                    <a:pt x="2530" y="802"/>
                  </a:lnTo>
                  <a:lnTo>
                    <a:pt x="2783" y="844"/>
                  </a:lnTo>
                  <a:lnTo>
                    <a:pt x="3036" y="886"/>
                  </a:lnTo>
                  <a:lnTo>
                    <a:pt x="3036" y="886"/>
                  </a:lnTo>
                  <a:lnTo>
                    <a:pt x="3036" y="886"/>
                  </a:lnTo>
                  <a:lnTo>
                    <a:pt x="3036" y="886"/>
                  </a:lnTo>
                  <a:lnTo>
                    <a:pt x="3121" y="886"/>
                  </a:lnTo>
                  <a:lnTo>
                    <a:pt x="3121" y="844"/>
                  </a:lnTo>
                  <a:lnTo>
                    <a:pt x="3121" y="760"/>
                  </a:lnTo>
                  <a:lnTo>
                    <a:pt x="3079" y="760"/>
                  </a:lnTo>
                  <a:lnTo>
                    <a:pt x="3079" y="760"/>
                  </a:lnTo>
                  <a:lnTo>
                    <a:pt x="2615" y="591"/>
                  </a:lnTo>
                  <a:lnTo>
                    <a:pt x="2151" y="422"/>
                  </a:lnTo>
                  <a:lnTo>
                    <a:pt x="2151" y="422"/>
                  </a:lnTo>
                  <a:lnTo>
                    <a:pt x="1856" y="211"/>
                  </a:lnTo>
                  <a:lnTo>
                    <a:pt x="1856" y="211"/>
                  </a:lnTo>
                  <a:lnTo>
                    <a:pt x="12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2205100" y="1630500"/>
              <a:ext cx="50625" cy="33750"/>
            </a:xfrm>
            <a:custGeom>
              <a:avLst/>
              <a:gdLst/>
              <a:ahLst/>
              <a:cxnLst/>
              <a:rect l="l" t="t" r="r" b="b"/>
              <a:pathLst>
                <a:path w="2025" h="1350" extrusionOk="0">
                  <a:moveTo>
                    <a:pt x="1940" y="1"/>
                  </a:moveTo>
                  <a:lnTo>
                    <a:pt x="1518" y="254"/>
                  </a:lnTo>
                  <a:lnTo>
                    <a:pt x="1054" y="464"/>
                  </a:lnTo>
                  <a:lnTo>
                    <a:pt x="591" y="633"/>
                  </a:lnTo>
                  <a:lnTo>
                    <a:pt x="85" y="760"/>
                  </a:lnTo>
                  <a:lnTo>
                    <a:pt x="42" y="802"/>
                  </a:lnTo>
                  <a:lnTo>
                    <a:pt x="0" y="886"/>
                  </a:lnTo>
                  <a:lnTo>
                    <a:pt x="0" y="928"/>
                  </a:lnTo>
                  <a:lnTo>
                    <a:pt x="42" y="970"/>
                  </a:lnTo>
                  <a:lnTo>
                    <a:pt x="506" y="1181"/>
                  </a:lnTo>
                  <a:lnTo>
                    <a:pt x="970" y="1308"/>
                  </a:lnTo>
                  <a:lnTo>
                    <a:pt x="1392" y="1350"/>
                  </a:lnTo>
                  <a:lnTo>
                    <a:pt x="1687" y="1308"/>
                  </a:lnTo>
                  <a:lnTo>
                    <a:pt x="1940" y="1223"/>
                  </a:lnTo>
                  <a:lnTo>
                    <a:pt x="1982" y="1181"/>
                  </a:lnTo>
                  <a:lnTo>
                    <a:pt x="2024" y="1139"/>
                  </a:lnTo>
                  <a:lnTo>
                    <a:pt x="1982" y="1097"/>
                  </a:lnTo>
                  <a:lnTo>
                    <a:pt x="1434" y="1097"/>
                  </a:lnTo>
                  <a:lnTo>
                    <a:pt x="1054" y="1055"/>
                  </a:lnTo>
                  <a:lnTo>
                    <a:pt x="717" y="1013"/>
                  </a:lnTo>
                  <a:lnTo>
                    <a:pt x="422" y="928"/>
                  </a:lnTo>
                  <a:lnTo>
                    <a:pt x="1097" y="633"/>
                  </a:lnTo>
                  <a:lnTo>
                    <a:pt x="1560" y="380"/>
                  </a:lnTo>
                  <a:lnTo>
                    <a:pt x="1982" y="85"/>
                  </a:lnTo>
                  <a:lnTo>
                    <a:pt x="1982" y="43"/>
                  </a:lnTo>
                  <a:lnTo>
                    <a:pt x="1982" y="1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2205100" y="1630500"/>
              <a:ext cx="50625" cy="33750"/>
            </a:xfrm>
            <a:custGeom>
              <a:avLst/>
              <a:gdLst/>
              <a:ahLst/>
              <a:cxnLst/>
              <a:rect l="l" t="t" r="r" b="b"/>
              <a:pathLst>
                <a:path w="2025" h="1350" fill="none" extrusionOk="0">
                  <a:moveTo>
                    <a:pt x="1982" y="1"/>
                  </a:moveTo>
                  <a:lnTo>
                    <a:pt x="1982" y="1"/>
                  </a:lnTo>
                  <a:lnTo>
                    <a:pt x="1940" y="1"/>
                  </a:lnTo>
                  <a:lnTo>
                    <a:pt x="1940" y="1"/>
                  </a:lnTo>
                  <a:lnTo>
                    <a:pt x="1518" y="254"/>
                  </a:lnTo>
                  <a:lnTo>
                    <a:pt x="1054" y="464"/>
                  </a:lnTo>
                  <a:lnTo>
                    <a:pt x="1054" y="464"/>
                  </a:lnTo>
                  <a:lnTo>
                    <a:pt x="591" y="633"/>
                  </a:lnTo>
                  <a:lnTo>
                    <a:pt x="85" y="760"/>
                  </a:lnTo>
                  <a:lnTo>
                    <a:pt x="85" y="760"/>
                  </a:lnTo>
                  <a:lnTo>
                    <a:pt x="42" y="802"/>
                  </a:lnTo>
                  <a:lnTo>
                    <a:pt x="0" y="886"/>
                  </a:lnTo>
                  <a:lnTo>
                    <a:pt x="0" y="928"/>
                  </a:lnTo>
                  <a:lnTo>
                    <a:pt x="42" y="970"/>
                  </a:lnTo>
                  <a:lnTo>
                    <a:pt x="42" y="970"/>
                  </a:lnTo>
                  <a:lnTo>
                    <a:pt x="506" y="1181"/>
                  </a:lnTo>
                  <a:lnTo>
                    <a:pt x="970" y="1308"/>
                  </a:lnTo>
                  <a:lnTo>
                    <a:pt x="970" y="1308"/>
                  </a:lnTo>
                  <a:lnTo>
                    <a:pt x="1392" y="1350"/>
                  </a:lnTo>
                  <a:lnTo>
                    <a:pt x="1392" y="1350"/>
                  </a:lnTo>
                  <a:lnTo>
                    <a:pt x="1687" y="1308"/>
                  </a:lnTo>
                  <a:lnTo>
                    <a:pt x="1940" y="1223"/>
                  </a:lnTo>
                  <a:lnTo>
                    <a:pt x="1940" y="1223"/>
                  </a:lnTo>
                  <a:lnTo>
                    <a:pt x="1982" y="1181"/>
                  </a:lnTo>
                  <a:lnTo>
                    <a:pt x="2024" y="1139"/>
                  </a:lnTo>
                  <a:lnTo>
                    <a:pt x="1982" y="1097"/>
                  </a:lnTo>
                  <a:lnTo>
                    <a:pt x="1940" y="1097"/>
                  </a:lnTo>
                  <a:lnTo>
                    <a:pt x="1940" y="1097"/>
                  </a:lnTo>
                  <a:lnTo>
                    <a:pt x="1940" y="1097"/>
                  </a:lnTo>
                  <a:lnTo>
                    <a:pt x="1940" y="1097"/>
                  </a:lnTo>
                  <a:lnTo>
                    <a:pt x="1476" y="1097"/>
                  </a:lnTo>
                  <a:lnTo>
                    <a:pt x="1476" y="1097"/>
                  </a:lnTo>
                  <a:lnTo>
                    <a:pt x="1434" y="1097"/>
                  </a:lnTo>
                  <a:lnTo>
                    <a:pt x="1434" y="1097"/>
                  </a:lnTo>
                  <a:lnTo>
                    <a:pt x="1054" y="1055"/>
                  </a:lnTo>
                  <a:lnTo>
                    <a:pt x="1054" y="1055"/>
                  </a:lnTo>
                  <a:lnTo>
                    <a:pt x="717" y="1013"/>
                  </a:lnTo>
                  <a:lnTo>
                    <a:pt x="422" y="928"/>
                  </a:lnTo>
                  <a:lnTo>
                    <a:pt x="422" y="928"/>
                  </a:lnTo>
                  <a:lnTo>
                    <a:pt x="1097" y="633"/>
                  </a:lnTo>
                  <a:lnTo>
                    <a:pt x="1097" y="633"/>
                  </a:lnTo>
                  <a:lnTo>
                    <a:pt x="1560" y="380"/>
                  </a:lnTo>
                  <a:lnTo>
                    <a:pt x="1982" y="85"/>
                  </a:lnTo>
                  <a:lnTo>
                    <a:pt x="1982" y="85"/>
                  </a:lnTo>
                  <a:lnTo>
                    <a:pt x="1982" y="43"/>
                  </a:lnTo>
                  <a:lnTo>
                    <a:pt x="19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2285200" y="1577800"/>
              <a:ext cx="29550" cy="13725"/>
            </a:xfrm>
            <a:custGeom>
              <a:avLst/>
              <a:gdLst/>
              <a:ahLst/>
              <a:cxnLst/>
              <a:rect l="l" t="t" r="r" b="b"/>
              <a:pathLst>
                <a:path w="1182" h="549" extrusionOk="0">
                  <a:moveTo>
                    <a:pt x="1097" y="0"/>
                  </a:moveTo>
                  <a:lnTo>
                    <a:pt x="591" y="85"/>
                  </a:lnTo>
                  <a:lnTo>
                    <a:pt x="85" y="169"/>
                  </a:lnTo>
                  <a:lnTo>
                    <a:pt x="43" y="211"/>
                  </a:lnTo>
                  <a:lnTo>
                    <a:pt x="1" y="253"/>
                  </a:lnTo>
                  <a:lnTo>
                    <a:pt x="1" y="296"/>
                  </a:lnTo>
                  <a:lnTo>
                    <a:pt x="43" y="338"/>
                  </a:lnTo>
                  <a:lnTo>
                    <a:pt x="169" y="422"/>
                  </a:lnTo>
                  <a:lnTo>
                    <a:pt x="338" y="506"/>
                  </a:lnTo>
                  <a:lnTo>
                    <a:pt x="507" y="549"/>
                  </a:lnTo>
                  <a:lnTo>
                    <a:pt x="675" y="549"/>
                  </a:lnTo>
                  <a:lnTo>
                    <a:pt x="971" y="506"/>
                  </a:lnTo>
                  <a:lnTo>
                    <a:pt x="971" y="464"/>
                  </a:lnTo>
                  <a:lnTo>
                    <a:pt x="928" y="422"/>
                  </a:lnTo>
                  <a:lnTo>
                    <a:pt x="802" y="464"/>
                  </a:lnTo>
                  <a:lnTo>
                    <a:pt x="507" y="422"/>
                  </a:lnTo>
                  <a:lnTo>
                    <a:pt x="338" y="338"/>
                  </a:lnTo>
                  <a:lnTo>
                    <a:pt x="760" y="253"/>
                  </a:lnTo>
                  <a:lnTo>
                    <a:pt x="1139" y="169"/>
                  </a:lnTo>
                  <a:lnTo>
                    <a:pt x="1181" y="169"/>
                  </a:lnTo>
                  <a:lnTo>
                    <a:pt x="1181" y="85"/>
                  </a:lnTo>
                  <a:lnTo>
                    <a:pt x="1181" y="43"/>
                  </a:lnTo>
                  <a:lnTo>
                    <a:pt x="1097" y="0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2285200" y="1577800"/>
              <a:ext cx="29550" cy="13725"/>
            </a:xfrm>
            <a:custGeom>
              <a:avLst/>
              <a:gdLst/>
              <a:ahLst/>
              <a:cxnLst/>
              <a:rect l="l" t="t" r="r" b="b"/>
              <a:pathLst>
                <a:path w="1182" h="549" fill="none" extrusionOk="0">
                  <a:moveTo>
                    <a:pt x="1097" y="0"/>
                  </a:moveTo>
                  <a:lnTo>
                    <a:pt x="1097" y="0"/>
                  </a:lnTo>
                  <a:lnTo>
                    <a:pt x="1097" y="0"/>
                  </a:lnTo>
                  <a:lnTo>
                    <a:pt x="1097" y="0"/>
                  </a:lnTo>
                  <a:lnTo>
                    <a:pt x="591" y="85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43" y="211"/>
                  </a:lnTo>
                  <a:lnTo>
                    <a:pt x="1" y="253"/>
                  </a:lnTo>
                  <a:lnTo>
                    <a:pt x="1" y="296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169" y="422"/>
                  </a:lnTo>
                  <a:lnTo>
                    <a:pt x="338" y="506"/>
                  </a:lnTo>
                  <a:lnTo>
                    <a:pt x="507" y="549"/>
                  </a:lnTo>
                  <a:lnTo>
                    <a:pt x="675" y="549"/>
                  </a:lnTo>
                  <a:lnTo>
                    <a:pt x="675" y="549"/>
                  </a:lnTo>
                  <a:lnTo>
                    <a:pt x="971" y="506"/>
                  </a:lnTo>
                  <a:lnTo>
                    <a:pt x="971" y="506"/>
                  </a:lnTo>
                  <a:lnTo>
                    <a:pt x="971" y="464"/>
                  </a:lnTo>
                  <a:lnTo>
                    <a:pt x="971" y="464"/>
                  </a:lnTo>
                  <a:lnTo>
                    <a:pt x="928" y="422"/>
                  </a:lnTo>
                  <a:lnTo>
                    <a:pt x="928" y="422"/>
                  </a:lnTo>
                  <a:lnTo>
                    <a:pt x="928" y="422"/>
                  </a:lnTo>
                  <a:lnTo>
                    <a:pt x="928" y="422"/>
                  </a:lnTo>
                  <a:lnTo>
                    <a:pt x="802" y="464"/>
                  </a:lnTo>
                  <a:lnTo>
                    <a:pt x="802" y="464"/>
                  </a:lnTo>
                  <a:lnTo>
                    <a:pt x="507" y="422"/>
                  </a:lnTo>
                  <a:lnTo>
                    <a:pt x="507" y="422"/>
                  </a:lnTo>
                  <a:lnTo>
                    <a:pt x="338" y="338"/>
                  </a:lnTo>
                  <a:lnTo>
                    <a:pt x="338" y="338"/>
                  </a:lnTo>
                  <a:lnTo>
                    <a:pt x="760" y="253"/>
                  </a:lnTo>
                  <a:lnTo>
                    <a:pt x="1139" y="169"/>
                  </a:lnTo>
                  <a:lnTo>
                    <a:pt x="1139" y="169"/>
                  </a:lnTo>
                  <a:lnTo>
                    <a:pt x="1181" y="169"/>
                  </a:lnTo>
                  <a:lnTo>
                    <a:pt x="1181" y="85"/>
                  </a:lnTo>
                  <a:lnTo>
                    <a:pt x="1181" y="43"/>
                  </a:lnTo>
                  <a:lnTo>
                    <a:pt x="10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1976350" y="1190950"/>
              <a:ext cx="9525" cy="21100"/>
            </a:xfrm>
            <a:custGeom>
              <a:avLst/>
              <a:gdLst/>
              <a:ahLst/>
              <a:cxnLst/>
              <a:rect l="l" t="t" r="r" b="b"/>
              <a:pathLst>
                <a:path w="381" h="844" extrusionOk="0">
                  <a:moveTo>
                    <a:pt x="338" y="0"/>
                  </a:moveTo>
                  <a:lnTo>
                    <a:pt x="296" y="42"/>
                  </a:lnTo>
                  <a:lnTo>
                    <a:pt x="127" y="380"/>
                  </a:lnTo>
                  <a:lnTo>
                    <a:pt x="43" y="590"/>
                  </a:lnTo>
                  <a:lnTo>
                    <a:pt x="1" y="759"/>
                  </a:lnTo>
                  <a:lnTo>
                    <a:pt x="1" y="801"/>
                  </a:lnTo>
                  <a:lnTo>
                    <a:pt x="43" y="843"/>
                  </a:lnTo>
                  <a:lnTo>
                    <a:pt x="85" y="801"/>
                  </a:lnTo>
                  <a:lnTo>
                    <a:pt x="169" y="633"/>
                  </a:lnTo>
                  <a:lnTo>
                    <a:pt x="254" y="422"/>
                  </a:lnTo>
                  <a:lnTo>
                    <a:pt x="380" y="4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1976350" y="1190950"/>
              <a:ext cx="9525" cy="21100"/>
            </a:xfrm>
            <a:custGeom>
              <a:avLst/>
              <a:gdLst/>
              <a:ahLst/>
              <a:cxnLst/>
              <a:rect l="l" t="t" r="r" b="b"/>
              <a:pathLst>
                <a:path w="381" h="844" fill="none" extrusionOk="0">
                  <a:moveTo>
                    <a:pt x="338" y="0"/>
                  </a:moveTo>
                  <a:lnTo>
                    <a:pt x="338" y="0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43" y="590"/>
                  </a:lnTo>
                  <a:lnTo>
                    <a:pt x="43" y="590"/>
                  </a:lnTo>
                  <a:lnTo>
                    <a:pt x="1" y="759"/>
                  </a:lnTo>
                  <a:lnTo>
                    <a:pt x="1" y="759"/>
                  </a:lnTo>
                  <a:lnTo>
                    <a:pt x="1" y="801"/>
                  </a:lnTo>
                  <a:lnTo>
                    <a:pt x="43" y="843"/>
                  </a:lnTo>
                  <a:lnTo>
                    <a:pt x="43" y="843"/>
                  </a:lnTo>
                  <a:lnTo>
                    <a:pt x="85" y="801"/>
                  </a:lnTo>
                  <a:lnTo>
                    <a:pt x="85" y="801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254" y="422"/>
                  </a:lnTo>
                  <a:lnTo>
                    <a:pt x="254" y="422"/>
                  </a:lnTo>
                  <a:lnTo>
                    <a:pt x="380" y="42"/>
                  </a:lnTo>
                  <a:lnTo>
                    <a:pt x="380" y="42"/>
                  </a:lnTo>
                  <a:lnTo>
                    <a:pt x="380" y="0"/>
                  </a:lnTo>
                  <a:lnTo>
                    <a:pt x="3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1990050" y="1227825"/>
              <a:ext cx="13725" cy="16900"/>
            </a:xfrm>
            <a:custGeom>
              <a:avLst/>
              <a:gdLst/>
              <a:ahLst/>
              <a:cxnLst/>
              <a:rect l="l" t="t" r="r" b="b"/>
              <a:pathLst>
                <a:path w="549" h="676" extrusionOk="0">
                  <a:moveTo>
                    <a:pt x="507" y="1"/>
                  </a:moveTo>
                  <a:lnTo>
                    <a:pt x="254" y="296"/>
                  </a:lnTo>
                  <a:lnTo>
                    <a:pt x="127" y="465"/>
                  </a:lnTo>
                  <a:lnTo>
                    <a:pt x="43" y="549"/>
                  </a:lnTo>
                  <a:lnTo>
                    <a:pt x="1" y="633"/>
                  </a:lnTo>
                  <a:lnTo>
                    <a:pt x="43" y="675"/>
                  </a:lnTo>
                  <a:lnTo>
                    <a:pt x="85" y="675"/>
                  </a:lnTo>
                  <a:lnTo>
                    <a:pt x="169" y="633"/>
                  </a:lnTo>
                  <a:lnTo>
                    <a:pt x="254" y="549"/>
                  </a:lnTo>
                  <a:lnTo>
                    <a:pt x="338" y="380"/>
                  </a:lnTo>
                  <a:lnTo>
                    <a:pt x="549" y="85"/>
                  </a:lnTo>
                  <a:lnTo>
                    <a:pt x="549" y="43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1990050" y="1227825"/>
              <a:ext cx="13725" cy="16900"/>
            </a:xfrm>
            <a:custGeom>
              <a:avLst/>
              <a:gdLst/>
              <a:ahLst/>
              <a:cxnLst/>
              <a:rect l="l" t="t" r="r" b="b"/>
              <a:pathLst>
                <a:path w="549" h="676" fill="none" extrusionOk="0">
                  <a:moveTo>
                    <a:pt x="507" y="1"/>
                  </a:moveTo>
                  <a:lnTo>
                    <a:pt x="507" y="1"/>
                  </a:lnTo>
                  <a:lnTo>
                    <a:pt x="507" y="1"/>
                  </a:lnTo>
                  <a:lnTo>
                    <a:pt x="507" y="1"/>
                  </a:lnTo>
                  <a:lnTo>
                    <a:pt x="254" y="296"/>
                  </a:lnTo>
                  <a:lnTo>
                    <a:pt x="254" y="296"/>
                  </a:lnTo>
                  <a:lnTo>
                    <a:pt x="127" y="465"/>
                  </a:lnTo>
                  <a:lnTo>
                    <a:pt x="127" y="465"/>
                  </a:lnTo>
                  <a:lnTo>
                    <a:pt x="43" y="549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43" y="675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169" y="633"/>
                  </a:lnTo>
                  <a:lnTo>
                    <a:pt x="254" y="549"/>
                  </a:lnTo>
                  <a:lnTo>
                    <a:pt x="254" y="549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549" y="85"/>
                  </a:lnTo>
                  <a:lnTo>
                    <a:pt x="549" y="85"/>
                  </a:lnTo>
                  <a:lnTo>
                    <a:pt x="549" y="43"/>
                  </a:lnTo>
                  <a:lnTo>
                    <a:pt x="5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2175575" y="1139300"/>
              <a:ext cx="20050" cy="3175"/>
            </a:xfrm>
            <a:custGeom>
              <a:avLst/>
              <a:gdLst/>
              <a:ahLst/>
              <a:cxnLst/>
              <a:rect l="l" t="t" r="r" b="b"/>
              <a:pathLst>
                <a:path w="802" h="127" extrusionOk="0">
                  <a:moveTo>
                    <a:pt x="43" y="0"/>
                  </a:moveTo>
                  <a:lnTo>
                    <a:pt x="1" y="42"/>
                  </a:lnTo>
                  <a:lnTo>
                    <a:pt x="1" y="84"/>
                  </a:lnTo>
                  <a:lnTo>
                    <a:pt x="43" y="84"/>
                  </a:lnTo>
                  <a:lnTo>
                    <a:pt x="380" y="126"/>
                  </a:lnTo>
                  <a:lnTo>
                    <a:pt x="464" y="126"/>
                  </a:lnTo>
                  <a:lnTo>
                    <a:pt x="760" y="84"/>
                  </a:lnTo>
                  <a:lnTo>
                    <a:pt x="802" y="84"/>
                  </a:lnTo>
                  <a:lnTo>
                    <a:pt x="802" y="42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2175575" y="1139300"/>
              <a:ext cx="20050" cy="3175"/>
            </a:xfrm>
            <a:custGeom>
              <a:avLst/>
              <a:gdLst/>
              <a:ahLst/>
              <a:cxnLst/>
              <a:rect l="l" t="t" r="r" b="b"/>
              <a:pathLst>
                <a:path w="802" h="127" fill="none" extrusionOk="0">
                  <a:moveTo>
                    <a:pt x="464" y="0"/>
                  </a:moveTo>
                  <a:lnTo>
                    <a:pt x="464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84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380" y="126"/>
                  </a:lnTo>
                  <a:lnTo>
                    <a:pt x="380" y="126"/>
                  </a:lnTo>
                  <a:lnTo>
                    <a:pt x="464" y="126"/>
                  </a:lnTo>
                  <a:lnTo>
                    <a:pt x="464" y="126"/>
                  </a:lnTo>
                  <a:lnTo>
                    <a:pt x="760" y="84"/>
                  </a:lnTo>
                  <a:lnTo>
                    <a:pt x="760" y="84"/>
                  </a:lnTo>
                  <a:lnTo>
                    <a:pt x="802" y="84"/>
                  </a:lnTo>
                  <a:lnTo>
                    <a:pt x="802" y="42"/>
                  </a:lnTo>
                  <a:lnTo>
                    <a:pt x="802" y="42"/>
                  </a:lnTo>
                  <a:lnTo>
                    <a:pt x="760" y="0"/>
                  </a:lnTo>
                  <a:lnTo>
                    <a:pt x="760" y="0"/>
                  </a:lnTo>
                  <a:lnTo>
                    <a:pt x="46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2234600" y="1117150"/>
              <a:ext cx="12675" cy="2125"/>
            </a:xfrm>
            <a:custGeom>
              <a:avLst/>
              <a:gdLst/>
              <a:ahLst/>
              <a:cxnLst/>
              <a:rect l="l" t="t" r="r" b="b"/>
              <a:pathLst>
                <a:path w="507" h="85" extrusionOk="0">
                  <a:moveTo>
                    <a:pt x="254" y="1"/>
                  </a:moveTo>
                  <a:lnTo>
                    <a:pt x="1" y="43"/>
                  </a:lnTo>
                  <a:lnTo>
                    <a:pt x="1" y="85"/>
                  </a:lnTo>
                  <a:lnTo>
                    <a:pt x="507" y="85"/>
                  </a:lnTo>
                  <a:lnTo>
                    <a:pt x="507" y="43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2234600" y="1117150"/>
              <a:ext cx="12675" cy="2125"/>
            </a:xfrm>
            <a:custGeom>
              <a:avLst/>
              <a:gdLst/>
              <a:ahLst/>
              <a:cxnLst/>
              <a:rect l="l" t="t" r="r" b="b"/>
              <a:pathLst>
                <a:path w="507" h="85" fill="none" extrusionOk="0">
                  <a:moveTo>
                    <a:pt x="338" y="1"/>
                  </a:moveTo>
                  <a:lnTo>
                    <a:pt x="338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254" y="85"/>
                  </a:lnTo>
                  <a:lnTo>
                    <a:pt x="254" y="85"/>
                  </a:lnTo>
                  <a:lnTo>
                    <a:pt x="338" y="85"/>
                  </a:lnTo>
                  <a:lnTo>
                    <a:pt x="338" y="85"/>
                  </a:lnTo>
                  <a:lnTo>
                    <a:pt x="338" y="85"/>
                  </a:lnTo>
                  <a:lnTo>
                    <a:pt x="338" y="85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507" y="85"/>
                  </a:lnTo>
                  <a:lnTo>
                    <a:pt x="507" y="43"/>
                  </a:lnTo>
                  <a:lnTo>
                    <a:pt x="507" y="43"/>
                  </a:lnTo>
                  <a:lnTo>
                    <a:pt x="465" y="1"/>
                  </a:lnTo>
                  <a:lnTo>
                    <a:pt x="465" y="1"/>
                  </a:lnTo>
                  <a:lnTo>
                    <a:pt x="338" y="1"/>
                  </a:lnTo>
                  <a:lnTo>
                    <a:pt x="338" y="1"/>
                  </a:lnTo>
                  <a:lnTo>
                    <a:pt x="3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2190325" y="1603100"/>
              <a:ext cx="16900" cy="3175"/>
            </a:xfrm>
            <a:custGeom>
              <a:avLst/>
              <a:gdLst/>
              <a:ahLst/>
              <a:cxnLst/>
              <a:rect l="l" t="t" r="r" b="b"/>
              <a:pathLst>
                <a:path w="676" h="127" extrusionOk="0">
                  <a:moveTo>
                    <a:pt x="338" y="0"/>
                  </a:moveTo>
                  <a:lnTo>
                    <a:pt x="43" y="43"/>
                  </a:lnTo>
                  <a:lnTo>
                    <a:pt x="1" y="85"/>
                  </a:lnTo>
                  <a:lnTo>
                    <a:pt x="43" y="127"/>
                  </a:lnTo>
                  <a:lnTo>
                    <a:pt x="591" y="127"/>
                  </a:lnTo>
                  <a:lnTo>
                    <a:pt x="633" y="85"/>
                  </a:lnTo>
                  <a:lnTo>
                    <a:pt x="676" y="85"/>
                  </a:lnTo>
                  <a:lnTo>
                    <a:pt x="633" y="43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2190325" y="1603100"/>
              <a:ext cx="16900" cy="3175"/>
            </a:xfrm>
            <a:custGeom>
              <a:avLst/>
              <a:gdLst/>
              <a:ahLst/>
              <a:cxnLst/>
              <a:rect l="l" t="t" r="r" b="b"/>
              <a:pathLst>
                <a:path w="676" h="127" fill="none" extrusionOk="0">
                  <a:moveTo>
                    <a:pt x="549" y="0"/>
                  </a:moveTo>
                  <a:lnTo>
                    <a:pt x="549" y="0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85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338" y="127"/>
                  </a:lnTo>
                  <a:lnTo>
                    <a:pt x="338" y="127"/>
                  </a:lnTo>
                  <a:lnTo>
                    <a:pt x="507" y="127"/>
                  </a:lnTo>
                  <a:lnTo>
                    <a:pt x="507" y="127"/>
                  </a:lnTo>
                  <a:lnTo>
                    <a:pt x="549" y="127"/>
                  </a:lnTo>
                  <a:lnTo>
                    <a:pt x="549" y="127"/>
                  </a:lnTo>
                  <a:lnTo>
                    <a:pt x="591" y="127"/>
                  </a:lnTo>
                  <a:lnTo>
                    <a:pt x="633" y="85"/>
                  </a:lnTo>
                  <a:lnTo>
                    <a:pt x="633" y="85"/>
                  </a:lnTo>
                  <a:lnTo>
                    <a:pt x="676" y="85"/>
                  </a:lnTo>
                  <a:lnTo>
                    <a:pt x="633" y="43"/>
                  </a:lnTo>
                  <a:lnTo>
                    <a:pt x="633" y="43"/>
                  </a:lnTo>
                  <a:lnTo>
                    <a:pt x="591" y="0"/>
                  </a:lnTo>
                  <a:lnTo>
                    <a:pt x="5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2026950" y="1471325"/>
              <a:ext cx="6350" cy="13725"/>
            </a:xfrm>
            <a:custGeom>
              <a:avLst/>
              <a:gdLst/>
              <a:ahLst/>
              <a:cxnLst/>
              <a:rect l="l" t="t" r="r" b="b"/>
              <a:pathLst>
                <a:path w="254" h="549" extrusionOk="0">
                  <a:moveTo>
                    <a:pt x="43" y="1"/>
                  </a:moveTo>
                  <a:lnTo>
                    <a:pt x="0" y="43"/>
                  </a:lnTo>
                  <a:lnTo>
                    <a:pt x="0" y="127"/>
                  </a:lnTo>
                  <a:lnTo>
                    <a:pt x="43" y="169"/>
                  </a:lnTo>
                  <a:lnTo>
                    <a:pt x="43" y="296"/>
                  </a:lnTo>
                  <a:lnTo>
                    <a:pt x="85" y="422"/>
                  </a:lnTo>
                  <a:lnTo>
                    <a:pt x="85" y="465"/>
                  </a:lnTo>
                  <a:lnTo>
                    <a:pt x="127" y="549"/>
                  </a:lnTo>
                  <a:lnTo>
                    <a:pt x="211" y="549"/>
                  </a:lnTo>
                  <a:lnTo>
                    <a:pt x="253" y="507"/>
                  </a:lnTo>
                  <a:lnTo>
                    <a:pt x="253" y="422"/>
                  </a:lnTo>
                  <a:lnTo>
                    <a:pt x="211" y="380"/>
                  </a:lnTo>
                  <a:lnTo>
                    <a:pt x="169" y="254"/>
                  </a:lnTo>
                  <a:lnTo>
                    <a:pt x="127" y="127"/>
                  </a:lnTo>
                  <a:lnTo>
                    <a:pt x="85" y="85"/>
                  </a:lnTo>
                  <a:lnTo>
                    <a:pt x="85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2026950" y="1471325"/>
              <a:ext cx="6350" cy="13725"/>
            </a:xfrm>
            <a:custGeom>
              <a:avLst/>
              <a:gdLst/>
              <a:ahLst/>
              <a:cxnLst/>
              <a:rect l="l" t="t" r="r" b="b"/>
              <a:pathLst>
                <a:path w="254" h="549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43" y="296"/>
                  </a:lnTo>
                  <a:lnTo>
                    <a:pt x="43" y="296"/>
                  </a:lnTo>
                  <a:lnTo>
                    <a:pt x="85" y="422"/>
                  </a:lnTo>
                  <a:lnTo>
                    <a:pt x="85" y="422"/>
                  </a:lnTo>
                  <a:lnTo>
                    <a:pt x="85" y="465"/>
                  </a:lnTo>
                  <a:lnTo>
                    <a:pt x="85" y="465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169" y="549"/>
                  </a:lnTo>
                  <a:lnTo>
                    <a:pt x="169" y="549"/>
                  </a:lnTo>
                  <a:lnTo>
                    <a:pt x="211" y="549"/>
                  </a:lnTo>
                  <a:lnTo>
                    <a:pt x="211" y="549"/>
                  </a:lnTo>
                  <a:lnTo>
                    <a:pt x="253" y="507"/>
                  </a:lnTo>
                  <a:lnTo>
                    <a:pt x="253" y="507"/>
                  </a:lnTo>
                  <a:lnTo>
                    <a:pt x="253" y="422"/>
                  </a:lnTo>
                  <a:lnTo>
                    <a:pt x="253" y="422"/>
                  </a:lnTo>
                  <a:lnTo>
                    <a:pt x="211" y="380"/>
                  </a:lnTo>
                  <a:lnTo>
                    <a:pt x="211" y="380"/>
                  </a:lnTo>
                  <a:lnTo>
                    <a:pt x="169" y="254"/>
                  </a:lnTo>
                  <a:lnTo>
                    <a:pt x="169" y="254"/>
                  </a:lnTo>
                  <a:lnTo>
                    <a:pt x="127" y="127"/>
                  </a:lnTo>
                  <a:lnTo>
                    <a:pt x="127" y="127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1920475" y="1409150"/>
              <a:ext cx="5300" cy="34800"/>
            </a:xfrm>
            <a:custGeom>
              <a:avLst/>
              <a:gdLst/>
              <a:ahLst/>
              <a:cxnLst/>
              <a:rect l="l" t="t" r="r" b="b"/>
              <a:pathLst>
                <a:path w="212" h="1392" extrusionOk="0">
                  <a:moveTo>
                    <a:pt x="1" y="0"/>
                  </a:moveTo>
                  <a:lnTo>
                    <a:pt x="43" y="717"/>
                  </a:lnTo>
                  <a:lnTo>
                    <a:pt x="85" y="1054"/>
                  </a:lnTo>
                  <a:lnTo>
                    <a:pt x="85" y="1181"/>
                  </a:lnTo>
                  <a:lnTo>
                    <a:pt x="127" y="1349"/>
                  </a:lnTo>
                  <a:lnTo>
                    <a:pt x="169" y="1392"/>
                  </a:lnTo>
                  <a:lnTo>
                    <a:pt x="212" y="1349"/>
                  </a:lnTo>
                  <a:lnTo>
                    <a:pt x="212" y="1181"/>
                  </a:lnTo>
                  <a:lnTo>
                    <a:pt x="169" y="1054"/>
                  </a:lnTo>
                  <a:lnTo>
                    <a:pt x="169" y="71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1920475" y="1409150"/>
              <a:ext cx="5300" cy="34800"/>
            </a:xfrm>
            <a:custGeom>
              <a:avLst/>
              <a:gdLst/>
              <a:ahLst/>
              <a:cxnLst/>
              <a:rect l="l" t="t" r="r" b="b"/>
              <a:pathLst>
                <a:path w="212" h="1392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85" y="1054"/>
                  </a:lnTo>
                  <a:lnTo>
                    <a:pt x="85" y="1054"/>
                  </a:lnTo>
                  <a:lnTo>
                    <a:pt x="85" y="1181"/>
                  </a:lnTo>
                  <a:lnTo>
                    <a:pt x="127" y="1349"/>
                  </a:lnTo>
                  <a:lnTo>
                    <a:pt x="127" y="1349"/>
                  </a:lnTo>
                  <a:lnTo>
                    <a:pt x="169" y="1392"/>
                  </a:lnTo>
                  <a:lnTo>
                    <a:pt x="169" y="1392"/>
                  </a:lnTo>
                  <a:lnTo>
                    <a:pt x="212" y="1349"/>
                  </a:lnTo>
                  <a:lnTo>
                    <a:pt x="212" y="1349"/>
                  </a:lnTo>
                  <a:lnTo>
                    <a:pt x="212" y="1181"/>
                  </a:lnTo>
                  <a:lnTo>
                    <a:pt x="169" y="1054"/>
                  </a:lnTo>
                  <a:lnTo>
                    <a:pt x="169" y="1054"/>
                  </a:lnTo>
                  <a:lnTo>
                    <a:pt x="169" y="717"/>
                  </a:lnTo>
                  <a:lnTo>
                    <a:pt x="169" y="717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1957375" y="1416525"/>
              <a:ext cx="2125" cy="11625"/>
            </a:xfrm>
            <a:custGeom>
              <a:avLst/>
              <a:gdLst/>
              <a:ahLst/>
              <a:cxnLst/>
              <a:rect l="l" t="t" r="r" b="b"/>
              <a:pathLst>
                <a:path w="85" h="465" extrusionOk="0">
                  <a:moveTo>
                    <a:pt x="43" y="0"/>
                  </a:moveTo>
                  <a:lnTo>
                    <a:pt x="43" y="253"/>
                  </a:lnTo>
                  <a:lnTo>
                    <a:pt x="1" y="295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43" y="464"/>
                  </a:lnTo>
                  <a:lnTo>
                    <a:pt x="85" y="464"/>
                  </a:lnTo>
                  <a:lnTo>
                    <a:pt x="85" y="422"/>
                  </a:lnTo>
                  <a:lnTo>
                    <a:pt x="85" y="380"/>
                  </a:lnTo>
                  <a:lnTo>
                    <a:pt x="85" y="295"/>
                  </a:lnTo>
                  <a:lnTo>
                    <a:pt x="85" y="25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1957375" y="1416525"/>
              <a:ext cx="2125" cy="11625"/>
            </a:xfrm>
            <a:custGeom>
              <a:avLst/>
              <a:gdLst/>
              <a:ahLst/>
              <a:cxnLst/>
              <a:rect l="l" t="t" r="r" b="b"/>
              <a:pathLst>
                <a:path w="85" h="465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253"/>
                  </a:lnTo>
                  <a:lnTo>
                    <a:pt x="43" y="253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43" y="464"/>
                  </a:lnTo>
                  <a:lnTo>
                    <a:pt x="85" y="464"/>
                  </a:lnTo>
                  <a:lnTo>
                    <a:pt x="85" y="464"/>
                  </a:lnTo>
                  <a:lnTo>
                    <a:pt x="85" y="422"/>
                  </a:lnTo>
                  <a:lnTo>
                    <a:pt x="85" y="380"/>
                  </a:lnTo>
                  <a:lnTo>
                    <a:pt x="85" y="380"/>
                  </a:lnTo>
                  <a:lnTo>
                    <a:pt x="85" y="295"/>
                  </a:lnTo>
                  <a:lnTo>
                    <a:pt x="85" y="295"/>
                  </a:lnTo>
                  <a:lnTo>
                    <a:pt x="85" y="253"/>
                  </a:lnTo>
                  <a:lnTo>
                    <a:pt x="85" y="253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1983725" y="1582025"/>
              <a:ext cx="21100" cy="31625"/>
            </a:xfrm>
            <a:custGeom>
              <a:avLst/>
              <a:gdLst/>
              <a:ahLst/>
              <a:cxnLst/>
              <a:rect l="l" t="t" r="r" b="b"/>
              <a:pathLst>
                <a:path w="844" h="1265" extrusionOk="0">
                  <a:moveTo>
                    <a:pt x="43" y="0"/>
                  </a:moveTo>
                  <a:lnTo>
                    <a:pt x="1" y="42"/>
                  </a:lnTo>
                  <a:lnTo>
                    <a:pt x="1" y="211"/>
                  </a:lnTo>
                  <a:lnTo>
                    <a:pt x="1" y="422"/>
                  </a:lnTo>
                  <a:lnTo>
                    <a:pt x="85" y="590"/>
                  </a:lnTo>
                  <a:lnTo>
                    <a:pt x="169" y="801"/>
                  </a:lnTo>
                  <a:lnTo>
                    <a:pt x="254" y="970"/>
                  </a:lnTo>
                  <a:lnTo>
                    <a:pt x="380" y="1096"/>
                  </a:lnTo>
                  <a:lnTo>
                    <a:pt x="549" y="1223"/>
                  </a:lnTo>
                  <a:lnTo>
                    <a:pt x="760" y="1265"/>
                  </a:lnTo>
                  <a:lnTo>
                    <a:pt x="802" y="1265"/>
                  </a:lnTo>
                  <a:lnTo>
                    <a:pt x="844" y="1223"/>
                  </a:lnTo>
                  <a:lnTo>
                    <a:pt x="844" y="1181"/>
                  </a:lnTo>
                  <a:lnTo>
                    <a:pt x="802" y="1138"/>
                  </a:lnTo>
                  <a:lnTo>
                    <a:pt x="675" y="1054"/>
                  </a:lnTo>
                  <a:lnTo>
                    <a:pt x="507" y="928"/>
                  </a:lnTo>
                  <a:lnTo>
                    <a:pt x="296" y="675"/>
                  </a:lnTo>
                  <a:lnTo>
                    <a:pt x="212" y="548"/>
                  </a:lnTo>
                  <a:lnTo>
                    <a:pt x="127" y="380"/>
                  </a:lnTo>
                  <a:lnTo>
                    <a:pt x="85" y="211"/>
                  </a:lnTo>
                  <a:lnTo>
                    <a:pt x="85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1983725" y="1582025"/>
              <a:ext cx="21100" cy="31625"/>
            </a:xfrm>
            <a:custGeom>
              <a:avLst/>
              <a:gdLst/>
              <a:ahLst/>
              <a:cxnLst/>
              <a:rect l="l" t="t" r="r" b="b"/>
              <a:pathLst>
                <a:path w="844" h="1265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211"/>
                  </a:lnTo>
                  <a:lnTo>
                    <a:pt x="1" y="211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85" y="590"/>
                  </a:lnTo>
                  <a:lnTo>
                    <a:pt x="169" y="801"/>
                  </a:lnTo>
                  <a:lnTo>
                    <a:pt x="169" y="801"/>
                  </a:lnTo>
                  <a:lnTo>
                    <a:pt x="254" y="970"/>
                  </a:lnTo>
                  <a:lnTo>
                    <a:pt x="380" y="1096"/>
                  </a:lnTo>
                  <a:lnTo>
                    <a:pt x="380" y="1096"/>
                  </a:lnTo>
                  <a:lnTo>
                    <a:pt x="549" y="1223"/>
                  </a:lnTo>
                  <a:lnTo>
                    <a:pt x="760" y="1265"/>
                  </a:lnTo>
                  <a:lnTo>
                    <a:pt x="760" y="1265"/>
                  </a:lnTo>
                  <a:lnTo>
                    <a:pt x="760" y="1265"/>
                  </a:lnTo>
                  <a:lnTo>
                    <a:pt x="760" y="1265"/>
                  </a:lnTo>
                  <a:lnTo>
                    <a:pt x="802" y="1265"/>
                  </a:lnTo>
                  <a:lnTo>
                    <a:pt x="844" y="1223"/>
                  </a:lnTo>
                  <a:lnTo>
                    <a:pt x="844" y="1181"/>
                  </a:lnTo>
                  <a:lnTo>
                    <a:pt x="802" y="1138"/>
                  </a:lnTo>
                  <a:lnTo>
                    <a:pt x="802" y="1138"/>
                  </a:lnTo>
                  <a:lnTo>
                    <a:pt x="675" y="1054"/>
                  </a:lnTo>
                  <a:lnTo>
                    <a:pt x="675" y="1054"/>
                  </a:lnTo>
                  <a:lnTo>
                    <a:pt x="507" y="928"/>
                  </a:lnTo>
                  <a:lnTo>
                    <a:pt x="507" y="928"/>
                  </a:lnTo>
                  <a:lnTo>
                    <a:pt x="296" y="675"/>
                  </a:lnTo>
                  <a:lnTo>
                    <a:pt x="296" y="675"/>
                  </a:lnTo>
                  <a:lnTo>
                    <a:pt x="212" y="548"/>
                  </a:lnTo>
                  <a:lnTo>
                    <a:pt x="127" y="380"/>
                  </a:lnTo>
                  <a:lnTo>
                    <a:pt x="85" y="211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2138675" y="1669500"/>
              <a:ext cx="12675" cy="3200"/>
            </a:xfrm>
            <a:custGeom>
              <a:avLst/>
              <a:gdLst/>
              <a:ahLst/>
              <a:cxnLst/>
              <a:rect l="l" t="t" r="r" b="b"/>
              <a:pathLst>
                <a:path w="507" h="128" extrusionOk="0">
                  <a:moveTo>
                    <a:pt x="254" y="1"/>
                  </a:moveTo>
                  <a:lnTo>
                    <a:pt x="43" y="43"/>
                  </a:lnTo>
                  <a:lnTo>
                    <a:pt x="1" y="43"/>
                  </a:lnTo>
                  <a:lnTo>
                    <a:pt x="1" y="85"/>
                  </a:lnTo>
                  <a:lnTo>
                    <a:pt x="43" y="127"/>
                  </a:lnTo>
                  <a:lnTo>
                    <a:pt x="465" y="127"/>
                  </a:lnTo>
                  <a:lnTo>
                    <a:pt x="507" y="85"/>
                  </a:lnTo>
                  <a:lnTo>
                    <a:pt x="507" y="43"/>
                  </a:lnTo>
                  <a:lnTo>
                    <a:pt x="465" y="43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138675" y="1669500"/>
              <a:ext cx="12675" cy="3200"/>
            </a:xfrm>
            <a:custGeom>
              <a:avLst/>
              <a:gdLst/>
              <a:ahLst/>
              <a:cxnLst/>
              <a:rect l="l" t="t" r="r" b="b"/>
              <a:pathLst>
                <a:path w="507" h="128" fill="none" extrusionOk="0">
                  <a:moveTo>
                    <a:pt x="423" y="1"/>
                  </a:moveTo>
                  <a:lnTo>
                    <a:pt x="423" y="1"/>
                  </a:lnTo>
                  <a:lnTo>
                    <a:pt x="380" y="1"/>
                  </a:lnTo>
                  <a:lnTo>
                    <a:pt x="380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43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254" y="127"/>
                  </a:lnTo>
                  <a:lnTo>
                    <a:pt x="254" y="127"/>
                  </a:lnTo>
                  <a:lnTo>
                    <a:pt x="380" y="127"/>
                  </a:lnTo>
                  <a:lnTo>
                    <a:pt x="380" y="127"/>
                  </a:lnTo>
                  <a:lnTo>
                    <a:pt x="423" y="127"/>
                  </a:lnTo>
                  <a:lnTo>
                    <a:pt x="423" y="127"/>
                  </a:lnTo>
                  <a:lnTo>
                    <a:pt x="465" y="127"/>
                  </a:lnTo>
                  <a:lnTo>
                    <a:pt x="507" y="85"/>
                  </a:lnTo>
                  <a:lnTo>
                    <a:pt x="507" y="43"/>
                  </a:lnTo>
                  <a:lnTo>
                    <a:pt x="507" y="43"/>
                  </a:lnTo>
                  <a:lnTo>
                    <a:pt x="465" y="43"/>
                  </a:lnTo>
                  <a:lnTo>
                    <a:pt x="4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373750" y="1574625"/>
              <a:ext cx="17950" cy="13750"/>
            </a:xfrm>
            <a:custGeom>
              <a:avLst/>
              <a:gdLst/>
              <a:ahLst/>
              <a:cxnLst/>
              <a:rect l="l" t="t" r="r" b="b"/>
              <a:pathLst>
                <a:path w="718" h="550" extrusionOk="0">
                  <a:moveTo>
                    <a:pt x="633" y="1"/>
                  </a:moveTo>
                  <a:lnTo>
                    <a:pt x="464" y="85"/>
                  </a:lnTo>
                  <a:lnTo>
                    <a:pt x="296" y="212"/>
                  </a:lnTo>
                  <a:lnTo>
                    <a:pt x="169" y="296"/>
                  </a:lnTo>
                  <a:lnTo>
                    <a:pt x="85" y="380"/>
                  </a:lnTo>
                  <a:lnTo>
                    <a:pt x="43" y="423"/>
                  </a:lnTo>
                  <a:lnTo>
                    <a:pt x="1" y="465"/>
                  </a:lnTo>
                  <a:lnTo>
                    <a:pt x="1" y="507"/>
                  </a:lnTo>
                  <a:lnTo>
                    <a:pt x="85" y="549"/>
                  </a:lnTo>
                  <a:lnTo>
                    <a:pt x="169" y="507"/>
                  </a:lnTo>
                  <a:lnTo>
                    <a:pt x="254" y="465"/>
                  </a:lnTo>
                  <a:lnTo>
                    <a:pt x="422" y="338"/>
                  </a:lnTo>
                  <a:lnTo>
                    <a:pt x="549" y="212"/>
                  </a:lnTo>
                  <a:lnTo>
                    <a:pt x="633" y="127"/>
                  </a:lnTo>
                  <a:lnTo>
                    <a:pt x="675" y="85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373750" y="1574625"/>
              <a:ext cx="17950" cy="13750"/>
            </a:xfrm>
            <a:custGeom>
              <a:avLst/>
              <a:gdLst/>
              <a:ahLst/>
              <a:cxnLst/>
              <a:rect l="l" t="t" r="r" b="b"/>
              <a:pathLst>
                <a:path w="718" h="550" fill="none" extrusionOk="0">
                  <a:moveTo>
                    <a:pt x="633" y="1"/>
                  </a:moveTo>
                  <a:lnTo>
                    <a:pt x="633" y="1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64" y="85"/>
                  </a:lnTo>
                  <a:lnTo>
                    <a:pt x="464" y="85"/>
                  </a:lnTo>
                  <a:lnTo>
                    <a:pt x="296" y="212"/>
                  </a:lnTo>
                  <a:lnTo>
                    <a:pt x="296" y="212"/>
                  </a:lnTo>
                  <a:lnTo>
                    <a:pt x="169" y="296"/>
                  </a:lnTo>
                  <a:lnTo>
                    <a:pt x="169" y="296"/>
                  </a:lnTo>
                  <a:lnTo>
                    <a:pt x="85" y="380"/>
                  </a:lnTo>
                  <a:lnTo>
                    <a:pt x="43" y="423"/>
                  </a:lnTo>
                  <a:lnTo>
                    <a:pt x="43" y="423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1" y="507"/>
                  </a:lnTo>
                  <a:lnTo>
                    <a:pt x="85" y="549"/>
                  </a:lnTo>
                  <a:lnTo>
                    <a:pt x="85" y="549"/>
                  </a:lnTo>
                  <a:lnTo>
                    <a:pt x="85" y="549"/>
                  </a:lnTo>
                  <a:lnTo>
                    <a:pt x="85" y="549"/>
                  </a:lnTo>
                  <a:lnTo>
                    <a:pt x="169" y="507"/>
                  </a:lnTo>
                  <a:lnTo>
                    <a:pt x="169" y="507"/>
                  </a:lnTo>
                  <a:lnTo>
                    <a:pt x="254" y="465"/>
                  </a:lnTo>
                  <a:lnTo>
                    <a:pt x="254" y="465"/>
                  </a:lnTo>
                  <a:lnTo>
                    <a:pt x="422" y="338"/>
                  </a:lnTo>
                  <a:lnTo>
                    <a:pt x="422" y="338"/>
                  </a:lnTo>
                  <a:lnTo>
                    <a:pt x="549" y="212"/>
                  </a:lnTo>
                  <a:lnTo>
                    <a:pt x="549" y="212"/>
                  </a:lnTo>
                  <a:lnTo>
                    <a:pt x="633" y="127"/>
                  </a:lnTo>
                  <a:lnTo>
                    <a:pt x="633" y="127"/>
                  </a:lnTo>
                  <a:lnTo>
                    <a:pt x="675" y="85"/>
                  </a:lnTo>
                  <a:lnTo>
                    <a:pt x="675" y="85"/>
                  </a:lnTo>
                  <a:lnTo>
                    <a:pt x="717" y="1"/>
                  </a:lnTo>
                  <a:lnTo>
                    <a:pt x="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304175" y="1647375"/>
              <a:ext cx="20050" cy="3175"/>
            </a:xfrm>
            <a:custGeom>
              <a:avLst/>
              <a:gdLst/>
              <a:ahLst/>
              <a:cxnLst/>
              <a:rect l="l" t="t" r="r" b="b"/>
              <a:pathLst>
                <a:path w="802" h="127" extrusionOk="0">
                  <a:moveTo>
                    <a:pt x="43" y="0"/>
                  </a:moveTo>
                  <a:lnTo>
                    <a:pt x="1" y="42"/>
                  </a:lnTo>
                  <a:lnTo>
                    <a:pt x="1" y="85"/>
                  </a:lnTo>
                  <a:lnTo>
                    <a:pt x="43" y="127"/>
                  </a:lnTo>
                  <a:lnTo>
                    <a:pt x="465" y="127"/>
                  </a:lnTo>
                  <a:lnTo>
                    <a:pt x="802" y="85"/>
                  </a:lnTo>
                  <a:lnTo>
                    <a:pt x="802" y="42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304175" y="1647375"/>
              <a:ext cx="20050" cy="3175"/>
            </a:xfrm>
            <a:custGeom>
              <a:avLst/>
              <a:gdLst/>
              <a:ahLst/>
              <a:cxnLst/>
              <a:rect l="l" t="t" r="r" b="b"/>
              <a:pathLst>
                <a:path w="802" h="127" fill="none" extrusionOk="0">
                  <a:moveTo>
                    <a:pt x="465" y="0"/>
                  </a:moveTo>
                  <a:lnTo>
                    <a:pt x="465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42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22" y="127"/>
                  </a:lnTo>
                  <a:lnTo>
                    <a:pt x="422" y="127"/>
                  </a:lnTo>
                  <a:lnTo>
                    <a:pt x="465" y="127"/>
                  </a:lnTo>
                  <a:lnTo>
                    <a:pt x="465" y="127"/>
                  </a:lnTo>
                  <a:lnTo>
                    <a:pt x="802" y="85"/>
                  </a:lnTo>
                  <a:lnTo>
                    <a:pt x="802" y="85"/>
                  </a:lnTo>
                  <a:lnTo>
                    <a:pt x="802" y="85"/>
                  </a:lnTo>
                  <a:lnTo>
                    <a:pt x="802" y="42"/>
                  </a:lnTo>
                  <a:lnTo>
                    <a:pt x="802" y="42"/>
                  </a:lnTo>
                  <a:lnTo>
                    <a:pt x="4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2038550" y="1614700"/>
              <a:ext cx="10550" cy="17925"/>
            </a:xfrm>
            <a:custGeom>
              <a:avLst/>
              <a:gdLst/>
              <a:ahLst/>
              <a:cxnLst/>
              <a:rect l="l" t="t" r="r" b="b"/>
              <a:pathLst>
                <a:path w="422" h="717" extrusionOk="0">
                  <a:moveTo>
                    <a:pt x="42" y="0"/>
                  </a:moveTo>
                  <a:lnTo>
                    <a:pt x="42" y="42"/>
                  </a:lnTo>
                  <a:lnTo>
                    <a:pt x="0" y="42"/>
                  </a:lnTo>
                  <a:lnTo>
                    <a:pt x="85" y="211"/>
                  </a:lnTo>
                  <a:lnTo>
                    <a:pt x="127" y="380"/>
                  </a:lnTo>
                  <a:lnTo>
                    <a:pt x="211" y="548"/>
                  </a:lnTo>
                  <a:lnTo>
                    <a:pt x="253" y="590"/>
                  </a:lnTo>
                  <a:lnTo>
                    <a:pt x="253" y="633"/>
                  </a:lnTo>
                  <a:lnTo>
                    <a:pt x="295" y="675"/>
                  </a:lnTo>
                  <a:lnTo>
                    <a:pt x="338" y="717"/>
                  </a:lnTo>
                  <a:lnTo>
                    <a:pt x="380" y="675"/>
                  </a:lnTo>
                  <a:lnTo>
                    <a:pt x="422" y="633"/>
                  </a:lnTo>
                  <a:lnTo>
                    <a:pt x="380" y="548"/>
                  </a:lnTo>
                  <a:lnTo>
                    <a:pt x="338" y="464"/>
                  </a:lnTo>
                  <a:lnTo>
                    <a:pt x="253" y="337"/>
                  </a:lnTo>
                  <a:lnTo>
                    <a:pt x="169" y="169"/>
                  </a:lnTo>
                  <a:lnTo>
                    <a:pt x="85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2038550" y="1614700"/>
              <a:ext cx="10550" cy="17925"/>
            </a:xfrm>
            <a:custGeom>
              <a:avLst/>
              <a:gdLst/>
              <a:ahLst/>
              <a:cxnLst/>
              <a:rect l="l" t="t" r="r" b="b"/>
              <a:pathLst>
                <a:path w="422" h="717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211" y="548"/>
                  </a:lnTo>
                  <a:lnTo>
                    <a:pt x="211" y="548"/>
                  </a:lnTo>
                  <a:lnTo>
                    <a:pt x="253" y="590"/>
                  </a:lnTo>
                  <a:lnTo>
                    <a:pt x="253" y="633"/>
                  </a:lnTo>
                  <a:lnTo>
                    <a:pt x="253" y="633"/>
                  </a:lnTo>
                  <a:lnTo>
                    <a:pt x="295" y="675"/>
                  </a:lnTo>
                  <a:lnTo>
                    <a:pt x="295" y="675"/>
                  </a:lnTo>
                  <a:lnTo>
                    <a:pt x="338" y="717"/>
                  </a:lnTo>
                  <a:lnTo>
                    <a:pt x="338" y="717"/>
                  </a:lnTo>
                  <a:lnTo>
                    <a:pt x="380" y="675"/>
                  </a:lnTo>
                  <a:lnTo>
                    <a:pt x="422" y="633"/>
                  </a:lnTo>
                  <a:lnTo>
                    <a:pt x="422" y="633"/>
                  </a:lnTo>
                  <a:lnTo>
                    <a:pt x="380" y="548"/>
                  </a:lnTo>
                  <a:lnTo>
                    <a:pt x="338" y="464"/>
                  </a:lnTo>
                  <a:lnTo>
                    <a:pt x="338" y="464"/>
                  </a:lnTo>
                  <a:lnTo>
                    <a:pt x="253" y="337"/>
                  </a:lnTo>
                  <a:lnTo>
                    <a:pt x="253" y="337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2032225" y="1264725"/>
              <a:ext cx="31650" cy="25325"/>
            </a:xfrm>
            <a:custGeom>
              <a:avLst/>
              <a:gdLst/>
              <a:ahLst/>
              <a:cxnLst/>
              <a:rect l="l" t="t" r="r" b="b"/>
              <a:pathLst>
                <a:path w="1266" h="1013" extrusionOk="0">
                  <a:moveTo>
                    <a:pt x="0" y="1"/>
                  </a:moveTo>
                  <a:lnTo>
                    <a:pt x="0" y="43"/>
                  </a:lnTo>
                  <a:lnTo>
                    <a:pt x="211" y="380"/>
                  </a:lnTo>
                  <a:lnTo>
                    <a:pt x="338" y="549"/>
                  </a:lnTo>
                  <a:lnTo>
                    <a:pt x="464" y="675"/>
                  </a:lnTo>
                  <a:lnTo>
                    <a:pt x="633" y="802"/>
                  </a:lnTo>
                  <a:lnTo>
                    <a:pt x="801" y="886"/>
                  </a:lnTo>
                  <a:lnTo>
                    <a:pt x="970" y="970"/>
                  </a:lnTo>
                  <a:lnTo>
                    <a:pt x="1181" y="1013"/>
                  </a:lnTo>
                  <a:lnTo>
                    <a:pt x="1223" y="1013"/>
                  </a:lnTo>
                  <a:lnTo>
                    <a:pt x="1265" y="970"/>
                  </a:lnTo>
                  <a:lnTo>
                    <a:pt x="1223" y="928"/>
                  </a:lnTo>
                  <a:lnTo>
                    <a:pt x="1223" y="886"/>
                  </a:lnTo>
                  <a:lnTo>
                    <a:pt x="844" y="760"/>
                  </a:lnTo>
                  <a:lnTo>
                    <a:pt x="548" y="549"/>
                  </a:lnTo>
                  <a:lnTo>
                    <a:pt x="295" y="338"/>
                  </a:lnTo>
                  <a:lnTo>
                    <a:pt x="169" y="16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580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2032225" y="1264725"/>
              <a:ext cx="31650" cy="25325"/>
            </a:xfrm>
            <a:custGeom>
              <a:avLst/>
              <a:gdLst/>
              <a:ahLst/>
              <a:cxnLst/>
              <a:rect l="l" t="t" r="r" b="b"/>
              <a:pathLst>
                <a:path w="1266" h="1013" fill="none" extrusionOk="0">
                  <a:moveTo>
                    <a:pt x="42" y="1"/>
                  </a:moveTo>
                  <a:lnTo>
                    <a:pt x="42" y="1"/>
                  </a:ln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11" y="380"/>
                  </a:lnTo>
                  <a:lnTo>
                    <a:pt x="211" y="380"/>
                  </a:lnTo>
                  <a:lnTo>
                    <a:pt x="338" y="549"/>
                  </a:lnTo>
                  <a:lnTo>
                    <a:pt x="464" y="675"/>
                  </a:lnTo>
                  <a:lnTo>
                    <a:pt x="464" y="675"/>
                  </a:lnTo>
                  <a:lnTo>
                    <a:pt x="633" y="802"/>
                  </a:lnTo>
                  <a:lnTo>
                    <a:pt x="801" y="886"/>
                  </a:lnTo>
                  <a:lnTo>
                    <a:pt x="970" y="970"/>
                  </a:lnTo>
                  <a:lnTo>
                    <a:pt x="1181" y="1013"/>
                  </a:lnTo>
                  <a:lnTo>
                    <a:pt x="1181" y="1013"/>
                  </a:lnTo>
                  <a:lnTo>
                    <a:pt x="1181" y="1013"/>
                  </a:lnTo>
                  <a:lnTo>
                    <a:pt x="1181" y="1013"/>
                  </a:lnTo>
                  <a:lnTo>
                    <a:pt x="1223" y="1013"/>
                  </a:lnTo>
                  <a:lnTo>
                    <a:pt x="1265" y="970"/>
                  </a:lnTo>
                  <a:lnTo>
                    <a:pt x="1223" y="928"/>
                  </a:lnTo>
                  <a:lnTo>
                    <a:pt x="1223" y="886"/>
                  </a:lnTo>
                  <a:lnTo>
                    <a:pt x="1223" y="886"/>
                  </a:lnTo>
                  <a:lnTo>
                    <a:pt x="844" y="760"/>
                  </a:lnTo>
                  <a:lnTo>
                    <a:pt x="548" y="549"/>
                  </a:lnTo>
                  <a:lnTo>
                    <a:pt x="548" y="549"/>
                  </a:lnTo>
                  <a:lnTo>
                    <a:pt x="295" y="338"/>
                  </a:lnTo>
                  <a:lnTo>
                    <a:pt x="295" y="338"/>
                  </a:lnTo>
                  <a:lnTo>
                    <a:pt x="169" y="169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0" name="Google Shape;350;p32"/>
          <p:cNvPicPr preferRelativeResize="0"/>
          <p:nvPr/>
        </p:nvPicPr>
        <p:blipFill rotWithShape="1">
          <a:blip r:embed="rId3">
            <a:alphaModFix/>
          </a:blip>
          <a:srcRect r="85033" b="57791"/>
          <a:stretch/>
        </p:blipFill>
        <p:spPr>
          <a:xfrm rot="10800000">
            <a:off x="2051" y="-42850"/>
            <a:ext cx="1435899" cy="12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swer 3"/>
          <p:cNvSpPr/>
          <p:nvPr/>
        </p:nvSpPr>
        <p:spPr>
          <a:xfrm>
            <a:off x="5970761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4950" kern="1200">
                <a:solidFill>
                  <a:prstClr val="white"/>
                </a:solidFill>
                <a:latin typeface="Twinkl"/>
              </a:rPr>
              <a:t>oo</a:t>
            </a:r>
            <a:endParaRPr lang="en-GB" sz="495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7" name="answer 2"/>
          <p:cNvSpPr/>
          <p:nvPr/>
        </p:nvSpPr>
        <p:spPr>
          <a:xfrm>
            <a:off x="3840249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4950" kern="1200">
                <a:solidFill>
                  <a:prstClr val="white"/>
                </a:solidFill>
                <a:latin typeface="Twinkl"/>
              </a:rPr>
              <a:t>ou</a:t>
            </a:r>
            <a:endParaRPr lang="en-GB" sz="495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4" name="answer 1"/>
          <p:cNvSpPr/>
          <p:nvPr/>
        </p:nvSpPr>
        <p:spPr>
          <a:xfrm>
            <a:off x="1709738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4950" kern="1200">
                <a:solidFill>
                  <a:prstClr val="white"/>
                </a:solidFill>
                <a:latin typeface="Twinkl"/>
              </a:rPr>
              <a:t>ow</a:t>
            </a:r>
            <a:endParaRPr lang="en-GB" sz="495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13" name="Correct answer"/>
          <p:cNvSpPr/>
          <p:nvPr/>
        </p:nvSpPr>
        <p:spPr>
          <a:xfrm>
            <a:off x="3772348" y="2739451"/>
            <a:ext cx="1599304" cy="1599304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76" y="3711485"/>
            <a:ext cx="1699104" cy="186374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09738" y="573882"/>
            <a:ext cx="5724525" cy="363152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altLang="en-US" sz="1800" kern="1200" dirty="0">
                <a:solidFill>
                  <a:prstClr val="white"/>
                </a:solidFill>
                <a:latin typeface="Twinkl"/>
              </a:rPr>
              <a:t>Find the missing letter</a:t>
            </a:r>
            <a:endParaRPr lang="en-GB" sz="18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18" name="Next">
            <a:hlinkClick r:id="" action="ppaction://noaction"/>
          </p:cNvPr>
          <p:cNvSpPr/>
          <p:nvPr/>
        </p:nvSpPr>
        <p:spPr>
          <a:xfrm>
            <a:off x="6826313" y="1525855"/>
            <a:ext cx="769875" cy="521138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Twinkl"/>
              </a:rPr>
              <a:t>Next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4DD338-BA15-0398-178B-A640216CFFAE}"/>
              </a:ext>
            </a:extLst>
          </p:cNvPr>
          <p:cNvSpPr/>
          <p:nvPr/>
        </p:nvSpPr>
        <p:spPr>
          <a:xfrm>
            <a:off x="2826057" y="1525854"/>
            <a:ext cx="163891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4050" kern="1200">
                <a:ln w="0"/>
                <a:solidFill>
                  <a:srgbClr val="1C1C1C"/>
                </a:solidFill>
                <a:effectLst>
                  <a:outerShdw blurRad="38100" dist="19050" dir="2700000" algn="tl" rotWithShape="0">
                    <a:srgbClr val="1C1C1C">
                      <a:alpha val="40000"/>
                    </a:srgbClr>
                  </a:outerShdw>
                </a:effectLst>
                <a:latin typeface="Twinkl"/>
                <a:ea typeface="+mn-ea"/>
                <a:cs typeface="+mn-cs"/>
              </a:rPr>
              <a:t>h….se</a:t>
            </a:r>
            <a:endParaRPr lang="en-US" sz="4050" kern="1200" dirty="0">
              <a:ln w="0"/>
              <a:solidFill>
                <a:srgbClr val="1C1C1C"/>
              </a:solidFill>
              <a:effectLst>
                <a:outerShdw blurRad="38100" dist="19050" dir="2700000" algn="tl" rotWithShape="0">
                  <a:srgbClr val="1C1C1C">
                    <a:alpha val="40000"/>
                  </a:srgbClr>
                </a:outerShdw>
              </a:effectLst>
              <a:latin typeface="Twinkl"/>
              <a:ea typeface="+mn-ea"/>
              <a:cs typeface="+mn-cs"/>
            </a:endParaRPr>
          </a:p>
        </p:txBody>
      </p:sp>
      <p:pic>
        <p:nvPicPr>
          <p:cNvPr id="1026" name="Picture 2" descr="134,092 House Clipart Illustrations &amp; Clip Art - iStock">
            <a:extLst>
              <a:ext uri="{FF2B5EF4-FFF2-40B4-BE49-F238E27FC236}">
                <a16:creationId xmlns:a16="http://schemas.microsoft.com/office/drawing/2014/main" xmlns="" id="{1C805070-427E-4ECC-BAB3-EE04E23A9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94" y="1109416"/>
            <a:ext cx="1747811" cy="15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6F972B-3B91-4408-260A-1AF8E2967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5403" y="4907628"/>
            <a:ext cx="925812" cy="198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12793B0-0A80-7036-F7CB-998982441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803" y="5060028"/>
            <a:ext cx="925812" cy="1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2198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swer 3"/>
          <p:cNvSpPr/>
          <p:nvPr/>
        </p:nvSpPr>
        <p:spPr>
          <a:xfrm>
            <a:off x="5970761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HERE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7" name="answer 2"/>
          <p:cNvSpPr/>
          <p:nvPr/>
        </p:nvSpPr>
        <p:spPr>
          <a:xfrm>
            <a:off x="3840249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HEER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4" name="answer 1"/>
          <p:cNvSpPr/>
          <p:nvPr/>
        </p:nvSpPr>
        <p:spPr>
          <a:xfrm>
            <a:off x="1709738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REHE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13" name="Correct answer"/>
          <p:cNvSpPr/>
          <p:nvPr/>
        </p:nvSpPr>
        <p:spPr>
          <a:xfrm>
            <a:off x="5899020" y="2739451"/>
            <a:ext cx="1599304" cy="1599304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51" y="3665131"/>
            <a:ext cx="1699104" cy="186374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709738" y="537445"/>
            <a:ext cx="5724525" cy="586872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800" kern="1200" dirty="0">
                <a:solidFill>
                  <a:prstClr val="white"/>
                </a:solidFill>
                <a:latin typeface="Twinkl"/>
              </a:rPr>
              <a:t>REORDER</a:t>
            </a:r>
          </a:p>
        </p:txBody>
      </p:sp>
      <p:sp>
        <p:nvSpPr>
          <p:cNvPr id="16" name="Next">
            <a:hlinkClick r:id="" action="ppaction://noaction"/>
          </p:cNvPr>
          <p:cNvSpPr/>
          <p:nvPr/>
        </p:nvSpPr>
        <p:spPr>
          <a:xfrm>
            <a:off x="6826313" y="1525855"/>
            <a:ext cx="769875" cy="521138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Twinkl"/>
              </a:rPr>
              <a:t>Next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3198584-8B11-8064-441E-39F790CF8BBC}"/>
              </a:ext>
            </a:extLst>
          </p:cNvPr>
          <p:cNvSpPr/>
          <p:nvPr/>
        </p:nvSpPr>
        <p:spPr>
          <a:xfrm>
            <a:off x="3449179" y="1549330"/>
            <a:ext cx="210057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4050" kern="1200">
                <a:ln w="0"/>
                <a:solidFill>
                  <a:srgbClr val="1C1C1C"/>
                </a:solidFill>
                <a:effectLst>
                  <a:outerShdw blurRad="38100" dist="19050" dir="2700000" algn="tl" rotWithShape="0">
                    <a:srgbClr val="1C1C1C">
                      <a:alpha val="40000"/>
                    </a:srgbClr>
                  </a:outerShdw>
                </a:effectLst>
                <a:latin typeface="Twinkl"/>
                <a:ea typeface="+mn-ea"/>
                <a:cs typeface="+mn-cs"/>
              </a:rPr>
              <a:t>E-H-R-E</a:t>
            </a:r>
            <a:endParaRPr lang="en-US" sz="4050" kern="1200" dirty="0">
              <a:ln w="0"/>
              <a:solidFill>
                <a:srgbClr val="1C1C1C"/>
              </a:solidFill>
              <a:effectLst>
                <a:outerShdw blurRad="38100" dist="19050" dir="2700000" algn="tl" rotWithShape="0">
                  <a:srgbClr val="1C1C1C">
                    <a:alpha val="40000"/>
                  </a:srgbClr>
                </a:outerShdw>
              </a:effectLst>
              <a:latin typeface="Twink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32D500-95DA-8555-EE21-6A8A49C60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5403" y="4907628"/>
            <a:ext cx="925812" cy="1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0854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09738" y="573882"/>
            <a:ext cx="5724525" cy="363152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>
                <a:solidFill>
                  <a:prstClr val="white"/>
                </a:solidFill>
                <a:latin typeface="Twinkl"/>
              </a:rPr>
              <a:t>The cat is ..... the box.</a:t>
            </a:r>
            <a:endParaRPr lang="en-GB" sz="135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8" name="answer 3"/>
          <p:cNvSpPr/>
          <p:nvPr/>
        </p:nvSpPr>
        <p:spPr>
          <a:xfrm>
            <a:off x="5970761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in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7" name="answer 2"/>
          <p:cNvSpPr/>
          <p:nvPr/>
        </p:nvSpPr>
        <p:spPr>
          <a:xfrm>
            <a:off x="3840249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on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4" name="answer 1"/>
          <p:cNvSpPr/>
          <p:nvPr/>
        </p:nvSpPr>
        <p:spPr>
          <a:xfrm>
            <a:off x="1709738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here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13" name="Correct answer"/>
          <p:cNvSpPr/>
          <p:nvPr/>
        </p:nvSpPr>
        <p:spPr>
          <a:xfrm>
            <a:off x="5902860" y="2805667"/>
            <a:ext cx="1599304" cy="1599304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53" y="3338981"/>
            <a:ext cx="1699104" cy="1863746"/>
          </a:xfrm>
          <a:prstGeom prst="rect">
            <a:avLst/>
          </a:prstGeom>
        </p:spPr>
      </p:pic>
      <p:sp>
        <p:nvSpPr>
          <p:cNvPr id="11" name="Next">
            <a:hlinkClick r:id="" action="ppaction://noaction"/>
          </p:cNvPr>
          <p:cNvSpPr/>
          <p:nvPr/>
        </p:nvSpPr>
        <p:spPr>
          <a:xfrm>
            <a:off x="6826313" y="1525855"/>
            <a:ext cx="769875" cy="521138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Twinkl"/>
              </a:rPr>
              <a:t>Next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78A582D5-5691-D8F9-8F29-28444CBD8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/>
          <a:stretch/>
        </p:blipFill>
        <p:spPr bwMode="auto">
          <a:xfrm>
            <a:off x="3894363" y="1071698"/>
            <a:ext cx="1409388" cy="159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9D38175-BBDD-6524-F5A2-4F3D4C58D8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5403" y="4907628"/>
            <a:ext cx="925812" cy="1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4466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8029" y="612782"/>
            <a:ext cx="4451472" cy="1117539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GB" sz="2400" kern="1200" dirty="0">
                <a:solidFill>
                  <a:prstClr val="white"/>
                </a:solidFill>
                <a:latin typeface="Twinkl"/>
              </a:rPr>
              <a:t>What’s this ?</a:t>
            </a:r>
          </a:p>
        </p:txBody>
      </p:sp>
      <p:sp>
        <p:nvSpPr>
          <p:cNvPr id="8" name="answer 3"/>
          <p:cNvSpPr/>
          <p:nvPr/>
        </p:nvSpPr>
        <p:spPr>
          <a:xfrm>
            <a:off x="5970761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kitchen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7" name="answer 2"/>
          <p:cNvSpPr/>
          <p:nvPr/>
        </p:nvSpPr>
        <p:spPr>
          <a:xfrm>
            <a:off x="3840249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lamp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4" name="answer 1"/>
          <p:cNvSpPr/>
          <p:nvPr/>
        </p:nvSpPr>
        <p:spPr>
          <a:xfrm>
            <a:off x="1709738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living room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13" name="Correct answer"/>
          <p:cNvSpPr/>
          <p:nvPr/>
        </p:nvSpPr>
        <p:spPr>
          <a:xfrm>
            <a:off x="1641837" y="2739451"/>
            <a:ext cx="1599304" cy="1599304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88" y="3708073"/>
            <a:ext cx="1699104" cy="1863746"/>
          </a:xfrm>
          <a:prstGeom prst="rect">
            <a:avLst/>
          </a:prstGeom>
        </p:spPr>
      </p:pic>
      <p:sp>
        <p:nvSpPr>
          <p:cNvPr id="11" name="Next">
            <a:hlinkClick r:id="" action="ppaction://noaction"/>
          </p:cNvPr>
          <p:cNvSpPr/>
          <p:nvPr/>
        </p:nvSpPr>
        <p:spPr>
          <a:xfrm>
            <a:off x="6839501" y="1865458"/>
            <a:ext cx="769875" cy="521138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Twinkl"/>
              </a:rPr>
              <a:t>Next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838E93E6-D6BF-9605-124A-46E3958A6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r="5915"/>
          <a:stretch/>
        </p:blipFill>
        <p:spPr bwMode="auto">
          <a:xfrm>
            <a:off x="4809618" y="543127"/>
            <a:ext cx="1754729" cy="13692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89C501-EE2D-D1F2-602A-B51E0ACDA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5403" y="4907628"/>
            <a:ext cx="925812" cy="1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0685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swer 3"/>
          <p:cNvSpPr/>
          <p:nvPr/>
        </p:nvSpPr>
        <p:spPr>
          <a:xfrm>
            <a:off x="5970761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Where are the lamps?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7" name="answer 2"/>
          <p:cNvSpPr/>
          <p:nvPr/>
        </p:nvSpPr>
        <p:spPr>
          <a:xfrm>
            <a:off x="3840249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The lamps where are?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4" name="answer 1"/>
          <p:cNvSpPr/>
          <p:nvPr/>
        </p:nvSpPr>
        <p:spPr>
          <a:xfrm>
            <a:off x="1709738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Where the lamps are?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13" name="Correct answer"/>
          <p:cNvSpPr/>
          <p:nvPr/>
        </p:nvSpPr>
        <p:spPr>
          <a:xfrm>
            <a:off x="5899020" y="2739451"/>
            <a:ext cx="1599304" cy="1599304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51" y="3665131"/>
            <a:ext cx="1699104" cy="186374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709738" y="537445"/>
            <a:ext cx="5724525" cy="586872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800" kern="1200" dirty="0">
                <a:solidFill>
                  <a:prstClr val="white"/>
                </a:solidFill>
                <a:latin typeface="Twinkl"/>
              </a:rPr>
              <a:t>REORDER</a:t>
            </a:r>
          </a:p>
        </p:txBody>
      </p:sp>
      <p:sp>
        <p:nvSpPr>
          <p:cNvPr id="16" name="Next">
            <a:hlinkClick r:id="" action="ppaction://noaction"/>
          </p:cNvPr>
          <p:cNvSpPr/>
          <p:nvPr/>
        </p:nvSpPr>
        <p:spPr>
          <a:xfrm>
            <a:off x="6881827" y="1313994"/>
            <a:ext cx="769875" cy="521138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Twinkl"/>
              </a:rPr>
              <a:t>Next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3198584-8B11-8064-441E-39F790CF8BBC}"/>
              </a:ext>
            </a:extLst>
          </p:cNvPr>
          <p:cNvSpPr/>
          <p:nvPr/>
        </p:nvSpPr>
        <p:spPr>
          <a:xfrm>
            <a:off x="1833353" y="1549330"/>
            <a:ext cx="533223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4050" kern="1200">
                <a:ln w="0"/>
                <a:solidFill>
                  <a:srgbClr val="1C1C1C"/>
                </a:solidFill>
                <a:effectLst>
                  <a:outerShdw blurRad="38100" dist="19050" dir="2700000" algn="tl" rotWithShape="0">
                    <a:srgbClr val="1C1C1C">
                      <a:alpha val="40000"/>
                    </a:srgbClr>
                  </a:outerShdw>
                </a:effectLst>
                <a:latin typeface="Twinkl"/>
                <a:ea typeface="+mn-ea"/>
                <a:cs typeface="+mn-cs"/>
              </a:rPr>
              <a:t>the-Where-lamps?-are</a:t>
            </a:r>
            <a:endParaRPr lang="en-US" sz="4050" kern="1200" dirty="0">
              <a:ln w="0"/>
              <a:solidFill>
                <a:srgbClr val="1C1C1C"/>
              </a:solidFill>
              <a:effectLst>
                <a:outerShdw blurRad="38100" dist="19050" dir="2700000" algn="tl" rotWithShape="0">
                  <a:srgbClr val="1C1C1C">
                    <a:alpha val="40000"/>
                  </a:srgbClr>
                </a:outerShdw>
              </a:effectLst>
              <a:latin typeface="Twink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A79D733-4C94-69F3-4C2C-2AE101AD2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5403" y="4907628"/>
            <a:ext cx="925812" cy="1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1014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73240" y="708398"/>
            <a:ext cx="3078272" cy="1117539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3600" kern="1200">
                <a:solidFill>
                  <a:prstClr val="white"/>
                </a:solidFill>
                <a:latin typeface="Twinkl"/>
              </a:rPr>
              <a:t>It’s there </a:t>
            </a:r>
            <a:r>
              <a:rPr lang="en-GB" sz="3600" kern="1200" dirty="0">
                <a:solidFill>
                  <a:prstClr val="white"/>
                </a:solidFill>
                <a:latin typeface="Twinkl"/>
              </a:rPr>
              <a:t>.</a:t>
            </a:r>
          </a:p>
        </p:txBody>
      </p:sp>
      <p:sp>
        <p:nvSpPr>
          <p:cNvPr id="8" name="answer 3"/>
          <p:cNvSpPr/>
          <p:nvPr/>
        </p:nvSpPr>
        <p:spPr>
          <a:xfrm>
            <a:off x="5970761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How old are you?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7" name="answer 2"/>
          <p:cNvSpPr/>
          <p:nvPr/>
        </p:nvSpPr>
        <p:spPr>
          <a:xfrm>
            <a:off x="3840249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800" kern="1200">
                <a:solidFill>
                  <a:prstClr val="white"/>
                </a:solidFill>
                <a:latin typeface="Twinkl"/>
              </a:rPr>
              <a:t>Where are they?</a:t>
            </a:r>
            <a:endParaRPr lang="en-GB" sz="18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4" name="answer 1"/>
          <p:cNvSpPr/>
          <p:nvPr/>
        </p:nvSpPr>
        <p:spPr>
          <a:xfrm>
            <a:off x="1709738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800" kern="1200">
                <a:solidFill>
                  <a:prstClr val="white"/>
                </a:solidFill>
                <a:latin typeface="Twinkl"/>
              </a:rPr>
              <a:t>Where's the kitchen?</a:t>
            </a:r>
            <a:endParaRPr lang="en-GB" sz="18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13" name="Correct answer"/>
          <p:cNvSpPr/>
          <p:nvPr/>
        </p:nvSpPr>
        <p:spPr>
          <a:xfrm>
            <a:off x="1641837" y="2739451"/>
            <a:ext cx="1599304" cy="1599304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88" y="3708073"/>
            <a:ext cx="1699104" cy="1863746"/>
          </a:xfrm>
          <a:prstGeom prst="rect">
            <a:avLst/>
          </a:prstGeom>
        </p:spPr>
      </p:pic>
      <p:sp>
        <p:nvSpPr>
          <p:cNvPr id="11" name="Next">
            <a:hlinkClick r:id="" action="ppaction://noaction"/>
          </p:cNvPr>
          <p:cNvSpPr/>
          <p:nvPr/>
        </p:nvSpPr>
        <p:spPr>
          <a:xfrm>
            <a:off x="6839501" y="1865458"/>
            <a:ext cx="769875" cy="521138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Twinkl"/>
              </a:rPr>
              <a:t>Next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C4CC934-B39E-DC90-A458-46CC9494C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403" y="4907628"/>
            <a:ext cx="925812" cy="1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8170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swer 3"/>
          <p:cNvSpPr/>
          <p:nvPr/>
        </p:nvSpPr>
        <p:spPr>
          <a:xfrm>
            <a:off x="5970761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800" kern="1200">
                <a:solidFill>
                  <a:prstClr val="white"/>
                </a:solidFill>
                <a:latin typeface="Twinkl"/>
              </a:rPr>
              <a:t>It's there</a:t>
            </a:r>
            <a:endParaRPr lang="en-GB" sz="28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7" name="answer 2"/>
          <p:cNvSpPr/>
          <p:nvPr/>
        </p:nvSpPr>
        <p:spPr>
          <a:xfrm>
            <a:off x="3840249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3300" kern="1200">
                <a:solidFill>
                  <a:prstClr val="white"/>
                </a:solidFill>
                <a:latin typeface="Twinkl"/>
              </a:rPr>
              <a:t>It's here</a:t>
            </a:r>
            <a:endParaRPr lang="en-GB" sz="33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4" name="answer 1"/>
          <p:cNvSpPr/>
          <p:nvPr/>
        </p:nvSpPr>
        <p:spPr>
          <a:xfrm>
            <a:off x="1709738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3300" kern="1200">
                <a:solidFill>
                  <a:prstClr val="white"/>
                </a:solidFill>
                <a:latin typeface="Twinkl"/>
              </a:rPr>
              <a:t>It's you</a:t>
            </a:r>
            <a:endParaRPr lang="en-GB" sz="33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13" name="Correct answer"/>
          <p:cNvSpPr/>
          <p:nvPr/>
        </p:nvSpPr>
        <p:spPr>
          <a:xfrm>
            <a:off x="3772347" y="2759626"/>
            <a:ext cx="1599304" cy="1599304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79" y="3695080"/>
            <a:ext cx="1699104" cy="186374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09738" y="573881"/>
            <a:ext cx="5724525" cy="692498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18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18" name="Next">
            <a:hlinkClick r:id="" action="ppaction://noaction"/>
          </p:cNvPr>
          <p:cNvSpPr/>
          <p:nvPr/>
        </p:nvSpPr>
        <p:spPr>
          <a:xfrm>
            <a:off x="6826313" y="1525855"/>
            <a:ext cx="769875" cy="521138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Twinkl"/>
              </a:rPr>
              <a:t>Next</a:t>
            </a:r>
          </a:p>
        </p:txBody>
      </p:sp>
      <p:pic>
        <p:nvPicPr>
          <p:cNvPr id="2" name="Where's the living room_ It's here.">
            <a:hlinkClick r:id="" action="ppaction://media"/>
            <a:extLst>
              <a:ext uri="{FF2B5EF4-FFF2-40B4-BE49-F238E27FC236}">
                <a16:creationId xmlns:a16="http://schemas.microsoft.com/office/drawing/2014/main" xmlns="" id="{C5E52BB0-4027-4A88-B62C-602F387088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08686" y="456817"/>
            <a:ext cx="926626" cy="926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06F07A-8334-44C5-9438-3E79DD6C10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94" y="1282057"/>
            <a:ext cx="2501090" cy="1389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82F35F2-67A1-3598-9A98-B8A3A21C58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5403" y="4907628"/>
            <a:ext cx="925812" cy="1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1644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swer 3"/>
          <p:cNvSpPr/>
          <p:nvPr/>
        </p:nvSpPr>
        <p:spPr>
          <a:xfrm>
            <a:off x="5970761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 dirty="0">
                <a:solidFill>
                  <a:prstClr val="white"/>
                </a:solidFill>
                <a:latin typeface="Twinkl"/>
              </a:rPr>
              <a:t>What</a:t>
            </a:r>
          </a:p>
        </p:txBody>
      </p:sp>
      <p:sp>
        <p:nvSpPr>
          <p:cNvPr id="7" name="answer 2"/>
          <p:cNvSpPr/>
          <p:nvPr/>
        </p:nvSpPr>
        <p:spPr>
          <a:xfrm>
            <a:off x="3840249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 dirty="0">
                <a:solidFill>
                  <a:prstClr val="white"/>
                </a:solidFill>
                <a:latin typeface="Twinkl"/>
              </a:rPr>
              <a:t>Where</a:t>
            </a:r>
          </a:p>
        </p:txBody>
      </p:sp>
      <p:sp>
        <p:nvSpPr>
          <p:cNvPr id="4" name="answer 1"/>
          <p:cNvSpPr/>
          <p:nvPr/>
        </p:nvSpPr>
        <p:spPr>
          <a:xfrm>
            <a:off x="1709738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 dirty="0">
                <a:solidFill>
                  <a:prstClr val="white"/>
                </a:solidFill>
                <a:latin typeface="Twinkl"/>
              </a:rPr>
              <a:t>Who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3772348" y="2739451"/>
            <a:ext cx="1599304" cy="1599304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49" y="3456595"/>
            <a:ext cx="1699104" cy="186374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709738" y="537445"/>
            <a:ext cx="5724525" cy="1043505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3300" kern="1200">
                <a:solidFill>
                  <a:prstClr val="white"/>
                </a:solidFill>
                <a:latin typeface="Twinkl"/>
              </a:rPr>
              <a:t>……are the books ?</a:t>
            </a:r>
          </a:p>
          <a:p>
            <a:pPr algn="ctr" defTabSz="685800">
              <a:buClrTx/>
            </a:pPr>
            <a:r>
              <a:rPr lang="en-GB" sz="3300" kern="1200">
                <a:solidFill>
                  <a:prstClr val="white"/>
                </a:solidFill>
                <a:latin typeface="Twinkl"/>
              </a:rPr>
              <a:t>They're in the box. </a:t>
            </a:r>
            <a:endParaRPr lang="en-GB" sz="33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16" name="Next">
            <a:hlinkClick r:id="" action="ppaction://noaction"/>
          </p:cNvPr>
          <p:cNvSpPr/>
          <p:nvPr/>
        </p:nvSpPr>
        <p:spPr>
          <a:xfrm>
            <a:off x="6826313" y="1525855"/>
            <a:ext cx="769875" cy="521138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Twinkl"/>
              </a:rPr>
              <a:t>Next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485D83-714D-B27F-D357-E1F8704B7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5403" y="4907628"/>
            <a:ext cx="925812" cy="1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2568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swer 3"/>
          <p:cNvSpPr/>
          <p:nvPr/>
        </p:nvSpPr>
        <p:spPr>
          <a:xfrm>
            <a:off x="5970758" y="2881654"/>
            <a:ext cx="1463502" cy="146350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626" t="10928" r="-23579" b="6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495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4" name="answer 1"/>
          <p:cNvSpPr/>
          <p:nvPr/>
        </p:nvSpPr>
        <p:spPr>
          <a:xfrm>
            <a:off x="1709738" y="2807352"/>
            <a:ext cx="1463502" cy="1463502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495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13" name="Correct answer"/>
          <p:cNvSpPr/>
          <p:nvPr/>
        </p:nvSpPr>
        <p:spPr>
          <a:xfrm>
            <a:off x="3772347" y="2745852"/>
            <a:ext cx="1599304" cy="1599304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09738" y="573881"/>
            <a:ext cx="5724525" cy="692498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altLang="en-US" sz="3600" kern="1200" dirty="0">
                <a:solidFill>
                  <a:prstClr val="white"/>
                </a:solidFill>
                <a:latin typeface="Twinkl"/>
              </a:rPr>
              <a:t>Listen and choose</a:t>
            </a:r>
            <a:endParaRPr lang="en-GB" sz="18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18" name="Next">
            <a:hlinkClick r:id="" action="ppaction://noaction"/>
          </p:cNvPr>
          <p:cNvSpPr/>
          <p:nvPr/>
        </p:nvSpPr>
        <p:spPr>
          <a:xfrm>
            <a:off x="6826313" y="1525855"/>
            <a:ext cx="769875" cy="521138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Twinkl"/>
              </a:rPr>
              <a:t>Next</a:t>
            </a:r>
          </a:p>
        </p:txBody>
      </p:sp>
      <p:pic>
        <p:nvPicPr>
          <p:cNvPr id="2" name="Where's the bathroom_">
            <a:hlinkClick r:id="" action="ppaction://media"/>
            <a:extLst>
              <a:ext uri="{FF2B5EF4-FFF2-40B4-BE49-F238E27FC236}">
                <a16:creationId xmlns:a16="http://schemas.microsoft.com/office/drawing/2014/main" xmlns="" id="{63203836-1D56-4AFB-A8C9-8CBE270ED6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83417" y="1426885"/>
            <a:ext cx="977165" cy="977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621373-347D-42DA-9152-C4D4367458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47" y="3091864"/>
            <a:ext cx="1530417" cy="864686"/>
          </a:xfrm>
          <a:prstGeom prst="rect">
            <a:avLst/>
          </a:prstGeom>
        </p:spPr>
      </p:pic>
      <p:pic>
        <p:nvPicPr>
          <p:cNvPr id="3" name="Monster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57" y="3689829"/>
            <a:ext cx="1699104" cy="1863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8D66ED-F95F-3458-B9BA-2503F8C89D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75403" y="4907628"/>
            <a:ext cx="925812" cy="1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9663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BA222A-E27A-4325-AF09-292939862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0" y="668654"/>
            <a:ext cx="5107305" cy="394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370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4"/>
          <p:cNvSpPr/>
          <p:nvPr/>
        </p:nvSpPr>
        <p:spPr>
          <a:xfrm>
            <a:off x="3254163" y="1660750"/>
            <a:ext cx="1155000" cy="1155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4"/>
          <p:cNvSpPr/>
          <p:nvPr/>
        </p:nvSpPr>
        <p:spPr>
          <a:xfrm>
            <a:off x="3254163" y="3140250"/>
            <a:ext cx="1155000" cy="1155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4"/>
          <p:cNvSpPr/>
          <p:nvPr/>
        </p:nvSpPr>
        <p:spPr>
          <a:xfrm>
            <a:off x="4734838" y="1660750"/>
            <a:ext cx="1155000" cy="115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4"/>
          <p:cNvSpPr/>
          <p:nvPr/>
        </p:nvSpPr>
        <p:spPr>
          <a:xfrm>
            <a:off x="4734838" y="3140250"/>
            <a:ext cx="1155000" cy="1155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4"/>
          <p:cNvSpPr txBox="1">
            <a:spLocks noGrp="1"/>
          </p:cNvSpPr>
          <p:nvPr>
            <p:ph type="title" idx="9"/>
          </p:nvPr>
        </p:nvSpPr>
        <p:spPr>
          <a:xfrm>
            <a:off x="3307563" y="3193650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62" name="Google Shape;462;p34"/>
          <p:cNvSpPr txBox="1">
            <a:spLocks noGrp="1"/>
          </p:cNvSpPr>
          <p:nvPr>
            <p:ph type="title" idx="8"/>
          </p:nvPr>
        </p:nvSpPr>
        <p:spPr>
          <a:xfrm>
            <a:off x="3307563" y="1714150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63" name="Google Shape;463;p34"/>
          <p:cNvSpPr txBox="1">
            <a:spLocks noGrp="1"/>
          </p:cNvSpPr>
          <p:nvPr>
            <p:ph type="title" idx="13"/>
          </p:nvPr>
        </p:nvSpPr>
        <p:spPr>
          <a:xfrm>
            <a:off x="4788238" y="1714150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64" name="Google Shape;464;p34"/>
          <p:cNvSpPr txBox="1">
            <a:spLocks noGrp="1"/>
          </p:cNvSpPr>
          <p:nvPr>
            <p:ph type="title" idx="14"/>
          </p:nvPr>
        </p:nvSpPr>
        <p:spPr>
          <a:xfrm>
            <a:off x="4788238" y="3193650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65" name="Google Shape;465;p34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</a:t>
            </a:r>
            <a:r>
              <a:rPr lang="en">
                <a:solidFill>
                  <a:schemeClr val="dk2"/>
                </a:solidFill>
              </a:rPr>
              <a:t>of</a:t>
            </a:r>
            <a:r>
              <a:rPr lang="en"/>
              <a:t> </a:t>
            </a:r>
            <a:r>
              <a:rPr lang="en">
                <a:solidFill>
                  <a:schemeClr val="accent1"/>
                </a:solidFill>
              </a:rPr>
              <a:t>contents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6" name="Google Shape;466;p34"/>
          <p:cNvSpPr txBox="1">
            <a:spLocks noGrp="1"/>
          </p:cNvSpPr>
          <p:nvPr>
            <p:ph type="title"/>
          </p:nvPr>
        </p:nvSpPr>
        <p:spPr>
          <a:xfrm>
            <a:off x="851575" y="171651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 up</a:t>
            </a:r>
            <a:endParaRPr/>
          </a:p>
        </p:txBody>
      </p:sp>
      <p:sp>
        <p:nvSpPr>
          <p:cNvPr id="467" name="Google Shape;467;p34"/>
          <p:cNvSpPr txBox="1">
            <a:spLocks noGrp="1"/>
          </p:cNvSpPr>
          <p:nvPr>
            <p:ph type="subTitle" idx="1"/>
          </p:nvPr>
        </p:nvSpPr>
        <p:spPr>
          <a:xfrm>
            <a:off x="851575" y="224421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468" name="Google Shape;468;p34"/>
          <p:cNvSpPr txBox="1">
            <a:spLocks noGrp="1"/>
          </p:cNvSpPr>
          <p:nvPr>
            <p:ph type="title" idx="2"/>
          </p:nvPr>
        </p:nvSpPr>
        <p:spPr>
          <a:xfrm>
            <a:off x="5986919" y="171651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</a:t>
            </a:r>
            <a:endParaRPr/>
          </a:p>
        </p:txBody>
      </p:sp>
      <p:sp>
        <p:nvSpPr>
          <p:cNvPr id="469" name="Google Shape;469;p34"/>
          <p:cNvSpPr txBox="1">
            <a:spLocks noGrp="1"/>
          </p:cNvSpPr>
          <p:nvPr>
            <p:ph type="subTitle" idx="3"/>
          </p:nvPr>
        </p:nvSpPr>
        <p:spPr>
          <a:xfrm>
            <a:off x="5986921" y="224421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470" name="Google Shape;470;p34"/>
          <p:cNvSpPr txBox="1">
            <a:spLocks noGrp="1"/>
          </p:cNvSpPr>
          <p:nvPr>
            <p:ph type="title" idx="4"/>
          </p:nvPr>
        </p:nvSpPr>
        <p:spPr>
          <a:xfrm>
            <a:off x="851575" y="317832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</a:t>
            </a:r>
            <a:endParaRPr/>
          </a:p>
        </p:txBody>
      </p:sp>
      <p:sp>
        <p:nvSpPr>
          <p:cNvPr id="471" name="Google Shape;471;p34"/>
          <p:cNvSpPr txBox="1">
            <a:spLocks noGrp="1"/>
          </p:cNvSpPr>
          <p:nvPr>
            <p:ph type="subTitle" idx="5"/>
          </p:nvPr>
        </p:nvSpPr>
        <p:spPr>
          <a:xfrm>
            <a:off x="851575" y="3706037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472" name="Google Shape;472;p34"/>
          <p:cNvSpPr txBox="1">
            <a:spLocks noGrp="1"/>
          </p:cNvSpPr>
          <p:nvPr>
            <p:ph type="title" idx="6"/>
          </p:nvPr>
        </p:nvSpPr>
        <p:spPr>
          <a:xfrm>
            <a:off x="5986919" y="317832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473" name="Google Shape;473;p34"/>
          <p:cNvSpPr txBox="1">
            <a:spLocks noGrp="1"/>
          </p:cNvSpPr>
          <p:nvPr>
            <p:ph type="subTitle" idx="7"/>
          </p:nvPr>
        </p:nvSpPr>
        <p:spPr>
          <a:xfrm>
            <a:off x="5986921" y="3706037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grpSp>
        <p:nvGrpSpPr>
          <p:cNvPr id="474" name="Google Shape;474;p34"/>
          <p:cNvGrpSpPr/>
          <p:nvPr/>
        </p:nvGrpSpPr>
        <p:grpSpPr>
          <a:xfrm rot="712473">
            <a:off x="7333617" y="109369"/>
            <a:ext cx="2180766" cy="1460543"/>
            <a:chOff x="4575800" y="3933725"/>
            <a:chExt cx="922375" cy="617750"/>
          </a:xfrm>
        </p:grpSpPr>
        <p:sp>
          <p:nvSpPr>
            <p:cNvPr id="475" name="Google Shape;475;p34"/>
            <p:cNvSpPr/>
            <p:nvPr/>
          </p:nvSpPr>
          <p:spPr>
            <a:xfrm>
              <a:off x="5329500" y="4399650"/>
              <a:ext cx="168675" cy="137050"/>
            </a:xfrm>
            <a:custGeom>
              <a:avLst/>
              <a:gdLst/>
              <a:ahLst/>
              <a:cxnLst/>
              <a:rect l="l" t="t" r="r" b="b"/>
              <a:pathLst>
                <a:path w="6747" h="5482" extrusionOk="0">
                  <a:moveTo>
                    <a:pt x="549" y="1"/>
                  </a:moveTo>
                  <a:lnTo>
                    <a:pt x="0" y="5482"/>
                  </a:lnTo>
                  <a:lnTo>
                    <a:pt x="0" y="5482"/>
                  </a:lnTo>
                  <a:lnTo>
                    <a:pt x="1055" y="5229"/>
                  </a:lnTo>
                  <a:lnTo>
                    <a:pt x="2151" y="4934"/>
                  </a:lnTo>
                  <a:lnTo>
                    <a:pt x="3374" y="4596"/>
                  </a:lnTo>
                  <a:lnTo>
                    <a:pt x="4596" y="4175"/>
                  </a:lnTo>
                  <a:lnTo>
                    <a:pt x="5187" y="3964"/>
                  </a:lnTo>
                  <a:lnTo>
                    <a:pt x="5693" y="3753"/>
                  </a:lnTo>
                  <a:lnTo>
                    <a:pt x="6114" y="3542"/>
                  </a:lnTo>
                  <a:lnTo>
                    <a:pt x="6452" y="3289"/>
                  </a:lnTo>
                  <a:lnTo>
                    <a:pt x="6662" y="3079"/>
                  </a:lnTo>
                  <a:lnTo>
                    <a:pt x="6705" y="2952"/>
                  </a:lnTo>
                  <a:lnTo>
                    <a:pt x="6747" y="2868"/>
                  </a:lnTo>
                  <a:lnTo>
                    <a:pt x="6747" y="2741"/>
                  </a:lnTo>
                  <a:lnTo>
                    <a:pt x="6662" y="2615"/>
                  </a:lnTo>
                  <a:lnTo>
                    <a:pt x="6494" y="2404"/>
                  </a:lnTo>
                  <a:lnTo>
                    <a:pt x="6156" y="2151"/>
                  </a:lnTo>
                  <a:lnTo>
                    <a:pt x="5777" y="1898"/>
                  </a:lnTo>
                  <a:lnTo>
                    <a:pt x="5313" y="1687"/>
                  </a:lnTo>
                  <a:lnTo>
                    <a:pt x="4765" y="1434"/>
                  </a:lnTo>
                  <a:lnTo>
                    <a:pt x="3627" y="1012"/>
                  </a:lnTo>
                  <a:lnTo>
                    <a:pt x="2488" y="591"/>
                  </a:lnTo>
                  <a:lnTo>
                    <a:pt x="1518" y="296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5329500" y="4399650"/>
              <a:ext cx="168675" cy="137050"/>
            </a:xfrm>
            <a:custGeom>
              <a:avLst/>
              <a:gdLst/>
              <a:ahLst/>
              <a:cxnLst/>
              <a:rect l="l" t="t" r="r" b="b"/>
              <a:pathLst>
                <a:path w="6747" h="5482" fill="none" extrusionOk="0">
                  <a:moveTo>
                    <a:pt x="549" y="1"/>
                  </a:moveTo>
                  <a:lnTo>
                    <a:pt x="549" y="1"/>
                  </a:lnTo>
                  <a:lnTo>
                    <a:pt x="1518" y="296"/>
                  </a:lnTo>
                  <a:lnTo>
                    <a:pt x="2488" y="591"/>
                  </a:lnTo>
                  <a:lnTo>
                    <a:pt x="3627" y="1012"/>
                  </a:lnTo>
                  <a:lnTo>
                    <a:pt x="4765" y="1434"/>
                  </a:lnTo>
                  <a:lnTo>
                    <a:pt x="5313" y="1687"/>
                  </a:lnTo>
                  <a:lnTo>
                    <a:pt x="5777" y="1898"/>
                  </a:lnTo>
                  <a:lnTo>
                    <a:pt x="6156" y="2151"/>
                  </a:lnTo>
                  <a:lnTo>
                    <a:pt x="6494" y="2404"/>
                  </a:lnTo>
                  <a:lnTo>
                    <a:pt x="6662" y="2615"/>
                  </a:lnTo>
                  <a:lnTo>
                    <a:pt x="6747" y="2741"/>
                  </a:lnTo>
                  <a:lnTo>
                    <a:pt x="6747" y="2868"/>
                  </a:lnTo>
                  <a:lnTo>
                    <a:pt x="6747" y="2868"/>
                  </a:lnTo>
                  <a:lnTo>
                    <a:pt x="6705" y="2952"/>
                  </a:lnTo>
                  <a:lnTo>
                    <a:pt x="6662" y="3079"/>
                  </a:lnTo>
                  <a:lnTo>
                    <a:pt x="6452" y="3289"/>
                  </a:lnTo>
                  <a:lnTo>
                    <a:pt x="6114" y="3542"/>
                  </a:lnTo>
                  <a:lnTo>
                    <a:pt x="5693" y="3753"/>
                  </a:lnTo>
                  <a:lnTo>
                    <a:pt x="5187" y="3964"/>
                  </a:lnTo>
                  <a:lnTo>
                    <a:pt x="4596" y="4175"/>
                  </a:lnTo>
                  <a:lnTo>
                    <a:pt x="3374" y="4596"/>
                  </a:lnTo>
                  <a:lnTo>
                    <a:pt x="2151" y="4934"/>
                  </a:lnTo>
                  <a:lnTo>
                    <a:pt x="1055" y="5229"/>
                  </a:lnTo>
                  <a:lnTo>
                    <a:pt x="0" y="5482"/>
                  </a:lnTo>
                  <a:lnTo>
                    <a:pt x="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4751850" y="3964300"/>
              <a:ext cx="457500" cy="587175"/>
            </a:xfrm>
            <a:custGeom>
              <a:avLst/>
              <a:gdLst/>
              <a:ahLst/>
              <a:cxnLst/>
              <a:rect l="l" t="t" r="r" b="b"/>
              <a:pathLst>
                <a:path w="18300" h="23487" extrusionOk="0">
                  <a:moveTo>
                    <a:pt x="843" y="1"/>
                  </a:moveTo>
                  <a:lnTo>
                    <a:pt x="590" y="43"/>
                  </a:lnTo>
                  <a:lnTo>
                    <a:pt x="422" y="169"/>
                  </a:lnTo>
                  <a:lnTo>
                    <a:pt x="295" y="380"/>
                  </a:lnTo>
                  <a:lnTo>
                    <a:pt x="211" y="591"/>
                  </a:lnTo>
                  <a:lnTo>
                    <a:pt x="211" y="4512"/>
                  </a:lnTo>
                  <a:lnTo>
                    <a:pt x="295" y="4765"/>
                  </a:lnTo>
                  <a:lnTo>
                    <a:pt x="422" y="4934"/>
                  </a:lnTo>
                  <a:lnTo>
                    <a:pt x="590" y="5060"/>
                  </a:lnTo>
                  <a:lnTo>
                    <a:pt x="843" y="5103"/>
                  </a:lnTo>
                  <a:lnTo>
                    <a:pt x="9023" y="5103"/>
                  </a:lnTo>
                  <a:lnTo>
                    <a:pt x="9192" y="5145"/>
                  </a:lnTo>
                  <a:lnTo>
                    <a:pt x="9319" y="5229"/>
                  </a:lnTo>
                  <a:lnTo>
                    <a:pt x="9445" y="5313"/>
                  </a:lnTo>
                  <a:lnTo>
                    <a:pt x="9529" y="5440"/>
                  </a:lnTo>
                  <a:lnTo>
                    <a:pt x="9572" y="5566"/>
                  </a:lnTo>
                  <a:lnTo>
                    <a:pt x="9614" y="5735"/>
                  </a:lnTo>
                  <a:lnTo>
                    <a:pt x="9572" y="5904"/>
                  </a:lnTo>
                  <a:lnTo>
                    <a:pt x="9487" y="6072"/>
                  </a:lnTo>
                  <a:lnTo>
                    <a:pt x="548" y="18764"/>
                  </a:lnTo>
                  <a:lnTo>
                    <a:pt x="295" y="19185"/>
                  </a:lnTo>
                  <a:lnTo>
                    <a:pt x="127" y="19607"/>
                  </a:lnTo>
                  <a:lnTo>
                    <a:pt x="42" y="20029"/>
                  </a:lnTo>
                  <a:lnTo>
                    <a:pt x="0" y="20493"/>
                  </a:lnTo>
                  <a:lnTo>
                    <a:pt x="0" y="20788"/>
                  </a:lnTo>
                  <a:lnTo>
                    <a:pt x="42" y="21083"/>
                  </a:lnTo>
                  <a:lnTo>
                    <a:pt x="127" y="21378"/>
                  </a:lnTo>
                  <a:lnTo>
                    <a:pt x="211" y="21673"/>
                  </a:lnTo>
                  <a:lnTo>
                    <a:pt x="337" y="21926"/>
                  </a:lnTo>
                  <a:lnTo>
                    <a:pt x="506" y="22179"/>
                  </a:lnTo>
                  <a:lnTo>
                    <a:pt x="675" y="22390"/>
                  </a:lnTo>
                  <a:lnTo>
                    <a:pt x="843" y="22601"/>
                  </a:lnTo>
                  <a:lnTo>
                    <a:pt x="1054" y="22812"/>
                  </a:lnTo>
                  <a:lnTo>
                    <a:pt x="1307" y="22980"/>
                  </a:lnTo>
                  <a:lnTo>
                    <a:pt x="1560" y="23107"/>
                  </a:lnTo>
                  <a:lnTo>
                    <a:pt x="1813" y="23233"/>
                  </a:lnTo>
                  <a:lnTo>
                    <a:pt x="2066" y="23318"/>
                  </a:lnTo>
                  <a:lnTo>
                    <a:pt x="2361" y="23402"/>
                  </a:lnTo>
                  <a:lnTo>
                    <a:pt x="2657" y="23444"/>
                  </a:lnTo>
                  <a:lnTo>
                    <a:pt x="2952" y="23486"/>
                  </a:lnTo>
                  <a:lnTo>
                    <a:pt x="17667" y="23486"/>
                  </a:lnTo>
                  <a:lnTo>
                    <a:pt x="17920" y="23444"/>
                  </a:lnTo>
                  <a:lnTo>
                    <a:pt x="18089" y="23275"/>
                  </a:lnTo>
                  <a:lnTo>
                    <a:pt x="18215" y="23107"/>
                  </a:lnTo>
                  <a:lnTo>
                    <a:pt x="18300" y="22854"/>
                  </a:lnTo>
                  <a:lnTo>
                    <a:pt x="18300" y="18932"/>
                  </a:lnTo>
                  <a:lnTo>
                    <a:pt x="18215" y="18722"/>
                  </a:lnTo>
                  <a:lnTo>
                    <a:pt x="18089" y="18511"/>
                  </a:lnTo>
                  <a:lnTo>
                    <a:pt x="17920" y="18384"/>
                  </a:lnTo>
                  <a:lnTo>
                    <a:pt x="17667" y="18342"/>
                  </a:lnTo>
                  <a:lnTo>
                    <a:pt x="8855" y="18342"/>
                  </a:lnTo>
                  <a:lnTo>
                    <a:pt x="8686" y="18258"/>
                  </a:lnTo>
                  <a:lnTo>
                    <a:pt x="8560" y="18174"/>
                  </a:lnTo>
                  <a:lnTo>
                    <a:pt x="8475" y="18047"/>
                  </a:lnTo>
                  <a:lnTo>
                    <a:pt x="8433" y="17878"/>
                  </a:lnTo>
                  <a:lnTo>
                    <a:pt x="8391" y="17710"/>
                  </a:lnTo>
                  <a:lnTo>
                    <a:pt x="8433" y="17583"/>
                  </a:lnTo>
                  <a:lnTo>
                    <a:pt x="8517" y="17415"/>
                  </a:lnTo>
                  <a:lnTo>
                    <a:pt x="17498" y="4681"/>
                  </a:lnTo>
                  <a:lnTo>
                    <a:pt x="17709" y="4259"/>
                  </a:lnTo>
                  <a:lnTo>
                    <a:pt x="17878" y="3838"/>
                  </a:lnTo>
                  <a:lnTo>
                    <a:pt x="18004" y="3416"/>
                  </a:lnTo>
                  <a:lnTo>
                    <a:pt x="18004" y="2952"/>
                  </a:lnTo>
                  <a:lnTo>
                    <a:pt x="18004" y="2657"/>
                  </a:lnTo>
                  <a:lnTo>
                    <a:pt x="17962" y="2362"/>
                  </a:lnTo>
                  <a:lnTo>
                    <a:pt x="17878" y="2067"/>
                  </a:lnTo>
                  <a:lnTo>
                    <a:pt x="17794" y="1814"/>
                  </a:lnTo>
                  <a:lnTo>
                    <a:pt x="17667" y="1561"/>
                  </a:lnTo>
                  <a:lnTo>
                    <a:pt x="17498" y="1308"/>
                  </a:lnTo>
                  <a:lnTo>
                    <a:pt x="17330" y="1055"/>
                  </a:lnTo>
                  <a:lnTo>
                    <a:pt x="17161" y="844"/>
                  </a:lnTo>
                  <a:lnTo>
                    <a:pt x="16950" y="675"/>
                  </a:lnTo>
                  <a:lnTo>
                    <a:pt x="16697" y="507"/>
                  </a:lnTo>
                  <a:lnTo>
                    <a:pt x="16487" y="338"/>
                  </a:lnTo>
                  <a:lnTo>
                    <a:pt x="16191" y="211"/>
                  </a:lnTo>
                  <a:lnTo>
                    <a:pt x="15938" y="127"/>
                  </a:lnTo>
                  <a:lnTo>
                    <a:pt x="15643" y="43"/>
                  </a:lnTo>
                  <a:lnTo>
                    <a:pt x="15348" y="1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4751850" y="3964300"/>
              <a:ext cx="457500" cy="587175"/>
            </a:xfrm>
            <a:custGeom>
              <a:avLst/>
              <a:gdLst/>
              <a:ahLst/>
              <a:cxnLst/>
              <a:rect l="l" t="t" r="r" b="b"/>
              <a:pathLst>
                <a:path w="18300" h="23487" fill="none" extrusionOk="0">
                  <a:moveTo>
                    <a:pt x="17667" y="23486"/>
                  </a:moveTo>
                  <a:lnTo>
                    <a:pt x="2952" y="23486"/>
                  </a:lnTo>
                  <a:lnTo>
                    <a:pt x="2952" y="23486"/>
                  </a:lnTo>
                  <a:lnTo>
                    <a:pt x="2657" y="23444"/>
                  </a:lnTo>
                  <a:lnTo>
                    <a:pt x="2361" y="23402"/>
                  </a:lnTo>
                  <a:lnTo>
                    <a:pt x="2066" y="23318"/>
                  </a:lnTo>
                  <a:lnTo>
                    <a:pt x="1813" y="23233"/>
                  </a:lnTo>
                  <a:lnTo>
                    <a:pt x="1560" y="23107"/>
                  </a:lnTo>
                  <a:lnTo>
                    <a:pt x="1307" y="22980"/>
                  </a:lnTo>
                  <a:lnTo>
                    <a:pt x="1054" y="22812"/>
                  </a:lnTo>
                  <a:lnTo>
                    <a:pt x="843" y="22601"/>
                  </a:lnTo>
                  <a:lnTo>
                    <a:pt x="675" y="22390"/>
                  </a:lnTo>
                  <a:lnTo>
                    <a:pt x="506" y="22179"/>
                  </a:lnTo>
                  <a:lnTo>
                    <a:pt x="337" y="21926"/>
                  </a:lnTo>
                  <a:lnTo>
                    <a:pt x="211" y="21673"/>
                  </a:lnTo>
                  <a:lnTo>
                    <a:pt x="127" y="21378"/>
                  </a:lnTo>
                  <a:lnTo>
                    <a:pt x="42" y="21083"/>
                  </a:lnTo>
                  <a:lnTo>
                    <a:pt x="0" y="20788"/>
                  </a:lnTo>
                  <a:lnTo>
                    <a:pt x="0" y="20493"/>
                  </a:lnTo>
                  <a:lnTo>
                    <a:pt x="0" y="20493"/>
                  </a:lnTo>
                  <a:lnTo>
                    <a:pt x="42" y="20029"/>
                  </a:lnTo>
                  <a:lnTo>
                    <a:pt x="127" y="19607"/>
                  </a:lnTo>
                  <a:lnTo>
                    <a:pt x="295" y="19185"/>
                  </a:lnTo>
                  <a:lnTo>
                    <a:pt x="548" y="18764"/>
                  </a:lnTo>
                  <a:lnTo>
                    <a:pt x="9487" y="6072"/>
                  </a:lnTo>
                  <a:lnTo>
                    <a:pt x="9487" y="6072"/>
                  </a:lnTo>
                  <a:lnTo>
                    <a:pt x="9572" y="5904"/>
                  </a:lnTo>
                  <a:lnTo>
                    <a:pt x="9614" y="5735"/>
                  </a:lnTo>
                  <a:lnTo>
                    <a:pt x="9572" y="5566"/>
                  </a:lnTo>
                  <a:lnTo>
                    <a:pt x="9529" y="5440"/>
                  </a:lnTo>
                  <a:lnTo>
                    <a:pt x="9445" y="5313"/>
                  </a:lnTo>
                  <a:lnTo>
                    <a:pt x="9319" y="5229"/>
                  </a:lnTo>
                  <a:lnTo>
                    <a:pt x="9192" y="5145"/>
                  </a:lnTo>
                  <a:lnTo>
                    <a:pt x="9023" y="5103"/>
                  </a:lnTo>
                  <a:lnTo>
                    <a:pt x="843" y="5103"/>
                  </a:lnTo>
                  <a:lnTo>
                    <a:pt x="843" y="5103"/>
                  </a:lnTo>
                  <a:lnTo>
                    <a:pt x="590" y="5060"/>
                  </a:lnTo>
                  <a:lnTo>
                    <a:pt x="422" y="4934"/>
                  </a:lnTo>
                  <a:lnTo>
                    <a:pt x="295" y="4765"/>
                  </a:lnTo>
                  <a:lnTo>
                    <a:pt x="211" y="4512"/>
                  </a:lnTo>
                  <a:lnTo>
                    <a:pt x="211" y="591"/>
                  </a:lnTo>
                  <a:lnTo>
                    <a:pt x="211" y="591"/>
                  </a:lnTo>
                  <a:lnTo>
                    <a:pt x="295" y="380"/>
                  </a:lnTo>
                  <a:lnTo>
                    <a:pt x="422" y="169"/>
                  </a:lnTo>
                  <a:lnTo>
                    <a:pt x="590" y="43"/>
                  </a:lnTo>
                  <a:lnTo>
                    <a:pt x="843" y="1"/>
                  </a:lnTo>
                  <a:lnTo>
                    <a:pt x="15053" y="1"/>
                  </a:lnTo>
                  <a:lnTo>
                    <a:pt x="15053" y="1"/>
                  </a:lnTo>
                  <a:lnTo>
                    <a:pt x="15348" y="1"/>
                  </a:lnTo>
                  <a:lnTo>
                    <a:pt x="15643" y="43"/>
                  </a:lnTo>
                  <a:lnTo>
                    <a:pt x="15938" y="127"/>
                  </a:lnTo>
                  <a:lnTo>
                    <a:pt x="16191" y="211"/>
                  </a:lnTo>
                  <a:lnTo>
                    <a:pt x="16487" y="338"/>
                  </a:lnTo>
                  <a:lnTo>
                    <a:pt x="16697" y="507"/>
                  </a:lnTo>
                  <a:lnTo>
                    <a:pt x="16950" y="675"/>
                  </a:lnTo>
                  <a:lnTo>
                    <a:pt x="17161" y="844"/>
                  </a:lnTo>
                  <a:lnTo>
                    <a:pt x="17330" y="1055"/>
                  </a:lnTo>
                  <a:lnTo>
                    <a:pt x="17498" y="1308"/>
                  </a:lnTo>
                  <a:lnTo>
                    <a:pt x="17667" y="1561"/>
                  </a:lnTo>
                  <a:lnTo>
                    <a:pt x="17794" y="1814"/>
                  </a:lnTo>
                  <a:lnTo>
                    <a:pt x="17878" y="2067"/>
                  </a:lnTo>
                  <a:lnTo>
                    <a:pt x="17962" y="2362"/>
                  </a:lnTo>
                  <a:lnTo>
                    <a:pt x="18004" y="2657"/>
                  </a:lnTo>
                  <a:lnTo>
                    <a:pt x="18004" y="2952"/>
                  </a:lnTo>
                  <a:lnTo>
                    <a:pt x="18004" y="2952"/>
                  </a:lnTo>
                  <a:lnTo>
                    <a:pt x="18004" y="3416"/>
                  </a:lnTo>
                  <a:lnTo>
                    <a:pt x="17878" y="3838"/>
                  </a:lnTo>
                  <a:lnTo>
                    <a:pt x="17709" y="4259"/>
                  </a:lnTo>
                  <a:lnTo>
                    <a:pt x="17498" y="4681"/>
                  </a:lnTo>
                  <a:lnTo>
                    <a:pt x="8517" y="17415"/>
                  </a:lnTo>
                  <a:lnTo>
                    <a:pt x="8517" y="17415"/>
                  </a:lnTo>
                  <a:lnTo>
                    <a:pt x="8433" y="17583"/>
                  </a:lnTo>
                  <a:lnTo>
                    <a:pt x="8391" y="17710"/>
                  </a:lnTo>
                  <a:lnTo>
                    <a:pt x="8433" y="17878"/>
                  </a:lnTo>
                  <a:lnTo>
                    <a:pt x="8475" y="18047"/>
                  </a:lnTo>
                  <a:lnTo>
                    <a:pt x="8560" y="18174"/>
                  </a:lnTo>
                  <a:lnTo>
                    <a:pt x="8686" y="18258"/>
                  </a:lnTo>
                  <a:lnTo>
                    <a:pt x="8855" y="18342"/>
                  </a:lnTo>
                  <a:lnTo>
                    <a:pt x="9023" y="18342"/>
                  </a:lnTo>
                  <a:lnTo>
                    <a:pt x="17667" y="18342"/>
                  </a:lnTo>
                  <a:lnTo>
                    <a:pt x="17667" y="18342"/>
                  </a:lnTo>
                  <a:lnTo>
                    <a:pt x="17920" y="18384"/>
                  </a:lnTo>
                  <a:lnTo>
                    <a:pt x="18089" y="18511"/>
                  </a:lnTo>
                  <a:lnTo>
                    <a:pt x="18215" y="18722"/>
                  </a:lnTo>
                  <a:lnTo>
                    <a:pt x="18300" y="18932"/>
                  </a:lnTo>
                  <a:lnTo>
                    <a:pt x="18300" y="22854"/>
                  </a:lnTo>
                  <a:lnTo>
                    <a:pt x="18300" y="22854"/>
                  </a:lnTo>
                  <a:lnTo>
                    <a:pt x="18215" y="23107"/>
                  </a:lnTo>
                  <a:lnTo>
                    <a:pt x="18089" y="23275"/>
                  </a:lnTo>
                  <a:lnTo>
                    <a:pt x="17920" y="23444"/>
                  </a:lnTo>
                  <a:lnTo>
                    <a:pt x="17667" y="234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5065975" y="4352225"/>
              <a:ext cx="335225" cy="199250"/>
            </a:xfrm>
            <a:custGeom>
              <a:avLst/>
              <a:gdLst/>
              <a:ahLst/>
              <a:cxnLst/>
              <a:rect l="l" t="t" r="r" b="b"/>
              <a:pathLst>
                <a:path w="13409" h="7970" extrusionOk="0">
                  <a:moveTo>
                    <a:pt x="8433" y="0"/>
                  </a:moveTo>
                  <a:lnTo>
                    <a:pt x="8264" y="42"/>
                  </a:lnTo>
                  <a:lnTo>
                    <a:pt x="8096" y="127"/>
                  </a:lnTo>
                  <a:lnTo>
                    <a:pt x="7927" y="211"/>
                  </a:lnTo>
                  <a:lnTo>
                    <a:pt x="7759" y="337"/>
                  </a:lnTo>
                  <a:lnTo>
                    <a:pt x="7506" y="633"/>
                  </a:lnTo>
                  <a:lnTo>
                    <a:pt x="7253" y="970"/>
                  </a:lnTo>
                  <a:lnTo>
                    <a:pt x="6957" y="1349"/>
                  </a:lnTo>
                  <a:lnTo>
                    <a:pt x="6662" y="1687"/>
                  </a:lnTo>
                  <a:lnTo>
                    <a:pt x="6367" y="1982"/>
                  </a:lnTo>
                  <a:lnTo>
                    <a:pt x="6030" y="2235"/>
                  </a:lnTo>
                  <a:lnTo>
                    <a:pt x="5608" y="2446"/>
                  </a:lnTo>
                  <a:lnTo>
                    <a:pt x="5186" y="2657"/>
                  </a:lnTo>
                  <a:lnTo>
                    <a:pt x="4638" y="2783"/>
                  </a:lnTo>
                  <a:lnTo>
                    <a:pt x="4048" y="2909"/>
                  </a:lnTo>
                  <a:lnTo>
                    <a:pt x="0" y="6662"/>
                  </a:lnTo>
                  <a:lnTo>
                    <a:pt x="338" y="6789"/>
                  </a:lnTo>
                  <a:lnTo>
                    <a:pt x="759" y="6957"/>
                  </a:lnTo>
                  <a:lnTo>
                    <a:pt x="1729" y="7379"/>
                  </a:lnTo>
                  <a:lnTo>
                    <a:pt x="2741" y="7801"/>
                  </a:lnTo>
                  <a:lnTo>
                    <a:pt x="3163" y="7927"/>
                  </a:lnTo>
                  <a:lnTo>
                    <a:pt x="3500" y="7969"/>
                  </a:lnTo>
                  <a:lnTo>
                    <a:pt x="9276" y="7969"/>
                  </a:lnTo>
                  <a:lnTo>
                    <a:pt x="9782" y="7927"/>
                  </a:lnTo>
                  <a:lnTo>
                    <a:pt x="10331" y="7885"/>
                  </a:lnTo>
                  <a:lnTo>
                    <a:pt x="10837" y="7801"/>
                  </a:lnTo>
                  <a:lnTo>
                    <a:pt x="11090" y="7674"/>
                  </a:lnTo>
                  <a:lnTo>
                    <a:pt x="11300" y="7590"/>
                  </a:lnTo>
                  <a:lnTo>
                    <a:pt x="11511" y="7421"/>
                  </a:lnTo>
                  <a:lnTo>
                    <a:pt x="11722" y="7210"/>
                  </a:lnTo>
                  <a:lnTo>
                    <a:pt x="11848" y="6999"/>
                  </a:lnTo>
                  <a:lnTo>
                    <a:pt x="11975" y="6746"/>
                  </a:lnTo>
                  <a:lnTo>
                    <a:pt x="12017" y="6493"/>
                  </a:lnTo>
                  <a:lnTo>
                    <a:pt x="12017" y="6240"/>
                  </a:lnTo>
                  <a:lnTo>
                    <a:pt x="11975" y="5987"/>
                  </a:lnTo>
                  <a:lnTo>
                    <a:pt x="11848" y="5777"/>
                  </a:lnTo>
                  <a:lnTo>
                    <a:pt x="12186" y="5650"/>
                  </a:lnTo>
                  <a:lnTo>
                    <a:pt x="12523" y="5524"/>
                  </a:lnTo>
                  <a:lnTo>
                    <a:pt x="12776" y="5313"/>
                  </a:lnTo>
                  <a:lnTo>
                    <a:pt x="13029" y="5102"/>
                  </a:lnTo>
                  <a:lnTo>
                    <a:pt x="13198" y="4891"/>
                  </a:lnTo>
                  <a:lnTo>
                    <a:pt x="13324" y="4638"/>
                  </a:lnTo>
                  <a:lnTo>
                    <a:pt x="13409" y="4343"/>
                  </a:lnTo>
                  <a:lnTo>
                    <a:pt x="13409" y="4048"/>
                  </a:lnTo>
                  <a:lnTo>
                    <a:pt x="13324" y="3668"/>
                  </a:lnTo>
                  <a:lnTo>
                    <a:pt x="13156" y="3373"/>
                  </a:lnTo>
                  <a:lnTo>
                    <a:pt x="12945" y="3120"/>
                  </a:lnTo>
                  <a:lnTo>
                    <a:pt x="12734" y="2909"/>
                  </a:lnTo>
                  <a:lnTo>
                    <a:pt x="12439" y="2783"/>
                  </a:lnTo>
                  <a:lnTo>
                    <a:pt x="12101" y="2699"/>
                  </a:lnTo>
                  <a:lnTo>
                    <a:pt x="11764" y="2614"/>
                  </a:lnTo>
                  <a:lnTo>
                    <a:pt x="11427" y="2614"/>
                  </a:lnTo>
                  <a:lnTo>
                    <a:pt x="11596" y="2572"/>
                  </a:lnTo>
                  <a:lnTo>
                    <a:pt x="11806" y="2488"/>
                  </a:lnTo>
                  <a:lnTo>
                    <a:pt x="11975" y="2361"/>
                  </a:lnTo>
                  <a:lnTo>
                    <a:pt x="12101" y="2193"/>
                  </a:lnTo>
                  <a:lnTo>
                    <a:pt x="12186" y="2024"/>
                  </a:lnTo>
                  <a:lnTo>
                    <a:pt x="12228" y="1813"/>
                  </a:lnTo>
                  <a:lnTo>
                    <a:pt x="12228" y="1602"/>
                  </a:lnTo>
                  <a:lnTo>
                    <a:pt x="12186" y="1392"/>
                  </a:lnTo>
                  <a:lnTo>
                    <a:pt x="12101" y="1223"/>
                  </a:lnTo>
                  <a:lnTo>
                    <a:pt x="11975" y="1054"/>
                  </a:lnTo>
                  <a:lnTo>
                    <a:pt x="11806" y="886"/>
                  </a:lnTo>
                  <a:lnTo>
                    <a:pt x="11638" y="759"/>
                  </a:lnTo>
                  <a:lnTo>
                    <a:pt x="11469" y="675"/>
                  </a:lnTo>
                  <a:lnTo>
                    <a:pt x="11258" y="590"/>
                  </a:lnTo>
                  <a:lnTo>
                    <a:pt x="11047" y="548"/>
                  </a:lnTo>
                  <a:lnTo>
                    <a:pt x="10415" y="548"/>
                  </a:lnTo>
                  <a:lnTo>
                    <a:pt x="9993" y="633"/>
                  </a:lnTo>
                  <a:lnTo>
                    <a:pt x="9572" y="801"/>
                  </a:lnTo>
                  <a:lnTo>
                    <a:pt x="9192" y="928"/>
                  </a:lnTo>
                  <a:lnTo>
                    <a:pt x="9192" y="928"/>
                  </a:lnTo>
                  <a:lnTo>
                    <a:pt x="9276" y="759"/>
                  </a:lnTo>
                  <a:lnTo>
                    <a:pt x="9319" y="633"/>
                  </a:lnTo>
                  <a:lnTo>
                    <a:pt x="9276" y="464"/>
                  </a:lnTo>
                  <a:lnTo>
                    <a:pt x="9192" y="295"/>
                  </a:lnTo>
                  <a:lnTo>
                    <a:pt x="9023" y="169"/>
                  </a:lnTo>
                  <a:lnTo>
                    <a:pt x="8855" y="42"/>
                  </a:lnTo>
                  <a:lnTo>
                    <a:pt x="8644" y="0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5065975" y="4352225"/>
              <a:ext cx="335225" cy="199250"/>
            </a:xfrm>
            <a:custGeom>
              <a:avLst/>
              <a:gdLst/>
              <a:ahLst/>
              <a:cxnLst/>
              <a:rect l="l" t="t" r="r" b="b"/>
              <a:pathLst>
                <a:path w="13409" h="7970" fill="none" extrusionOk="0">
                  <a:moveTo>
                    <a:pt x="4048" y="2909"/>
                  </a:moveTo>
                  <a:lnTo>
                    <a:pt x="4048" y="2909"/>
                  </a:lnTo>
                  <a:lnTo>
                    <a:pt x="4638" y="2783"/>
                  </a:lnTo>
                  <a:lnTo>
                    <a:pt x="5186" y="2657"/>
                  </a:lnTo>
                  <a:lnTo>
                    <a:pt x="5608" y="2446"/>
                  </a:lnTo>
                  <a:lnTo>
                    <a:pt x="6030" y="2235"/>
                  </a:lnTo>
                  <a:lnTo>
                    <a:pt x="6367" y="1982"/>
                  </a:lnTo>
                  <a:lnTo>
                    <a:pt x="6662" y="1687"/>
                  </a:lnTo>
                  <a:lnTo>
                    <a:pt x="6957" y="1349"/>
                  </a:lnTo>
                  <a:lnTo>
                    <a:pt x="7253" y="970"/>
                  </a:lnTo>
                  <a:lnTo>
                    <a:pt x="7253" y="970"/>
                  </a:lnTo>
                  <a:lnTo>
                    <a:pt x="7506" y="633"/>
                  </a:lnTo>
                  <a:lnTo>
                    <a:pt x="7759" y="337"/>
                  </a:lnTo>
                  <a:lnTo>
                    <a:pt x="7927" y="211"/>
                  </a:lnTo>
                  <a:lnTo>
                    <a:pt x="8096" y="127"/>
                  </a:lnTo>
                  <a:lnTo>
                    <a:pt x="8264" y="42"/>
                  </a:lnTo>
                  <a:lnTo>
                    <a:pt x="8433" y="0"/>
                  </a:lnTo>
                  <a:lnTo>
                    <a:pt x="8433" y="0"/>
                  </a:lnTo>
                  <a:lnTo>
                    <a:pt x="8644" y="0"/>
                  </a:lnTo>
                  <a:lnTo>
                    <a:pt x="8855" y="42"/>
                  </a:lnTo>
                  <a:lnTo>
                    <a:pt x="9023" y="169"/>
                  </a:lnTo>
                  <a:lnTo>
                    <a:pt x="9192" y="295"/>
                  </a:lnTo>
                  <a:lnTo>
                    <a:pt x="9276" y="464"/>
                  </a:lnTo>
                  <a:lnTo>
                    <a:pt x="9319" y="633"/>
                  </a:lnTo>
                  <a:lnTo>
                    <a:pt x="9276" y="759"/>
                  </a:lnTo>
                  <a:lnTo>
                    <a:pt x="9192" y="928"/>
                  </a:lnTo>
                  <a:lnTo>
                    <a:pt x="9192" y="928"/>
                  </a:lnTo>
                  <a:lnTo>
                    <a:pt x="9572" y="801"/>
                  </a:lnTo>
                  <a:lnTo>
                    <a:pt x="9993" y="633"/>
                  </a:lnTo>
                  <a:lnTo>
                    <a:pt x="10415" y="548"/>
                  </a:lnTo>
                  <a:lnTo>
                    <a:pt x="10837" y="548"/>
                  </a:lnTo>
                  <a:lnTo>
                    <a:pt x="10837" y="548"/>
                  </a:lnTo>
                  <a:lnTo>
                    <a:pt x="11047" y="548"/>
                  </a:lnTo>
                  <a:lnTo>
                    <a:pt x="11258" y="590"/>
                  </a:lnTo>
                  <a:lnTo>
                    <a:pt x="11469" y="675"/>
                  </a:lnTo>
                  <a:lnTo>
                    <a:pt x="11638" y="759"/>
                  </a:lnTo>
                  <a:lnTo>
                    <a:pt x="11806" y="886"/>
                  </a:lnTo>
                  <a:lnTo>
                    <a:pt x="11975" y="1054"/>
                  </a:lnTo>
                  <a:lnTo>
                    <a:pt x="12101" y="1223"/>
                  </a:lnTo>
                  <a:lnTo>
                    <a:pt x="12186" y="1392"/>
                  </a:lnTo>
                  <a:lnTo>
                    <a:pt x="12186" y="1392"/>
                  </a:lnTo>
                  <a:lnTo>
                    <a:pt x="12228" y="1602"/>
                  </a:lnTo>
                  <a:lnTo>
                    <a:pt x="12228" y="1813"/>
                  </a:lnTo>
                  <a:lnTo>
                    <a:pt x="12186" y="2024"/>
                  </a:lnTo>
                  <a:lnTo>
                    <a:pt x="12101" y="2193"/>
                  </a:lnTo>
                  <a:lnTo>
                    <a:pt x="11975" y="2361"/>
                  </a:lnTo>
                  <a:lnTo>
                    <a:pt x="11806" y="2488"/>
                  </a:lnTo>
                  <a:lnTo>
                    <a:pt x="11596" y="2572"/>
                  </a:lnTo>
                  <a:lnTo>
                    <a:pt x="11427" y="2614"/>
                  </a:lnTo>
                  <a:lnTo>
                    <a:pt x="11427" y="2614"/>
                  </a:lnTo>
                  <a:lnTo>
                    <a:pt x="11764" y="2614"/>
                  </a:lnTo>
                  <a:lnTo>
                    <a:pt x="12101" y="2699"/>
                  </a:lnTo>
                  <a:lnTo>
                    <a:pt x="12439" y="2783"/>
                  </a:lnTo>
                  <a:lnTo>
                    <a:pt x="12734" y="2909"/>
                  </a:lnTo>
                  <a:lnTo>
                    <a:pt x="12945" y="3120"/>
                  </a:lnTo>
                  <a:lnTo>
                    <a:pt x="13156" y="3373"/>
                  </a:lnTo>
                  <a:lnTo>
                    <a:pt x="13324" y="3668"/>
                  </a:lnTo>
                  <a:lnTo>
                    <a:pt x="13409" y="4048"/>
                  </a:lnTo>
                  <a:lnTo>
                    <a:pt x="13409" y="4048"/>
                  </a:lnTo>
                  <a:lnTo>
                    <a:pt x="13409" y="4343"/>
                  </a:lnTo>
                  <a:lnTo>
                    <a:pt x="13324" y="4638"/>
                  </a:lnTo>
                  <a:lnTo>
                    <a:pt x="13198" y="4891"/>
                  </a:lnTo>
                  <a:lnTo>
                    <a:pt x="13029" y="5102"/>
                  </a:lnTo>
                  <a:lnTo>
                    <a:pt x="12776" y="5313"/>
                  </a:lnTo>
                  <a:lnTo>
                    <a:pt x="12523" y="5524"/>
                  </a:lnTo>
                  <a:lnTo>
                    <a:pt x="12186" y="5650"/>
                  </a:lnTo>
                  <a:lnTo>
                    <a:pt x="11848" y="5777"/>
                  </a:lnTo>
                  <a:lnTo>
                    <a:pt x="11848" y="5777"/>
                  </a:lnTo>
                  <a:lnTo>
                    <a:pt x="11975" y="5987"/>
                  </a:lnTo>
                  <a:lnTo>
                    <a:pt x="12017" y="6240"/>
                  </a:lnTo>
                  <a:lnTo>
                    <a:pt x="12017" y="6493"/>
                  </a:lnTo>
                  <a:lnTo>
                    <a:pt x="11975" y="6746"/>
                  </a:lnTo>
                  <a:lnTo>
                    <a:pt x="11848" y="6999"/>
                  </a:lnTo>
                  <a:lnTo>
                    <a:pt x="11722" y="7210"/>
                  </a:lnTo>
                  <a:lnTo>
                    <a:pt x="11511" y="7421"/>
                  </a:lnTo>
                  <a:lnTo>
                    <a:pt x="11300" y="7590"/>
                  </a:lnTo>
                  <a:lnTo>
                    <a:pt x="11300" y="7590"/>
                  </a:lnTo>
                  <a:lnTo>
                    <a:pt x="11090" y="7674"/>
                  </a:lnTo>
                  <a:lnTo>
                    <a:pt x="10837" y="7801"/>
                  </a:lnTo>
                  <a:lnTo>
                    <a:pt x="10331" y="7885"/>
                  </a:lnTo>
                  <a:lnTo>
                    <a:pt x="9782" y="7927"/>
                  </a:lnTo>
                  <a:lnTo>
                    <a:pt x="9276" y="7969"/>
                  </a:lnTo>
                  <a:lnTo>
                    <a:pt x="9276" y="7969"/>
                  </a:lnTo>
                  <a:lnTo>
                    <a:pt x="3500" y="7969"/>
                  </a:lnTo>
                  <a:lnTo>
                    <a:pt x="3500" y="7969"/>
                  </a:lnTo>
                  <a:lnTo>
                    <a:pt x="3163" y="7927"/>
                  </a:lnTo>
                  <a:lnTo>
                    <a:pt x="2741" y="7801"/>
                  </a:lnTo>
                  <a:lnTo>
                    <a:pt x="1729" y="7379"/>
                  </a:lnTo>
                  <a:lnTo>
                    <a:pt x="759" y="6957"/>
                  </a:lnTo>
                  <a:lnTo>
                    <a:pt x="338" y="6789"/>
                  </a:lnTo>
                  <a:lnTo>
                    <a:pt x="0" y="6662"/>
                  </a:lnTo>
                  <a:lnTo>
                    <a:pt x="4048" y="29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4575800" y="3970625"/>
              <a:ext cx="168675" cy="137050"/>
            </a:xfrm>
            <a:custGeom>
              <a:avLst/>
              <a:gdLst/>
              <a:ahLst/>
              <a:cxnLst/>
              <a:rect l="l" t="t" r="r" b="b"/>
              <a:pathLst>
                <a:path w="6747" h="5482" extrusionOk="0">
                  <a:moveTo>
                    <a:pt x="6747" y="1"/>
                  </a:moveTo>
                  <a:lnTo>
                    <a:pt x="5693" y="254"/>
                  </a:lnTo>
                  <a:lnTo>
                    <a:pt x="4639" y="507"/>
                  </a:lnTo>
                  <a:lnTo>
                    <a:pt x="3374" y="886"/>
                  </a:lnTo>
                  <a:lnTo>
                    <a:pt x="2151" y="1308"/>
                  </a:lnTo>
                  <a:lnTo>
                    <a:pt x="1561" y="1519"/>
                  </a:lnTo>
                  <a:lnTo>
                    <a:pt x="1055" y="1729"/>
                  </a:lnTo>
                  <a:lnTo>
                    <a:pt x="633" y="1940"/>
                  </a:lnTo>
                  <a:lnTo>
                    <a:pt x="296" y="2193"/>
                  </a:lnTo>
                  <a:lnTo>
                    <a:pt x="85" y="2404"/>
                  </a:lnTo>
                  <a:lnTo>
                    <a:pt x="43" y="2530"/>
                  </a:lnTo>
                  <a:lnTo>
                    <a:pt x="1" y="2615"/>
                  </a:lnTo>
                  <a:lnTo>
                    <a:pt x="43" y="2741"/>
                  </a:lnTo>
                  <a:lnTo>
                    <a:pt x="85" y="2868"/>
                  </a:lnTo>
                  <a:lnTo>
                    <a:pt x="296" y="3079"/>
                  </a:lnTo>
                  <a:lnTo>
                    <a:pt x="591" y="3332"/>
                  </a:lnTo>
                  <a:lnTo>
                    <a:pt x="970" y="3542"/>
                  </a:lnTo>
                  <a:lnTo>
                    <a:pt x="1434" y="3795"/>
                  </a:lnTo>
                  <a:lnTo>
                    <a:pt x="1982" y="4048"/>
                  </a:lnTo>
                  <a:lnTo>
                    <a:pt x="3121" y="4470"/>
                  </a:lnTo>
                  <a:lnTo>
                    <a:pt x="4259" y="4892"/>
                  </a:lnTo>
                  <a:lnTo>
                    <a:pt x="5271" y="5187"/>
                  </a:lnTo>
                  <a:lnTo>
                    <a:pt x="6241" y="5482"/>
                  </a:lnTo>
                  <a:lnTo>
                    <a:pt x="6747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4575800" y="3970625"/>
              <a:ext cx="168675" cy="137050"/>
            </a:xfrm>
            <a:custGeom>
              <a:avLst/>
              <a:gdLst/>
              <a:ahLst/>
              <a:cxnLst/>
              <a:rect l="l" t="t" r="r" b="b"/>
              <a:pathLst>
                <a:path w="6747" h="5482" fill="none" extrusionOk="0">
                  <a:moveTo>
                    <a:pt x="6241" y="5482"/>
                  </a:moveTo>
                  <a:lnTo>
                    <a:pt x="6241" y="5482"/>
                  </a:lnTo>
                  <a:lnTo>
                    <a:pt x="5271" y="5187"/>
                  </a:lnTo>
                  <a:lnTo>
                    <a:pt x="4259" y="4892"/>
                  </a:lnTo>
                  <a:lnTo>
                    <a:pt x="3121" y="4470"/>
                  </a:lnTo>
                  <a:lnTo>
                    <a:pt x="1982" y="4048"/>
                  </a:lnTo>
                  <a:lnTo>
                    <a:pt x="1434" y="3795"/>
                  </a:lnTo>
                  <a:lnTo>
                    <a:pt x="970" y="3542"/>
                  </a:lnTo>
                  <a:lnTo>
                    <a:pt x="591" y="3332"/>
                  </a:lnTo>
                  <a:lnTo>
                    <a:pt x="296" y="3079"/>
                  </a:lnTo>
                  <a:lnTo>
                    <a:pt x="85" y="2868"/>
                  </a:lnTo>
                  <a:lnTo>
                    <a:pt x="43" y="2741"/>
                  </a:lnTo>
                  <a:lnTo>
                    <a:pt x="1" y="2615"/>
                  </a:lnTo>
                  <a:lnTo>
                    <a:pt x="1" y="2615"/>
                  </a:lnTo>
                  <a:lnTo>
                    <a:pt x="43" y="2530"/>
                  </a:lnTo>
                  <a:lnTo>
                    <a:pt x="85" y="2404"/>
                  </a:lnTo>
                  <a:lnTo>
                    <a:pt x="296" y="2193"/>
                  </a:lnTo>
                  <a:lnTo>
                    <a:pt x="633" y="1940"/>
                  </a:lnTo>
                  <a:lnTo>
                    <a:pt x="1055" y="1729"/>
                  </a:lnTo>
                  <a:lnTo>
                    <a:pt x="1561" y="1519"/>
                  </a:lnTo>
                  <a:lnTo>
                    <a:pt x="2151" y="1308"/>
                  </a:lnTo>
                  <a:lnTo>
                    <a:pt x="3374" y="886"/>
                  </a:lnTo>
                  <a:lnTo>
                    <a:pt x="4639" y="507"/>
                  </a:lnTo>
                  <a:lnTo>
                    <a:pt x="5693" y="254"/>
                  </a:lnTo>
                  <a:lnTo>
                    <a:pt x="6747" y="1"/>
                  </a:lnTo>
                  <a:lnTo>
                    <a:pt x="6241" y="54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4687550" y="3960075"/>
              <a:ext cx="88550" cy="147600"/>
            </a:xfrm>
            <a:custGeom>
              <a:avLst/>
              <a:gdLst/>
              <a:ahLst/>
              <a:cxnLst/>
              <a:rect l="l" t="t" r="r" b="b"/>
              <a:pathLst>
                <a:path w="3542" h="5904" extrusionOk="0">
                  <a:moveTo>
                    <a:pt x="1139" y="1"/>
                  </a:moveTo>
                  <a:lnTo>
                    <a:pt x="886" y="85"/>
                  </a:lnTo>
                  <a:lnTo>
                    <a:pt x="717" y="212"/>
                  </a:lnTo>
                  <a:lnTo>
                    <a:pt x="548" y="380"/>
                  </a:lnTo>
                  <a:lnTo>
                    <a:pt x="464" y="591"/>
                  </a:lnTo>
                  <a:lnTo>
                    <a:pt x="464" y="760"/>
                  </a:lnTo>
                  <a:lnTo>
                    <a:pt x="506" y="886"/>
                  </a:lnTo>
                  <a:lnTo>
                    <a:pt x="633" y="1097"/>
                  </a:lnTo>
                  <a:lnTo>
                    <a:pt x="801" y="1350"/>
                  </a:lnTo>
                  <a:lnTo>
                    <a:pt x="1012" y="1519"/>
                  </a:lnTo>
                  <a:lnTo>
                    <a:pt x="1645" y="2025"/>
                  </a:lnTo>
                  <a:lnTo>
                    <a:pt x="1476" y="1983"/>
                  </a:lnTo>
                  <a:lnTo>
                    <a:pt x="1349" y="1983"/>
                  </a:lnTo>
                  <a:lnTo>
                    <a:pt x="1181" y="2067"/>
                  </a:lnTo>
                  <a:lnTo>
                    <a:pt x="1054" y="2151"/>
                  </a:lnTo>
                  <a:lnTo>
                    <a:pt x="1012" y="2278"/>
                  </a:lnTo>
                  <a:lnTo>
                    <a:pt x="970" y="2447"/>
                  </a:lnTo>
                  <a:lnTo>
                    <a:pt x="1012" y="2573"/>
                  </a:lnTo>
                  <a:lnTo>
                    <a:pt x="1096" y="2700"/>
                  </a:lnTo>
                  <a:lnTo>
                    <a:pt x="1265" y="2826"/>
                  </a:lnTo>
                  <a:lnTo>
                    <a:pt x="1392" y="2952"/>
                  </a:lnTo>
                  <a:lnTo>
                    <a:pt x="1181" y="3037"/>
                  </a:lnTo>
                  <a:lnTo>
                    <a:pt x="970" y="3079"/>
                  </a:lnTo>
                  <a:lnTo>
                    <a:pt x="717" y="3121"/>
                  </a:lnTo>
                  <a:lnTo>
                    <a:pt x="506" y="3205"/>
                  </a:lnTo>
                  <a:lnTo>
                    <a:pt x="295" y="3332"/>
                  </a:lnTo>
                  <a:lnTo>
                    <a:pt x="127" y="3501"/>
                  </a:lnTo>
                  <a:lnTo>
                    <a:pt x="0" y="3711"/>
                  </a:lnTo>
                  <a:lnTo>
                    <a:pt x="0" y="3796"/>
                  </a:lnTo>
                  <a:lnTo>
                    <a:pt x="0" y="3922"/>
                  </a:lnTo>
                  <a:lnTo>
                    <a:pt x="84" y="4049"/>
                  </a:lnTo>
                  <a:lnTo>
                    <a:pt x="169" y="4133"/>
                  </a:lnTo>
                  <a:lnTo>
                    <a:pt x="380" y="4302"/>
                  </a:lnTo>
                  <a:lnTo>
                    <a:pt x="675" y="4428"/>
                  </a:lnTo>
                  <a:lnTo>
                    <a:pt x="970" y="4470"/>
                  </a:lnTo>
                  <a:lnTo>
                    <a:pt x="1265" y="4470"/>
                  </a:lnTo>
                  <a:lnTo>
                    <a:pt x="1560" y="4428"/>
                  </a:lnTo>
                  <a:lnTo>
                    <a:pt x="1223" y="4766"/>
                  </a:lnTo>
                  <a:lnTo>
                    <a:pt x="1096" y="4976"/>
                  </a:lnTo>
                  <a:lnTo>
                    <a:pt x="1012" y="5187"/>
                  </a:lnTo>
                  <a:lnTo>
                    <a:pt x="1012" y="5440"/>
                  </a:lnTo>
                  <a:lnTo>
                    <a:pt x="1096" y="5651"/>
                  </a:lnTo>
                  <a:lnTo>
                    <a:pt x="1139" y="5778"/>
                  </a:lnTo>
                  <a:lnTo>
                    <a:pt x="1223" y="5820"/>
                  </a:lnTo>
                  <a:lnTo>
                    <a:pt x="1307" y="5904"/>
                  </a:lnTo>
                  <a:lnTo>
                    <a:pt x="1602" y="5904"/>
                  </a:lnTo>
                  <a:lnTo>
                    <a:pt x="1729" y="5820"/>
                  </a:lnTo>
                  <a:lnTo>
                    <a:pt x="1982" y="5609"/>
                  </a:lnTo>
                  <a:lnTo>
                    <a:pt x="2319" y="5229"/>
                  </a:lnTo>
                  <a:lnTo>
                    <a:pt x="2656" y="4808"/>
                  </a:lnTo>
                  <a:lnTo>
                    <a:pt x="3458" y="3711"/>
                  </a:lnTo>
                  <a:lnTo>
                    <a:pt x="3542" y="3248"/>
                  </a:lnTo>
                  <a:lnTo>
                    <a:pt x="3542" y="2742"/>
                  </a:lnTo>
                  <a:lnTo>
                    <a:pt x="3458" y="2236"/>
                  </a:lnTo>
                  <a:lnTo>
                    <a:pt x="3331" y="1772"/>
                  </a:lnTo>
                  <a:lnTo>
                    <a:pt x="3120" y="1308"/>
                  </a:lnTo>
                  <a:lnTo>
                    <a:pt x="2825" y="886"/>
                  </a:lnTo>
                  <a:lnTo>
                    <a:pt x="2446" y="549"/>
                  </a:lnTo>
                  <a:lnTo>
                    <a:pt x="2024" y="254"/>
                  </a:lnTo>
                  <a:lnTo>
                    <a:pt x="1813" y="127"/>
                  </a:lnTo>
                  <a:lnTo>
                    <a:pt x="1602" y="43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4687550" y="3960075"/>
              <a:ext cx="88550" cy="147600"/>
            </a:xfrm>
            <a:custGeom>
              <a:avLst/>
              <a:gdLst/>
              <a:ahLst/>
              <a:cxnLst/>
              <a:rect l="l" t="t" r="r" b="b"/>
              <a:pathLst>
                <a:path w="3542" h="5904" fill="none" extrusionOk="0">
                  <a:moveTo>
                    <a:pt x="2656" y="4808"/>
                  </a:moveTo>
                  <a:lnTo>
                    <a:pt x="2656" y="4808"/>
                  </a:lnTo>
                  <a:lnTo>
                    <a:pt x="2319" y="5229"/>
                  </a:lnTo>
                  <a:lnTo>
                    <a:pt x="1982" y="5609"/>
                  </a:lnTo>
                  <a:lnTo>
                    <a:pt x="1982" y="5609"/>
                  </a:lnTo>
                  <a:lnTo>
                    <a:pt x="1729" y="5820"/>
                  </a:lnTo>
                  <a:lnTo>
                    <a:pt x="1602" y="5904"/>
                  </a:lnTo>
                  <a:lnTo>
                    <a:pt x="1434" y="5904"/>
                  </a:lnTo>
                  <a:lnTo>
                    <a:pt x="1434" y="5904"/>
                  </a:lnTo>
                  <a:lnTo>
                    <a:pt x="1307" y="5904"/>
                  </a:lnTo>
                  <a:lnTo>
                    <a:pt x="1223" y="5820"/>
                  </a:lnTo>
                  <a:lnTo>
                    <a:pt x="1139" y="5778"/>
                  </a:lnTo>
                  <a:lnTo>
                    <a:pt x="1096" y="5651"/>
                  </a:lnTo>
                  <a:lnTo>
                    <a:pt x="1012" y="5440"/>
                  </a:lnTo>
                  <a:lnTo>
                    <a:pt x="1012" y="5187"/>
                  </a:lnTo>
                  <a:lnTo>
                    <a:pt x="1012" y="5187"/>
                  </a:lnTo>
                  <a:lnTo>
                    <a:pt x="1096" y="4976"/>
                  </a:lnTo>
                  <a:lnTo>
                    <a:pt x="1223" y="4766"/>
                  </a:lnTo>
                  <a:lnTo>
                    <a:pt x="1560" y="4428"/>
                  </a:lnTo>
                  <a:lnTo>
                    <a:pt x="1560" y="4428"/>
                  </a:lnTo>
                  <a:lnTo>
                    <a:pt x="1265" y="4470"/>
                  </a:lnTo>
                  <a:lnTo>
                    <a:pt x="970" y="4470"/>
                  </a:lnTo>
                  <a:lnTo>
                    <a:pt x="675" y="4428"/>
                  </a:lnTo>
                  <a:lnTo>
                    <a:pt x="380" y="4302"/>
                  </a:lnTo>
                  <a:lnTo>
                    <a:pt x="380" y="4302"/>
                  </a:lnTo>
                  <a:lnTo>
                    <a:pt x="169" y="4133"/>
                  </a:lnTo>
                  <a:lnTo>
                    <a:pt x="84" y="4049"/>
                  </a:lnTo>
                  <a:lnTo>
                    <a:pt x="0" y="3922"/>
                  </a:lnTo>
                  <a:lnTo>
                    <a:pt x="0" y="3922"/>
                  </a:lnTo>
                  <a:lnTo>
                    <a:pt x="0" y="3796"/>
                  </a:lnTo>
                  <a:lnTo>
                    <a:pt x="0" y="3711"/>
                  </a:lnTo>
                  <a:lnTo>
                    <a:pt x="127" y="3501"/>
                  </a:lnTo>
                  <a:lnTo>
                    <a:pt x="295" y="3332"/>
                  </a:lnTo>
                  <a:lnTo>
                    <a:pt x="506" y="3205"/>
                  </a:lnTo>
                  <a:lnTo>
                    <a:pt x="506" y="3205"/>
                  </a:lnTo>
                  <a:lnTo>
                    <a:pt x="717" y="3121"/>
                  </a:lnTo>
                  <a:lnTo>
                    <a:pt x="970" y="3079"/>
                  </a:lnTo>
                  <a:lnTo>
                    <a:pt x="1181" y="3037"/>
                  </a:lnTo>
                  <a:lnTo>
                    <a:pt x="1392" y="2952"/>
                  </a:lnTo>
                  <a:lnTo>
                    <a:pt x="1392" y="2952"/>
                  </a:lnTo>
                  <a:lnTo>
                    <a:pt x="1265" y="2826"/>
                  </a:lnTo>
                  <a:lnTo>
                    <a:pt x="1096" y="2700"/>
                  </a:lnTo>
                  <a:lnTo>
                    <a:pt x="1096" y="2700"/>
                  </a:lnTo>
                  <a:lnTo>
                    <a:pt x="1012" y="2573"/>
                  </a:lnTo>
                  <a:lnTo>
                    <a:pt x="970" y="2447"/>
                  </a:lnTo>
                  <a:lnTo>
                    <a:pt x="1012" y="2278"/>
                  </a:lnTo>
                  <a:lnTo>
                    <a:pt x="1054" y="2151"/>
                  </a:lnTo>
                  <a:lnTo>
                    <a:pt x="1054" y="2151"/>
                  </a:lnTo>
                  <a:lnTo>
                    <a:pt x="1181" y="2067"/>
                  </a:lnTo>
                  <a:lnTo>
                    <a:pt x="1349" y="1983"/>
                  </a:lnTo>
                  <a:lnTo>
                    <a:pt x="1476" y="1983"/>
                  </a:lnTo>
                  <a:lnTo>
                    <a:pt x="1645" y="2025"/>
                  </a:lnTo>
                  <a:lnTo>
                    <a:pt x="1645" y="2025"/>
                  </a:lnTo>
                  <a:lnTo>
                    <a:pt x="1012" y="1519"/>
                  </a:lnTo>
                  <a:lnTo>
                    <a:pt x="1012" y="1519"/>
                  </a:lnTo>
                  <a:lnTo>
                    <a:pt x="801" y="1350"/>
                  </a:lnTo>
                  <a:lnTo>
                    <a:pt x="633" y="1097"/>
                  </a:lnTo>
                  <a:lnTo>
                    <a:pt x="506" y="886"/>
                  </a:lnTo>
                  <a:lnTo>
                    <a:pt x="464" y="760"/>
                  </a:lnTo>
                  <a:lnTo>
                    <a:pt x="464" y="591"/>
                  </a:lnTo>
                  <a:lnTo>
                    <a:pt x="464" y="591"/>
                  </a:lnTo>
                  <a:lnTo>
                    <a:pt x="548" y="380"/>
                  </a:lnTo>
                  <a:lnTo>
                    <a:pt x="717" y="212"/>
                  </a:lnTo>
                  <a:lnTo>
                    <a:pt x="886" y="85"/>
                  </a:lnTo>
                  <a:lnTo>
                    <a:pt x="1139" y="1"/>
                  </a:lnTo>
                  <a:lnTo>
                    <a:pt x="1139" y="1"/>
                  </a:lnTo>
                  <a:lnTo>
                    <a:pt x="1349" y="1"/>
                  </a:lnTo>
                  <a:lnTo>
                    <a:pt x="1602" y="43"/>
                  </a:lnTo>
                  <a:lnTo>
                    <a:pt x="1813" y="127"/>
                  </a:lnTo>
                  <a:lnTo>
                    <a:pt x="2024" y="254"/>
                  </a:lnTo>
                  <a:lnTo>
                    <a:pt x="2024" y="254"/>
                  </a:lnTo>
                  <a:lnTo>
                    <a:pt x="2446" y="549"/>
                  </a:lnTo>
                  <a:lnTo>
                    <a:pt x="2825" y="886"/>
                  </a:lnTo>
                  <a:lnTo>
                    <a:pt x="3120" y="1308"/>
                  </a:lnTo>
                  <a:lnTo>
                    <a:pt x="3331" y="1772"/>
                  </a:lnTo>
                  <a:lnTo>
                    <a:pt x="3458" y="2236"/>
                  </a:lnTo>
                  <a:lnTo>
                    <a:pt x="3542" y="2742"/>
                  </a:lnTo>
                  <a:lnTo>
                    <a:pt x="3542" y="3248"/>
                  </a:lnTo>
                  <a:lnTo>
                    <a:pt x="3458" y="3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4734975" y="3933725"/>
              <a:ext cx="62225" cy="86475"/>
            </a:xfrm>
            <a:custGeom>
              <a:avLst/>
              <a:gdLst/>
              <a:ahLst/>
              <a:cxnLst/>
              <a:rect l="l" t="t" r="r" b="b"/>
              <a:pathLst>
                <a:path w="2489" h="3459" extrusionOk="0">
                  <a:moveTo>
                    <a:pt x="549" y="1"/>
                  </a:moveTo>
                  <a:lnTo>
                    <a:pt x="338" y="85"/>
                  </a:lnTo>
                  <a:lnTo>
                    <a:pt x="169" y="212"/>
                  </a:lnTo>
                  <a:lnTo>
                    <a:pt x="43" y="380"/>
                  </a:lnTo>
                  <a:lnTo>
                    <a:pt x="1" y="549"/>
                  </a:lnTo>
                  <a:lnTo>
                    <a:pt x="1" y="718"/>
                  </a:lnTo>
                  <a:lnTo>
                    <a:pt x="85" y="1434"/>
                  </a:lnTo>
                  <a:lnTo>
                    <a:pt x="253" y="2151"/>
                  </a:lnTo>
                  <a:lnTo>
                    <a:pt x="506" y="2784"/>
                  </a:lnTo>
                  <a:lnTo>
                    <a:pt x="802" y="3458"/>
                  </a:lnTo>
                  <a:lnTo>
                    <a:pt x="2488" y="3121"/>
                  </a:lnTo>
                  <a:lnTo>
                    <a:pt x="2488" y="2742"/>
                  </a:lnTo>
                  <a:lnTo>
                    <a:pt x="2446" y="2404"/>
                  </a:lnTo>
                  <a:lnTo>
                    <a:pt x="2362" y="2025"/>
                  </a:lnTo>
                  <a:lnTo>
                    <a:pt x="2235" y="1687"/>
                  </a:lnTo>
                  <a:lnTo>
                    <a:pt x="2109" y="1350"/>
                  </a:lnTo>
                  <a:lnTo>
                    <a:pt x="1898" y="1055"/>
                  </a:lnTo>
                  <a:lnTo>
                    <a:pt x="1687" y="760"/>
                  </a:lnTo>
                  <a:lnTo>
                    <a:pt x="1476" y="465"/>
                  </a:lnTo>
                  <a:lnTo>
                    <a:pt x="1308" y="338"/>
                  </a:lnTo>
                  <a:lnTo>
                    <a:pt x="1139" y="212"/>
                  </a:lnTo>
                  <a:lnTo>
                    <a:pt x="970" y="85"/>
                  </a:lnTo>
                  <a:lnTo>
                    <a:pt x="759" y="43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4734975" y="3933725"/>
              <a:ext cx="62225" cy="86475"/>
            </a:xfrm>
            <a:custGeom>
              <a:avLst/>
              <a:gdLst/>
              <a:ahLst/>
              <a:cxnLst/>
              <a:rect l="l" t="t" r="r" b="b"/>
              <a:pathLst>
                <a:path w="2489" h="3459" fill="none" extrusionOk="0">
                  <a:moveTo>
                    <a:pt x="802" y="3458"/>
                  </a:moveTo>
                  <a:lnTo>
                    <a:pt x="802" y="3458"/>
                  </a:lnTo>
                  <a:lnTo>
                    <a:pt x="506" y="2784"/>
                  </a:lnTo>
                  <a:lnTo>
                    <a:pt x="253" y="2151"/>
                  </a:lnTo>
                  <a:lnTo>
                    <a:pt x="85" y="1434"/>
                  </a:lnTo>
                  <a:lnTo>
                    <a:pt x="1" y="718"/>
                  </a:lnTo>
                  <a:lnTo>
                    <a:pt x="1" y="718"/>
                  </a:lnTo>
                  <a:lnTo>
                    <a:pt x="1" y="549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169" y="212"/>
                  </a:lnTo>
                  <a:lnTo>
                    <a:pt x="338" y="85"/>
                  </a:lnTo>
                  <a:lnTo>
                    <a:pt x="549" y="1"/>
                  </a:lnTo>
                  <a:lnTo>
                    <a:pt x="759" y="43"/>
                  </a:lnTo>
                  <a:lnTo>
                    <a:pt x="759" y="43"/>
                  </a:lnTo>
                  <a:lnTo>
                    <a:pt x="970" y="85"/>
                  </a:lnTo>
                  <a:lnTo>
                    <a:pt x="1139" y="212"/>
                  </a:lnTo>
                  <a:lnTo>
                    <a:pt x="1308" y="338"/>
                  </a:lnTo>
                  <a:lnTo>
                    <a:pt x="1476" y="465"/>
                  </a:lnTo>
                  <a:lnTo>
                    <a:pt x="1476" y="465"/>
                  </a:lnTo>
                  <a:lnTo>
                    <a:pt x="1687" y="760"/>
                  </a:lnTo>
                  <a:lnTo>
                    <a:pt x="1898" y="1055"/>
                  </a:lnTo>
                  <a:lnTo>
                    <a:pt x="2109" y="1350"/>
                  </a:lnTo>
                  <a:lnTo>
                    <a:pt x="2235" y="1687"/>
                  </a:lnTo>
                  <a:lnTo>
                    <a:pt x="2362" y="2025"/>
                  </a:lnTo>
                  <a:lnTo>
                    <a:pt x="2446" y="2404"/>
                  </a:lnTo>
                  <a:lnTo>
                    <a:pt x="2488" y="2742"/>
                  </a:lnTo>
                  <a:lnTo>
                    <a:pt x="2488" y="31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4734975" y="4048625"/>
              <a:ext cx="62225" cy="85425"/>
            </a:xfrm>
            <a:custGeom>
              <a:avLst/>
              <a:gdLst/>
              <a:ahLst/>
              <a:cxnLst/>
              <a:rect l="l" t="t" r="r" b="b"/>
              <a:pathLst>
                <a:path w="2489" h="3417" extrusionOk="0">
                  <a:moveTo>
                    <a:pt x="802" y="1"/>
                  </a:moveTo>
                  <a:lnTo>
                    <a:pt x="506" y="633"/>
                  </a:lnTo>
                  <a:lnTo>
                    <a:pt x="253" y="1308"/>
                  </a:lnTo>
                  <a:lnTo>
                    <a:pt x="85" y="1983"/>
                  </a:lnTo>
                  <a:lnTo>
                    <a:pt x="1" y="2699"/>
                  </a:lnTo>
                  <a:lnTo>
                    <a:pt x="1" y="2868"/>
                  </a:lnTo>
                  <a:lnTo>
                    <a:pt x="43" y="3079"/>
                  </a:lnTo>
                  <a:lnTo>
                    <a:pt x="169" y="3247"/>
                  </a:lnTo>
                  <a:lnTo>
                    <a:pt x="338" y="3374"/>
                  </a:lnTo>
                  <a:lnTo>
                    <a:pt x="549" y="3416"/>
                  </a:lnTo>
                  <a:lnTo>
                    <a:pt x="759" y="3416"/>
                  </a:lnTo>
                  <a:lnTo>
                    <a:pt x="970" y="3332"/>
                  </a:lnTo>
                  <a:lnTo>
                    <a:pt x="1139" y="3247"/>
                  </a:lnTo>
                  <a:lnTo>
                    <a:pt x="1308" y="3079"/>
                  </a:lnTo>
                  <a:lnTo>
                    <a:pt x="1476" y="2952"/>
                  </a:lnTo>
                  <a:lnTo>
                    <a:pt x="1687" y="2657"/>
                  </a:lnTo>
                  <a:lnTo>
                    <a:pt x="1898" y="2362"/>
                  </a:lnTo>
                  <a:lnTo>
                    <a:pt x="2109" y="2067"/>
                  </a:lnTo>
                  <a:lnTo>
                    <a:pt x="2235" y="1730"/>
                  </a:lnTo>
                  <a:lnTo>
                    <a:pt x="2362" y="1392"/>
                  </a:lnTo>
                  <a:lnTo>
                    <a:pt x="2446" y="1055"/>
                  </a:lnTo>
                  <a:lnTo>
                    <a:pt x="2488" y="675"/>
                  </a:lnTo>
                  <a:lnTo>
                    <a:pt x="2488" y="296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4734975" y="4048625"/>
              <a:ext cx="62225" cy="85425"/>
            </a:xfrm>
            <a:custGeom>
              <a:avLst/>
              <a:gdLst/>
              <a:ahLst/>
              <a:cxnLst/>
              <a:rect l="l" t="t" r="r" b="b"/>
              <a:pathLst>
                <a:path w="2489" h="3417" fill="none" extrusionOk="0">
                  <a:moveTo>
                    <a:pt x="802" y="1"/>
                  </a:moveTo>
                  <a:lnTo>
                    <a:pt x="802" y="1"/>
                  </a:lnTo>
                  <a:lnTo>
                    <a:pt x="506" y="633"/>
                  </a:lnTo>
                  <a:lnTo>
                    <a:pt x="253" y="1308"/>
                  </a:lnTo>
                  <a:lnTo>
                    <a:pt x="85" y="1983"/>
                  </a:lnTo>
                  <a:lnTo>
                    <a:pt x="1" y="2699"/>
                  </a:lnTo>
                  <a:lnTo>
                    <a:pt x="1" y="2699"/>
                  </a:lnTo>
                  <a:lnTo>
                    <a:pt x="1" y="2868"/>
                  </a:lnTo>
                  <a:lnTo>
                    <a:pt x="43" y="3079"/>
                  </a:lnTo>
                  <a:lnTo>
                    <a:pt x="43" y="3079"/>
                  </a:lnTo>
                  <a:lnTo>
                    <a:pt x="169" y="3247"/>
                  </a:lnTo>
                  <a:lnTo>
                    <a:pt x="338" y="3374"/>
                  </a:lnTo>
                  <a:lnTo>
                    <a:pt x="549" y="3416"/>
                  </a:lnTo>
                  <a:lnTo>
                    <a:pt x="759" y="3416"/>
                  </a:lnTo>
                  <a:lnTo>
                    <a:pt x="759" y="3416"/>
                  </a:lnTo>
                  <a:lnTo>
                    <a:pt x="970" y="3332"/>
                  </a:lnTo>
                  <a:lnTo>
                    <a:pt x="1139" y="3247"/>
                  </a:lnTo>
                  <a:lnTo>
                    <a:pt x="1308" y="3079"/>
                  </a:lnTo>
                  <a:lnTo>
                    <a:pt x="1476" y="2952"/>
                  </a:lnTo>
                  <a:lnTo>
                    <a:pt x="1476" y="2952"/>
                  </a:lnTo>
                  <a:lnTo>
                    <a:pt x="1687" y="2657"/>
                  </a:lnTo>
                  <a:lnTo>
                    <a:pt x="1898" y="2362"/>
                  </a:lnTo>
                  <a:lnTo>
                    <a:pt x="2109" y="2067"/>
                  </a:lnTo>
                  <a:lnTo>
                    <a:pt x="2235" y="1730"/>
                  </a:lnTo>
                  <a:lnTo>
                    <a:pt x="2362" y="1392"/>
                  </a:lnTo>
                  <a:lnTo>
                    <a:pt x="2446" y="1055"/>
                  </a:lnTo>
                  <a:lnTo>
                    <a:pt x="2488" y="675"/>
                  </a:lnTo>
                  <a:lnTo>
                    <a:pt x="2488" y="2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4934200" y="4202525"/>
              <a:ext cx="90675" cy="97000"/>
            </a:xfrm>
            <a:custGeom>
              <a:avLst/>
              <a:gdLst/>
              <a:ahLst/>
              <a:cxnLst/>
              <a:rect l="l" t="t" r="r" b="b"/>
              <a:pathLst>
                <a:path w="3627" h="3880" extrusionOk="0">
                  <a:moveTo>
                    <a:pt x="2531" y="1"/>
                  </a:moveTo>
                  <a:lnTo>
                    <a:pt x="2235" y="43"/>
                  </a:lnTo>
                  <a:lnTo>
                    <a:pt x="1982" y="85"/>
                  </a:lnTo>
                  <a:lnTo>
                    <a:pt x="1729" y="169"/>
                  </a:lnTo>
                  <a:lnTo>
                    <a:pt x="1476" y="296"/>
                  </a:lnTo>
                  <a:lnTo>
                    <a:pt x="1223" y="465"/>
                  </a:lnTo>
                  <a:lnTo>
                    <a:pt x="1013" y="633"/>
                  </a:lnTo>
                  <a:lnTo>
                    <a:pt x="802" y="802"/>
                  </a:lnTo>
                  <a:lnTo>
                    <a:pt x="591" y="1013"/>
                  </a:lnTo>
                  <a:lnTo>
                    <a:pt x="380" y="1350"/>
                  </a:lnTo>
                  <a:lnTo>
                    <a:pt x="211" y="1687"/>
                  </a:lnTo>
                  <a:lnTo>
                    <a:pt x="85" y="2067"/>
                  </a:lnTo>
                  <a:lnTo>
                    <a:pt x="1" y="2446"/>
                  </a:lnTo>
                  <a:lnTo>
                    <a:pt x="1" y="2826"/>
                  </a:lnTo>
                  <a:lnTo>
                    <a:pt x="85" y="3163"/>
                  </a:lnTo>
                  <a:lnTo>
                    <a:pt x="169" y="3332"/>
                  </a:lnTo>
                  <a:lnTo>
                    <a:pt x="254" y="3458"/>
                  </a:lnTo>
                  <a:lnTo>
                    <a:pt x="380" y="3585"/>
                  </a:lnTo>
                  <a:lnTo>
                    <a:pt x="507" y="3711"/>
                  </a:lnTo>
                  <a:lnTo>
                    <a:pt x="802" y="3838"/>
                  </a:lnTo>
                  <a:lnTo>
                    <a:pt x="1055" y="3880"/>
                  </a:lnTo>
                  <a:lnTo>
                    <a:pt x="1308" y="3880"/>
                  </a:lnTo>
                  <a:lnTo>
                    <a:pt x="1519" y="3753"/>
                  </a:lnTo>
                  <a:lnTo>
                    <a:pt x="1687" y="3627"/>
                  </a:lnTo>
                  <a:lnTo>
                    <a:pt x="1814" y="3416"/>
                  </a:lnTo>
                  <a:lnTo>
                    <a:pt x="1982" y="3037"/>
                  </a:lnTo>
                  <a:lnTo>
                    <a:pt x="2067" y="2741"/>
                  </a:lnTo>
                  <a:lnTo>
                    <a:pt x="2193" y="2446"/>
                  </a:lnTo>
                  <a:lnTo>
                    <a:pt x="2362" y="2151"/>
                  </a:lnTo>
                  <a:lnTo>
                    <a:pt x="2573" y="2025"/>
                  </a:lnTo>
                  <a:lnTo>
                    <a:pt x="2826" y="1856"/>
                  </a:lnTo>
                  <a:lnTo>
                    <a:pt x="3079" y="1730"/>
                  </a:lnTo>
                  <a:lnTo>
                    <a:pt x="3374" y="1477"/>
                  </a:lnTo>
                  <a:lnTo>
                    <a:pt x="3500" y="1350"/>
                  </a:lnTo>
                  <a:lnTo>
                    <a:pt x="3542" y="1181"/>
                  </a:lnTo>
                  <a:lnTo>
                    <a:pt x="3585" y="1055"/>
                  </a:lnTo>
                  <a:lnTo>
                    <a:pt x="3627" y="844"/>
                  </a:lnTo>
                  <a:lnTo>
                    <a:pt x="3585" y="675"/>
                  </a:lnTo>
                  <a:lnTo>
                    <a:pt x="3542" y="507"/>
                  </a:lnTo>
                  <a:lnTo>
                    <a:pt x="3416" y="380"/>
                  </a:lnTo>
                  <a:lnTo>
                    <a:pt x="3289" y="254"/>
                  </a:lnTo>
                  <a:lnTo>
                    <a:pt x="3121" y="127"/>
                  </a:lnTo>
                  <a:lnTo>
                    <a:pt x="2910" y="85"/>
                  </a:lnTo>
                  <a:lnTo>
                    <a:pt x="2741" y="43"/>
                  </a:lnTo>
                  <a:lnTo>
                    <a:pt x="2531" y="1"/>
                  </a:lnTo>
                  <a:close/>
                </a:path>
              </a:pathLst>
            </a:custGeom>
            <a:solidFill>
              <a:srgbClr val="557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4934200" y="4202525"/>
              <a:ext cx="90675" cy="97000"/>
            </a:xfrm>
            <a:custGeom>
              <a:avLst/>
              <a:gdLst/>
              <a:ahLst/>
              <a:cxnLst/>
              <a:rect l="l" t="t" r="r" b="b"/>
              <a:pathLst>
                <a:path w="3627" h="3880" fill="none" extrusionOk="0">
                  <a:moveTo>
                    <a:pt x="2531" y="1"/>
                  </a:moveTo>
                  <a:lnTo>
                    <a:pt x="2531" y="1"/>
                  </a:lnTo>
                  <a:lnTo>
                    <a:pt x="2235" y="43"/>
                  </a:lnTo>
                  <a:lnTo>
                    <a:pt x="1982" y="85"/>
                  </a:lnTo>
                  <a:lnTo>
                    <a:pt x="1729" y="169"/>
                  </a:lnTo>
                  <a:lnTo>
                    <a:pt x="1476" y="296"/>
                  </a:lnTo>
                  <a:lnTo>
                    <a:pt x="1223" y="465"/>
                  </a:lnTo>
                  <a:lnTo>
                    <a:pt x="1013" y="633"/>
                  </a:lnTo>
                  <a:lnTo>
                    <a:pt x="802" y="802"/>
                  </a:lnTo>
                  <a:lnTo>
                    <a:pt x="591" y="1013"/>
                  </a:lnTo>
                  <a:lnTo>
                    <a:pt x="591" y="1013"/>
                  </a:lnTo>
                  <a:lnTo>
                    <a:pt x="380" y="1350"/>
                  </a:lnTo>
                  <a:lnTo>
                    <a:pt x="211" y="1687"/>
                  </a:lnTo>
                  <a:lnTo>
                    <a:pt x="85" y="2067"/>
                  </a:lnTo>
                  <a:lnTo>
                    <a:pt x="1" y="2446"/>
                  </a:lnTo>
                  <a:lnTo>
                    <a:pt x="1" y="2826"/>
                  </a:lnTo>
                  <a:lnTo>
                    <a:pt x="85" y="3163"/>
                  </a:lnTo>
                  <a:lnTo>
                    <a:pt x="169" y="3332"/>
                  </a:lnTo>
                  <a:lnTo>
                    <a:pt x="254" y="3458"/>
                  </a:lnTo>
                  <a:lnTo>
                    <a:pt x="380" y="3585"/>
                  </a:lnTo>
                  <a:lnTo>
                    <a:pt x="507" y="3711"/>
                  </a:lnTo>
                  <a:lnTo>
                    <a:pt x="507" y="3711"/>
                  </a:lnTo>
                  <a:lnTo>
                    <a:pt x="802" y="3838"/>
                  </a:lnTo>
                  <a:lnTo>
                    <a:pt x="1055" y="3880"/>
                  </a:lnTo>
                  <a:lnTo>
                    <a:pt x="1055" y="3880"/>
                  </a:lnTo>
                  <a:lnTo>
                    <a:pt x="1308" y="3880"/>
                  </a:lnTo>
                  <a:lnTo>
                    <a:pt x="1519" y="3753"/>
                  </a:lnTo>
                  <a:lnTo>
                    <a:pt x="1687" y="3627"/>
                  </a:lnTo>
                  <a:lnTo>
                    <a:pt x="1814" y="3416"/>
                  </a:lnTo>
                  <a:lnTo>
                    <a:pt x="1814" y="3416"/>
                  </a:lnTo>
                  <a:lnTo>
                    <a:pt x="1982" y="3037"/>
                  </a:lnTo>
                  <a:lnTo>
                    <a:pt x="2067" y="2741"/>
                  </a:lnTo>
                  <a:lnTo>
                    <a:pt x="2193" y="2446"/>
                  </a:lnTo>
                  <a:lnTo>
                    <a:pt x="2362" y="2151"/>
                  </a:lnTo>
                  <a:lnTo>
                    <a:pt x="2362" y="2151"/>
                  </a:lnTo>
                  <a:lnTo>
                    <a:pt x="2573" y="2025"/>
                  </a:lnTo>
                  <a:lnTo>
                    <a:pt x="2826" y="1856"/>
                  </a:lnTo>
                  <a:lnTo>
                    <a:pt x="3079" y="1730"/>
                  </a:lnTo>
                  <a:lnTo>
                    <a:pt x="3374" y="1477"/>
                  </a:lnTo>
                  <a:lnTo>
                    <a:pt x="3374" y="1477"/>
                  </a:lnTo>
                  <a:lnTo>
                    <a:pt x="3500" y="1350"/>
                  </a:lnTo>
                  <a:lnTo>
                    <a:pt x="3542" y="1181"/>
                  </a:lnTo>
                  <a:lnTo>
                    <a:pt x="3585" y="1055"/>
                  </a:lnTo>
                  <a:lnTo>
                    <a:pt x="3627" y="844"/>
                  </a:lnTo>
                  <a:lnTo>
                    <a:pt x="3585" y="675"/>
                  </a:lnTo>
                  <a:lnTo>
                    <a:pt x="3542" y="507"/>
                  </a:lnTo>
                  <a:lnTo>
                    <a:pt x="3416" y="380"/>
                  </a:lnTo>
                  <a:lnTo>
                    <a:pt x="3289" y="254"/>
                  </a:lnTo>
                  <a:lnTo>
                    <a:pt x="3289" y="254"/>
                  </a:lnTo>
                  <a:lnTo>
                    <a:pt x="3121" y="127"/>
                  </a:lnTo>
                  <a:lnTo>
                    <a:pt x="2910" y="85"/>
                  </a:lnTo>
                  <a:lnTo>
                    <a:pt x="2741" y="43"/>
                  </a:lnTo>
                  <a:lnTo>
                    <a:pt x="2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4934200" y="4202525"/>
              <a:ext cx="90675" cy="97000"/>
            </a:xfrm>
            <a:custGeom>
              <a:avLst/>
              <a:gdLst/>
              <a:ahLst/>
              <a:cxnLst/>
              <a:rect l="l" t="t" r="r" b="b"/>
              <a:pathLst>
                <a:path w="3627" h="3880" extrusionOk="0">
                  <a:moveTo>
                    <a:pt x="2615" y="1"/>
                  </a:moveTo>
                  <a:lnTo>
                    <a:pt x="2235" y="43"/>
                  </a:lnTo>
                  <a:lnTo>
                    <a:pt x="1856" y="127"/>
                  </a:lnTo>
                  <a:lnTo>
                    <a:pt x="1519" y="296"/>
                  </a:lnTo>
                  <a:lnTo>
                    <a:pt x="1181" y="507"/>
                  </a:lnTo>
                  <a:lnTo>
                    <a:pt x="844" y="760"/>
                  </a:lnTo>
                  <a:lnTo>
                    <a:pt x="591" y="1013"/>
                  </a:lnTo>
                  <a:lnTo>
                    <a:pt x="380" y="1350"/>
                  </a:lnTo>
                  <a:lnTo>
                    <a:pt x="211" y="1687"/>
                  </a:lnTo>
                  <a:lnTo>
                    <a:pt x="85" y="2067"/>
                  </a:lnTo>
                  <a:lnTo>
                    <a:pt x="1" y="2446"/>
                  </a:lnTo>
                  <a:lnTo>
                    <a:pt x="1" y="2826"/>
                  </a:lnTo>
                  <a:lnTo>
                    <a:pt x="85" y="3163"/>
                  </a:lnTo>
                  <a:lnTo>
                    <a:pt x="169" y="3332"/>
                  </a:lnTo>
                  <a:lnTo>
                    <a:pt x="254" y="3458"/>
                  </a:lnTo>
                  <a:lnTo>
                    <a:pt x="380" y="3585"/>
                  </a:lnTo>
                  <a:lnTo>
                    <a:pt x="507" y="3711"/>
                  </a:lnTo>
                  <a:lnTo>
                    <a:pt x="717" y="3838"/>
                  </a:lnTo>
                  <a:lnTo>
                    <a:pt x="928" y="3880"/>
                  </a:lnTo>
                  <a:lnTo>
                    <a:pt x="1266" y="3880"/>
                  </a:lnTo>
                  <a:lnTo>
                    <a:pt x="1434" y="3796"/>
                  </a:lnTo>
                  <a:lnTo>
                    <a:pt x="1603" y="3711"/>
                  </a:lnTo>
                  <a:lnTo>
                    <a:pt x="1729" y="3585"/>
                  </a:lnTo>
                  <a:lnTo>
                    <a:pt x="1814" y="3416"/>
                  </a:lnTo>
                  <a:lnTo>
                    <a:pt x="1982" y="3037"/>
                  </a:lnTo>
                  <a:lnTo>
                    <a:pt x="2067" y="2741"/>
                  </a:lnTo>
                  <a:lnTo>
                    <a:pt x="2193" y="2446"/>
                  </a:lnTo>
                  <a:lnTo>
                    <a:pt x="2362" y="2151"/>
                  </a:lnTo>
                  <a:lnTo>
                    <a:pt x="2573" y="2025"/>
                  </a:lnTo>
                  <a:lnTo>
                    <a:pt x="2826" y="1856"/>
                  </a:lnTo>
                  <a:lnTo>
                    <a:pt x="3079" y="1730"/>
                  </a:lnTo>
                  <a:lnTo>
                    <a:pt x="3374" y="1477"/>
                  </a:lnTo>
                  <a:lnTo>
                    <a:pt x="3500" y="1350"/>
                  </a:lnTo>
                  <a:lnTo>
                    <a:pt x="3542" y="1181"/>
                  </a:lnTo>
                  <a:lnTo>
                    <a:pt x="3585" y="1055"/>
                  </a:lnTo>
                  <a:lnTo>
                    <a:pt x="3627" y="844"/>
                  </a:lnTo>
                  <a:lnTo>
                    <a:pt x="3585" y="675"/>
                  </a:lnTo>
                  <a:lnTo>
                    <a:pt x="3542" y="507"/>
                  </a:lnTo>
                  <a:lnTo>
                    <a:pt x="3416" y="380"/>
                  </a:lnTo>
                  <a:lnTo>
                    <a:pt x="3289" y="254"/>
                  </a:lnTo>
                  <a:lnTo>
                    <a:pt x="3121" y="127"/>
                  </a:lnTo>
                  <a:lnTo>
                    <a:pt x="2952" y="85"/>
                  </a:lnTo>
                  <a:lnTo>
                    <a:pt x="2615" y="1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4822475" y="4350100"/>
              <a:ext cx="103325" cy="104400"/>
            </a:xfrm>
            <a:custGeom>
              <a:avLst/>
              <a:gdLst/>
              <a:ahLst/>
              <a:cxnLst/>
              <a:rect l="l" t="t" r="r" b="b"/>
              <a:pathLst>
                <a:path w="4133" h="4176" extrusionOk="0">
                  <a:moveTo>
                    <a:pt x="2024" y="1"/>
                  </a:moveTo>
                  <a:lnTo>
                    <a:pt x="1602" y="43"/>
                  </a:lnTo>
                  <a:lnTo>
                    <a:pt x="1181" y="212"/>
                  </a:lnTo>
                  <a:lnTo>
                    <a:pt x="843" y="422"/>
                  </a:lnTo>
                  <a:lnTo>
                    <a:pt x="548" y="675"/>
                  </a:lnTo>
                  <a:lnTo>
                    <a:pt x="295" y="971"/>
                  </a:lnTo>
                  <a:lnTo>
                    <a:pt x="127" y="1350"/>
                  </a:lnTo>
                  <a:lnTo>
                    <a:pt x="0" y="1730"/>
                  </a:lnTo>
                  <a:lnTo>
                    <a:pt x="0" y="2151"/>
                  </a:lnTo>
                  <a:lnTo>
                    <a:pt x="42" y="2573"/>
                  </a:lnTo>
                  <a:lnTo>
                    <a:pt x="169" y="2952"/>
                  </a:lnTo>
                  <a:lnTo>
                    <a:pt x="380" y="3332"/>
                  </a:lnTo>
                  <a:lnTo>
                    <a:pt x="633" y="3627"/>
                  </a:lnTo>
                  <a:lnTo>
                    <a:pt x="970" y="3838"/>
                  </a:lnTo>
                  <a:lnTo>
                    <a:pt x="1307" y="4049"/>
                  </a:lnTo>
                  <a:lnTo>
                    <a:pt x="1729" y="4133"/>
                  </a:lnTo>
                  <a:lnTo>
                    <a:pt x="2108" y="4175"/>
                  </a:lnTo>
                  <a:lnTo>
                    <a:pt x="2530" y="4133"/>
                  </a:lnTo>
                  <a:lnTo>
                    <a:pt x="2952" y="3964"/>
                  </a:lnTo>
                  <a:lnTo>
                    <a:pt x="3289" y="3753"/>
                  </a:lnTo>
                  <a:lnTo>
                    <a:pt x="3584" y="3500"/>
                  </a:lnTo>
                  <a:lnTo>
                    <a:pt x="3837" y="3163"/>
                  </a:lnTo>
                  <a:lnTo>
                    <a:pt x="4006" y="2826"/>
                  </a:lnTo>
                  <a:lnTo>
                    <a:pt x="4132" y="2446"/>
                  </a:lnTo>
                  <a:lnTo>
                    <a:pt x="4132" y="2025"/>
                  </a:lnTo>
                  <a:lnTo>
                    <a:pt x="4090" y="1603"/>
                  </a:lnTo>
                  <a:lnTo>
                    <a:pt x="3964" y="1224"/>
                  </a:lnTo>
                  <a:lnTo>
                    <a:pt x="3753" y="844"/>
                  </a:lnTo>
                  <a:lnTo>
                    <a:pt x="3458" y="549"/>
                  </a:lnTo>
                  <a:lnTo>
                    <a:pt x="3163" y="296"/>
                  </a:lnTo>
                  <a:lnTo>
                    <a:pt x="2783" y="127"/>
                  </a:lnTo>
                  <a:lnTo>
                    <a:pt x="2404" y="43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4846700" y="4360650"/>
              <a:ext cx="58025" cy="58000"/>
            </a:xfrm>
            <a:custGeom>
              <a:avLst/>
              <a:gdLst/>
              <a:ahLst/>
              <a:cxnLst/>
              <a:rect l="l" t="t" r="r" b="b"/>
              <a:pathLst>
                <a:path w="2321" h="2320" extrusionOk="0">
                  <a:moveTo>
                    <a:pt x="886" y="0"/>
                  </a:moveTo>
                  <a:lnTo>
                    <a:pt x="676" y="85"/>
                  </a:lnTo>
                  <a:lnTo>
                    <a:pt x="465" y="211"/>
                  </a:lnTo>
                  <a:lnTo>
                    <a:pt x="296" y="380"/>
                  </a:lnTo>
                  <a:lnTo>
                    <a:pt x="170" y="549"/>
                  </a:lnTo>
                  <a:lnTo>
                    <a:pt x="85" y="759"/>
                  </a:lnTo>
                  <a:lnTo>
                    <a:pt x="1" y="970"/>
                  </a:lnTo>
                  <a:lnTo>
                    <a:pt x="1" y="1181"/>
                  </a:lnTo>
                  <a:lnTo>
                    <a:pt x="1" y="1434"/>
                  </a:lnTo>
                  <a:lnTo>
                    <a:pt x="85" y="1645"/>
                  </a:lnTo>
                  <a:lnTo>
                    <a:pt x="212" y="1856"/>
                  </a:lnTo>
                  <a:lnTo>
                    <a:pt x="380" y="2024"/>
                  </a:lnTo>
                  <a:lnTo>
                    <a:pt x="549" y="2151"/>
                  </a:lnTo>
                  <a:lnTo>
                    <a:pt x="760" y="2235"/>
                  </a:lnTo>
                  <a:lnTo>
                    <a:pt x="971" y="2320"/>
                  </a:lnTo>
                  <a:lnTo>
                    <a:pt x="1182" y="2320"/>
                  </a:lnTo>
                  <a:lnTo>
                    <a:pt x="1435" y="2277"/>
                  </a:lnTo>
                  <a:lnTo>
                    <a:pt x="1645" y="2235"/>
                  </a:lnTo>
                  <a:lnTo>
                    <a:pt x="1856" y="2109"/>
                  </a:lnTo>
                  <a:lnTo>
                    <a:pt x="2025" y="1940"/>
                  </a:lnTo>
                  <a:lnTo>
                    <a:pt x="2151" y="1771"/>
                  </a:lnTo>
                  <a:lnTo>
                    <a:pt x="2236" y="1561"/>
                  </a:lnTo>
                  <a:lnTo>
                    <a:pt x="2320" y="1350"/>
                  </a:lnTo>
                  <a:lnTo>
                    <a:pt x="2320" y="1139"/>
                  </a:lnTo>
                  <a:lnTo>
                    <a:pt x="2320" y="886"/>
                  </a:lnTo>
                  <a:lnTo>
                    <a:pt x="2236" y="675"/>
                  </a:lnTo>
                  <a:lnTo>
                    <a:pt x="2109" y="464"/>
                  </a:lnTo>
                  <a:lnTo>
                    <a:pt x="1941" y="296"/>
                  </a:lnTo>
                  <a:lnTo>
                    <a:pt x="1772" y="169"/>
                  </a:lnTo>
                  <a:lnTo>
                    <a:pt x="1561" y="43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4860425" y="4374350"/>
              <a:ext cx="28475" cy="28500"/>
            </a:xfrm>
            <a:custGeom>
              <a:avLst/>
              <a:gdLst/>
              <a:ahLst/>
              <a:cxnLst/>
              <a:rect l="l" t="t" r="r" b="b"/>
              <a:pathLst>
                <a:path w="1139" h="1140" extrusionOk="0">
                  <a:moveTo>
                    <a:pt x="422" y="1"/>
                  </a:moveTo>
                  <a:lnTo>
                    <a:pt x="211" y="127"/>
                  </a:lnTo>
                  <a:lnTo>
                    <a:pt x="84" y="296"/>
                  </a:lnTo>
                  <a:lnTo>
                    <a:pt x="0" y="464"/>
                  </a:lnTo>
                  <a:lnTo>
                    <a:pt x="0" y="717"/>
                  </a:lnTo>
                  <a:lnTo>
                    <a:pt x="84" y="928"/>
                  </a:lnTo>
                  <a:lnTo>
                    <a:pt x="253" y="1055"/>
                  </a:lnTo>
                  <a:lnTo>
                    <a:pt x="464" y="1139"/>
                  </a:lnTo>
                  <a:lnTo>
                    <a:pt x="675" y="1139"/>
                  </a:lnTo>
                  <a:lnTo>
                    <a:pt x="886" y="1055"/>
                  </a:lnTo>
                  <a:lnTo>
                    <a:pt x="1054" y="886"/>
                  </a:lnTo>
                  <a:lnTo>
                    <a:pt x="1139" y="675"/>
                  </a:lnTo>
                  <a:lnTo>
                    <a:pt x="1096" y="464"/>
                  </a:lnTo>
                  <a:lnTo>
                    <a:pt x="1012" y="254"/>
                  </a:lnTo>
                  <a:lnTo>
                    <a:pt x="843" y="8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5013250" y="4082375"/>
              <a:ext cx="104400" cy="104375"/>
            </a:xfrm>
            <a:custGeom>
              <a:avLst/>
              <a:gdLst/>
              <a:ahLst/>
              <a:cxnLst/>
              <a:rect l="l" t="t" r="r" b="b"/>
              <a:pathLst>
                <a:path w="4176" h="4175" extrusionOk="0">
                  <a:moveTo>
                    <a:pt x="2025" y="0"/>
                  </a:moveTo>
                  <a:lnTo>
                    <a:pt x="1603" y="42"/>
                  </a:lnTo>
                  <a:lnTo>
                    <a:pt x="1224" y="169"/>
                  </a:lnTo>
                  <a:lnTo>
                    <a:pt x="844" y="380"/>
                  </a:lnTo>
                  <a:lnTo>
                    <a:pt x="549" y="675"/>
                  </a:lnTo>
                  <a:lnTo>
                    <a:pt x="338" y="970"/>
                  </a:lnTo>
                  <a:lnTo>
                    <a:pt x="127" y="1349"/>
                  </a:lnTo>
                  <a:lnTo>
                    <a:pt x="43" y="1729"/>
                  </a:lnTo>
                  <a:lnTo>
                    <a:pt x="1" y="2150"/>
                  </a:lnTo>
                  <a:lnTo>
                    <a:pt x="43" y="2572"/>
                  </a:lnTo>
                  <a:lnTo>
                    <a:pt x="212" y="2952"/>
                  </a:lnTo>
                  <a:lnTo>
                    <a:pt x="423" y="3289"/>
                  </a:lnTo>
                  <a:lnTo>
                    <a:pt x="676" y="3626"/>
                  </a:lnTo>
                  <a:lnTo>
                    <a:pt x="1013" y="3837"/>
                  </a:lnTo>
                  <a:lnTo>
                    <a:pt x="1350" y="4006"/>
                  </a:lnTo>
                  <a:lnTo>
                    <a:pt x="1730" y="4132"/>
                  </a:lnTo>
                  <a:lnTo>
                    <a:pt x="2151" y="4174"/>
                  </a:lnTo>
                  <a:lnTo>
                    <a:pt x="2573" y="4090"/>
                  </a:lnTo>
                  <a:lnTo>
                    <a:pt x="2953" y="3964"/>
                  </a:lnTo>
                  <a:lnTo>
                    <a:pt x="3332" y="3753"/>
                  </a:lnTo>
                  <a:lnTo>
                    <a:pt x="3627" y="3500"/>
                  </a:lnTo>
                  <a:lnTo>
                    <a:pt x="3880" y="3162"/>
                  </a:lnTo>
                  <a:lnTo>
                    <a:pt x="4049" y="2825"/>
                  </a:lnTo>
                  <a:lnTo>
                    <a:pt x="4133" y="2446"/>
                  </a:lnTo>
                  <a:lnTo>
                    <a:pt x="4175" y="2024"/>
                  </a:lnTo>
                  <a:lnTo>
                    <a:pt x="4133" y="1602"/>
                  </a:lnTo>
                  <a:lnTo>
                    <a:pt x="3964" y="1181"/>
                  </a:lnTo>
                  <a:lnTo>
                    <a:pt x="3754" y="843"/>
                  </a:lnTo>
                  <a:lnTo>
                    <a:pt x="3501" y="548"/>
                  </a:lnTo>
                  <a:lnTo>
                    <a:pt x="3205" y="295"/>
                  </a:lnTo>
                  <a:lnTo>
                    <a:pt x="2826" y="127"/>
                  </a:lnTo>
                  <a:lnTo>
                    <a:pt x="2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5037500" y="4091850"/>
              <a:ext cx="59050" cy="59050"/>
            </a:xfrm>
            <a:custGeom>
              <a:avLst/>
              <a:gdLst/>
              <a:ahLst/>
              <a:cxnLst/>
              <a:rect l="l" t="t" r="r" b="b"/>
              <a:pathLst>
                <a:path w="2362" h="2362" extrusionOk="0">
                  <a:moveTo>
                    <a:pt x="1139" y="1"/>
                  </a:moveTo>
                  <a:lnTo>
                    <a:pt x="928" y="43"/>
                  </a:lnTo>
                  <a:lnTo>
                    <a:pt x="675" y="127"/>
                  </a:lnTo>
                  <a:lnTo>
                    <a:pt x="507" y="254"/>
                  </a:lnTo>
                  <a:lnTo>
                    <a:pt x="338" y="380"/>
                  </a:lnTo>
                  <a:lnTo>
                    <a:pt x="212" y="591"/>
                  </a:lnTo>
                  <a:lnTo>
                    <a:pt x="85" y="759"/>
                  </a:lnTo>
                  <a:lnTo>
                    <a:pt x="43" y="1012"/>
                  </a:lnTo>
                  <a:lnTo>
                    <a:pt x="1" y="1223"/>
                  </a:lnTo>
                  <a:lnTo>
                    <a:pt x="43" y="1476"/>
                  </a:lnTo>
                  <a:lnTo>
                    <a:pt x="127" y="1687"/>
                  </a:lnTo>
                  <a:lnTo>
                    <a:pt x="254" y="1898"/>
                  </a:lnTo>
                  <a:lnTo>
                    <a:pt x="380" y="2067"/>
                  </a:lnTo>
                  <a:lnTo>
                    <a:pt x="591" y="2193"/>
                  </a:lnTo>
                  <a:lnTo>
                    <a:pt x="760" y="2277"/>
                  </a:lnTo>
                  <a:lnTo>
                    <a:pt x="971" y="2362"/>
                  </a:lnTo>
                  <a:lnTo>
                    <a:pt x="1224" y="2362"/>
                  </a:lnTo>
                  <a:lnTo>
                    <a:pt x="1434" y="2320"/>
                  </a:lnTo>
                  <a:lnTo>
                    <a:pt x="1687" y="2235"/>
                  </a:lnTo>
                  <a:lnTo>
                    <a:pt x="1856" y="2151"/>
                  </a:lnTo>
                  <a:lnTo>
                    <a:pt x="2025" y="1982"/>
                  </a:lnTo>
                  <a:lnTo>
                    <a:pt x="2193" y="1814"/>
                  </a:lnTo>
                  <a:lnTo>
                    <a:pt x="2278" y="1603"/>
                  </a:lnTo>
                  <a:lnTo>
                    <a:pt x="2320" y="1392"/>
                  </a:lnTo>
                  <a:lnTo>
                    <a:pt x="2362" y="1139"/>
                  </a:lnTo>
                  <a:lnTo>
                    <a:pt x="2320" y="928"/>
                  </a:lnTo>
                  <a:lnTo>
                    <a:pt x="2235" y="717"/>
                  </a:lnTo>
                  <a:lnTo>
                    <a:pt x="2151" y="507"/>
                  </a:lnTo>
                  <a:lnTo>
                    <a:pt x="1983" y="338"/>
                  </a:lnTo>
                  <a:lnTo>
                    <a:pt x="1814" y="211"/>
                  </a:lnTo>
                  <a:lnTo>
                    <a:pt x="1603" y="85"/>
                  </a:lnTo>
                  <a:lnTo>
                    <a:pt x="1392" y="43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5051200" y="4106600"/>
              <a:ext cx="28500" cy="28500"/>
            </a:xfrm>
            <a:custGeom>
              <a:avLst/>
              <a:gdLst/>
              <a:ahLst/>
              <a:cxnLst/>
              <a:rect l="l" t="t" r="r" b="b"/>
              <a:pathLst>
                <a:path w="1140" h="1140" extrusionOk="0">
                  <a:moveTo>
                    <a:pt x="465" y="1"/>
                  </a:moveTo>
                  <a:lnTo>
                    <a:pt x="254" y="127"/>
                  </a:lnTo>
                  <a:lnTo>
                    <a:pt x="85" y="254"/>
                  </a:lnTo>
                  <a:lnTo>
                    <a:pt x="1" y="465"/>
                  </a:lnTo>
                  <a:lnTo>
                    <a:pt x="43" y="718"/>
                  </a:lnTo>
                  <a:lnTo>
                    <a:pt x="127" y="928"/>
                  </a:lnTo>
                  <a:lnTo>
                    <a:pt x="296" y="1055"/>
                  </a:lnTo>
                  <a:lnTo>
                    <a:pt x="507" y="1139"/>
                  </a:lnTo>
                  <a:lnTo>
                    <a:pt x="718" y="1139"/>
                  </a:lnTo>
                  <a:lnTo>
                    <a:pt x="929" y="1055"/>
                  </a:lnTo>
                  <a:lnTo>
                    <a:pt x="1055" y="886"/>
                  </a:lnTo>
                  <a:lnTo>
                    <a:pt x="1139" y="675"/>
                  </a:lnTo>
                  <a:lnTo>
                    <a:pt x="1139" y="422"/>
                  </a:lnTo>
                  <a:lnTo>
                    <a:pt x="1055" y="254"/>
                  </a:lnTo>
                  <a:lnTo>
                    <a:pt x="886" y="85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4835125" y="4054950"/>
              <a:ext cx="36900" cy="5300"/>
            </a:xfrm>
            <a:custGeom>
              <a:avLst/>
              <a:gdLst/>
              <a:ahLst/>
              <a:cxnLst/>
              <a:rect l="l" t="t" r="r" b="b"/>
              <a:pathLst>
                <a:path w="1476" h="212" extrusionOk="0">
                  <a:moveTo>
                    <a:pt x="759" y="1"/>
                  </a:moveTo>
                  <a:lnTo>
                    <a:pt x="84" y="43"/>
                  </a:lnTo>
                  <a:lnTo>
                    <a:pt x="0" y="43"/>
                  </a:lnTo>
                  <a:lnTo>
                    <a:pt x="0" y="85"/>
                  </a:lnTo>
                  <a:lnTo>
                    <a:pt x="0" y="127"/>
                  </a:lnTo>
                  <a:lnTo>
                    <a:pt x="84" y="169"/>
                  </a:lnTo>
                  <a:lnTo>
                    <a:pt x="759" y="212"/>
                  </a:lnTo>
                  <a:lnTo>
                    <a:pt x="1181" y="212"/>
                  </a:lnTo>
                  <a:lnTo>
                    <a:pt x="1392" y="169"/>
                  </a:lnTo>
                  <a:lnTo>
                    <a:pt x="1434" y="127"/>
                  </a:lnTo>
                  <a:lnTo>
                    <a:pt x="1476" y="85"/>
                  </a:lnTo>
                  <a:lnTo>
                    <a:pt x="1434" y="43"/>
                  </a:lnTo>
                  <a:lnTo>
                    <a:pt x="1392" y="43"/>
                  </a:lnTo>
                  <a:lnTo>
                    <a:pt x="1181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4"/>
            <p:cNvSpPr/>
            <p:nvPr/>
          </p:nvSpPr>
          <p:spPr>
            <a:xfrm>
              <a:off x="4835125" y="4054950"/>
              <a:ext cx="36900" cy="5300"/>
            </a:xfrm>
            <a:custGeom>
              <a:avLst/>
              <a:gdLst/>
              <a:ahLst/>
              <a:cxnLst/>
              <a:rect l="l" t="t" r="r" b="b"/>
              <a:pathLst>
                <a:path w="1476" h="212" fill="none" extrusionOk="0">
                  <a:moveTo>
                    <a:pt x="970" y="1"/>
                  </a:moveTo>
                  <a:lnTo>
                    <a:pt x="970" y="1"/>
                  </a:lnTo>
                  <a:lnTo>
                    <a:pt x="759" y="1"/>
                  </a:lnTo>
                  <a:lnTo>
                    <a:pt x="759" y="1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0" y="43"/>
                  </a:lnTo>
                  <a:lnTo>
                    <a:pt x="0" y="85"/>
                  </a:lnTo>
                  <a:lnTo>
                    <a:pt x="0" y="127"/>
                  </a:lnTo>
                  <a:lnTo>
                    <a:pt x="84" y="169"/>
                  </a:lnTo>
                  <a:lnTo>
                    <a:pt x="84" y="169"/>
                  </a:lnTo>
                  <a:lnTo>
                    <a:pt x="759" y="212"/>
                  </a:lnTo>
                  <a:lnTo>
                    <a:pt x="759" y="212"/>
                  </a:lnTo>
                  <a:lnTo>
                    <a:pt x="970" y="212"/>
                  </a:lnTo>
                  <a:lnTo>
                    <a:pt x="970" y="212"/>
                  </a:lnTo>
                  <a:lnTo>
                    <a:pt x="1096" y="212"/>
                  </a:lnTo>
                  <a:lnTo>
                    <a:pt x="1096" y="212"/>
                  </a:lnTo>
                  <a:lnTo>
                    <a:pt x="1096" y="212"/>
                  </a:lnTo>
                  <a:lnTo>
                    <a:pt x="1096" y="212"/>
                  </a:lnTo>
                  <a:lnTo>
                    <a:pt x="1139" y="212"/>
                  </a:lnTo>
                  <a:lnTo>
                    <a:pt x="1139" y="212"/>
                  </a:lnTo>
                  <a:lnTo>
                    <a:pt x="1181" y="212"/>
                  </a:lnTo>
                  <a:lnTo>
                    <a:pt x="1181" y="212"/>
                  </a:lnTo>
                  <a:lnTo>
                    <a:pt x="1392" y="169"/>
                  </a:lnTo>
                  <a:lnTo>
                    <a:pt x="1392" y="169"/>
                  </a:lnTo>
                  <a:lnTo>
                    <a:pt x="1434" y="127"/>
                  </a:lnTo>
                  <a:lnTo>
                    <a:pt x="1476" y="85"/>
                  </a:lnTo>
                  <a:lnTo>
                    <a:pt x="1434" y="43"/>
                  </a:lnTo>
                  <a:lnTo>
                    <a:pt x="1392" y="43"/>
                  </a:lnTo>
                  <a:lnTo>
                    <a:pt x="1392" y="43"/>
                  </a:lnTo>
                  <a:lnTo>
                    <a:pt x="1181" y="1"/>
                  </a:lnTo>
                  <a:lnTo>
                    <a:pt x="1181" y="1"/>
                  </a:lnTo>
                  <a:lnTo>
                    <a:pt x="1139" y="1"/>
                  </a:lnTo>
                  <a:lnTo>
                    <a:pt x="1139" y="1"/>
                  </a:lnTo>
                  <a:lnTo>
                    <a:pt x="1139" y="1"/>
                  </a:lnTo>
                  <a:lnTo>
                    <a:pt x="1139" y="1"/>
                  </a:lnTo>
                  <a:lnTo>
                    <a:pt x="1096" y="1"/>
                  </a:lnTo>
                  <a:lnTo>
                    <a:pt x="1096" y="1"/>
                  </a:lnTo>
                  <a:lnTo>
                    <a:pt x="9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4901525" y="4054950"/>
              <a:ext cx="17950" cy="4250"/>
            </a:xfrm>
            <a:custGeom>
              <a:avLst/>
              <a:gdLst/>
              <a:ahLst/>
              <a:cxnLst/>
              <a:rect l="l" t="t" r="r" b="b"/>
              <a:pathLst>
                <a:path w="718" h="170" extrusionOk="0">
                  <a:moveTo>
                    <a:pt x="211" y="1"/>
                  </a:moveTo>
                  <a:lnTo>
                    <a:pt x="43" y="43"/>
                  </a:lnTo>
                  <a:lnTo>
                    <a:pt x="1" y="43"/>
                  </a:lnTo>
                  <a:lnTo>
                    <a:pt x="1" y="85"/>
                  </a:lnTo>
                  <a:lnTo>
                    <a:pt x="1" y="127"/>
                  </a:lnTo>
                  <a:lnTo>
                    <a:pt x="43" y="169"/>
                  </a:lnTo>
                  <a:lnTo>
                    <a:pt x="675" y="169"/>
                  </a:lnTo>
                  <a:lnTo>
                    <a:pt x="717" y="127"/>
                  </a:lnTo>
                  <a:lnTo>
                    <a:pt x="717" y="85"/>
                  </a:lnTo>
                  <a:lnTo>
                    <a:pt x="717" y="43"/>
                  </a:lnTo>
                  <a:lnTo>
                    <a:pt x="633" y="43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4901525" y="4054950"/>
              <a:ext cx="17950" cy="4250"/>
            </a:xfrm>
            <a:custGeom>
              <a:avLst/>
              <a:gdLst/>
              <a:ahLst/>
              <a:cxnLst/>
              <a:rect l="l" t="t" r="r" b="b"/>
              <a:pathLst>
                <a:path w="718" h="170" fill="none" extrusionOk="0">
                  <a:moveTo>
                    <a:pt x="422" y="1"/>
                  </a:moveTo>
                  <a:lnTo>
                    <a:pt x="422" y="1"/>
                  </a:lnTo>
                  <a:lnTo>
                    <a:pt x="380" y="1"/>
                  </a:lnTo>
                  <a:lnTo>
                    <a:pt x="380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43"/>
                  </a:lnTo>
                  <a:lnTo>
                    <a:pt x="1" y="85"/>
                  </a:lnTo>
                  <a:lnTo>
                    <a:pt x="1" y="127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211" y="169"/>
                  </a:lnTo>
                  <a:lnTo>
                    <a:pt x="211" y="169"/>
                  </a:lnTo>
                  <a:lnTo>
                    <a:pt x="380" y="169"/>
                  </a:lnTo>
                  <a:lnTo>
                    <a:pt x="380" y="169"/>
                  </a:lnTo>
                  <a:lnTo>
                    <a:pt x="422" y="169"/>
                  </a:lnTo>
                  <a:lnTo>
                    <a:pt x="422" y="169"/>
                  </a:lnTo>
                  <a:lnTo>
                    <a:pt x="507" y="169"/>
                  </a:lnTo>
                  <a:lnTo>
                    <a:pt x="507" y="169"/>
                  </a:lnTo>
                  <a:lnTo>
                    <a:pt x="591" y="169"/>
                  </a:lnTo>
                  <a:lnTo>
                    <a:pt x="633" y="169"/>
                  </a:lnTo>
                  <a:lnTo>
                    <a:pt x="675" y="169"/>
                  </a:lnTo>
                  <a:lnTo>
                    <a:pt x="675" y="169"/>
                  </a:lnTo>
                  <a:lnTo>
                    <a:pt x="717" y="127"/>
                  </a:lnTo>
                  <a:lnTo>
                    <a:pt x="717" y="85"/>
                  </a:lnTo>
                  <a:lnTo>
                    <a:pt x="717" y="43"/>
                  </a:lnTo>
                  <a:lnTo>
                    <a:pt x="675" y="43"/>
                  </a:lnTo>
                  <a:lnTo>
                    <a:pt x="633" y="43"/>
                  </a:lnTo>
                  <a:lnTo>
                    <a:pt x="591" y="1"/>
                  </a:lnTo>
                  <a:lnTo>
                    <a:pt x="591" y="1"/>
                  </a:lnTo>
                  <a:lnTo>
                    <a:pt x="507" y="1"/>
                  </a:lnTo>
                  <a:lnTo>
                    <a:pt x="507" y="1"/>
                  </a:lnTo>
                  <a:lnTo>
                    <a:pt x="4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4883600" y="4029650"/>
              <a:ext cx="13725" cy="3200"/>
            </a:xfrm>
            <a:custGeom>
              <a:avLst/>
              <a:gdLst/>
              <a:ahLst/>
              <a:cxnLst/>
              <a:rect l="l" t="t" r="r" b="b"/>
              <a:pathLst>
                <a:path w="549" h="128" extrusionOk="0">
                  <a:moveTo>
                    <a:pt x="254" y="1"/>
                  </a:moveTo>
                  <a:lnTo>
                    <a:pt x="43" y="43"/>
                  </a:lnTo>
                  <a:lnTo>
                    <a:pt x="1" y="43"/>
                  </a:lnTo>
                  <a:lnTo>
                    <a:pt x="1" y="85"/>
                  </a:lnTo>
                  <a:lnTo>
                    <a:pt x="1" y="127"/>
                  </a:lnTo>
                  <a:lnTo>
                    <a:pt x="507" y="127"/>
                  </a:lnTo>
                  <a:lnTo>
                    <a:pt x="549" y="85"/>
                  </a:lnTo>
                  <a:lnTo>
                    <a:pt x="507" y="43"/>
                  </a:lnTo>
                  <a:lnTo>
                    <a:pt x="465" y="43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4883600" y="4029650"/>
              <a:ext cx="13725" cy="3200"/>
            </a:xfrm>
            <a:custGeom>
              <a:avLst/>
              <a:gdLst/>
              <a:ahLst/>
              <a:cxnLst/>
              <a:rect l="l" t="t" r="r" b="b"/>
              <a:pathLst>
                <a:path w="549" h="128" fill="none" extrusionOk="0">
                  <a:moveTo>
                    <a:pt x="338" y="1"/>
                  </a:moveTo>
                  <a:lnTo>
                    <a:pt x="338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43"/>
                  </a:lnTo>
                  <a:lnTo>
                    <a:pt x="1" y="85"/>
                  </a:lnTo>
                  <a:lnTo>
                    <a:pt x="1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254" y="127"/>
                  </a:lnTo>
                  <a:lnTo>
                    <a:pt x="254" y="127"/>
                  </a:lnTo>
                  <a:lnTo>
                    <a:pt x="338" y="127"/>
                  </a:lnTo>
                  <a:lnTo>
                    <a:pt x="338" y="127"/>
                  </a:lnTo>
                  <a:lnTo>
                    <a:pt x="380" y="127"/>
                  </a:lnTo>
                  <a:lnTo>
                    <a:pt x="380" y="127"/>
                  </a:lnTo>
                  <a:lnTo>
                    <a:pt x="465" y="127"/>
                  </a:lnTo>
                  <a:lnTo>
                    <a:pt x="465" y="127"/>
                  </a:lnTo>
                  <a:lnTo>
                    <a:pt x="507" y="127"/>
                  </a:lnTo>
                  <a:lnTo>
                    <a:pt x="549" y="85"/>
                  </a:lnTo>
                  <a:lnTo>
                    <a:pt x="507" y="43"/>
                  </a:lnTo>
                  <a:lnTo>
                    <a:pt x="465" y="43"/>
                  </a:lnTo>
                  <a:lnTo>
                    <a:pt x="465" y="43"/>
                  </a:lnTo>
                  <a:lnTo>
                    <a:pt x="380" y="1"/>
                  </a:lnTo>
                  <a:lnTo>
                    <a:pt x="380" y="1"/>
                  </a:lnTo>
                  <a:lnTo>
                    <a:pt x="3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5145025" y="3996975"/>
              <a:ext cx="20050" cy="28500"/>
            </a:xfrm>
            <a:custGeom>
              <a:avLst/>
              <a:gdLst/>
              <a:ahLst/>
              <a:cxnLst/>
              <a:rect l="l" t="t" r="r" b="b"/>
              <a:pathLst>
                <a:path w="802" h="1140" extrusionOk="0">
                  <a:moveTo>
                    <a:pt x="1" y="1"/>
                  </a:moveTo>
                  <a:lnTo>
                    <a:pt x="43" y="85"/>
                  </a:lnTo>
                  <a:lnTo>
                    <a:pt x="296" y="254"/>
                  </a:lnTo>
                  <a:lnTo>
                    <a:pt x="507" y="507"/>
                  </a:lnTo>
                  <a:lnTo>
                    <a:pt x="633" y="760"/>
                  </a:lnTo>
                  <a:lnTo>
                    <a:pt x="717" y="1097"/>
                  </a:lnTo>
                  <a:lnTo>
                    <a:pt x="717" y="1139"/>
                  </a:lnTo>
                  <a:lnTo>
                    <a:pt x="802" y="1139"/>
                  </a:lnTo>
                  <a:lnTo>
                    <a:pt x="802" y="1097"/>
                  </a:lnTo>
                  <a:lnTo>
                    <a:pt x="802" y="928"/>
                  </a:lnTo>
                  <a:lnTo>
                    <a:pt x="760" y="760"/>
                  </a:lnTo>
                  <a:lnTo>
                    <a:pt x="675" y="591"/>
                  </a:lnTo>
                  <a:lnTo>
                    <a:pt x="591" y="422"/>
                  </a:lnTo>
                  <a:lnTo>
                    <a:pt x="380" y="169"/>
                  </a:lnTo>
                  <a:lnTo>
                    <a:pt x="211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5145025" y="3996975"/>
              <a:ext cx="20050" cy="28500"/>
            </a:xfrm>
            <a:custGeom>
              <a:avLst/>
              <a:gdLst/>
              <a:ahLst/>
              <a:cxnLst/>
              <a:rect l="l" t="t" r="r" b="b"/>
              <a:pathLst>
                <a:path w="802" h="1140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1" y="1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296" y="254"/>
                  </a:lnTo>
                  <a:lnTo>
                    <a:pt x="507" y="507"/>
                  </a:lnTo>
                  <a:lnTo>
                    <a:pt x="507" y="507"/>
                  </a:lnTo>
                  <a:lnTo>
                    <a:pt x="633" y="760"/>
                  </a:lnTo>
                  <a:lnTo>
                    <a:pt x="717" y="1097"/>
                  </a:lnTo>
                  <a:lnTo>
                    <a:pt x="717" y="1097"/>
                  </a:lnTo>
                  <a:lnTo>
                    <a:pt x="717" y="1139"/>
                  </a:lnTo>
                  <a:lnTo>
                    <a:pt x="760" y="1139"/>
                  </a:lnTo>
                  <a:lnTo>
                    <a:pt x="760" y="1139"/>
                  </a:lnTo>
                  <a:lnTo>
                    <a:pt x="802" y="1139"/>
                  </a:lnTo>
                  <a:lnTo>
                    <a:pt x="802" y="1097"/>
                  </a:lnTo>
                  <a:lnTo>
                    <a:pt x="802" y="1097"/>
                  </a:lnTo>
                  <a:lnTo>
                    <a:pt x="802" y="928"/>
                  </a:lnTo>
                  <a:lnTo>
                    <a:pt x="760" y="760"/>
                  </a:lnTo>
                  <a:lnTo>
                    <a:pt x="675" y="591"/>
                  </a:lnTo>
                  <a:lnTo>
                    <a:pt x="591" y="422"/>
                  </a:lnTo>
                  <a:lnTo>
                    <a:pt x="380" y="169"/>
                  </a:lnTo>
                  <a:lnTo>
                    <a:pt x="211" y="4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5170325" y="4045475"/>
              <a:ext cx="7400" cy="28475"/>
            </a:xfrm>
            <a:custGeom>
              <a:avLst/>
              <a:gdLst/>
              <a:ahLst/>
              <a:cxnLst/>
              <a:rect l="l" t="t" r="r" b="b"/>
              <a:pathLst>
                <a:path w="296" h="1139" extrusionOk="0">
                  <a:moveTo>
                    <a:pt x="169" y="0"/>
                  </a:moveTo>
                  <a:lnTo>
                    <a:pt x="169" y="42"/>
                  </a:lnTo>
                  <a:lnTo>
                    <a:pt x="169" y="295"/>
                  </a:lnTo>
                  <a:lnTo>
                    <a:pt x="127" y="548"/>
                  </a:lnTo>
                  <a:lnTo>
                    <a:pt x="1" y="1054"/>
                  </a:lnTo>
                  <a:lnTo>
                    <a:pt x="1" y="1097"/>
                  </a:lnTo>
                  <a:lnTo>
                    <a:pt x="43" y="1139"/>
                  </a:lnTo>
                  <a:lnTo>
                    <a:pt x="127" y="1097"/>
                  </a:lnTo>
                  <a:lnTo>
                    <a:pt x="254" y="844"/>
                  </a:lnTo>
                  <a:lnTo>
                    <a:pt x="296" y="548"/>
                  </a:lnTo>
                  <a:lnTo>
                    <a:pt x="296" y="295"/>
                  </a:lnTo>
                  <a:lnTo>
                    <a:pt x="296" y="169"/>
                  </a:lnTo>
                  <a:lnTo>
                    <a:pt x="254" y="4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5170325" y="4045475"/>
              <a:ext cx="7400" cy="28475"/>
            </a:xfrm>
            <a:custGeom>
              <a:avLst/>
              <a:gdLst/>
              <a:ahLst/>
              <a:cxnLst/>
              <a:rect l="l" t="t" r="r" b="b"/>
              <a:pathLst>
                <a:path w="296" h="1139" fill="none" extrusionOk="0">
                  <a:moveTo>
                    <a:pt x="211" y="0"/>
                  </a:moveTo>
                  <a:lnTo>
                    <a:pt x="211" y="0"/>
                  </a:lnTo>
                  <a:lnTo>
                    <a:pt x="169" y="0"/>
                  </a:lnTo>
                  <a:lnTo>
                    <a:pt x="169" y="42"/>
                  </a:lnTo>
                  <a:lnTo>
                    <a:pt x="169" y="42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127" y="548"/>
                  </a:lnTo>
                  <a:lnTo>
                    <a:pt x="127" y="548"/>
                  </a:lnTo>
                  <a:lnTo>
                    <a:pt x="1" y="1054"/>
                  </a:lnTo>
                  <a:lnTo>
                    <a:pt x="1" y="1054"/>
                  </a:lnTo>
                  <a:lnTo>
                    <a:pt x="1" y="1097"/>
                  </a:lnTo>
                  <a:lnTo>
                    <a:pt x="43" y="1139"/>
                  </a:lnTo>
                  <a:lnTo>
                    <a:pt x="43" y="1139"/>
                  </a:lnTo>
                  <a:lnTo>
                    <a:pt x="127" y="1097"/>
                  </a:lnTo>
                  <a:lnTo>
                    <a:pt x="127" y="1097"/>
                  </a:lnTo>
                  <a:lnTo>
                    <a:pt x="254" y="844"/>
                  </a:lnTo>
                  <a:lnTo>
                    <a:pt x="296" y="548"/>
                  </a:lnTo>
                  <a:lnTo>
                    <a:pt x="296" y="548"/>
                  </a:lnTo>
                  <a:lnTo>
                    <a:pt x="296" y="295"/>
                  </a:lnTo>
                  <a:lnTo>
                    <a:pt x="296" y="295"/>
                  </a:lnTo>
                  <a:lnTo>
                    <a:pt x="296" y="169"/>
                  </a:lnTo>
                  <a:lnTo>
                    <a:pt x="296" y="169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5141875" y="4033875"/>
              <a:ext cx="6350" cy="21100"/>
            </a:xfrm>
            <a:custGeom>
              <a:avLst/>
              <a:gdLst/>
              <a:ahLst/>
              <a:cxnLst/>
              <a:rect l="l" t="t" r="r" b="b"/>
              <a:pathLst>
                <a:path w="254" h="844" extrusionOk="0">
                  <a:moveTo>
                    <a:pt x="0" y="0"/>
                  </a:moveTo>
                  <a:lnTo>
                    <a:pt x="0" y="43"/>
                  </a:lnTo>
                  <a:lnTo>
                    <a:pt x="84" y="464"/>
                  </a:lnTo>
                  <a:lnTo>
                    <a:pt x="84" y="675"/>
                  </a:lnTo>
                  <a:lnTo>
                    <a:pt x="127" y="759"/>
                  </a:lnTo>
                  <a:lnTo>
                    <a:pt x="169" y="844"/>
                  </a:lnTo>
                  <a:lnTo>
                    <a:pt x="211" y="844"/>
                  </a:lnTo>
                  <a:lnTo>
                    <a:pt x="253" y="802"/>
                  </a:lnTo>
                  <a:lnTo>
                    <a:pt x="253" y="759"/>
                  </a:lnTo>
                  <a:lnTo>
                    <a:pt x="253" y="717"/>
                  </a:lnTo>
                  <a:lnTo>
                    <a:pt x="253" y="633"/>
                  </a:lnTo>
                  <a:lnTo>
                    <a:pt x="211" y="422"/>
                  </a:lnTo>
                  <a:lnTo>
                    <a:pt x="127" y="253"/>
                  </a:lnTo>
                  <a:lnTo>
                    <a:pt x="84" y="4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5141875" y="4033875"/>
              <a:ext cx="6350" cy="21100"/>
            </a:xfrm>
            <a:custGeom>
              <a:avLst/>
              <a:gdLst/>
              <a:ahLst/>
              <a:cxnLst/>
              <a:rect l="l" t="t" r="r" b="b"/>
              <a:pathLst>
                <a:path w="254" h="844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84" y="464"/>
                  </a:lnTo>
                  <a:lnTo>
                    <a:pt x="84" y="464"/>
                  </a:lnTo>
                  <a:lnTo>
                    <a:pt x="84" y="675"/>
                  </a:lnTo>
                  <a:lnTo>
                    <a:pt x="84" y="675"/>
                  </a:lnTo>
                  <a:lnTo>
                    <a:pt x="127" y="759"/>
                  </a:lnTo>
                  <a:lnTo>
                    <a:pt x="169" y="844"/>
                  </a:lnTo>
                  <a:lnTo>
                    <a:pt x="169" y="844"/>
                  </a:lnTo>
                  <a:lnTo>
                    <a:pt x="211" y="844"/>
                  </a:lnTo>
                  <a:lnTo>
                    <a:pt x="211" y="844"/>
                  </a:lnTo>
                  <a:lnTo>
                    <a:pt x="253" y="802"/>
                  </a:lnTo>
                  <a:lnTo>
                    <a:pt x="253" y="802"/>
                  </a:lnTo>
                  <a:lnTo>
                    <a:pt x="253" y="759"/>
                  </a:lnTo>
                  <a:lnTo>
                    <a:pt x="253" y="717"/>
                  </a:lnTo>
                  <a:lnTo>
                    <a:pt x="253" y="633"/>
                  </a:lnTo>
                  <a:lnTo>
                    <a:pt x="253" y="633"/>
                  </a:lnTo>
                  <a:lnTo>
                    <a:pt x="211" y="422"/>
                  </a:lnTo>
                  <a:lnTo>
                    <a:pt x="211" y="422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4991125" y="4519825"/>
              <a:ext cx="34800" cy="3175"/>
            </a:xfrm>
            <a:custGeom>
              <a:avLst/>
              <a:gdLst/>
              <a:ahLst/>
              <a:cxnLst/>
              <a:rect l="l" t="t" r="r" b="b"/>
              <a:pathLst>
                <a:path w="1392" h="127" extrusionOk="0">
                  <a:moveTo>
                    <a:pt x="675" y="0"/>
                  </a:moveTo>
                  <a:lnTo>
                    <a:pt x="1" y="42"/>
                  </a:lnTo>
                  <a:lnTo>
                    <a:pt x="1" y="85"/>
                  </a:lnTo>
                  <a:lnTo>
                    <a:pt x="1" y="127"/>
                  </a:lnTo>
                  <a:lnTo>
                    <a:pt x="1392" y="127"/>
                  </a:lnTo>
                  <a:lnTo>
                    <a:pt x="1392" y="85"/>
                  </a:lnTo>
                  <a:lnTo>
                    <a:pt x="1392" y="42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4991125" y="4519825"/>
              <a:ext cx="34800" cy="3175"/>
            </a:xfrm>
            <a:custGeom>
              <a:avLst/>
              <a:gdLst/>
              <a:ahLst/>
              <a:cxnLst/>
              <a:rect l="l" t="t" r="r" b="b"/>
              <a:pathLst>
                <a:path w="1392" h="127" fill="none" extrusionOk="0">
                  <a:moveTo>
                    <a:pt x="1181" y="0"/>
                  </a:moveTo>
                  <a:lnTo>
                    <a:pt x="1181" y="0"/>
                  </a:lnTo>
                  <a:lnTo>
                    <a:pt x="1012" y="0"/>
                  </a:lnTo>
                  <a:lnTo>
                    <a:pt x="1012" y="0"/>
                  </a:lnTo>
                  <a:lnTo>
                    <a:pt x="970" y="0"/>
                  </a:lnTo>
                  <a:lnTo>
                    <a:pt x="970" y="0"/>
                  </a:lnTo>
                  <a:lnTo>
                    <a:pt x="928" y="0"/>
                  </a:lnTo>
                  <a:lnTo>
                    <a:pt x="928" y="0"/>
                  </a:lnTo>
                  <a:lnTo>
                    <a:pt x="844" y="0"/>
                  </a:lnTo>
                  <a:lnTo>
                    <a:pt x="844" y="0"/>
                  </a:lnTo>
                  <a:lnTo>
                    <a:pt x="675" y="0"/>
                  </a:lnTo>
                  <a:lnTo>
                    <a:pt x="675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85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675" y="127"/>
                  </a:lnTo>
                  <a:lnTo>
                    <a:pt x="675" y="127"/>
                  </a:lnTo>
                  <a:lnTo>
                    <a:pt x="886" y="127"/>
                  </a:lnTo>
                  <a:lnTo>
                    <a:pt x="886" y="127"/>
                  </a:lnTo>
                  <a:lnTo>
                    <a:pt x="928" y="127"/>
                  </a:lnTo>
                  <a:lnTo>
                    <a:pt x="928" y="127"/>
                  </a:lnTo>
                  <a:lnTo>
                    <a:pt x="1012" y="127"/>
                  </a:lnTo>
                  <a:lnTo>
                    <a:pt x="1012" y="127"/>
                  </a:lnTo>
                  <a:lnTo>
                    <a:pt x="1181" y="127"/>
                  </a:lnTo>
                  <a:lnTo>
                    <a:pt x="1181" y="127"/>
                  </a:lnTo>
                  <a:lnTo>
                    <a:pt x="1350" y="127"/>
                  </a:lnTo>
                  <a:lnTo>
                    <a:pt x="1350" y="127"/>
                  </a:lnTo>
                  <a:lnTo>
                    <a:pt x="1392" y="127"/>
                  </a:lnTo>
                  <a:lnTo>
                    <a:pt x="1392" y="85"/>
                  </a:lnTo>
                  <a:lnTo>
                    <a:pt x="1392" y="42"/>
                  </a:lnTo>
                  <a:lnTo>
                    <a:pt x="1350" y="0"/>
                  </a:lnTo>
                  <a:lnTo>
                    <a:pt x="1350" y="0"/>
                  </a:lnTo>
                  <a:lnTo>
                    <a:pt x="11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5056475" y="4519825"/>
              <a:ext cx="22175" cy="3175"/>
            </a:xfrm>
            <a:custGeom>
              <a:avLst/>
              <a:gdLst/>
              <a:ahLst/>
              <a:cxnLst/>
              <a:rect l="l" t="t" r="r" b="b"/>
              <a:pathLst>
                <a:path w="887" h="127" extrusionOk="0">
                  <a:moveTo>
                    <a:pt x="43" y="0"/>
                  </a:moveTo>
                  <a:lnTo>
                    <a:pt x="1" y="42"/>
                  </a:lnTo>
                  <a:lnTo>
                    <a:pt x="1" y="85"/>
                  </a:lnTo>
                  <a:lnTo>
                    <a:pt x="1" y="127"/>
                  </a:lnTo>
                  <a:lnTo>
                    <a:pt x="886" y="127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5056475" y="4519825"/>
              <a:ext cx="22175" cy="3175"/>
            </a:xfrm>
            <a:custGeom>
              <a:avLst/>
              <a:gdLst/>
              <a:ahLst/>
              <a:cxnLst/>
              <a:rect l="l" t="t" r="r" b="b"/>
              <a:pathLst>
                <a:path w="887" h="127" fill="none" extrusionOk="0">
                  <a:moveTo>
                    <a:pt x="507" y="0"/>
                  </a:moveTo>
                  <a:lnTo>
                    <a:pt x="507" y="0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42"/>
                  </a:lnTo>
                  <a:lnTo>
                    <a:pt x="1" y="85"/>
                  </a:lnTo>
                  <a:lnTo>
                    <a:pt x="1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507" y="127"/>
                  </a:lnTo>
                  <a:lnTo>
                    <a:pt x="507" y="127"/>
                  </a:lnTo>
                  <a:lnTo>
                    <a:pt x="718" y="127"/>
                  </a:lnTo>
                  <a:lnTo>
                    <a:pt x="718" y="127"/>
                  </a:lnTo>
                  <a:lnTo>
                    <a:pt x="844" y="127"/>
                  </a:lnTo>
                  <a:lnTo>
                    <a:pt x="844" y="127"/>
                  </a:lnTo>
                  <a:lnTo>
                    <a:pt x="886" y="127"/>
                  </a:lnTo>
                  <a:lnTo>
                    <a:pt x="886" y="127"/>
                  </a:lnTo>
                  <a:lnTo>
                    <a:pt x="5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5069125" y="4519825"/>
              <a:ext cx="12675" cy="3175"/>
            </a:xfrm>
            <a:custGeom>
              <a:avLst/>
              <a:gdLst/>
              <a:ahLst/>
              <a:cxnLst/>
              <a:rect l="l" t="t" r="r" b="b"/>
              <a:pathLst>
                <a:path w="507" h="127" extrusionOk="0">
                  <a:moveTo>
                    <a:pt x="1" y="0"/>
                  </a:moveTo>
                  <a:lnTo>
                    <a:pt x="380" y="127"/>
                  </a:lnTo>
                  <a:lnTo>
                    <a:pt x="465" y="127"/>
                  </a:lnTo>
                  <a:lnTo>
                    <a:pt x="507" y="85"/>
                  </a:lnTo>
                  <a:lnTo>
                    <a:pt x="465" y="42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5069125" y="4519825"/>
              <a:ext cx="12675" cy="3175"/>
            </a:xfrm>
            <a:custGeom>
              <a:avLst/>
              <a:gdLst/>
              <a:ahLst/>
              <a:cxnLst/>
              <a:rect l="l" t="t" r="r" b="b"/>
              <a:pathLst>
                <a:path w="507" h="127" fill="none" extrusionOk="0">
                  <a:moveTo>
                    <a:pt x="338" y="0"/>
                  </a:moveTo>
                  <a:lnTo>
                    <a:pt x="338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80" y="127"/>
                  </a:lnTo>
                  <a:lnTo>
                    <a:pt x="380" y="127"/>
                  </a:lnTo>
                  <a:lnTo>
                    <a:pt x="465" y="127"/>
                  </a:lnTo>
                  <a:lnTo>
                    <a:pt x="465" y="127"/>
                  </a:lnTo>
                  <a:lnTo>
                    <a:pt x="465" y="127"/>
                  </a:lnTo>
                  <a:lnTo>
                    <a:pt x="507" y="85"/>
                  </a:lnTo>
                  <a:lnTo>
                    <a:pt x="465" y="42"/>
                  </a:lnTo>
                  <a:lnTo>
                    <a:pt x="465" y="0"/>
                  </a:lnTo>
                  <a:lnTo>
                    <a:pt x="465" y="0"/>
                  </a:lnTo>
                  <a:lnTo>
                    <a:pt x="3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5038550" y="4500850"/>
              <a:ext cx="16900" cy="4225"/>
            </a:xfrm>
            <a:custGeom>
              <a:avLst/>
              <a:gdLst/>
              <a:ahLst/>
              <a:cxnLst/>
              <a:rect l="l" t="t" r="r" b="b"/>
              <a:pathLst>
                <a:path w="676" h="169" extrusionOk="0">
                  <a:moveTo>
                    <a:pt x="507" y="0"/>
                  </a:moveTo>
                  <a:lnTo>
                    <a:pt x="338" y="42"/>
                  </a:lnTo>
                  <a:lnTo>
                    <a:pt x="1" y="42"/>
                  </a:lnTo>
                  <a:lnTo>
                    <a:pt x="1" y="85"/>
                  </a:lnTo>
                  <a:lnTo>
                    <a:pt x="1" y="127"/>
                  </a:lnTo>
                  <a:lnTo>
                    <a:pt x="127" y="127"/>
                  </a:lnTo>
                  <a:lnTo>
                    <a:pt x="212" y="169"/>
                  </a:lnTo>
                  <a:lnTo>
                    <a:pt x="633" y="169"/>
                  </a:lnTo>
                  <a:lnTo>
                    <a:pt x="676" y="127"/>
                  </a:lnTo>
                  <a:lnTo>
                    <a:pt x="676" y="85"/>
                  </a:lnTo>
                  <a:lnTo>
                    <a:pt x="676" y="42"/>
                  </a:lnTo>
                  <a:lnTo>
                    <a:pt x="633" y="42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5038550" y="4500850"/>
              <a:ext cx="16900" cy="4225"/>
            </a:xfrm>
            <a:custGeom>
              <a:avLst/>
              <a:gdLst/>
              <a:ahLst/>
              <a:cxnLst/>
              <a:rect l="l" t="t" r="r" b="b"/>
              <a:pathLst>
                <a:path w="676" h="169" fill="none" extrusionOk="0">
                  <a:moveTo>
                    <a:pt x="549" y="0"/>
                  </a:moveTo>
                  <a:lnTo>
                    <a:pt x="549" y="0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1" y="42"/>
                  </a:lnTo>
                  <a:lnTo>
                    <a:pt x="1" y="85"/>
                  </a:lnTo>
                  <a:lnTo>
                    <a:pt x="1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127" y="127"/>
                  </a:lnTo>
                  <a:lnTo>
                    <a:pt x="127" y="127"/>
                  </a:lnTo>
                  <a:lnTo>
                    <a:pt x="212" y="169"/>
                  </a:lnTo>
                  <a:lnTo>
                    <a:pt x="212" y="169"/>
                  </a:lnTo>
                  <a:lnTo>
                    <a:pt x="338" y="169"/>
                  </a:lnTo>
                  <a:lnTo>
                    <a:pt x="338" y="169"/>
                  </a:lnTo>
                  <a:lnTo>
                    <a:pt x="507" y="169"/>
                  </a:lnTo>
                  <a:lnTo>
                    <a:pt x="507" y="169"/>
                  </a:lnTo>
                  <a:lnTo>
                    <a:pt x="549" y="169"/>
                  </a:lnTo>
                  <a:lnTo>
                    <a:pt x="549" y="169"/>
                  </a:lnTo>
                  <a:lnTo>
                    <a:pt x="633" y="169"/>
                  </a:lnTo>
                  <a:lnTo>
                    <a:pt x="676" y="127"/>
                  </a:lnTo>
                  <a:lnTo>
                    <a:pt x="676" y="127"/>
                  </a:lnTo>
                  <a:lnTo>
                    <a:pt x="676" y="85"/>
                  </a:lnTo>
                  <a:lnTo>
                    <a:pt x="676" y="42"/>
                  </a:lnTo>
                  <a:lnTo>
                    <a:pt x="676" y="42"/>
                  </a:lnTo>
                  <a:lnTo>
                    <a:pt x="633" y="42"/>
                  </a:lnTo>
                  <a:lnTo>
                    <a:pt x="5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5226200" y="4438650"/>
              <a:ext cx="35850" cy="7400"/>
            </a:xfrm>
            <a:custGeom>
              <a:avLst/>
              <a:gdLst/>
              <a:ahLst/>
              <a:cxnLst/>
              <a:rect l="l" t="t" r="r" b="b"/>
              <a:pathLst>
                <a:path w="1434" h="296" extrusionOk="0">
                  <a:moveTo>
                    <a:pt x="1350" y="1"/>
                  </a:moveTo>
                  <a:lnTo>
                    <a:pt x="1054" y="43"/>
                  </a:lnTo>
                  <a:lnTo>
                    <a:pt x="717" y="85"/>
                  </a:lnTo>
                  <a:lnTo>
                    <a:pt x="42" y="211"/>
                  </a:lnTo>
                  <a:lnTo>
                    <a:pt x="0" y="211"/>
                  </a:lnTo>
                  <a:lnTo>
                    <a:pt x="0" y="254"/>
                  </a:lnTo>
                  <a:lnTo>
                    <a:pt x="42" y="296"/>
                  </a:lnTo>
                  <a:lnTo>
                    <a:pt x="717" y="211"/>
                  </a:lnTo>
                  <a:lnTo>
                    <a:pt x="1054" y="169"/>
                  </a:lnTo>
                  <a:lnTo>
                    <a:pt x="1392" y="127"/>
                  </a:lnTo>
                  <a:lnTo>
                    <a:pt x="1434" y="85"/>
                  </a:lnTo>
                  <a:lnTo>
                    <a:pt x="1434" y="43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5226200" y="4438650"/>
              <a:ext cx="35850" cy="7400"/>
            </a:xfrm>
            <a:custGeom>
              <a:avLst/>
              <a:gdLst/>
              <a:ahLst/>
              <a:cxnLst/>
              <a:rect l="l" t="t" r="r" b="b"/>
              <a:pathLst>
                <a:path w="1434" h="296" fill="none" extrusionOk="0">
                  <a:moveTo>
                    <a:pt x="1392" y="1"/>
                  </a:moveTo>
                  <a:lnTo>
                    <a:pt x="1392" y="1"/>
                  </a:lnTo>
                  <a:lnTo>
                    <a:pt x="1350" y="1"/>
                  </a:lnTo>
                  <a:lnTo>
                    <a:pt x="1350" y="1"/>
                  </a:lnTo>
                  <a:lnTo>
                    <a:pt x="1054" y="43"/>
                  </a:lnTo>
                  <a:lnTo>
                    <a:pt x="717" y="85"/>
                  </a:lnTo>
                  <a:lnTo>
                    <a:pt x="717" y="85"/>
                  </a:lnTo>
                  <a:lnTo>
                    <a:pt x="42" y="211"/>
                  </a:lnTo>
                  <a:lnTo>
                    <a:pt x="42" y="211"/>
                  </a:lnTo>
                  <a:lnTo>
                    <a:pt x="0" y="211"/>
                  </a:lnTo>
                  <a:lnTo>
                    <a:pt x="0" y="254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717" y="211"/>
                  </a:lnTo>
                  <a:lnTo>
                    <a:pt x="717" y="211"/>
                  </a:lnTo>
                  <a:lnTo>
                    <a:pt x="1054" y="169"/>
                  </a:lnTo>
                  <a:lnTo>
                    <a:pt x="1392" y="127"/>
                  </a:lnTo>
                  <a:lnTo>
                    <a:pt x="1392" y="127"/>
                  </a:lnTo>
                  <a:lnTo>
                    <a:pt x="1434" y="85"/>
                  </a:lnTo>
                  <a:lnTo>
                    <a:pt x="1434" y="43"/>
                  </a:lnTo>
                  <a:lnTo>
                    <a:pt x="1392" y="1"/>
                  </a:lnTo>
                  <a:lnTo>
                    <a:pt x="1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5270475" y="4453400"/>
              <a:ext cx="17925" cy="4250"/>
            </a:xfrm>
            <a:custGeom>
              <a:avLst/>
              <a:gdLst/>
              <a:ahLst/>
              <a:cxnLst/>
              <a:rect l="l" t="t" r="r" b="b"/>
              <a:pathLst>
                <a:path w="717" h="170" extrusionOk="0">
                  <a:moveTo>
                    <a:pt x="337" y="1"/>
                  </a:moveTo>
                  <a:lnTo>
                    <a:pt x="42" y="43"/>
                  </a:lnTo>
                  <a:lnTo>
                    <a:pt x="0" y="85"/>
                  </a:lnTo>
                  <a:lnTo>
                    <a:pt x="42" y="127"/>
                  </a:lnTo>
                  <a:lnTo>
                    <a:pt x="422" y="127"/>
                  </a:lnTo>
                  <a:lnTo>
                    <a:pt x="506" y="170"/>
                  </a:lnTo>
                  <a:lnTo>
                    <a:pt x="590" y="170"/>
                  </a:lnTo>
                  <a:lnTo>
                    <a:pt x="675" y="127"/>
                  </a:lnTo>
                  <a:lnTo>
                    <a:pt x="717" y="8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5270475" y="4453400"/>
              <a:ext cx="17925" cy="4250"/>
            </a:xfrm>
            <a:custGeom>
              <a:avLst/>
              <a:gdLst/>
              <a:ahLst/>
              <a:cxnLst/>
              <a:rect l="l" t="t" r="r" b="b"/>
              <a:pathLst>
                <a:path w="717" h="170" fill="none" extrusionOk="0">
                  <a:moveTo>
                    <a:pt x="590" y="1"/>
                  </a:moveTo>
                  <a:lnTo>
                    <a:pt x="590" y="1"/>
                  </a:lnTo>
                  <a:lnTo>
                    <a:pt x="506" y="1"/>
                  </a:lnTo>
                  <a:lnTo>
                    <a:pt x="506" y="1"/>
                  </a:lnTo>
                  <a:lnTo>
                    <a:pt x="422" y="1"/>
                  </a:lnTo>
                  <a:lnTo>
                    <a:pt x="422" y="1"/>
                  </a:lnTo>
                  <a:lnTo>
                    <a:pt x="337" y="1"/>
                  </a:lnTo>
                  <a:lnTo>
                    <a:pt x="337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85"/>
                  </a:lnTo>
                  <a:lnTo>
                    <a:pt x="42" y="127"/>
                  </a:lnTo>
                  <a:lnTo>
                    <a:pt x="42" y="127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422" y="127"/>
                  </a:lnTo>
                  <a:lnTo>
                    <a:pt x="422" y="127"/>
                  </a:lnTo>
                  <a:lnTo>
                    <a:pt x="506" y="170"/>
                  </a:lnTo>
                  <a:lnTo>
                    <a:pt x="506" y="170"/>
                  </a:lnTo>
                  <a:lnTo>
                    <a:pt x="590" y="170"/>
                  </a:lnTo>
                  <a:lnTo>
                    <a:pt x="590" y="170"/>
                  </a:lnTo>
                  <a:lnTo>
                    <a:pt x="675" y="127"/>
                  </a:lnTo>
                  <a:lnTo>
                    <a:pt x="675" y="127"/>
                  </a:lnTo>
                  <a:lnTo>
                    <a:pt x="717" y="85"/>
                  </a:lnTo>
                  <a:lnTo>
                    <a:pt x="675" y="1"/>
                  </a:lnTo>
                  <a:lnTo>
                    <a:pt x="675" y="1"/>
                  </a:lnTo>
                  <a:lnTo>
                    <a:pt x="5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5281000" y="4508225"/>
              <a:ext cx="25325" cy="4250"/>
            </a:xfrm>
            <a:custGeom>
              <a:avLst/>
              <a:gdLst/>
              <a:ahLst/>
              <a:cxnLst/>
              <a:rect l="l" t="t" r="r" b="b"/>
              <a:pathLst>
                <a:path w="1013" h="170" extrusionOk="0">
                  <a:moveTo>
                    <a:pt x="507" y="0"/>
                  </a:moveTo>
                  <a:lnTo>
                    <a:pt x="43" y="43"/>
                  </a:lnTo>
                  <a:lnTo>
                    <a:pt x="1" y="85"/>
                  </a:lnTo>
                  <a:lnTo>
                    <a:pt x="43" y="127"/>
                  </a:lnTo>
                  <a:lnTo>
                    <a:pt x="507" y="169"/>
                  </a:lnTo>
                  <a:lnTo>
                    <a:pt x="760" y="169"/>
                  </a:lnTo>
                  <a:lnTo>
                    <a:pt x="971" y="127"/>
                  </a:lnTo>
                  <a:lnTo>
                    <a:pt x="1013" y="85"/>
                  </a:lnTo>
                  <a:lnTo>
                    <a:pt x="971" y="43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5281000" y="4508225"/>
              <a:ext cx="25325" cy="4250"/>
            </a:xfrm>
            <a:custGeom>
              <a:avLst/>
              <a:gdLst/>
              <a:ahLst/>
              <a:cxnLst/>
              <a:rect l="l" t="t" r="r" b="b"/>
              <a:pathLst>
                <a:path w="1013" h="170" fill="none" extrusionOk="0">
                  <a:moveTo>
                    <a:pt x="675" y="0"/>
                  </a:moveTo>
                  <a:lnTo>
                    <a:pt x="675" y="0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85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507" y="169"/>
                  </a:lnTo>
                  <a:lnTo>
                    <a:pt x="507" y="169"/>
                  </a:lnTo>
                  <a:lnTo>
                    <a:pt x="675" y="169"/>
                  </a:lnTo>
                  <a:lnTo>
                    <a:pt x="675" y="169"/>
                  </a:lnTo>
                  <a:lnTo>
                    <a:pt x="760" y="169"/>
                  </a:lnTo>
                  <a:lnTo>
                    <a:pt x="760" y="169"/>
                  </a:lnTo>
                  <a:lnTo>
                    <a:pt x="971" y="127"/>
                  </a:lnTo>
                  <a:lnTo>
                    <a:pt x="971" y="127"/>
                  </a:lnTo>
                  <a:lnTo>
                    <a:pt x="971" y="127"/>
                  </a:lnTo>
                  <a:lnTo>
                    <a:pt x="1013" y="85"/>
                  </a:lnTo>
                  <a:lnTo>
                    <a:pt x="971" y="43"/>
                  </a:lnTo>
                  <a:lnTo>
                    <a:pt x="971" y="43"/>
                  </a:lnTo>
                  <a:lnTo>
                    <a:pt x="971" y="43"/>
                  </a:lnTo>
                  <a:lnTo>
                    <a:pt x="760" y="0"/>
                  </a:lnTo>
                  <a:lnTo>
                    <a:pt x="760" y="0"/>
                  </a:lnTo>
                  <a:lnTo>
                    <a:pt x="6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4827750" y="4516650"/>
              <a:ext cx="21100" cy="3200"/>
            </a:xfrm>
            <a:custGeom>
              <a:avLst/>
              <a:gdLst/>
              <a:ahLst/>
              <a:cxnLst/>
              <a:rect l="l" t="t" r="r" b="b"/>
              <a:pathLst>
                <a:path w="844" h="128" extrusionOk="0">
                  <a:moveTo>
                    <a:pt x="42" y="1"/>
                  </a:moveTo>
                  <a:lnTo>
                    <a:pt x="0" y="43"/>
                  </a:lnTo>
                  <a:lnTo>
                    <a:pt x="42" y="85"/>
                  </a:lnTo>
                  <a:lnTo>
                    <a:pt x="84" y="85"/>
                  </a:lnTo>
                  <a:lnTo>
                    <a:pt x="422" y="127"/>
                  </a:lnTo>
                  <a:lnTo>
                    <a:pt x="632" y="127"/>
                  </a:lnTo>
                  <a:lnTo>
                    <a:pt x="801" y="85"/>
                  </a:lnTo>
                  <a:lnTo>
                    <a:pt x="843" y="43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>
              <a:off x="4827750" y="4516650"/>
              <a:ext cx="21100" cy="3200"/>
            </a:xfrm>
            <a:custGeom>
              <a:avLst/>
              <a:gdLst/>
              <a:ahLst/>
              <a:cxnLst/>
              <a:rect l="l" t="t" r="r" b="b"/>
              <a:pathLst>
                <a:path w="844" h="128" fill="none" extrusionOk="0">
                  <a:moveTo>
                    <a:pt x="464" y="1"/>
                  </a:moveTo>
                  <a:lnTo>
                    <a:pt x="464" y="1"/>
                  </a:lnTo>
                  <a:lnTo>
                    <a:pt x="422" y="1"/>
                  </a:lnTo>
                  <a:lnTo>
                    <a:pt x="422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42" y="1"/>
                  </a:lnTo>
                  <a:lnTo>
                    <a:pt x="0" y="43"/>
                  </a:lnTo>
                  <a:lnTo>
                    <a:pt x="42" y="85"/>
                  </a:lnTo>
                  <a:lnTo>
                    <a:pt x="84" y="85"/>
                  </a:lnTo>
                  <a:lnTo>
                    <a:pt x="84" y="85"/>
                  </a:lnTo>
                  <a:lnTo>
                    <a:pt x="422" y="127"/>
                  </a:lnTo>
                  <a:lnTo>
                    <a:pt x="422" y="127"/>
                  </a:lnTo>
                  <a:lnTo>
                    <a:pt x="464" y="127"/>
                  </a:lnTo>
                  <a:lnTo>
                    <a:pt x="464" y="127"/>
                  </a:lnTo>
                  <a:lnTo>
                    <a:pt x="632" y="127"/>
                  </a:lnTo>
                  <a:lnTo>
                    <a:pt x="632" y="127"/>
                  </a:lnTo>
                  <a:lnTo>
                    <a:pt x="801" y="85"/>
                  </a:lnTo>
                  <a:lnTo>
                    <a:pt x="801" y="85"/>
                  </a:lnTo>
                  <a:lnTo>
                    <a:pt x="843" y="43"/>
                  </a:lnTo>
                  <a:lnTo>
                    <a:pt x="801" y="1"/>
                  </a:lnTo>
                  <a:lnTo>
                    <a:pt x="801" y="1"/>
                  </a:lnTo>
                  <a:lnTo>
                    <a:pt x="632" y="1"/>
                  </a:lnTo>
                  <a:lnTo>
                    <a:pt x="632" y="1"/>
                  </a:lnTo>
                  <a:lnTo>
                    <a:pt x="4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4787675" y="4439700"/>
              <a:ext cx="9525" cy="23225"/>
            </a:xfrm>
            <a:custGeom>
              <a:avLst/>
              <a:gdLst/>
              <a:ahLst/>
              <a:cxnLst/>
              <a:rect l="l" t="t" r="r" b="b"/>
              <a:pathLst>
                <a:path w="381" h="929" extrusionOk="0">
                  <a:moveTo>
                    <a:pt x="296" y="1"/>
                  </a:moveTo>
                  <a:lnTo>
                    <a:pt x="127" y="465"/>
                  </a:lnTo>
                  <a:lnTo>
                    <a:pt x="43" y="675"/>
                  </a:lnTo>
                  <a:lnTo>
                    <a:pt x="1" y="928"/>
                  </a:lnTo>
                  <a:lnTo>
                    <a:pt x="43" y="928"/>
                  </a:lnTo>
                  <a:lnTo>
                    <a:pt x="169" y="718"/>
                  </a:lnTo>
                  <a:lnTo>
                    <a:pt x="212" y="507"/>
                  </a:lnTo>
                  <a:lnTo>
                    <a:pt x="380" y="43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4787675" y="4439700"/>
              <a:ext cx="9525" cy="23225"/>
            </a:xfrm>
            <a:custGeom>
              <a:avLst/>
              <a:gdLst/>
              <a:ahLst/>
              <a:cxnLst/>
              <a:rect l="l" t="t" r="r" b="b"/>
              <a:pathLst>
                <a:path w="381" h="929" fill="none" extrusionOk="0">
                  <a:moveTo>
                    <a:pt x="338" y="1"/>
                  </a:moveTo>
                  <a:lnTo>
                    <a:pt x="338" y="1"/>
                  </a:lnTo>
                  <a:lnTo>
                    <a:pt x="296" y="1"/>
                  </a:lnTo>
                  <a:lnTo>
                    <a:pt x="296" y="1"/>
                  </a:lnTo>
                  <a:lnTo>
                    <a:pt x="127" y="465"/>
                  </a:lnTo>
                  <a:lnTo>
                    <a:pt x="127" y="465"/>
                  </a:lnTo>
                  <a:lnTo>
                    <a:pt x="43" y="675"/>
                  </a:lnTo>
                  <a:lnTo>
                    <a:pt x="43" y="675"/>
                  </a:lnTo>
                  <a:lnTo>
                    <a:pt x="1" y="928"/>
                  </a:lnTo>
                  <a:lnTo>
                    <a:pt x="1" y="928"/>
                  </a:lnTo>
                  <a:lnTo>
                    <a:pt x="43" y="928"/>
                  </a:lnTo>
                  <a:lnTo>
                    <a:pt x="43" y="928"/>
                  </a:lnTo>
                  <a:lnTo>
                    <a:pt x="43" y="928"/>
                  </a:lnTo>
                  <a:lnTo>
                    <a:pt x="43" y="928"/>
                  </a:lnTo>
                  <a:lnTo>
                    <a:pt x="169" y="718"/>
                  </a:lnTo>
                  <a:lnTo>
                    <a:pt x="169" y="718"/>
                  </a:lnTo>
                  <a:lnTo>
                    <a:pt x="212" y="507"/>
                  </a:lnTo>
                  <a:lnTo>
                    <a:pt x="212" y="507"/>
                  </a:lnTo>
                  <a:lnTo>
                    <a:pt x="380" y="43"/>
                  </a:lnTo>
                  <a:lnTo>
                    <a:pt x="380" y="43"/>
                  </a:lnTo>
                  <a:lnTo>
                    <a:pt x="338" y="1"/>
                  </a:lnTo>
                  <a:lnTo>
                    <a:pt x="3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4805600" y="4460800"/>
              <a:ext cx="6350" cy="13725"/>
            </a:xfrm>
            <a:custGeom>
              <a:avLst/>
              <a:gdLst/>
              <a:ahLst/>
              <a:cxnLst/>
              <a:rect l="l" t="t" r="r" b="b"/>
              <a:pathLst>
                <a:path w="254" h="549" extrusionOk="0">
                  <a:moveTo>
                    <a:pt x="211" y="0"/>
                  </a:moveTo>
                  <a:lnTo>
                    <a:pt x="169" y="42"/>
                  </a:lnTo>
                  <a:lnTo>
                    <a:pt x="127" y="127"/>
                  </a:lnTo>
                  <a:lnTo>
                    <a:pt x="127" y="169"/>
                  </a:lnTo>
                  <a:lnTo>
                    <a:pt x="85" y="211"/>
                  </a:lnTo>
                  <a:lnTo>
                    <a:pt x="43" y="295"/>
                  </a:lnTo>
                  <a:lnTo>
                    <a:pt x="43" y="337"/>
                  </a:lnTo>
                  <a:lnTo>
                    <a:pt x="43" y="380"/>
                  </a:lnTo>
                  <a:lnTo>
                    <a:pt x="1" y="422"/>
                  </a:lnTo>
                  <a:lnTo>
                    <a:pt x="1" y="464"/>
                  </a:lnTo>
                  <a:lnTo>
                    <a:pt x="43" y="548"/>
                  </a:lnTo>
                  <a:lnTo>
                    <a:pt x="85" y="548"/>
                  </a:lnTo>
                  <a:lnTo>
                    <a:pt x="169" y="464"/>
                  </a:lnTo>
                  <a:lnTo>
                    <a:pt x="169" y="422"/>
                  </a:lnTo>
                  <a:lnTo>
                    <a:pt x="211" y="380"/>
                  </a:lnTo>
                  <a:lnTo>
                    <a:pt x="211" y="295"/>
                  </a:lnTo>
                  <a:lnTo>
                    <a:pt x="254" y="211"/>
                  </a:lnTo>
                  <a:lnTo>
                    <a:pt x="254" y="84"/>
                  </a:lnTo>
                  <a:lnTo>
                    <a:pt x="254" y="4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4"/>
            <p:cNvSpPr/>
            <p:nvPr/>
          </p:nvSpPr>
          <p:spPr>
            <a:xfrm>
              <a:off x="4805600" y="4460800"/>
              <a:ext cx="6350" cy="13725"/>
            </a:xfrm>
            <a:custGeom>
              <a:avLst/>
              <a:gdLst/>
              <a:ahLst/>
              <a:cxnLst/>
              <a:rect l="l" t="t" r="r" b="b"/>
              <a:pathLst>
                <a:path w="254" h="549" fill="none" extrusionOk="0">
                  <a:moveTo>
                    <a:pt x="211" y="0"/>
                  </a:moveTo>
                  <a:lnTo>
                    <a:pt x="211" y="0"/>
                  </a:lnTo>
                  <a:lnTo>
                    <a:pt x="169" y="42"/>
                  </a:lnTo>
                  <a:lnTo>
                    <a:pt x="169" y="42"/>
                  </a:lnTo>
                  <a:lnTo>
                    <a:pt x="127" y="127"/>
                  </a:lnTo>
                  <a:lnTo>
                    <a:pt x="127" y="127"/>
                  </a:lnTo>
                  <a:lnTo>
                    <a:pt x="127" y="127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43" y="295"/>
                  </a:lnTo>
                  <a:lnTo>
                    <a:pt x="43" y="295"/>
                  </a:lnTo>
                  <a:lnTo>
                    <a:pt x="43" y="337"/>
                  </a:lnTo>
                  <a:lnTo>
                    <a:pt x="43" y="337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43" y="548"/>
                  </a:lnTo>
                  <a:lnTo>
                    <a:pt x="43" y="548"/>
                  </a:lnTo>
                  <a:lnTo>
                    <a:pt x="85" y="548"/>
                  </a:lnTo>
                  <a:lnTo>
                    <a:pt x="85" y="548"/>
                  </a:lnTo>
                  <a:lnTo>
                    <a:pt x="85" y="548"/>
                  </a:lnTo>
                  <a:lnTo>
                    <a:pt x="85" y="548"/>
                  </a:lnTo>
                  <a:lnTo>
                    <a:pt x="169" y="464"/>
                  </a:lnTo>
                  <a:lnTo>
                    <a:pt x="169" y="422"/>
                  </a:lnTo>
                  <a:lnTo>
                    <a:pt x="169" y="422"/>
                  </a:lnTo>
                  <a:lnTo>
                    <a:pt x="211" y="380"/>
                  </a:lnTo>
                  <a:lnTo>
                    <a:pt x="211" y="380"/>
                  </a:lnTo>
                  <a:lnTo>
                    <a:pt x="211" y="295"/>
                  </a:lnTo>
                  <a:lnTo>
                    <a:pt x="211" y="295"/>
                  </a:lnTo>
                  <a:lnTo>
                    <a:pt x="254" y="211"/>
                  </a:lnTo>
                  <a:lnTo>
                    <a:pt x="254" y="211"/>
                  </a:lnTo>
                  <a:lnTo>
                    <a:pt x="254" y="84"/>
                  </a:lnTo>
                  <a:lnTo>
                    <a:pt x="254" y="84"/>
                  </a:lnTo>
                  <a:lnTo>
                    <a:pt x="254" y="42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4999550" y="4270000"/>
              <a:ext cx="22175" cy="17950"/>
            </a:xfrm>
            <a:custGeom>
              <a:avLst/>
              <a:gdLst/>
              <a:ahLst/>
              <a:cxnLst/>
              <a:rect l="l" t="t" r="r" b="b"/>
              <a:pathLst>
                <a:path w="887" h="718" extrusionOk="0">
                  <a:moveTo>
                    <a:pt x="591" y="0"/>
                  </a:moveTo>
                  <a:lnTo>
                    <a:pt x="465" y="85"/>
                  </a:lnTo>
                  <a:lnTo>
                    <a:pt x="338" y="127"/>
                  </a:lnTo>
                  <a:lnTo>
                    <a:pt x="170" y="338"/>
                  </a:lnTo>
                  <a:lnTo>
                    <a:pt x="85" y="422"/>
                  </a:lnTo>
                  <a:lnTo>
                    <a:pt x="43" y="548"/>
                  </a:lnTo>
                  <a:lnTo>
                    <a:pt x="1" y="633"/>
                  </a:lnTo>
                  <a:lnTo>
                    <a:pt x="1" y="675"/>
                  </a:lnTo>
                  <a:lnTo>
                    <a:pt x="43" y="717"/>
                  </a:lnTo>
                  <a:lnTo>
                    <a:pt x="85" y="675"/>
                  </a:lnTo>
                  <a:lnTo>
                    <a:pt x="127" y="591"/>
                  </a:lnTo>
                  <a:lnTo>
                    <a:pt x="170" y="506"/>
                  </a:lnTo>
                  <a:lnTo>
                    <a:pt x="254" y="422"/>
                  </a:lnTo>
                  <a:lnTo>
                    <a:pt x="422" y="253"/>
                  </a:lnTo>
                  <a:lnTo>
                    <a:pt x="549" y="211"/>
                  </a:lnTo>
                  <a:lnTo>
                    <a:pt x="633" y="127"/>
                  </a:lnTo>
                  <a:lnTo>
                    <a:pt x="760" y="85"/>
                  </a:lnTo>
                  <a:lnTo>
                    <a:pt x="886" y="85"/>
                  </a:lnTo>
                  <a:lnTo>
                    <a:pt x="886" y="42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5000625" y="42826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4999550" y="4270000"/>
              <a:ext cx="22175" cy="17950"/>
            </a:xfrm>
            <a:custGeom>
              <a:avLst/>
              <a:gdLst/>
              <a:ahLst/>
              <a:cxnLst/>
              <a:rect l="l" t="t" r="r" b="b"/>
              <a:pathLst>
                <a:path w="887" h="718" fill="none" extrusionOk="0">
                  <a:moveTo>
                    <a:pt x="844" y="0"/>
                  </a:moveTo>
                  <a:lnTo>
                    <a:pt x="844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465" y="85"/>
                  </a:lnTo>
                  <a:lnTo>
                    <a:pt x="338" y="127"/>
                  </a:lnTo>
                  <a:lnTo>
                    <a:pt x="338" y="127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85" y="422"/>
                  </a:lnTo>
                  <a:lnTo>
                    <a:pt x="85" y="422"/>
                  </a:lnTo>
                  <a:lnTo>
                    <a:pt x="43" y="548"/>
                  </a:lnTo>
                  <a:lnTo>
                    <a:pt x="43" y="548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1" y="675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70" y="506"/>
                  </a:lnTo>
                  <a:lnTo>
                    <a:pt x="170" y="506"/>
                  </a:lnTo>
                  <a:lnTo>
                    <a:pt x="254" y="422"/>
                  </a:lnTo>
                  <a:lnTo>
                    <a:pt x="254" y="422"/>
                  </a:lnTo>
                  <a:lnTo>
                    <a:pt x="422" y="253"/>
                  </a:lnTo>
                  <a:lnTo>
                    <a:pt x="422" y="253"/>
                  </a:lnTo>
                  <a:lnTo>
                    <a:pt x="549" y="211"/>
                  </a:lnTo>
                  <a:lnTo>
                    <a:pt x="549" y="211"/>
                  </a:lnTo>
                  <a:lnTo>
                    <a:pt x="633" y="127"/>
                  </a:lnTo>
                  <a:lnTo>
                    <a:pt x="633" y="127"/>
                  </a:lnTo>
                  <a:lnTo>
                    <a:pt x="760" y="85"/>
                  </a:lnTo>
                  <a:lnTo>
                    <a:pt x="886" y="85"/>
                  </a:lnTo>
                  <a:lnTo>
                    <a:pt x="886" y="85"/>
                  </a:lnTo>
                  <a:lnTo>
                    <a:pt x="886" y="42"/>
                  </a:lnTo>
                  <a:lnTo>
                    <a:pt x="844" y="0"/>
                  </a:lnTo>
                  <a:lnTo>
                    <a:pt x="844" y="0"/>
                  </a:lnTo>
                  <a:lnTo>
                    <a:pt x="8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4872000" y="4327975"/>
              <a:ext cx="21125" cy="4250"/>
            </a:xfrm>
            <a:custGeom>
              <a:avLst/>
              <a:gdLst/>
              <a:ahLst/>
              <a:cxnLst/>
              <a:rect l="l" t="t" r="r" b="b"/>
              <a:pathLst>
                <a:path w="845" h="170" extrusionOk="0">
                  <a:moveTo>
                    <a:pt x="465" y="0"/>
                  </a:moveTo>
                  <a:lnTo>
                    <a:pt x="43" y="43"/>
                  </a:lnTo>
                  <a:lnTo>
                    <a:pt x="1" y="85"/>
                  </a:lnTo>
                  <a:lnTo>
                    <a:pt x="43" y="127"/>
                  </a:lnTo>
                  <a:lnTo>
                    <a:pt x="465" y="169"/>
                  </a:lnTo>
                  <a:lnTo>
                    <a:pt x="760" y="169"/>
                  </a:lnTo>
                  <a:lnTo>
                    <a:pt x="844" y="127"/>
                  </a:lnTo>
                  <a:lnTo>
                    <a:pt x="844" y="85"/>
                  </a:lnTo>
                  <a:lnTo>
                    <a:pt x="844" y="43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4872000" y="4327975"/>
              <a:ext cx="21125" cy="4250"/>
            </a:xfrm>
            <a:custGeom>
              <a:avLst/>
              <a:gdLst/>
              <a:ahLst/>
              <a:cxnLst/>
              <a:rect l="l" t="t" r="r" b="b"/>
              <a:pathLst>
                <a:path w="845" h="170" fill="none" extrusionOk="0">
                  <a:moveTo>
                    <a:pt x="549" y="0"/>
                  </a:moveTo>
                  <a:lnTo>
                    <a:pt x="549" y="0"/>
                  </a:lnTo>
                  <a:lnTo>
                    <a:pt x="465" y="0"/>
                  </a:lnTo>
                  <a:lnTo>
                    <a:pt x="465" y="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85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65" y="169"/>
                  </a:lnTo>
                  <a:lnTo>
                    <a:pt x="465" y="169"/>
                  </a:lnTo>
                  <a:lnTo>
                    <a:pt x="549" y="169"/>
                  </a:lnTo>
                  <a:lnTo>
                    <a:pt x="549" y="169"/>
                  </a:lnTo>
                  <a:lnTo>
                    <a:pt x="633" y="169"/>
                  </a:lnTo>
                  <a:lnTo>
                    <a:pt x="633" y="169"/>
                  </a:lnTo>
                  <a:lnTo>
                    <a:pt x="760" y="169"/>
                  </a:lnTo>
                  <a:lnTo>
                    <a:pt x="844" y="127"/>
                  </a:lnTo>
                  <a:lnTo>
                    <a:pt x="844" y="127"/>
                  </a:lnTo>
                  <a:lnTo>
                    <a:pt x="844" y="85"/>
                  </a:lnTo>
                  <a:lnTo>
                    <a:pt x="844" y="43"/>
                  </a:lnTo>
                  <a:lnTo>
                    <a:pt x="844" y="43"/>
                  </a:lnTo>
                  <a:lnTo>
                    <a:pt x="760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5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4990075" y="4144550"/>
              <a:ext cx="6350" cy="21125"/>
            </a:xfrm>
            <a:custGeom>
              <a:avLst/>
              <a:gdLst/>
              <a:ahLst/>
              <a:cxnLst/>
              <a:rect l="l" t="t" r="r" b="b"/>
              <a:pathLst>
                <a:path w="254" h="845" extrusionOk="0">
                  <a:moveTo>
                    <a:pt x="0" y="1"/>
                  </a:moveTo>
                  <a:lnTo>
                    <a:pt x="0" y="43"/>
                  </a:lnTo>
                  <a:lnTo>
                    <a:pt x="43" y="254"/>
                  </a:lnTo>
                  <a:lnTo>
                    <a:pt x="43" y="465"/>
                  </a:lnTo>
                  <a:lnTo>
                    <a:pt x="85" y="633"/>
                  </a:lnTo>
                  <a:lnTo>
                    <a:pt x="127" y="760"/>
                  </a:lnTo>
                  <a:lnTo>
                    <a:pt x="169" y="844"/>
                  </a:lnTo>
                  <a:lnTo>
                    <a:pt x="211" y="844"/>
                  </a:lnTo>
                  <a:lnTo>
                    <a:pt x="253" y="802"/>
                  </a:lnTo>
                  <a:lnTo>
                    <a:pt x="253" y="718"/>
                  </a:lnTo>
                  <a:lnTo>
                    <a:pt x="253" y="591"/>
                  </a:lnTo>
                  <a:lnTo>
                    <a:pt x="211" y="422"/>
                  </a:lnTo>
                  <a:lnTo>
                    <a:pt x="169" y="212"/>
                  </a:lnTo>
                  <a:lnTo>
                    <a:pt x="85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4990075" y="4144550"/>
              <a:ext cx="6350" cy="21125"/>
            </a:xfrm>
            <a:custGeom>
              <a:avLst/>
              <a:gdLst/>
              <a:ahLst/>
              <a:cxnLst/>
              <a:rect l="l" t="t" r="r" b="b"/>
              <a:pathLst>
                <a:path w="254" h="845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465"/>
                  </a:lnTo>
                  <a:lnTo>
                    <a:pt x="43" y="465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127" y="760"/>
                  </a:lnTo>
                  <a:lnTo>
                    <a:pt x="169" y="844"/>
                  </a:lnTo>
                  <a:lnTo>
                    <a:pt x="169" y="844"/>
                  </a:lnTo>
                  <a:lnTo>
                    <a:pt x="211" y="844"/>
                  </a:lnTo>
                  <a:lnTo>
                    <a:pt x="211" y="844"/>
                  </a:lnTo>
                  <a:lnTo>
                    <a:pt x="253" y="802"/>
                  </a:lnTo>
                  <a:lnTo>
                    <a:pt x="253" y="802"/>
                  </a:lnTo>
                  <a:lnTo>
                    <a:pt x="253" y="718"/>
                  </a:lnTo>
                  <a:lnTo>
                    <a:pt x="253" y="591"/>
                  </a:lnTo>
                  <a:lnTo>
                    <a:pt x="253" y="591"/>
                  </a:lnTo>
                  <a:lnTo>
                    <a:pt x="211" y="422"/>
                  </a:lnTo>
                  <a:lnTo>
                    <a:pt x="211" y="422"/>
                  </a:lnTo>
                  <a:lnTo>
                    <a:pt x="169" y="212"/>
                  </a:lnTo>
                  <a:lnTo>
                    <a:pt x="169" y="212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4986900" y="3989600"/>
              <a:ext cx="15850" cy="3200"/>
            </a:xfrm>
            <a:custGeom>
              <a:avLst/>
              <a:gdLst/>
              <a:ahLst/>
              <a:cxnLst/>
              <a:rect l="l" t="t" r="r" b="b"/>
              <a:pathLst>
                <a:path w="634" h="128" extrusionOk="0">
                  <a:moveTo>
                    <a:pt x="43" y="1"/>
                  </a:moveTo>
                  <a:lnTo>
                    <a:pt x="1" y="43"/>
                  </a:lnTo>
                  <a:lnTo>
                    <a:pt x="1" y="85"/>
                  </a:lnTo>
                  <a:lnTo>
                    <a:pt x="43" y="85"/>
                  </a:lnTo>
                  <a:lnTo>
                    <a:pt x="338" y="127"/>
                  </a:lnTo>
                  <a:lnTo>
                    <a:pt x="549" y="127"/>
                  </a:lnTo>
                  <a:lnTo>
                    <a:pt x="633" y="85"/>
                  </a:lnTo>
                  <a:lnTo>
                    <a:pt x="633" y="43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4986900" y="3989600"/>
              <a:ext cx="15850" cy="3200"/>
            </a:xfrm>
            <a:custGeom>
              <a:avLst/>
              <a:gdLst/>
              <a:ahLst/>
              <a:cxnLst/>
              <a:rect l="l" t="t" r="r" b="b"/>
              <a:pathLst>
                <a:path w="634" h="128" fill="none" extrusionOk="0">
                  <a:moveTo>
                    <a:pt x="549" y="1"/>
                  </a:moveTo>
                  <a:lnTo>
                    <a:pt x="549" y="1"/>
                  </a:lnTo>
                  <a:lnTo>
                    <a:pt x="549" y="1"/>
                  </a:lnTo>
                  <a:lnTo>
                    <a:pt x="549" y="1"/>
                  </a:lnTo>
                  <a:lnTo>
                    <a:pt x="507" y="1"/>
                  </a:lnTo>
                  <a:lnTo>
                    <a:pt x="507" y="1"/>
                  </a:lnTo>
                  <a:lnTo>
                    <a:pt x="507" y="1"/>
                  </a:lnTo>
                  <a:lnTo>
                    <a:pt x="507" y="1"/>
                  </a:lnTo>
                  <a:lnTo>
                    <a:pt x="465" y="1"/>
                  </a:lnTo>
                  <a:lnTo>
                    <a:pt x="465" y="1"/>
                  </a:lnTo>
                  <a:lnTo>
                    <a:pt x="338" y="1"/>
                  </a:lnTo>
                  <a:lnTo>
                    <a:pt x="338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38" y="127"/>
                  </a:lnTo>
                  <a:lnTo>
                    <a:pt x="338" y="127"/>
                  </a:lnTo>
                  <a:lnTo>
                    <a:pt x="465" y="127"/>
                  </a:lnTo>
                  <a:lnTo>
                    <a:pt x="465" y="127"/>
                  </a:lnTo>
                  <a:lnTo>
                    <a:pt x="507" y="127"/>
                  </a:lnTo>
                  <a:lnTo>
                    <a:pt x="507" y="127"/>
                  </a:lnTo>
                  <a:lnTo>
                    <a:pt x="507" y="127"/>
                  </a:lnTo>
                  <a:lnTo>
                    <a:pt x="507" y="127"/>
                  </a:lnTo>
                  <a:lnTo>
                    <a:pt x="549" y="127"/>
                  </a:lnTo>
                  <a:lnTo>
                    <a:pt x="549" y="127"/>
                  </a:lnTo>
                  <a:lnTo>
                    <a:pt x="549" y="127"/>
                  </a:lnTo>
                  <a:lnTo>
                    <a:pt x="549" y="127"/>
                  </a:lnTo>
                  <a:lnTo>
                    <a:pt x="633" y="85"/>
                  </a:lnTo>
                  <a:lnTo>
                    <a:pt x="633" y="85"/>
                  </a:lnTo>
                  <a:lnTo>
                    <a:pt x="633" y="43"/>
                  </a:lnTo>
                  <a:lnTo>
                    <a:pt x="633" y="43"/>
                  </a:lnTo>
                  <a:lnTo>
                    <a:pt x="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5093375" y="4443925"/>
              <a:ext cx="13725" cy="6350"/>
            </a:xfrm>
            <a:custGeom>
              <a:avLst/>
              <a:gdLst/>
              <a:ahLst/>
              <a:cxnLst/>
              <a:rect l="l" t="t" r="r" b="b"/>
              <a:pathLst>
                <a:path w="549" h="254" extrusionOk="0">
                  <a:moveTo>
                    <a:pt x="506" y="0"/>
                  </a:moveTo>
                  <a:lnTo>
                    <a:pt x="380" y="43"/>
                  </a:lnTo>
                  <a:lnTo>
                    <a:pt x="253" y="43"/>
                  </a:lnTo>
                  <a:lnTo>
                    <a:pt x="169" y="127"/>
                  </a:lnTo>
                  <a:lnTo>
                    <a:pt x="43" y="169"/>
                  </a:lnTo>
                  <a:lnTo>
                    <a:pt x="0" y="211"/>
                  </a:lnTo>
                  <a:lnTo>
                    <a:pt x="43" y="253"/>
                  </a:lnTo>
                  <a:lnTo>
                    <a:pt x="85" y="253"/>
                  </a:lnTo>
                  <a:lnTo>
                    <a:pt x="169" y="211"/>
                  </a:lnTo>
                  <a:lnTo>
                    <a:pt x="296" y="169"/>
                  </a:lnTo>
                  <a:lnTo>
                    <a:pt x="422" y="127"/>
                  </a:lnTo>
                  <a:lnTo>
                    <a:pt x="549" y="85"/>
                  </a:lnTo>
                  <a:lnTo>
                    <a:pt x="549" y="4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47B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5093375" y="4443925"/>
              <a:ext cx="13725" cy="6350"/>
            </a:xfrm>
            <a:custGeom>
              <a:avLst/>
              <a:gdLst/>
              <a:ahLst/>
              <a:cxnLst/>
              <a:rect l="l" t="t" r="r" b="b"/>
              <a:pathLst>
                <a:path w="549" h="254" fill="none" extrusionOk="0">
                  <a:moveTo>
                    <a:pt x="506" y="0"/>
                  </a:moveTo>
                  <a:lnTo>
                    <a:pt x="506" y="0"/>
                  </a:lnTo>
                  <a:lnTo>
                    <a:pt x="506" y="0"/>
                  </a:lnTo>
                  <a:lnTo>
                    <a:pt x="506" y="0"/>
                  </a:lnTo>
                  <a:lnTo>
                    <a:pt x="380" y="43"/>
                  </a:lnTo>
                  <a:lnTo>
                    <a:pt x="380" y="43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169" y="127"/>
                  </a:lnTo>
                  <a:lnTo>
                    <a:pt x="169" y="127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43" y="253"/>
                  </a:lnTo>
                  <a:lnTo>
                    <a:pt x="43" y="253"/>
                  </a:lnTo>
                  <a:lnTo>
                    <a:pt x="85" y="253"/>
                  </a:lnTo>
                  <a:lnTo>
                    <a:pt x="85" y="253"/>
                  </a:lnTo>
                  <a:lnTo>
                    <a:pt x="169" y="211"/>
                  </a:lnTo>
                  <a:lnTo>
                    <a:pt x="169" y="211"/>
                  </a:lnTo>
                  <a:lnTo>
                    <a:pt x="296" y="169"/>
                  </a:lnTo>
                  <a:lnTo>
                    <a:pt x="296" y="169"/>
                  </a:lnTo>
                  <a:lnTo>
                    <a:pt x="422" y="127"/>
                  </a:lnTo>
                  <a:lnTo>
                    <a:pt x="422" y="127"/>
                  </a:lnTo>
                  <a:lnTo>
                    <a:pt x="549" y="85"/>
                  </a:lnTo>
                  <a:lnTo>
                    <a:pt x="549" y="85"/>
                  </a:lnTo>
                  <a:lnTo>
                    <a:pt x="549" y="43"/>
                  </a:lnTo>
                  <a:lnTo>
                    <a:pt x="5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4"/>
          <p:cNvGrpSpPr/>
          <p:nvPr/>
        </p:nvGrpSpPr>
        <p:grpSpPr>
          <a:xfrm rot="-853664">
            <a:off x="-110464" y="3566498"/>
            <a:ext cx="1048203" cy="2129531"/>
            <a:chOff x="1919425" y="1898250"/>
            <a:chExt cx="465950" cy="946625"/>
          </a:xfrm>
        </p:grpSpPr>
        <p:sp>
          <p:nvSpPr>
            <p:cNvPr id="542" name="Google Shape;542;p34"/>
            <p:cNvSpPr/>
            <p:nvPr/>
          </p:nvSpPr>
          <p:spPr>
            <a:xfrm>
              <a:off x="2072275" y="2043725"/>
              <a:ext cx="292025" cy="770575"/>
            </a:xfrm>
            <a:custGeom>
              <a:avLst/>
              <a:gdLst/>
              <a:ahLst/>
              <a:cxnLst/>
              <a:rect l="l" t="t" r="r" b="b"/>
              <a:pathLst>
                <a:path w="11681" h="30823" extrusionOk="0">
                  <a:moveTo>
                    <a:pt x="5861" y="0"/>
                  </a:moveTo>
                  <a:lnTo>
                    <a:pt x="5735" y="42"/>
                  </a:lnTo>
                  <a:lnTo>
                    <a:pt x="5608" y="127"/>
                  </a:lnTo>
                  <a:lnTo>
                    <a:pt x="5482" y="211"/>
                  </a:lnTo>
                  <a:lnTo>
                    <a:pt x="5398" y="295"/>
                  </a:lnTo>
                  <a:lnTo>
                    <a:pt x="5355" y="422"/>
                  </a:lnTo>
                  <a:lnTo>
                    <a:pt x="5313" y="548"/>
                  </a:lnTo>
                  <a:lnTo>
                    <a:pt x="5271" y="717"/>
                  </a:lnTo>
                  <a:lnTo>
                    <a:pt x="5271" y="21715"/>
                  </a:lnTo>
                  <a:lnTo>
                    <a:pt x="5229" y="22769"/>
                  </a:lnTo>
                  <a:lnTo>
                    <a:pt x="5187" y="23233"/>
                  </a:lnTo>
                  <a:lnTo>
                    <a:pt x="5102" y="23654"/>
                  </a:lnTo>
                  <a:lnTo>
                    <a:pt x="5018" y="24034"/>
                  </a:lnTo>
                  <a:lnTo>
                    <a:pt x="4892" y="24413"/>
                  </a:lnTo>
                  <a:lnTo>
                    <a:pt x="4765" y="24708"/>
                  </a:lnTo>
                  <a:lnTo>
                    <a:pt x="4596" y="24961"/>
                  </a:lnTo>
                  <a:lnTo>
                    <a:pt x="4428" y="25172"/>
                  </a:lnTo>
                  <a:lnTo>
                    <a:pt x="4217" y="25383"/>
                  </a:lnTo>
                  <a:lnTo>
                    <a:pt x="3964" y="25552"/>
                  </a:lnTo>
                  <a:lnTo>
                    <a:pt x="3711" y="25678"/>
                  </a:lnTo>
                  <a:lnTo>
                    <a:pt x="3416" y="25763"/>
                  </a:lnTo>
                  <a:lnTo>
                    <a:pt x="3079" y="25847"/>
                  </a:lnTo>
                  <a:lnTo>
                    <a:pt x="2741" y="25889"/>
                  </a:lnTo>
                  <a:lnTo>
                    <a:pt x="1729" y="25889"/>
                  </a:lnTo>
                  <a:lnTo>
                    <a:pt x="1097" y="25763"/>
                  </a:lnTo>
                  <a:lnTo>
                    <a:pt x="886" y="25720"/>
                  </a:lnTo>
                  <a:lnTo>
                    <a:pt x="549" y="25720"/>
                  </a:lnTo>
                  <a:lnTo>
                    <a:pt x="422" y="25805"/>
                  </a:lnTo>
                  <a:lnTo>
                    <a:pt x="296" y="25889"/>
                  </a:lnTo>
                  <a:lnTo>
                    <a:pt x="169" y="25973"/>
                  </a:lnTo>
                  <a:lnTo>
                    <a:pt x="85" y="26142"/>
                  </a:lnTo>
                  <a:lnTo>
                    <a:pt x="43" y="26269"/>
                  </a:lnTo>
                  <a:lnTo>
                    <a:pt x="1" y="26437"/>
                  </a:lnTo>
                  <a:lnTo>
                    <a:pt x="1" y="29895"/>
                  </a:lnTo>
                  <a:lnTo>
                    <a:pt x="85" y="30148"/>
                  </a:lnTo>
                  <a:lnTo>
                    <a:pt x="169" y="30358"/>
                  </a:lnTo>
                  <a:lnTo>
                    <a:pt x="380" y="30527"/>
                  </a:lnTo>
                  <a:lnTo>
                    <a:pt x="591" y="30611"/>
                  </a:lnTo>
                  <a:lnTo>
                    <a:pt x="1265" y="30696"/>
                  </a:lnTo>
                  <a:lnTo>
                    <a:pt x="1940" y="30780"/>
                  </a:lnTo>
                  <a:lnTo>
                    <a:pt x="2615" y="30822"/>
                  </a:lnTo>
                  <a:lnTo>
                    <a:pt x="3332" y="30822"/>
                  </a:lnTo>
                  <a:lnTo>
                    <a:pt x="4343" y="30780"/>
                  </a:lnTo>
                  <a:lnTo>
                    <a:pt x="5271" y="30696"/>
                  </a:lnTo>
                  <a:lnTo>
                    <a:pt x="6157" y="30485"/>
                  </a:lnTo>
                  <a:lnTo>
                    <a:pt x="6958" y="30232"/>
                  </a:lnTo>
                  <a:lnTo>
                    <a:pt x="7717" y="29895"/>
                  </a:lnTo>
                  <a:lnTo>
                    <a:pt x="8391" y="29473"/>
                  </a:lnTo>
                  <a:lnTo>
                    <a:pt x="9024" y="28967"/>
                  </a:lnTo>
                  <a:lnTo>
                    <a:pt x="9572" y="28377"/>
                  </a:lnTo>
                  <a:lnTo>
                    <a:pt x="10078" y="27744"/>
                  </a:lnTo>
                  <a:lnTo>
                    <a:pt x="10500" y="27027"/>
                  </a:lnTo>
                  <a:lnTo>
                    <a:pt x="10837" y="26226"/>
                  </a:lnTo>
                  <a:lnTo>
                    <a:pt x="11132" y="25341"/>
                  </a:lnTo>
                  <a:lnTo>
                    <a:pt x="11385" y="24413"/>
                  </a:lnTo>
                  <a:lnTo>
                    <a:pt x="11554" y="23401"/>
                  </a:lnTo>
                  <a:lnTo>
                    <a:pt x="11638" y="22305"/>
                  </a:lnTo>
                  <a:lnTo>
                    <a:pt x="11680" y="21167"/>
                  </a:lnTo>
                  <a:lnTo>
                    <a:pt x="11680" y="717"/>
                  </a:lnTo>
                  <a:lnTo>
                    <a:pt x="11638" y="548"/>
                  </a:lnTo>
                  <a:lnTo>
                    <a:pt x="11596" y="422"/>
                  </a:lnTo>
                  <a:lnTo>
                    <a:pt x="11554" y="295"/>
                  </a:lnTo>
                  <a:lnTo>
                    <a:pt x="11469" y="211"/>
                  </a:lnTo>
                  <a:lnTo>
                    <a:pt x="11343" y="127"/>
                  </a:lnTo>
                  <a:lnTo>
                    <a:pt x="11216" y="42"/>
                  </a:lnTo>
                  <a:lnTo>
                    <a:pt x="11090" y="0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2072275" y="2043725"/>
              <a:ext cx="292025" cy="770575"/>
            </a:xfrm>
            <a:custGeom>
              <a:avLst/>
              <a:gdLst/>
              <a:ahLst/>
              <a:cxnLst/>
              <a:rect l="l" t="t" r="r" b="b"/>
              <a:pathLst>
                <a:path w="11681" h="30823" fill="none" extrusionOk="0">
                  <a:moveTo>
                    <a:pt x="3332" y="30822"/>
                  </a:moveTo>
                  <a:lnTo>
                    <a:pt x="3332" y="30822"/>
                  </a:lnTo>
                  <a:lnTo>
                    <a:pt x="2615" y="30822"/>
                  </a:lnTo>
                  <a:lnTo>
                    <a:pt x="1940" y="30780"/>
                  </a:lnTo>
                  <a:lnTo>
                    <a:pt x="1265" y="30696"/>
                  </a:lnTo>
                  <a:lnTo>
                    <a:pt x="591" y="30611"/>
                  </a:lnTo>
                  <a:lnTo>
                    <a:pt x="591" y="30611"/>
                  </a:lnTo>
                  <a:lnTo>
                    <a:pt x="380" y="30527"/>
                  </a:lnTo>
                  <a:lnTo>
                    <a:pt x="169" y="30358"/>
                  </a:lnTo>
                  <a:lnTo>
                    <a:pt x="85" y="30148"/>
                  </a:lnTo>
                  <a:lnTo>
                    <a:pt x="1" y="29895"/>
                  </a:lnTo>
                  <a:lnTo>
                    <a:pt x="1" y="26437"/>
                  </a:lnTo>
                  <a:lnTo>
                    <a:pt x="1" y="26437"/>
                  </a:lnTo>
                  <a:lnTo>
                    <a:pt x="43" y="26269"/>
                  </a:lnTo>
                  <a:lnTo>
                    <a:pt x="85" y="26142"/>
                  </a:lnTo>
                  <a:lnTo>
                    <a:pt x="169" y="25973"/>
                  </a:lnTo>
                  <a:lnTo>
                    <a:pt x="296" y="25889"/>
                  </a:lnTo>
                  <a:lnTo>
                    <a:pt x="422" y="25805"/>
                  </a:lnTo>
                  <a:lnTo>
                    <a:pt x="549" y="25720"/>
                  </a:lnTo>
                  <a:lnTo>
                    <a:pt x="717" y="25720"/>
                  </a:lnTo>
                  <a:lnTo>
                    <a:pt x="886" y="25720"/>
                  </a:lnTo>
                  <a:lnTo>
                    <a:pt x="886" y="25720"/>
                  </a:lnTo>
                  <a:lnTo>
                    <a:pt x="1097" y="25763"/>
                  </a:lnTo>
                  <a:lnTo>
                    <a:pt x="1097" y="25763"/>
                  </a:lnTo>
                  <a:lnTo>
                    <a:pt x="1729" y="25889"/>
                  </a:lnTo>
                  <a:lnTo>
                    <a:pt x="2362" y="25889"/>
                  </a:lnTo>
                  <a:lnTo>
                    <a:pt x="2362" y="25889"/>
                  </a:lnTo>
                  <a:lnTo>
                    <a:pt x="2741" y="25889"/>
                  </a:lnTo>
                  <a:lnTo>
                    <a:pt x="3079" y="25847"/>
                  </a:lnTo>
                  <a:lnTo>
                    <a:pt x="3416" y="25763"/>
                  </a:lnTo>
                  <a:lnTo>
                    <a:pt x="3711" y="25678"/>
                  </a:lnTo>
                  <a:lnTo>
                    <a:pt x="3964" y="25552"/>
                  </a:lnTo>
                  <a:lnTo>
                    <a:pt x="4217" y="25383"/>
                  </a:lnTo>
                  <a:lnTo>
                    <a:pt x="4428" y="25172"/>
                  </a:lnTo>
                  <a:lnTo>
                    <a:pt x="4596" y="24961"/>
                  </a:lnTo>
                  <a:lnTo>
                    <a:pt x="4596" y="24961"/>
                  </a:lnTo>
                  <a:lnTo>
                    <a:pt x="4765" y="24708"/>
                  </a:lnTo>
                  <a:lnTo>
                    <a:pt x="4892" y="24413"/>
                  </a:lnTo>
                  <a:lnTo>
                    <a:pt x="5018" y="24034"/>
                  </a:lnTo>
                  <a:lnTo>
                    <a:pt x="5102" y="23654"/>
                  </a:lnTo>
                  <a:lnTo>
                    <a:pt x="5187" y="23233"/>
                  </a:lnTo>
                  <a:lnTo>
                    <a:pt x="5229" y="22769"/>
                  </a:lnTo>
                  <a:lnTo>
                    <a:pt x="5271" y="21715"/>
                  </a:lnTo>
                  <a:lnTo>
                    <a:pt x="5271" y="717"/>
                  </a:lnTo>
                  <a:lnTo>
                    <a:pt x="5271" y="717"/>
                  </a:lnTo>
                  <a:lnTo>
                    <a:pt x="5313" y="548"/>
                  </a:lnTo>
                  <a:lnTo>
                    <a:pt x="5355" y="422"/>
                  </a:lnTo>
                  <a:lnTo>
                    <a:pt x="5398" y="295"/>
                  </a:lnTo>
                  <a:lnTo>
                    <a:pt x="5482" y="211"/>
                  </a:lnTo>
                  <a:lnTo>
                    <a:pt x="5608" y="127"/>
                  </a:lnTo>
                  <a:lnTo>
                    <a:pt x="5735" y="42"/>
                  </a:lnTo>
                  <a:lnTo>
                    <a:pt x="5861" y="0"/>
                  </a:lnTo>
                  <a:lnTo>
                    <a:pt x="5988" y="0"/>
                  </a:lnTo>
                  <a:lnTo>
                    <a:pt x="10963" y="0"/>
                  </a:lnTo>
                  <a:lnTo>
                    <a:pt x="10963" y="0"/>
                  </a:lnTo>
                  <a:lnTo>
                    <a:pt x="11090" y="0"/>
                  </a:lnTo>
                  <a:lnTo>
                    <a:pt x="11216" y="42"/>
                  </a:lnTo>
                  <a:lnTo>
                    <a:pt x="11343" y="127"/>
                  </a:lnTo>
                  <a:lnTo>
                    <a:pt x="11469" y="211"/>
                  </a:lnTo>
                  <a:lnTo>
                    <a:pt x="11554" y="295"/>
                  </a:lnTo>
                  <a:lnTo>
                    <a:pt x="11596" y="422"/>
                  </a:lnTo>
                  <a:lnTo>
                    <a:pt x="11638" y="548"/>
                  </a:lnTo>
                  <a:lnTo>
                    <a:pt x="11680" y="717"/>
                  </a:lnTo>
                  <a:lnTo>
                    <a:pt x="11680" y="21167"/>
                  </a:lnTo>
                  <a:lnTo>
                    <a:pt x="11680" y="21167"/>
                  </a:lnTo>
                  <a:lnTo>
                    <a:pt x="11638" y="22305"/>
                  </a:lnTo>
                  <a:lnTo>
                    <a:pt x="11554" y="23401"/>
                  </a:lnTo>
                  <a:lnTo>
                    <a:pt x="11385" y="24413"/>
                  </a:lnTo>
                  <a:lnTo>
                    <a:pt x="11132" y="25341"/>
                  </a:lnTo>
                  <a:lnTo>
                    <a:pt x="10837" y="26226"/>
                  </a:lnTo>
                  <a:lnTo>
                    <a:pt x="10500" y="27027"/>
                  </a:lnTo>
                  <a:lnTo>
                    <a:pt x="10078" y="27744"/>
                  </a:lnTo>
                  <a:lnTo>
                    <a:pt x="9572" y="28377"/>
                  </a:lnTo>
                  <a:lnTo>
                    <a:pt x="9572" y="28377"/>
                  </a:lnTo>
                  <a:lnTo>
                    <a:pt x="9024" y="28967"/>
                  </a:lnTo>
                  <a:lnTo>
                    <a:pt x="8391" y="29473"/>
                  </a:lnTo>
                  <a:lnTo>
                    <a:pt x="7717" y="29895"/>
                  </a:lnTo>
                  <a:lnTo>
                    <a:pt x="6958" y="30232"/>
                  </a:lnTo>
                  <a:lnTo>
                    <a:pt x="6157" y="30485"/>
                  </a:lnTo>
                  <a:lnTo>
                    <a:pt x="5271" y="30696"/>
                  </a:lnTo>
                  <a:lnTo>
                    <a:pt x="4343" y="30780"/>
                  </a:lnTo>
                  <a:lnTo>
                    <a:pt x="3332" y="308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2227225" y="1898250"/>
              <a:ext cx="106500" cy="131775"/>
            </a:xfrm>
            <a:custGeom>
              <a:avLst/>
              <a:gdLst/>
              <a:ahLst/>
              <a:cxnLst/>
              <a:rect l="l" t="t" r="r" b="b"/>
              <a:pathLst>
                <a:path w="4260" h="5271" extrusionOk="0">
                  <a:moveTo>
                    <a:pt x="2109" y="0"/>
                  </a:moveTo>
                  <a:lnTo>
                    <a:pt x="2025" y="43"/>
                  </a:lnTo>
                  <a:lnTo>
                    <a:pt x="1856" y="211"/>
                  </a:lnTo>
                  <a:lnTo>
                    <a:pt x="1645" y="422"/>
                  </a:lnTo>
                  <a:lnTo>
                    <a:pt x="1477" y="759"/>
                  </a:lnTo>
                  <a:lnTo>
                    <a:pt x="1097" y="1518"/>
                  </a:lnTo>
                  <a:lnTo>
                    <a:pt x="760" y="2404"/>
                  </a:lnTo>
                  <a:lnTo>
                    <a:pt x="465" y="3289"/>
                  </a:lnTo>
                  <a:lnTo>
                    <a:pt x="212" y="4090"/>
                  </a:lnTo>
                  <a:lnTo>
                    <a:pt x="1" y="4849"/>
                  </a:lnTo>
                  <a:lnTo>
                    <a:pt x="4259" y="5271"/>
                  </a:lnTo>
                  <a:lnTo>
                    <a:pt x="4049" y="4428"/>
                  </a:lnTo>
                  <a:lnTo>
                    <a:pt x="3838" y="3584"/>
                  </a:lnTo>
                  <a:lnTo>
                    <a:pt x="3585" y="2615"/>
                  </a:lnTo>
                  <a:lnTo>
                    <a:pt x="3247" y="1645"/>
                  </a:lnTo>
                  <a:lnTo>
                    <a:pt x="2910" y="802"/>
                  </a:lnTo>
                  <a:lnTo>
                    <a:pt x="2741" y="464"/>
                  </a:lnTo>
                  <a:lnTo>
                    <a:pt x="2531" y="211"/>
                  </a:lnTo>
                  <a:lnTo>
                    <a:pt x="2362" y="43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2227225" y="1898250"/>
              <a:ext cx="106500" cy="131775"/>
            </a:xfrm>
            <a:custGeom>
              <a:avLst/>
              <a:gdLst/>
              <a:ahLst/>
              <a:cxnLst/>
              <a:rect l="l" t="t" r="r" b="b"/>
              <a:pathLst>
                <a:path w="4260" h="5271" fill="none" extrusionOk="0">
                  <a:moveTo>
                    <a:pt x="1" y="4849"/>
                  </a:moveTo>
                  <a:lnTo>
                    <a:pt x="1" y="4849"/>
                  </a:lnTo>
                  <a:lnTo>
                    <a:pt x="212" y="4090"/>
                  </a:lnTo>
                  <a:lnTo>
                    <a:pt x="465" y="3289"/>
                  </a:lnTo>
                  <a:lnTo>
                    <a:pt x="760" y="2404"/>
                  </a:lnTo>
                  <a:lnTo>
                    <a:pt x="1097" y="1518"/>
                  </a:lnTo>
                  <a:lnTo>
                    <a:pt x="1477" y="759"/>
                  </a:lnTo>
                  <a:lnTo>
                    <a:pt x="1645" y="422"/>
                  </a:lnTo>
                  <a:lnTo>
                    <a:pt x="1856" y="211"/>
                  </a:lnTo>
                  <a:lnTo>
                    <a:pt x="2025" y="43"/>
                  </a:lnTo>
                  <a:lnTo>
                    <a:pt x="2109" y="0"/>
                  </a:lnTo>
                  <a:lnTo>
                    <a:pt x="2193" y="0"/>
                  </a:lnTo>
                  <a:lnTo>
                    <a:pt x="2193" y="0"/>
                  </a:lnTo>
                  <a:lnTo>
                    <a:pt x="2278" y="0"/>
                  </a:lnTo>
                  <a:lnTo>
                    <a:pt x="2362" y="43"/>
                  </a:lnTo>
                  <a:lnTo>
                    <a:pt x="2531" y="211"/>
                  </a:lnTo>
                  <a:lnTo>
                    <a:pt x="2741" y="464"/>
                  </a:lnTo>
                  <a:lnTo>
                    <a:pt x="2910" y="802"/>
                  </a:lnTo>
                  <a:lnTo>
                    <a:pt x="3247" y="1645"/>
                  </a:lnTo>
                  <a:lnTo>
                    <a:pt x="3585" y="2615"/>
                  </a:lnTo>
                  <a:lnTo>
                    <a:pt x="3838" y="3584"/>
                  </a:lnTo>
                  <a:lnTo>
                    <a:pt x="4049" y="4428"/>
                  </a:lnTo>
                  <a:lnTo>
                    <a:pt x="4259" y="5271"/>
                  </a:lnTo>
                  <a:lnTo>
                    <a:pt x="1" y="48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2227225" y="1898250"/>
              <a:ext cx="106500" cy="131775"/>
            </a:xfrm>
            <a:custGeom>
              <a:avLst/>
              <a:gdLst/>
              <a:ahLst/>
              <a:cxnLst/>
              <a:rect l="l" t="t" r="r" b="b"/>
              <a:pathLst>
                <a:path w="4260" h="5271" extrusionOk="0">
                  <a:moveTo>
                    <a:pt x="2109" y="0"/>
                  </a:moveTo>
                  <a:lnTo>
                    <a:pt x="2025" y="43"/>
                  </a:lnTo>
                  <a:lnTo>
                    <a:pt x="1856" y="211"/>
                  </a:lnTo>
                  <a:lnTo>
                    <a:pt x="1645" y="422"/>
                  </a:lnTo>
                  <a:lnTo>
                    <a:pt x="1477" y="759"/>
                  </a:lnTo>
                  <a:lnTo>
                    <a:pt x="1097" y="1518"/>
                  </a:lnTo>
                  <a:lnTo>
                    <a:pt x="760" y="2404"/>
                  </a:lnTo>
                  <a:lnTo>
                    <a:pt x="465" y="3289"/>
                  </a:lnTo>
                  <a:lnTo>
                    <a:pt x="212" y="4090"/>
                  </a:lnTo>
                  <a:lnTo>
                    <a:pt x="1" y="4849"/>
                  </a:lnTo>
                  <a:lnTo>
                    <a:pt x="4259" y="5271"/>
                  </a:lnTo>
                  <a:lnTo>
                    <a:pt x="4049" y="4428"/>
                  </a:lnTo>
                  <a:lnTo>
                    <a:pt x="3838" y="3584"/>
                  </a:lnTo>
                  <a:lnTo>
                    <a:pt x="3585" y="2615"/>
                  </a:lnTo>
                  <a:lnTo>
                    <a:pt x="3247" y="1645"/>
                  </a:lnTo>
                  <a:lnTo>
                    <a:pt x="2910" y="802"/>
                  </a:lnTo>
                  <a:lnTo>
                    <a:pt x="2741" y="464"/>
                  </a:lnTo>
                  <a:lnTo>
                    <a:pt x="2531" y="211"/>
                  </a:lnTo>
                  <a:lnTo>
                    <a:pt x="2362" y="43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2227225" y="1898250"/>
              <a:ext cx="106500" cy="131775"/>
            </a:xfrm>
            <a:custGeom>
              <a:avLst/>
              <a:gdLst/>
              <a:ahLst/>
              <a:cxnLst/>
              <a:rect l="l" t="t" r="r" b="b"/>
              <a:pathLst>
                <a:path w="4260" h="5271" fill="none" extrusionOk="0">
                  <a:moveTo>
                    <a:pt x="1" y="4849"/>
                  </a:moveTo>
                  <a:lnTo>
                    <a:pt x="1" y="4849"/>
                  </a:lnTo>
                  <a:lnTo>
                    <a:pt x="212" y="4090"/>
                  </a:lnTo>
                  <a:lnTo>
                    <a:pt x="465" y="3289"/>
                  </a:lnTo>
                  <a:lnTo>
                    <a:pt x="760" y="2404"/>
                  </a:lnTo>
                  <a:lnTo>
                    <a:pt x="1097" y="1518"/>
                  </a:lnTo>
                  <a:lnTo>
                    <a:pt x="1477" y="759"/>
                  </a:lnTo>
                  <a:lnTo>
                    <a:pt x="1645" y="422"/>
                  </a:lnTo>
                  <a:lnTo>
                    <a:pt x="1856" y="211"/>
                  </a:lnTo>
                  <a:lnTo>
                    <a:pt x="2025" y="43"/>
                  </a:lnTo>
                  <a:lnTo>
                    <a:pt x="2109" y="0"/>
                  </a:lnTo>
                  <a:lnTo>
                    <a:pt x="2193" y="0"/>
                  </a:lnTo>
                  <a:lnTo>
                    <a:pt x="2193" y="0"/>
                  </a:lnTo>
                  <a:lnTo>
                    <a:pt x="2278" y="0"/>
                  </a:lnTo>
                  <a:lnTo>
                    <a:pt x="2362" y="43"/>
                  </a:lnTo>
                  <a:lnTo>
                    <a:pt x="2531" y="211"/>
                  </a:lnTo>
                  <a:lnTo>
                    <a:pt x="2741" y="464"/>
                  </a:lnTo>
                  <a:lnTo>
                    <a:pt x="2910" y="802"/>
                  </a:lnTo>
                  <a:lnTo>
                    <a:pt x="3247" y="1645"/>
                  </a:lnTo>
                  <a:lnTo>
                    <a:pt x="3585" y="2615"/>
                  </a:lnTo>
                  <a:lnTo>
                    <a:pt x="3838" y="3584"/>
                  </a:lnTo>
                  <a:lnTo>
                    <a:pt x="4049" y="4428"/>
                  </a:lnTo>
                  <a:lnTo>
                    <a:pt x="4259" y="5271"/>
                  </a:lnTo>
                  <a:lnTo>
                    <a:pt x="1" y="48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2211425" y="1980475"/>
              <a:ext cx="147600" cy="88575"/>
            </a:xfrm>
            <a:custGeom>
              <a:avLst/>
              <a:gdLst/>
              <a:ahLst/>
              <a:cxnLst/>
              <a:rect l="l" t="t" r="r" b="b"/>
              <a:pathLst>
                <a:path w="5904" h="3543" extrusionOk="0">
                  <a:moveTo>
                    <a:pt x="1982" y="0"/>
                  </a:moveTo>
                  <a:lnTo>
                    <a:pt x="1856" y="42"/>
                  </a:lnTo>
                  <a:lnTo>
                    <a:pt x="1771" y="127"/>
                  </a:lnTo>
                  <a:lnTo>
                    <a:pt x="1603" y="380"/>
                  </a:lnTo>
                  <a:lnTo>
                    <a:pt x="1518" y="633"/>
                  </a:lnTo>
                  <a:lnTo>
                    <a:pt x="1434" y="928"/>
                  </a:lnTo>
                  <a:lnTo>
                    <a:pt x="1434" y="1265"/>
                  </a:lnTo>
                  <a:lnTo>
                    <a:pt x="1476" y="1560"/>
                  </a:lnTo>
                  <a:lnTo>
                    <a:pt x="1139" y="1223"/>
                  </a:lnTo>
                  <a:lnTo>
                    <a:pt x="928" y="1096"/>
                  </a:lnTo>
                  <a:lnTo>
                    <a:pt x="717" y="970"/>
                  </a:lnTo>
                  <a:lnTo>
                    <a:pt x="464" y="970"/>
                  </a:lnTo>
                  <a:lnTo>
                    <a:pt x="253" y="1054"/>
                  </a:lnTo>
                  <a:lnTo>
                    <a:pt x="127" y="1139"/>
                  </a:lnTo>
                  <a:lnTo>
                    <a:pt x="85" y="1223"/>
                  </a:lnTo>
                  <a:lnTo>
                    <a:pt x="0" y="1307"/>
                  </a:lnTo>
                  <a:lnTo>
                    <a:pt x="0" y="1434"/>
                  </a:lnTo>
                  <a:lnTo>
                    <a:pt x="0" y="1560"/>
                  </a:lnTo>
                  <a:lnTo>
                    <a:pt x="85" y="1729"/>
                  </a:lnTo>
                  <a:lnTo>
                    <a:pt x="295" y="1940"/>
                  </a:lnTo>
                  <a:lnTo>
                    <a:pt x="675" y="2319"/>
                  </a:lnTo>
                  <a:lnTo>
                    <a:pt x="1097" y="2614"/>
                  </a:lnTo>
                  <a:lnTo>
                    <a:pt x="2193" y="3416"/>
                  </a:lnTo>
                  <a:lnTo>
                    <a:pt x="2657" y="3500"/>
                  </a:lnTo>
                  <a:lnTo>
                    <a:pt x="3163" y="3542"/>
                  </a:lnTo>
                  <a:lnTo>
                    <a:pt x="3669" y="3458"/>
                  </a:lnTo>
                  <a:lnTo>
                    <a:pt x="4175" y="3289"/>
                  </a:lnTo>
                  <a:lnTo>
                    <a:pt x="4596" y="3078"/>
                  </a:lnTo>
                  <a:lnTo>
                    <a:pt x="5018" y="2783"/>
                  </a:lnTo>
                  <a:lnTo>
                    <a:pt x="5355" y="2446"/>
                  </a:lnTo>
                  <a:lnTo>
                    <a:pt x="5650" y="2024"/>
                  </a:lnTo>
                  <a:lnTo>
                    <a:pt x="5777" y="1813"/>
                  </a:lnTo>
                  <a:lnTo>
                    <a:pt x="5861" y="1602"/>
                  </a:lnTo>
                  <a:lnTo>
                    <a:pt x="5903" y="1349"/>
                  </a:lnTo>
                  <a:lnTo>
                    <a:pt x="5903" y="1096"/>
                  </a:lnTo>
                  <a:lnTo>
                    <a:pt x="5819" y="886"/>
                  </a:lnTo>
                  <a:lnTo>
                    <a:pt x="5693" y="675"/>
                  </a:lnTo>
                  <a:lnTo>
                    <a:pt x="5524" y="548"/>
                  </a:lnTo>
                  <a:lnTo>
                    <a:pt x="5313" y="464"/>
                  </a:lnTo>
                  <a:lnTo>
                    <a:pt x="5144" y="464"/>
                  </a:lnTo>
                  <a:lnTo>
                    <a:pt x="5018" y="506"/>
                  </a:lnTo>
                  <a:lnTo>
                    <a:pt x="4807" y="591"/>
                  </a:lnTo>
                  <a:lnTo>
                    <a:pt x="4596" y="801"/>
                  </a:lnTo>
                  <a:lnTo>
                    <a:pt x="4385" y="1012"/>
                  </a:lnTo>
                  <a:lnTo>
                    <a:pt x="3879" y="1602"/>
                  </a:lnTo>
                  <a:lnTo>
                    <a:pt x="3922" y="1476"/>
                  </a:lnTo>
                  <a:lnTo>
                    <a:pt x="3922" y="1307"/>
                  </a:lnTo>
                  <a:lnTo>
                    <a:pt x="3837" y="1181"/>
                  </a:lnTo>
                  <a:lnTo>
                    <a:pt x="3753" y="1054"/>
                  </a:lnTo>
                  <a:lnTo>
                    <a:pt x="3626" y="970"/>
                  </a:lnTo>
                  <a:lnTo>
                    <a:pt x="3458" y="970"/>
                  </a:lnTo>
                  <a:lnTo>
                    <a:pt x="3331" y="1012"/>
                  </a:lnTo>
                  <a:lnTo>
                    <a:pt x="3205" y="1096"/>
                  </a:lnTo>
                  <a:lnTo>
                    <a:pt x="3078" y="1223"/>
                  </a:lnTo>
                  <a:lnTo>
                    <a:pt x="2952" y="1392"/>
                  </a:lnTo>
                  <a:lnTo>
                    <a:pt x="2867" y="1181"/>
                  </a:lnTo>
                  <a:lnTo>
                    <a:pt x="2825" y="928"/>
                  </a:lnTo>
                  <a:lnTo>
                    <a:pt x="2783" y="717"/>
                  </a:lnTo>
                  <a:lnTo>
                    <a:pt x="2699" y="464"/>
                  </a:lnTo>
                  <a:lnTo>
                    <a:pt x="2572" y="253"/>
                  </a:lnTo>
                  <a:lnTo>
                    <a:pt x="2404" y="85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2211425" y="1980475"/>
              <a:ext cx="147600" cy="88575"/>
            </a:xfrm>
            <a:custGeom>
              <a:avLst/>
              <a:gdLst/>
              <a:ahLst/>
              <a:cxnLst/>
              <a:rect l="l" t="t" r="r" b="b"/>
              <a:pathLst>
                <a:path w="5904" h="3543" fill="none" extrusionOk="0">
                  <a:moveTo>
                    <a:pt x="1097" y="2614"/>
                  </a:moveTo>
                  <a:lnTo>
                    <a:pt x="1097" y="2614"/>
                  </a:lnTo>
                  <a:lnTo>
                    <a:pt x="675" y="2319"/>
                  </a:lnTo>
                  <a:lnTo>
                    <a:pt x="295" y="1940"/>
                  </a:lnTo>
                  <a:lnTo>
                    <a:pt x="295" y="1940"/>
                  </a:lnTo>
                  <a:lnTo>
                    <a:pt x="85" y="1729"/>
                  </a:lnTo>
                  <a:lnTo>
                    <a:pt x="0" y="1560"/>
                  </a:lnTo>
                  <a:lnTo>
                    <a:pt x="0" y="1434"/>
                  </a:lnTo>
                  <a:lnTo>
                    <a:pt x="0" y="1434"/>
                  </a:lnTo>
                  <a:lnTo>
                    <a:pt x="0" y="1307"/>
                  </a:lnTo>
                  <a:lnTo>
                    <a:pt x="85" y="1223"/>
                  </a:lnTo>
                  <a:lnTo>
                    <a:pt x="127" y="1139"/>
                  </a:lnTo>
                  <a:lnTo>
                    <a:pt x="253" y="1054"/>
                  </a:lnTo>
                  <a:lnTo>
                    <a:pt x="464" y="970"/>
                  </a:lnTo>
                  <a:lnTo>
                    <a:pt x="717" y="970"/>
                  </a:lnTo>
                  <a:lnTo>
                    <a:pt x="717" y="970"/>
                  </a:lnTo>
                  <a:lnTo>
                    <a:pt x="928" y="1096"/>
                  </a:lnTo>
                  <a:lnTo>
                    <a:pt x="1139" y="1223"/>
                  </a:lnTo>
                  <a:lnTo>
                    <a:pt x="1476" y="1560"/>
                  </a:lnTo>
                  <a:lnTo>
                    <a:pt x="1476" y="1560"/>
                  </a:lnTo>
                  <a:lnTo>
                    <a:pt x="1434" y="1265"/>
                  </a:lnTo>
                  <a:lnTo>
                    <a:pt x="1434" y="928"/>
                  </a:lnTo>
                  <a:lnTo>
                    <a:pt x="1518" y="633"/>
                  </a:lnTo>
                  <a:lnTo>
                    <a:pt x="1603" y="380"/>
                  </a:lnTo>
                  <a:lnTo>
                    <a:pt x="1603" y="380"/>
                  </a:lnTo>
                  <a:lnTo>
                    <a:pt x="1771" y="127"/>
                  </a:lnTo>
                  <a:lnTo>
                    <a:pt x="1856" y="42"/>
                  </a:lnTo>
                  <a:lnTo>
                    <a:pt x="1982" y="0"/>
                  </a:lnTo>
                  <a:lnTo>
                    <a:pt x="1982" y="0"/>
                  </a:lnTo>
                  <a:lnTo>
                    <a:pt x="2109" y="0"/>
                  </a:lnTo>
                  <a:lnTo>
                    <a:pt x="2193" y="0"/>
                  </a:lnTo>
                  <a:lnTo>
                    <a:pt x="2404" y="85"/>
                  </a:lnTo>
                  <a:lnTo>
                    <a:pt x="2572" y="253"/>
                  </a:lnTo>
                  <a:lnTo>
                    <a:pt x="2699" y="464"/>
                  </a:lnTo>
                  <a:lnTo>
                    <a:pt x="2699" y="464"/>
                  </a:lnTo>
                  <a:lnTo>
                    <a:pt x="2783" y="717"/>
                  </a:lnTo>
                  <a:lnTo>
                    <a:pt x="2825" y="928"/>
                  </a:lnTo>
                  <a:lnTo>
                    <a:pt x="2867" y="1181"/>
                  </a:lnTo>
                  <a:lnTo>
                    <a:pt x="2952" y="1392"/>
                  </a:lnTo>
                  <a:lnTo>
                    <a:pt x="2952" y="1392"/>
                  </a:lnTo>
                  <a:lnTo>
                    <a:pt x="3078" y="1223"/>
                  </a:lnTo>
                  <a:lnTo>
                    <a:pt x="3205" y="1096"/>
                  </a:lnTo>
                  <a:lnTo>
                    <a:pt x="3205" y="1096"/>
                  </a:lnTo>
                  <a:lnTo>
                    <a:pt x="3331" y="1012"/>
                  </a:lnTo>
                  <a:lnTo>
                    <a:pt x="3458" y="970"/>
                  </a:lnTo>
                  <a:lnTo>
                    <a:pt x="3626" y="970"/>
                  </a:lnTo>
                  <a:lnTo>
                    <a:pt x="3753" y="1054"/>
                  </a:lnTo>
                  <a:lnTo>
                    <a:pt x="3753" y="1054"/>
                  </a:lnTo>
                  <a:lnTo>
                    <a:pt x="3837" y="1181"/>
                  </a:lnTo>
                  <a:lnTo>
                    <a:pt x="3922" y="1307"/>
                  </a:lnTo>
                  <a:lnTo>
                    <a:pt x="3922" y="1476"/>
                  </a:lnTo>
                  <a:lnTo>
                    <a:pt x="3879" y="1602"/>
                  </a:lnTo>
                  <a:lnTo>
                    <a:pt x="3879" y="1602"/>
                  </a:lnTo>
                  <a:lnTo>
                    <a:pt x="4385" y="1012"/>
                  </a:lnTo>
                  <a:lnTo>
                    <a:pt x="4385" y="1012"/>
                  </a:lnTo>
                  <a:lnTo>
                    <a:pt x="4596" y="801"/>
                  </a:lnTo>
                  <a:lnTo>
                    <a:pt x="4807" y="591"/>
                  </a:lnTo>
                  <a:lnTo>
                    <a:pt x="5018" y="506"/>
                  </a:lnTo>
                  <a:lnTo>
                    <a:pt x="5144" y="464"/>
                  </a:lnTo>
                  <a:lnTo>
                    <a:pt x="5313" y="464"/>
                  </a:lnTo>
                  <a:lnTo>
                    <a:pt x="5313" y="464"/>
                  </a:lnTo>
                  <a:lnTo>
                    <a:pt x="5524" y="548"/>
                  </a:lnTo>
                  <a:lnTo>
                    <a:pt x="5693" y="675"/>
                  </a:lnTo>
                  <a:lnTo>
                    <a:pt x="5819" y="886"/>
                  </a:lnTo>
                  <a:lnTo>
                    <a:pt x="5903" y="1096"/>
                  </a:lnTo>
                  <a:lnTo>
                    <a:pt x="5903" y="1096"/>
                  </a:lnTo>
                  <a:lnTo>
                    <a:pt x="5903" y="1349"/>
                  </a:lnTo>
                  <a:lnTo>
                    <a:pt x="5861" y="1602"/>
                  </a:lnTo>
                  <a:lnTo>
                    <a:pt x="5777" y="1813"/>
                  </a:lnTo>
                  <a:lnTo>
                    <a:pt x="5650" y="2024"/>
                  </a:lnTo>
                  <a:lnTo>
                    <a:pt x="5650" y="2024"/>
                  </a:lnTo>
                  <a:lnTo>
                    <a:pt x="5355" y="2446"/>
                  </a:lnTo>
                  <a:lnTo>
                    <a:pt x="5018" y="2783"/>
                  </a:lnTo>
                  <a:lnTo>
                    <a:pt x="4596" y="3078"/>
                  </a:lnTo>
                  <a:lnTo>
                    <a:pt x="4175" y="3289"/>
                  </a:lnTo>
                  <a:lnTo>
                    <a:pt x="3669" y="3458"/>
                  </a:lnTo>
                  <a:lnTo>
                    <a:pt x="3163" y="3542"/>
                  </a:lnTo>
                  <a:lnTo>
                    <a:pt x="2657" y="3500"/>
                  </a:lnTo>
                  <a:lnTo>
                    <a:pt x="2193" y="3416"/>
                  </a:lnTo>
                  <a:lnTo>
                    <a:pt x="1097" y="26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2223025" y="2130150"/>
              <a:ext cx="110700" cy="110700"/>
            </a:xfrm>
            <a:custGeom>
              <a:avLst/>
              <a:gdLst/>
              <a:ahLst/>
              <a:cxnLst/>
              <a:rect l="l" t="t" r="r" b="b"/>
              <a:pathLst>
                <a:path w="4428" h="4428" extrusionOk="0">
                  <a:moveTo>
                    <a:pt x="2403" y="1"/>
                  </a:moveTo>
                  <a:lnTo>
                    <a:pt x="1982" y="43"/>
                  </a:lnTo>
                  <a:lnTo>
                    <a:pt x="1560" y="127"/>
                  </a:lnTo>
                  <a:lnTo>
                    <a:pt x="1139" y="296"/>
                  </a:lnTo>
                  <a:lnTo>
                    <a:pt x="801" y="549"/>
                  </a:lnTo>
                  <a:lnTo>
                    <a:pt x="464" y="844"/>
                  </a:lnTo>
                  <a:lnTo>
                    <a:pt x="253" y="1223"/>
                  </a:lnTo>
                  <a:lnTo>
                    <a:pt x="84" y="1603"/>
                  </a:lnTo>
                  <a:lnTo>
                    <a:pt x="0" y="2024"/>
                  </a:lnTo>
                  <a:lnTo>
                    <a:pt x="42" y="2446"/>
                  </a:lnTo>
                  <a:lnTo>
                    <a:pt x="127" y="2868"/>
                  </a:lnTo>
                  <a:lnTo>
                    <a:pt x="295" y="3289"/>
                  </a:lnTo>
                  <a:lnTo>
                    <a:pt x="548" y="3627"/>
                  </a:lnTo>
                  <a:lnTo>
                    <a:pt x="843" y="3964"/>
                  </a:lnTo>
                  <a:lnTo>
                    <a:pt x="1223" y="4175"/>
                  </a:lnTo>
                  <a:lnTo>
                    <a:pt x="1645" y="4343"/>
                  </a:lnTo>
                  <a:lnTo>
                    <a:pt x="2024" y="4428"/>
                  </a:lnTo>
                  <a:lnTo>
                    <a:pt x="2446" y="4386"/>
                  </a:lnTo>
                  <a:lnTo>
                    <a:pt x="2867" y="4301"/>
                  </a:lnTo>
                  <a:lnTo>
                    <a:pt x="3289" y="4133"/>
                  </a:lnTo>
                  <a:lnTo>
                    <a:pt x="3626" y="3880"/>
                  </a:lnTo>
                  <a:lnTo>
                    <a:pt x="3964" y="3585"/>
                  </a:lnTo>
                  <a:lnTo>
                    <a:pt x="4174" y="3205"/>
                  </a:lnTo>
                  <a:lnTo>
                    <a:pt x="4343" y="2783"/>
                  </a:lnTo>
                  <a:lnTo>
                    <a:pt x="4427" y="2404"/>
                  </a:lnTo>
                  <a:lnTo>
                    <a:pt x="4385" y="1982"/>
                  </a:lnTo>
                  <a:lnTo>
                    <a:pt x="4301" y="1561"/>
                  </a:lnTo>
                  <a:lnTo>
                    <a:pt x="4132" y="1139"/>
                  </a:lnTo>
                  <a:lnTo>
                    <a:pt x="3879" y="802"/>
                  </a:lnTo>
                  <a:lnTo>
                    <a:pt x="3584" y="464"/>
                  </a:lnTo>
                  <a:lnTo>
                    <a:pt x="3205" y="254"/>
                  </a:lnTo>
                  <a:lnTo>
                    <a:pt x="2783" y="85"/>
                  </a:lnTo>
                  <a:lnTo>
                    <a:pt x="2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2232500" y="2150175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097" y="1"/>
                  </a:moveTo>
                  <a:lnTo>
                    <a:pt x="844" y="43"/>
                  </a:lnTo>
                  <a:lnTo>
                    <a:pt x="633" y="127"/>
                  </a:lnTo>
                  <a:lnTo>
                    <a:pt x="422" y="296"/>
                  </a:lnTo>
                  <a:lnTo>
                    <a:pt x="254" y="464"/>
                  </a:lnTo>
                  <a:lnTo>
                    <a:pt x="127" y="675"/>
                  </a:lnTo>
                  <a:lnTo>
                    <a:pt x="43" y="886"/>
                  </a:lnTo>
                  <a:lnTo>
                    <a:pt x="1" y="1139"/>
                  </a:lnTo>
                  <a:lnTo>
                    <a:pt x="1" y="1350"/>
                  </a:lnTo>
                  <a:lnTo>
                    <a:pt x="43" y="1603"/>
                  </a:lnTo>
                  <a:lnTo>
                    <a:pt x="127" y="1814"/>
                  </a:lnTo>
                  <a:lnTo>
                    <a:pt x="296" y="2025"/>
                  </a:lnTo>
                  <a:lnTo>
                    <a:pt x="464" y="2193"/>
                  </a:lnTo>
                  <a:lnTo>
                    <a:pt x="675" y="2320"/>
                  </a:lnTo>
                  <a:lnTo>
                    <a:pt x="886" y="2404"/>
                  </a:lnTo>
                  <a:lnTo>
                    <a:pt x="1139" y="2446"/>
                  </a:lnTo>
                  <a:lnTo>
                    <a:pt x="1350" y="2446"/>
                  </a:lnTo>
                  <a:lnTo>
                    <a:pt x="1603" y="2404"/>
                  </a:lnTo>
                  <a:lnTo>
                    <a:pt x="1814" y="2320"/>
                  </a:lnTo>
                  <a:lnTo>
                    <a:pt x="2024" y="2151"/>
                  </a:lnTo>
                  <a:lnTo>
                    <a:pt x="2193" y="1982"/>
                  </a:lnTo>
                  <a:lnTo>
                    <a:pt x="2320" y="1772"/>
                  </a:lnTo>
                  <a:lnTo>
                    <a:pt x="2404" y="1561"/>
                  </a:lnTo>
                  <a:lnTo>
                    <a:pt x="2446" y="1308"/>
                  </a:lnTo>
                  <a:lnTo>
                    <a:pt x="2446" y="1097"/>
                  </a:lnTo>
                  <a:lnTo>
                    <a:pt x="2404" y="844"/>
                  </a:lnTo>
                  <a:lnTo>
                    <a:pt x="2320" y="633"/>
                  </a:lnTo>
                  <a:lnTo>
                    <a:pt x="2151" y="422"/>
                  </a:lnTo>
                  <a:lnTo>
                    <a:pt x="1982" y="254"/>
                  </a:lnTo>
                  <a:lnTo>
                    <a:pt x="1771" y="127"/>
                  </a:lnTo>
                  <a:lnTo>
                    <a:pt x="1561" y="43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2258850" y="2160725"/>
              <a:ext cx="10575" cy="36925"/>
            </a:xfrm>
            <a:custGeom>
              <a:avLst/>
              <a:gdLst/>
              <a:ahLst/>
              <a:cxnLst/>
              <a:rect l="l" t="t" r="r" b="b"/>
              <a:pathLst>
                <a:path w="423" h="1477" extrusionOk="0">
                  <a:moveTo>
                    <a:pt x="212" y="0"/>
                  </a:moveTo>
                  <a:lnTo>
                    <a:pt x="169" y="42"/>
                  </a:lnTo>
                  <a:lnTo>
                    <a:pt x="85" y="169"/>
                  </a:lnTo>
                  <a:lnTo>
                    <a:pt x="43" y="380"/>
                  </a:lnTo>
                  <a:lnTo>
                    <a:pt x="1" y="675"/>
                  </a:lnTo>
                  <a:lnTo>
                    <a:pt x="1" y="928"/>
                  </a:lnTo>
                  <a:lnTo>
                    <a:pt x="43" y="1223"/>
                  </a:lnTo>
                  <a:lnTo>
                    <a:pt x="85" y="1392"/>
                  </a:lnTo>
                  <a:lnTo>
                    <a:pt x="169" y="1476"/>
                  </a:lnTo>
                  <a:lnTo>
                    <a:pt x="212" y="1476"/>
                  </a:lnTo>
                  <a:lnTo>
                    <a:pt x="254" y="1434"/>
                  </a:lnTo>
                  <a:lnTo>
                    <a:pt x="338" y="1307"/>
                  </a:lnTo>
                  <a:lnTo>
                    <a:pt x="380" y="1097"/>
                  </a:lnTo>
                  <a:lnTo>
                    <a:pt x="422" y="844"/>
                  </a:lnTo>
                  <a:lnTo>
                    <a:pt x="422" y="548"/>
                  </a:lnTo>
                  <a:lnTo>
                    <a:pt x="380" y="295"/>
                  </a:lnTo>
                  <a:lnTo>
                    <a:pt x="338" y="8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2223025" y="2428475"/>
              <a:ext cx="110700" cy="109650"/>
            </a:xfrm>
            <a:custGeom>
              <a:avLst/>
              <a:gdLst/>
              <a:ahLst/>
              <a:cxnLst/>
              <a:rect l="l" t="t" r="r" b="b"/>
              <a:pathLst>
                <a:path w="4428" h="4386" extrusionOk="0">
                  <a:moveTo>
                    <a:pt x="1982" y="0"/>
                  </a:moveTo>
                  <a:lnTo>
                    <a:pt x="1560" y="84"/>
                  </a:lnTo>
                  <a:lnTo>
                    <a:pt x="1139" y="253"/>
                  </a:lnTo>
                  <a:lnTo>
                    <a:pt x="801" y="506"/>
                  </a:lnTo>
                  <a:lnTo>
                    <a:pt x="464" y="843"/>
                  </a:lnTo>
                  <a:lnTo>
                    <a:pt x="253" y="1223"/>
                  </a:lnTo>
                  <a:lnTo>
                    <a:pt x="84" y="1602"/>
                  </a:lnTo>
                  <a:lnTo>
                    <a:pt x="0" y="2024"/>
                  </a:lnTo>
                  <a:lnTo>
                    <a:pt x="42" y="2446"/>
                  </a:lnTo>
                  <a:lnTo>
                    <a:pt x="127" y="2867"/>
                  </a:lnTo>
                  <a:lnTo>
                    <a:pt x="295" y="3247"/>
                  </a:lnTo>
                  <a:lnTo>
                    <a:pt x="548" y="3626"/>
                  </a:lnTo>
                  <a:lnTo>
                    <a:pt x="843" y="3921"/>
                  </a:lnTo>
                  <a:lnTo>
                    <a:pt x="1223" y="4174"/>
                  </a:lnTo>
                  <a:lnTo>
                    <a:pt x="1645" y="4343"/>
                  </a:lnTo>
                  <a:lnTo>
                    <a:pt x="2024" y="4385"/>
                  </a:lnTo>
                  <a:lnTo>
                    <a:pt x="2446" y="4385"/>
                  </a:lnTo>
                  <a:lnTo>
                    <a:pt x="2867" y="4301"/>
                  </a:lnTo>
                  <a:lnTo>
                    <a:pt x="3289" y="4132"/>
                  </a:lnTo>
                  <a:lnTo>
                    <a:pt x="3626" y="3879"/>
                  </a:lnTo>
                  <a:lnTo>
                    <a:pt x="3964" y="3542"/>
                  </a:lnTo>
                  <a:lnTo>
                    <a:pt x="4174" y="3205"/>
                  </a:lnTo>
                  <a:lnTo>
                    <a:pt x="4343" y="2783"/>
                  </a:lnTo>
                  <a:lnTo>
                    <a:pt x="4427" y="2361"/>
                  </a:lnTo>
                  <a:lnTo>
                    <a:pt x="4385" y="1940"/>
                  </a:lnTo>
                  <a:lnTo>
                    <a:pt x="4301" y="1518"/>
                  </a:lnTo>
                  <a:lnTo>
                    <a:pt x="4132" y="1139"/>
                  </a:lnTo>
                  <a:lnTo>
                    <a:pt x="3879" y="759"/>
                  </a:lnTo>
                  <a:lnTo>
                    <a:pt x="3584" y="464"/>
                  </a:lnTo>
                  <a:lnTo>
                    <a:pt x="3205" y="211"/>
                  </a:lnTo>
                  <a:lnTo>
                    <a:pt x="2783" y="84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2232500" y="2448500"/>
              <a:ext cx="61175" cy="61150"/>
            </a:xfrm>
            <a:custGeom>
              <a:avLst/>
              <a:gdLst/>
              <a:ahLst/>
              <a:cxnLst/>
              <a:rect l="l" t="t" r="r" b="b"/>
              <a:pathLst>
                <a:path w="2447" h="2446" extrusionOk="0">
                  <a:moveTo>
                    <a:pt x="1097" y="0"/>
                  </a:moveTo>
                  <a:lnTo>
                    <a:pt x="844" y="42"/>
                  </a:lnTo>
                  <a:lnTo>
                    <a:pt x="633" y="127"/>
                  </a:lnTo>
                  <a:lnTo>
                    <a:pt x="422" y="295"/>
                  </a:lnTo>
                  <a:lnTo>
                    <a:pt x="254" y="464"/>
                  </a:lnTo>
                  <a:lnTo>
                    <a:pt x="127" y="675"/>
                  </a:lnTo>
                  <a:lnTo>
                    <a:pt x="43" y="886"/>
                  </a:lnTo>
                  <a:lnTo>
                    <a:pt x="1" y="1139"/>
                  </a:lnTo>
                  <a:lnTo>
                    <a:pt x="1" y="1349"/>
                  </a:lnTo>
                  <a:lnTo>
                    <a:pt x="43" y="1602"/>
                  </a:lnTo>
                  <a:lnTo>
                    <a:pt x="127" y="1813"/>
                  </a:lnTo>
                  <a:lnTo>
                    <a:pt x="296" y="2024"/>
                  </a:lnTo>
                  <a:lnTo>
                    <a:pt x="464" y="2193"/>
                  </a:lnTo>
                  <a:lnTo>
                    <a:pt x="675" y="2319"/>
                  </a:lnTo>
                  <a:lnTo>
                    <a:pt x="886" y="2404"/>
                  </a:lnTo>
                  <a:lnTo>
                    <a:pt x="1139" y="2446"/>
                  </a:lnTo>
                  <a:lnTo>
                    <a:pt x="1350" y="2446"/>
                  </a:lnTo>
                  <a:lnTo>
                    <a:pt x="1603" y="2404"/>
                  </a:lnTo>
                  <a:lnTo>
                    <a:pt x="1814" y="2319"/>
                  </a:lnTo>
                  <a:lnTo>
                    <a:pt x="2024" y="2151"/>
                  </a:lnTo>
                  <a:lnTo>
                    <a:pt x="2193" y="1982"/>
                  </a:lnTo>
                  <a:lnTo>
                    <a:pt x="2320" y="1771"/>
                  </a:lnTo>
                  <a:lnTo>
                    <a:pt x="2404" y="1560"/>
                  </a:lnTo>
                  <a:lnTo>
                    <a:pt x="2446" y="1307"/>
                  </a:lnTo>
                  <a:lnTo>
                    <a:pt x="2446" y="1054"/>
                  </a:lnTo>
                  <a:lnTo>
                    <a:pt x="2404" y="843"/>
                  </a:lnTo>
                  <a:lnTo>
                    <a:pt x="2320" y="633"/>
                  </a:lnTo>
                  <a:lnTo>
                    <a:pt x="2151" y="422"/>
                  </a:lnTo>
                  <a:lnTo>
                    <a:pt x="1982" y="253"/>
                  </a:lnTo>
                  <a:lnTo>
                    <a:pt x="1771" y="127"/>
                  </a:lnTo>
                  <a:lnTo>
                    <a:pt x="1561" y="42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2258850" y="2459025"/>
              <a:ext cx="10575" cy="36925"/>
            </a:xfrm>
            <a:custGeom>
              <a:avLst/>
              <a:gdLst/>
              <a:ahLst/>
              <a:cxnLst/>
              <a:rect l="l" t="t" r="r" b="b"/>
              <a:pathLst>
                <a:path w="423" h="1477" extrusionOk="0">
                  <a:moveTo>
                    <a:pt x="212" y="1"/>
                  </a:moveTo>
                  <a:lnTo>
                    <a:pt x="169" y="43"/>
                  </a:lnTo>
                  <a:lnTo>
                    <a:pt x="85" y="170"/>
                  </a:lnTo>
                  <a:lnTo>
                    <a:pt x="43" y="380"/>
                  </a:lnTo>
                  <a:lnTo>
                    <a:pt x="1" y="633"/>
                  </a:lnTo>
                  <a:lnTo>
                    <a:pt x="1" y="928"/>
                  </a:lnTo>
                  <a:lnTo>
                    <a:pt x="43" y="1181"/>
                  </a:lnTo>
                  <a:lnTo>
                    <a:pt x="85" y="1392"/>
                  </a:lnTo>
                  <a:lnTo>
                    <a:pt x="169" y="1477"/>
                  </a:lnTo>
                  <a:lnTo>
                    <a:pt x="212" y="1477"/>
                  </a:lnTo>
                  <a:lnTo>
                    <a:pt x="254" y="1434"/>
                  </a:lnTo>
                  <a:lnTo>
                    <a:pt x="338" y="1308"/>
                  </a:lnTo>
                  <a:lnTo>
                    <a:pt x="380" y="1097"/>
                  </a:lnTo>
                  <a:lnTo>
                    <a:pt x="422" y="802"/>
                  </a:lnTo>
                  <a:lnTo>
                    <a:pt x="422" y="549"/>
                  </a:lnTo>
                  <a:lnTo>
                    <a:pt x="380" y="254"/>
                  </a:lnTo>
                  <a:lnTo>
                    <a:pt x="338" y="85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2298900" y="2027900"/>
              <a:ext cx="86475" cy="62225"/>
            </a:xfrm>
            <a:custGeom>
              <a:avLst/>
              <a:gdLst/>
              <a:ahLst/>
              <a:cxnLst/>
              <a:rect l="l" t="t" r="r" b="b"/>
              <a:pathLst>
                <a:path w="3459" h="2489" extrusionOk="0">
                  <a:moveTo>
                    <a:pt x="2742" y="1"/>
                  </a:moveTo>
                  <a:lnTo>
                    <a:pt x="2025" y="85"/>
                  </a:lnTo>
                  <a:lnTo>
                    <a:pt x="1350" y="254"/>
                  </a:lnTo>
                  <a:lnTo>
                    <a:pt x="676" y="507"/>
                  </a:lnTo>
                  <a:lnTo>
                    <a:pt x="1" y="802"/>
                  </a:lnTo>
                  <a:lnTo>
                    <a:pt x="338" y="2488"/>
                  </a:lnTo>
                  <a:lnTo>
                    <a:pt x="718" y="2488"/>
                  </a:lnTo>
                  <a:lnTo>
                    <a:pt x="1055" y="2404"/>
                  </a:lnTo>
                  <a:lnTo>
                    <a:pt x="1435" y="2320"/>
                  </a:lnTo>
                  <a:lnTo>
                    <a:pt x="1772" y="2235"/>
                  </a:lnTo>
                  <a:lnTo>
                    <a:pt x="2109" y="2067"/>
                  </a:lnTo>
                  <a:lnTo>
                    <a:pt x="2404" y="1898"/>
                  </a:lnTo>
                  <a:lnTo>
                    <a:pt x="2699" y="1687"/>
                  </a:lnTo>
                  <a:lnTo>
                    <a:pt x="2995" y="1434"/>
                  </a:lnTo>
                  <a:lnTo>
                    <a:pt x="3121" y="1308"/>
                  </a:lnTo>
                  <a:lnTo>
                    <a:pt x="3248" y="1139"/>
                  </a:lnTo>
                  <a:lnTo>
                    <a:pt x="3374" y="928"/>
                  </a:lnTo>
                  <a:lnTo>
                    <a:pt x="3458" y="717"/>
                  </a:lnTo>
                  <a:lnTo>
                    <a:pt x="3458" y="507"/>
                  </a:lnTo>
                  <a:lnTo>
                    <a:pt x="3374" y="296"/>
                  </a:lnTo>
                  <a:lnTo>
                    <a:pt x="3290" y="127"/>
                  </a:lnTo>
                  <a:lnTo>
                    <a:pt x="3079" y="43"/>
                  </a:lnTo>
                  <a:lnTo>
                    <a:pt x="2910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2298900" y="2027900"/>
              <a:ext cx="86475" cy="62225"/>
            </a:xfrm>
            <a:custGeom>
              <a:avLst/>
              <a:gdLst/>
              <a:ahLst/>
              <a:cxnLst/>
              <a:rect l="l" t="t" r="r" b="b"/>
              <a:pathLst>
                <a:path w="3459" h="2489" fill="none" extrusionOk="0">
                  <a:moveTo>
                    <a:pt x="1" y="802"/>
                  </a:moveTo>
                  <a:lnTo>
                    <a:pt x="1" y="802"/>
                  </a:lnTo>
                  <a:lnTo>
                    <a:pt x="676" y="507"/>
                  </a:lnTo>
                  <a:lnTo>
                    <a:pt x="1350" y="254"/>
                  </a:lnTo>
                  <a:lnTo>
                    <a:pt x="2025" y="85"/>
                  </a:lnTo>
                  <a:lnTo>
                    <a:pt x="2742" y="1"/>
                  </a:lnTo>
                  <a:lnTo>
                    <a:pt x="2742" y="1"/>
                  </a:lnTo>
                  <a:lnTo>
                    <a:pt x="2910" y="1"/>
                  </a:lnTo>
                  <a:lnTo>
                    <a:pt x="3079" y="43"/>
                  </a:lnTo>
                  <a:lnTo>
                    <a:pt x="3079" y="43"/>
                  </a:lnTo>
                  <a:lnTo>
                    <a:pt x="3290" y="127"/>
                  </a:lnTo>
                  <a:lnTo>
                    <a:pt x="3374" y="296"/>
                  </a:lnTo>
                  <a:lnTo>
                    <a:pt x="3458" y="507"/>
                  </a:lnTo>
                  <a:lnTo>
                    <a:pt x="3458" y="717"/>
                  </a:lnTo>
                  <a:lnTo>
                    <a:pt x="3458" y="717"/>
                  </a:lnTo>
                  <a:lnTo>
                    <a:pt x="3374" y="928"/>
                  </a:lnTo>
                  <a:lnTo>
                    <a:pt x="3248" y="1139"/>
                  </a:lnTo>
                  <a:lnTo>
                    <a:pt x="3121" y="1308"/>
                  </a:lnTo>
                  <a:lnTo>
                    <a:pt x="2995" y="1434"/>
                  </a:lnTo>
                  <a:lnTo>
                    <a:pt x="2995" y="1434"/>
                  </a:lnTo>
                  <a:lnTo>
                    <a:pt x="2699" y="1687"/>
                  </a:lnTo>
                  <a:lnTo>
                    <a:pt x="2404" y="1898"/>
                  </a:lnTo>
                  <a:lnTo>
                    <a:pt x="2109" y="2067"/>
                  </a:lnTo>
                  <a:lnTo>
                    <a:pt x="1772" y="2235"/>
                  </a:lnTo>
                  <a:lnTo>
                    <a:pt x="1435" y="2320"/>
                  </a:lnTo>
                  <a:lnTo>
                    <a:pt x="1055" y="2404"/>
                  </a:lnTo>
                  <a:lnTo>
                    <a:pt x="718" y="2488"/>
                  </a:lnTo>
                  <a:lnTo>
                    <a:pt x="338" y="24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2185075" y="2027900"/>
              <a:ext cx="85400" cy="62225"/>
            </a:xfrm>
            <a:custGeom>
              <a:avLst/>
              <a:gdLst/>
              <a:ahLst/>
              <a:cxnLst/>
              <a:rect l="l" t="t" r="r" b="b"/>
              <a:pathLst>
                <a:path w="3416" h="2489" extrusionOk="0">
                  <a:moveTo>
                    <a:pt x="548" y="1"/>
                  </a:moveTo>
                  <a:lnTo>
                    <a:pt x="337" y="43"/>
                  </a:lnTo>
                  <a:lnTo>
                    <a:pt x="169" y="127"/>
                  </a:lnTo>
                  <a:lnTo>
                    <a:pt x="84" y="296"/>
                  </a:lnTo>
                  <a:lnTo>
                    <a:pt x="0" y="507"/>
                  </a:lnTo>
                  <a:lnTo>
                    <a:pt x="0" y="717"/>
                  </a:lnTo>
                  <a:lnTo>
                    <a:pt x="84" y="928"/>
                  </a:lnTo>
                  <a:lnTo>
                    <a:pt x="169" y="1139"/>
                  </a:lnTo>
                  <a:lnTo>
                    <a:pt x="337" y="1308"/>
                  </a:lnTo>
                  <a:lnTo>
                    <a:pt x="464" y="1434"/>
                  </a:lnTo>
                  <a:lnTo>
                    <a:pt x="759" y="1687"/>
                  </a:lnTo>
                  <a:lnTo>
                    <a:pt x="1054" y="1898"/>
                  </a:lnTo>
                  <a:lnTo>
                    <a:pt x="1349" y="2067"/>
                  </a:lnTo>
                  <a:lnTo>
                    <a:pt x="1687" y="2235"/>
                  </a:lnTo>
                  <a:lnTo>
                    <a:pt x="2024" y="2320"/>
                  </a:lnTo>
                  <a:lnTo>
                    <a:pt x="2404" y="2404"/>
                  </a:lnTo>
                  <a:lnTo>
                    <a:pt x="2741" y="2488"/>
                  </a:lnTo>
                  <a:lnTo>
                    <a:pt x="3120" y="2488"/>
                  </a:lnTo>
                  <a:lnTo>
                    <a:pt x="3415" y="802"/>
                  </a:lnTo>
                  <a:lnTo>
                    <a:pt x="2783" y="507"/>
                  </a:lnTo>
                  <a:lnTo>
                    <a:pt x="2108" y="254"/>
                  </a:lnTo>
                  <a:lnTo>
                    <a:pt x="1434" y="85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2185075" y="2027900"/>
              <a:ext cx="85400" cy="62225"/>
            </a:xfrm>
            <a:custGeom>
              <a:avLst/>
              <a:gdLst/>
              <a:ahLst/>
              <a:cxnLst/>
              <a:rect l="l" t="t" r="r" b="b"/>
              <a:pathLst>
                <a:path w="3416" h="2489" fill="none" extrusionOk="0">
                  <a:moveTo>
                    <a:pt x="3415" y="802"/>
                  </a:moveTo>
                  <a:lnTo>
                    <a:pt x="3415" y="802"/>
                  </a:lnTo>
                  <a:lnTo>
                    <a:pt x="2783" y="507"/>
                  </a:lnTo>
                  <a:lnTo>
                    <a:pt x="2108" y="254"/>
                  </a:lnTo>
                  <a:lnTo>
                    <a:pt x="1434" y="85"/>
                  </a:lnTo>
                  <a:lnTo>
                    <a:pt x="717" y="1"/>
                  </a:lnTo>
                  <a:lnTo>
                    <a:pt x="717" y="1"/>
                  </a:lnTo>
                  <a:lnTo>
                    <a:pt x="548" y="1"/>
                  </a:lnTo>
                  <a:lnTo>
                    <a:pt x="337" y="43"/>
                  </a:lnTo>
                  <a:lnTo>
                    <a:pt x="337" y="43"/>
                  </a:lnTo>
                  <a:lnTo>
                    <a:pt x="169" y="127"/>
                  </a:lnTo>
                  <a:lnTo>
                    <a:pt x="84" y="296"/>
                  </a:lnTo>
                  <a:lnTo>
                    <a:pt x="0" y="507"/>
                  </a:lnTo>
                  <a:lnTo>
                    <a:pt x="0" y="717"/>
                  </a:lnTo>
                  <a:lnTo>
                    <a:pt x="0" y="717"/>
                  </a:lnTo>
                  <a:lnTo>
                    <a:pt x="84" y="928"/>
                  </a:lnTo>
                  <a:lnTo>
                    <a:pt x="169" y="1139"/>
                  </a:lnTo>
                  <a:lnTo>
                    <a:pt x="337" y="1308"/>
                  </a:lnTo>
                  <a:lnTo>
                    <a:pt x="464" y="1434"/>
                  </a:lnTo>
                  <a:lnTo>
                    <a:pt x="464" y="1434"/>
                  </a:lnTo>
                  <a:lnTo>
                    <a:pt x="759" y="1687"/>
                  </a:lnTo>
                  <a:lnTo>
                    <a:pt x="1054" y="1898"/>
                  </a:lnTo>
                  <a:lnTo>
                    <a:pt x="1349" y="2067"/>
                  </a:lnTo>
                  <a:lnTo>
                    <a:pt x="1687" y="2235"/>
                  </a:lnTo>
                  <a:lnTo>
                    <a:pt x="2024" y="2320"/>
                  </a:lnTo>
                  <a:lnTo>
                    <a:pt x="2404" y="2404"/>
                  </a:lnTo>
                  <a:lnTo>
                    <a:pt x="2741" y="2488"/>
                  </a:lnTo>
                  <a:lnTo>
                    <a:pt x="3120" y="2488"/>
                  </a:lnTo>
                  <a:lnTo>
                    <a:pt x="3415" y="8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1919425" y="2697275"/>
              <a:ext cx="128625" cy="107525"/>
            </a:xfrm>
            <a:custGeom>
              <a:avLst/>
              <a:gdLst/>
              <a:ahLst/>
              <a:cxnLst/>
              <a:rect l="l" t="t" r="r" b="b"/>
              <a:pathLst>
                <a:path w="5145" h="4301" extrusionOk="0">
                  <a:moveTo>
                    <a:pt x="5145" y="0"/>
                  </a:moveTo>
                  <a:lnTo>
                    <a:pt x="4344" y="253"/>
                  </a:lnTo>
                  <a:lnTo>
                    <a:pt x="3500" y="506"/>
                  </a:lnTo>
                  <a:lnTo>
                    <a:pt x="2531" y="843"/>
                  </a:lnTo>
                  <a:lnTo>
                    <a:pt x="1603" y="1223"/>
                  </a:lnTo>
                  <a:lnTo>
                    <a:pt x="802" y="1644"/>
                  </a:lnTo>
                  <a:lnTo>
                    <a:pt x="464" y="1813"/>
                  </a:lnTo>
                  <a:lnTo>
                    <a:pt x="211" y="2024"/>
                  </a:lnTo>
                  <a:lnTo>
                    <a:pt x="43" y="2193"/>
                  </a:lnTo>
                  <a:lnTo>
                    <a:pt x="1" y="2277"/>
                  </a:lnTo>
                  <a:lnTo>
                    <a:pt x="1" y="2361"/>
                  </a:lnTo>
                  <a:lnTo>
                    <a:pt x="1" y="2446"/>
                  </a:lnTo>
                  <a:lnTo>
                    <a:pt x="85" y="2530"/>
                  </a:lnTo>
                  <a:lnTo>
                    <a:pt x="211" y="2699"/>
                  </a:lnTo>
                  <a:lnTo>
                    <a:pt x="464" y="2867"/>
                  </a:lnTo>
                  <a:lnTo>
                    <a:pt x="802" y="3036"/>
                  </a:lnTo>
                  <a:lnTo>
                    <a:pt x="1603" y="3373"/>
                  </a:lnTo>
                  <a:lnTo>
                    <a:pt x="2488" y="3668"/>
                  </a:lnTo>
                  <a:lnTo>
                    <a:pt x="3416" y="3921"/>
                  </a:lnTo>
                  <a:lnTo>
                    <a:pt x="4217" y="4132"/>
                  </a:lnTo>
                  <a:lnTo>
                    <a:pt x="4976" y="4301"/>
                  </a:lnTo>
                  <a:lnTo>
                    <a:pt x="5145" y="0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1919425" y="2697275"/>
              <a:ext cx="128625" cy="107525"/>
            </a:xfrm>
            <a:custGeom>
              <a:avLst/>
              <a:gdLst/>
              <a:ahLst/>
              <a:cxnLst/>
              <a:rect l="l" t="t" r="r" b="b"/>
              <a:pathLst>
                <a:path w="5145" h="4301" fill="none" extrusionOk="0">
                  <a:moveTo>
                    <a:pt x="4976" y="4301"/>
                  </a:moveTo>
                  <a:lnTo>
                    <a:pt x="4976" y="4301"/>
                  </a:lnTo>
                  <a:lnTo>
                    <a:pt x="4217" y="4132"/>
                  </a:lnTo>
                  <a:lnTo>
                    <a:pt x="3416" y="3921"/>
                  </a:lnTo>
                  <a:lnTo>
                    <a:pt x="2488" y="3668"/>
                  </a:lnTo>
                  <a:lnTo>
                    <a:pt x="1603" y="3373"/>
                  </a:lnTo>
                  <a:lnTo>
                    <a:pt x="802" y="3036"/>
                  </a:lnTo>
                  <a:lnTo>
                    <a:pt x="464" y="2867"/>
                  </a:lnTo>
                  <a:lnTo>
                    <a:pt x="211" y="2699"/>
                  </a:lnTo>
                  <a:lnTo>
                    <a:pt x="85" y="2530"/>
                  </a:lnTo>
                  <a:lnTo>
                    <a:pt x="1" y="2446"/>
                  </a:lnTo>
                  <a:lnTo>
                    <a:pt x="1" y="2361"/>
                  </a:lnTo>
                  <a:lnTo>
                    <a:pt x="1" y="2361"/>
                  </a:lnTo>
                  <a:lnTo>
                    <a:pt x="1" y="2277"/>
                  </a:lnTo>
                  <a:lnTo>
                    <a:pt x="43" y="2193"/>
                  </a:lnTo>
                  <a:lnTo>
                    <a:pt x="211" y="2024"/>
                  </a:lnTo>
                  <a:lnTo>
                    <a:pt x="464" y="1813"/>
                  </a:lnTo>
                  <a:lnTo>
                    <a:pt x="802" y="1644"/>
                  </a:lnTo>
                  <a:lnTo>
                    <a:pt x="1603" y="1223"/>
                  </a:lnTo>
                  <a:lnTo>
                    <a:pt x="2531" y="843"/>
                  </a:lnTo>
                  <a:lnTo>
                    <a:pt x="3500" y="506"/>
                  </a:lnTo>
                  <a:lnTo>
                    <a:pt x="4344" y="253"/>
                  </a:lnTo>
                  <a:lnTo>
                    <a:pt x="5145" y="0"/>
                  </a:lnTo>
                  <a:lnTo>
                    <a:pt x="4976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1919425" y="2697275"/>
              <a:ext cx="128625" cy="107525"/>
            </a:xfrm>
            <a:custGeom>
              <a:avLst/>
              <a:gdLst/>
              <a:ahLst/>
              <a:cxnLst/>
              <a:rect l="l" t="t" r="r" b="b"/>
              <a:pathLst>
                <a:path w="5145" h="4301" extrusionOk="0">
                  <a:moveTo>
                    <a:pt x="5145" y="0"/>
                  </a:moveTo>
                  <a:lnTo>
                    <a:pt x="4344" y="253"/>
                  </a:lnTo>
                  <a:lnTo>
                    <a:pt x="3500" y="506"/>
                  </a:lnTo>
                  <a:lnTo>
                    <a:pt x="2531" y="843"/>
                  </a:lnTo>
                  <a:lnTo>
                    <a:pt x="1603" y="1223"/>
                  </a:lnTo>
                  <a:lnTo>
                    <a:pt x="802" y="1644"/>
                  </a:lnTo>
                  <a:lnTo>
                    <a:pt x="464" y="1813"/>
                  </a:lnTo>
                  <a:lnTo>
                    <a:pt x="211" y="2024"/>
                  </a:lnTo>
                  <a:lnTo>
                    <a:pt x="43" y="2193"/>
                  </a:lnTo>
                  <a:lnTo>
                    <a:pt x="1" y="2277"/>
                  </a:lnTo>
                  <a:lnTo>
                    <a:pt x="1" y="2361"/>
                  </a:lnTo>
                  <a:lnTo>
                    <a:pt x="1" y="2446"/>
                  </a:lnTo>
                  <a:lnTo>
                    <a:pt x="85" y="2530"/>
                  </a:lnTo>
                  <a:lnTo>
                    <a:pt x="211" y="2699"/>
                  </a:lnTo>
                  <a:lnTo>
                    <a:pt x="464" y="2867"/>
                  </a:lnTo>
                  <a:lnTo>
                    <a:pt x="802" y="3036"/>
                  </a:lnTo>
                  <a:lnTo>
                    <a:pt x="1603" y="3373"/>
                  </a:lnTo>
                  <a:lnTo>
                    <a:pt x="2488" y="3668"/>
                  </a:lnTo>
                  <a:lnTo>
                    <a:pt x="3416" y="3921"/>
                  </a:lnTo>
                  <a:lnTo>
                    <a:pt x="4217" y="4132"/>
                  </a:lnTo>
                  <a:lnTo>
                    <a:pt x="4976" y="4301"/>
                  </a:lnTo>
                  <a:lnTo>
                    <a:pt x="5145" y="0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1919425" y="2697275"/>
              <a:ext cx="128625" cy="107525"/>
            </a:xfrm>
            <a:custGeom>
              <a:avLst/>
              <a:gdLst/>
              <a:ahLst/>
              <a:cxnLst/>
              <a:rect l="l" t="t" r="r" b="b"/>
              <a:pathLst>
                <a:path w="5145" h="4301" fill="none" extrusionOk="0">
                  <a:moveTo>
                    <a:pt x="4976" y="4301"/>
                  </a:moveTo>
                  <a:lnTo>
                    <a:pt x="4976" y="4301"/>
                  </a:lnTo>
                  <a:lnTo>
                    <a:pt x="4217" y="4132"/>
                  </a:lnTo>
                  <a:lnTo>
                    <a:pt x="3416" y="3921"/>
                  </a:lnTo>
                  <a:lnTo>
                    <a:pt x="2488" y="3668"/>
                  </a:lnTo>
                  <a:lnTo>
                    <a:pt x="1603" y="3373"/>
                  </a:lnTo>
                  <a:lnTo>
                    <a:pt x="802" y="3036"/>
                  </a:lnTo>
                  <a:lnTo>
                    <a:pt x="464" y="2867"/>
                  </a:lnTo>
                  <a:lnTo>
                    <a:pt x="211" y="2699"/>
                  </a:lnTo>
                  <a:lnTo>
                    <a:pt x="85" y="2530"/>
                  </a:lnTo>
                  <a:lnTo>
                    <a:pt x="1" y="2446"/>
                  </a:lnTo>
                  <a:lnTo>
                    <a:pt x="1" y="2361"/>
                  </a:lnTo>
                  <a:lnTo>
                    <a:pt x="1" y="2361"/>
                  </a:lnTo>
                  <a:lnTo>
                    <a:pt x="1" y="2277"/>
                  </a:lnTo>
                  <a:lnTo>
                    <a:pt x="43" y="2193"/>
                  </a:lnTo>
                  <a:lnTo>
                    <a:pt x="211" y="2024"/>
                  </a:lnTo>
                  <a:lnTo>
                    <a:pt x="464" y="1813"/>
                  </a:lnTo>
                  <a:lnTo>
                    <a:pt x="802" y="1644"/>
                  </a:lnTo>
                  <a:lnTo>
                    <a:pt x="1603" y="1223"/>
                  </a:lnTo>
                  <a:lnTo>
                    <a:pt x="2531" y="843"/>
                  </a:lnTo>
                  <a:lnTo>
                    <a:pt x="3500" y="506"/>
                  </a:lnTo>
                  <a:lnTo>
                    <a:pt x="4344" y="253"/>
                  </a:lnTo>
                  <a:lnTo>
                    <a:pt x="5145" y="0"/>
                  </a:lnTo>
                  <a:lnTo>
                    <a:pt x="4976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2002700" y="2673025"/>
              <a:ext cx="87525" cy="147600"/>
            </a:xfrm>
            <a:custGeom>
              <a:avLst/>
              <a:gdLst/>
              <a:ahLst/>
              <a:cxnLst/>
              <a:rect l="l" t="t" r="r" b="b"/>
              <a:pathLst>
                <a:path w="3501" h="5904" extrusionOk="0">
                  <a:moveTo>
                    <a:pt x="1139" y="0"/>
                  </a:moveTo>
                  <a:lnTo>
                    <a:pt x="886" y="42"/>
                  </a:lnTo>
                  <a:lnTo>
                    <a:pt x="675" y="127"/>
                  </a:lnTo>
                  <a:lnTo>
                    <a:pt x="464" y="253"/>
                  </a:lnTo>
                  <a:lnTo>
                    <a:pt x="338" y="422"/>
                  </a:lnTo>
                  <a:lnTo>
                    <a:pt x="296" y="675"/>
                  </a:lnTo>
                  <a:lnTo>
                    <a:pt x="296" y="801"/>
                  </a:lnTo>
                  <a:lnTo>
                    <a:pt x="338" y="928"/>
                  </a:lnTo>
                  <a:lnTo>
                    <a:pt x="464" y="1181"/>
                  </a:lnTo>
                  <a:lnTo>
                    <a:pt x="675" y="1349"/>
                  </a:lnTo>
                  <a:lnTo>
                    <a:pt x="886" y="1560"/>
                  </a:lnTo>
                  <a:lnTo>
                    <a:pt x="1519" y="2024"/>
                  </a:lnTo>
                  <a:lnTo>
                    <a:pt x="1519" y="2024"/>
                  </a:lnTo>
                  <a:lnTo>
                    <a:pt x="1350" y="1982"/>
                  </a:lnTo>
                  <a:lnTo>
                    <a:pt x="1223" y="1982"/>
                  </a:lnTo>
                  <a:lnTo>
                    <a:pt x="1055" y="2066"/>
                  </a:lnTo>
                  <a:lnTo>
                    <a:pt x="970" y="2151"/>
                  </a:lnTo>
                  <a:lnTo>
                    <a:pt x="886" y="2319"/>
                  </a:lnTo>
                  <a:lnTo>
                    <a:pt x="886" y="2446"/>
                  </a:lnTo>
                  <a:lnTo>
                    <a:pt x="928" y="2614"/>
                  </a:lnTo>
                  <a:lnTo>
                    <a:pt x="1013" y="2741"/>
                  </a:lnTo>
                  <a:lnTo>
                    <a:pt x="1181" y="2825"/>
                  </a:lnTo>
                  <a:lnTo>
                    <a:pt x="1350" y="2952"/>
                  </a:lnTo>
                  <a:lnTo>
                    <a:pt x="1139" y="3036"/>
                  </a:lnTo>
                  <a:lnTo>
                    <a:pt x="886" y="3120"/>
                  </a:lnTo>
                  <a:lnTo>
                    <a:pt x="675" y="3163"/>
                  </a:lnTo>
                  <a:lnTo>
                    <a:pt x="422" y="3247"/>
                  </a:lnTo>
                  <a:lnTo>
                    <a:pt x="254" y="3373"/>
                  </a:lnTo>
                  <a:lnTo>
                    <a:pt x="85" y="3584"/>
                  </a:lnTo>
                  <a:lnTo>
                    <a:pt x="1" y="3795"/>
                  </a:lnTo>
                  <a:lnTo>
                    <a:pt x="1" y="3879"/>
                  </a:lnTo>
                  <a:lnTo>
                    <a:pt x="1" y="4006"/>
                  </a:lnTo>
                  <a:lnTo>
                    <a:pt x="85" y="4132"/>
                  </a:lnTo>
                  <a:lnTo>
                    <a:pt x="169" y="4217"/>
                  </a:lnTo>
                  <a:lnTo>
                    <a:pt x="380" y="4343"/>
                  </a:lnTo>
                  <a:lnTo>
                    <a:pt x="675" y="4470"/>
                  </a:lnTo>
                  <a:lnTo>
                    <a:pt x="970" y="4512"/>
                  </a:lnTo>
                  <a:lnTo>
                    <a:pt x="1308" y="4512"/>
                  </a:lnTo>
                  <a:lnTo>
                    <a:pt x="1603" y="4427"/>
                  </a:lnTo>
                  <a:lnTo>
                    <a:pt x="1266" y="4807"/>
                  </a:lnTo>
                  <a:lnTo>
                    <a:pt x="1139" y="4976"/>
                  </a:lnTo>
                  <a:lnTo>
                    <a:pt x="1055" y="5229"/>
                  </a:lnTo>
                  <a:lnTo>
                    <a:pt x="1097" y="5439"/>
                  </a:lnTo>
                  <a:lnTo>
                    <a:pt x="1181" y="5692"/>
                  </a:lnTo>
                  <a:lnTo>
                    <a:pt x="1223" y="5777"/>
                  </a:lnTo>
                  <a:lnTo>
                    <a:pt x="1308" y="5861"/>
                  </a:lnTo>
                  <a:lnTo>
                    <a:pt x="1434" y="5903"/>
                  </a:lnTo>
                  <a:lnTo>
                    <a:pt x="1519" y="5903"/>
                  </a:lnTo>
                  <a:lnTo>
                    <a:pt x="1687" y="5861"/>
                  </a:lnTo>
                  <a:lnTo>
                    <a:pt x="1814" y="5819"/>
                  </a:lnTo>
                  <a:lnTo>
                    <a:pt x="2067" y="5566"/>
                  </a:lnTo>
                  <a:lnTo>
                    <a:pt x="2404" y="5186"/>
                  </a:lnTo>
                  <a:lnTo>
                    <a:pt x="2699" y="4723"/>
                  </a:lnTo>
                  <a:lnTo>
                    <a:pt x="3416" y="3626"/>
                  </a:lnTo>
                  <a:lnTo>
                    <a:pt x="3500" y="3120"/>
                  </a:lnTo>
                  <a:lnTo>
                    <a:pt x="3458" y="2614"/>
                  </a:lnTo>
                  <a:lnTo>
                    <a:pt x="3374" y="2108"/>
                  </a:lnTo>
                  <a:lnTo>
                    <a:pt x="3205" y="1645"/>
                  </a:lnTo>
                  <a:lnTo>
                    <a:pt x="2952" y="1223"/>
                  </a:lnTo>
                  <a:lnTo>
                    <a:pt x="2615" y="801"/>
                  </a:lnTo>
                  <a:lnTo>
                    <a:pt x="2235" y="464"/>
                  </a:lnTo>
                  <a:lnTo>
                    <a:pt x="1814" y="211"/>
                  </a:lnTo>
                  <a:lnTo>
                    <a:pt x="1603" y="127"/>
                  </a:lnTo>
                  <a:lnTo>
                    <a:pt x="1350" y="42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2002700" y="2673025"/>
              <a:ext cx="87525" cy="147600"/>
            </a:xfrm>
            <a:custGeom>
              <a:avLst/>
              <a:gdLst/>
              <a:ahLst/>
              <a:cxnLst/>
              <a:rect l="l" t="t" r="r" b="b"/>
              <a:pathLst>
                <a:path w="3501" h="5904" fill="none" extrusionOk="0">
                  <a:moveTo>
                    <a:pt x="2699" y="4723"/>
                  </a:moveTo>
                  <a:lnTo>
                    <a:pt x="2699" y="4723"/>
                  </a:lnTo>
                  <a:lnTo>
                    <a:pt x="2404" y="5186"/>
                  </a:lnTo>
                  <a:lnTo>
                    <a:pt x="2067" y="5566"/>
                  </a:lnTo>
                  <a:lnTo>
                    <a:pt x="2067" y="5566"/>
                  </a:lnTo>
                  <a:lnTo>
                    <a:pt x="1814" y="5819"/>
                  </a:lnTo>
                  <a:lnTo>
                    <a:pt x="1687" y="5861"/>
                  </a:lnTo>
                  <a:lnTo>
                    <a:pt x="1519" y="5903"/>
                  </a:lnTo>
                  <a:lnTo>
                    <a:pt x="1519" y="5903"/>
                  </a:lnTo>
                  <a:lnTo>
                    <a:pt x="1434" y="5903"/>
                  </a:lnTo>
                  <a:lnTo>
                    <a:pt x="1308" y="5861"/>
                  </a:lnTo>
                  <a:lnTo>
                    <a:pt x="1223" y="5777"/>
                  </a:lnTo>
                  <a:lnTo>
                    <a:pt x="1181" y="5692"/>
                  </a:lnTo>
                  <a:lnTo>
                    <a:pt x="1097" y="5439"/>
                  </a:lnTo>
                  <a:lnTo>
                    <a:pt x="1055" y="5229"/>
                  </a:lnTo>
                  <a:lnTo>
                    <a:pt x="1055" y="5229"/>
                  </a:lnTo>
                  <a:lnTo>
                    <a:pt x="1139" y="4976"/>
                  </a:lnTo>
                  <a:lnTo>
                    <a:pt x="1266" y="4807"/>
                  </a:lnTo>
                  <a:lnTo>
                    <a:pt x="1603" y="4427"/>
                  </a:lnTo>
                  <a:lnTo>
                    <a:pt x="1603" y="4427"/>
                  </a:lnTo>
                  <a:lnTo>
                    <a:pt x="1308" y="4512"/>
                  </a:lnTo>
                  <a:lnTo>
                    <a:pt x="970" y="4512"/>
                  </a:lnTo>
                  <a:lnTo>
                    <a:pt x="675" y="4470"/>
                  </a:lnTo>
                  <a:lnTo>
                    <a:pt x="380" y="4343"/>
                  </a:lnTo>
                  <a:lnTo>
                    <a:pt x="380" y="4343"/>
                  </a:lnTo>
                  <a:lnTo>
                    <a:pt x="169" y="4217"/>
                  </a:lnTo>
                  <a:lnTo>
                    <a:pt x="85" y="4132"/>
                  </a:lnTo>
                  <a:lnTo>
                    <a:pt x="1" y="4006"/>
                  </a:lnTo>
                  <a:lnTo>
                    <a:pt x="1" y="4006"/>
                  </a:lnTo>
                  <a:lnTo>
                    <a:pt x="1" y="3879"/>
                  </a:lnTo>
                  <a:lnTo>
                    <a:pt x="1" y="3795"/>
                  </a:lnTo>
                  <a:lnTo>
                    <a:pt x="85" y="3584"/>
                  </a:lnTo>
                  <a:lnTo>
                    <a:pt x="254" y="3373"/>
                  </a:lnTo>
                  <a:lnTo>
                    <a:pt x="422" y="3247"/>
                  </a:lnTo>
                  <a:lnTo>
                    <a:pt x="422" y="3247"/>
                  </a:lnTo>
                  <a:lnTo>
                    <a:pt x="675" y="3163"/>
                  </a:lnTo>
                  <a:lnTo>
                    <a:pt x="886" y="3120"/>
                  </a:lnTo>
                  <a:lnTo>
                    <a:pt x="1139" y="3036"/>
                  </a:lnTo>
                  <a:lnTo>
                    <a:pt x="1350" y="2952"/>
                  </a:lnTo>
                  <a:lnTo>
                    <a:pt x="1350" y="2952"/>
                  </a:lnTo>
                  <a:lnTo>
                    <a:pt x="1181" y="2825"/>
                  </a:lnTo>
                  <a:lnTo>
                    <a:pt x="1013" y="2741"/>
                  </a:lnTo>
                  <a:lnTo>
                    <a:pt x="1013" y="2741"/>
                  </a:lnTo>
                  <a:lnTo>
                    <a:pt x="928" y="2614"/>
                  </a:lnTo>
                  <a:lnTo>
                    <a:pt x="886" y="2446"/>
                  </a:lnTo>
                  <a:lnTo>
                    <a:pt x="886" y="2319"/>
                  </a:lnTo>
                  <a:lnTo>
                    <a:pt x="970" y="2151"/>
                  </a:lnTo>
                  <a:lnTo>
                    <a:pt x="970" y="2151"/>
                  </a:lnTo>
                  <a:lnTo>
                    <a:pt x="1055" y="2066"/>
                  </a:lnTo>
                  <a:lnTo>
                    <a:pt x="1223" y="1982"/>
                  </a:lnTo>
                  <a:lnTo>
                    <a:pt x="1350" y="1982"/>
                  </a:lnTo>
                  <a:lnTo>
                    <a:pt x="1519" y="2024"/>
                  </a:lnTo>
                  <a:lnTo>
                    <a:pt x="1519" y="2024"/>
                  </a:lnTo>
                  <a:lnTo>
                    <a:pt x="886" y="1560"/>
                  </a:lnTo>
                  <a:lnTo>
                    <a:pt x="886" y="1560"/>
                  </a:lnTo>
                  <a:lnTo>
                    <a:pt x="675" y="1349"/>
                  </a:lnTo>
                  <a:lnTo>
                    <a:pt x="464" y="1181"/>
                  </a:lnTo>
                  <a:lnTo>
                    <a:pt x="338" y="928"/>
                  </a:lnTo>
                  <a:lnTo>
                    <a:pt x="296" y="801"/>
                  </a:lnTo>
                  <a:lnTo>
                    <a:pt x="296" y="675"/>
                  </a:lnTo>
                  <a:lnTo>
                    <a:pt x="296" y="675"/>
                  </a:lnTo>
                  <a:lnTo>
                    <a:pt x="338" y="422"/>
                  </a:lnTo>
                  <a:lnTo>
                    <a:pt x="464" y="253"/>
                  </a:lnTo>
                  <a:lnTo>
                    <a:pt x="675" y="127"/>
                  </a:lnTo>
                  <a:lnTo>
                    <a:pt x="886" y="42"/>
                  </a:lnTo>
                  <a:lnTo>
                    <a:pt x="886" y="42"/>
                  </a:lnTo>
                  <a:lnTo>
                    <a:pt x="1139" y="0"/>
                  </a:lnTo>
                  <a:lnTo>
                    <a:pt x="1350" y="42"/>
                  </a:lnTo>
                  <a:lnTo>
                    <a:pt x="1603" y="127"/>
                  </a:lnTo>
                  <a:lnTo>
                    <a:pt x="1814" y="211"/>
                  </a:lnTo>
                  <a:lnTo>
                    <a:pt x="1814" y="211"/>
                  </a:lnTo>
                  <a:lnTo>
                    <a:pt x="2235" y="464"/>
                  </a:lnTo>
                  <a:lnTo>
                    <a:pt x="2615" y="801"/>
                  </a:lnTo>
                  <a:lnTo>
                    <a:pt x="2952" y="1223"/>
                  </a:lnTo>
                  <a:lnTo>
                    <a:pt x="3205" y="1645"/>
                  </a:lnTo>
                  <a:lnTo>
                    <a:pt x="3374" y="2108"/>
                  </a:lnTo>
                  <a:lnTo>
                    <a:pt x="3458" y="2614"/>
                  </a:lnTo>
                  <a:lnTo>
                    <a:pt x="3500" y="3120"/>
                  </a:lnTo>
                  <a:lnTo>
                    <a:pt x="3416" y="36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2043825" y="2645600"/>
              <a:ext cx="66425" cy="85425"/>
            </a:xfrm>
            <a:custGeom>
              <a:avLst/>
              <a:gdLst/>
              <a:ahLst/>
              <a:cxnLst/>
              <a:rect l="l" t="t" r="r" b="b"/>
              <a:pathLst>
                <a:path w="2657" h="3417" extrusionOk="0">
                  <a:moveTo>
                    <a:pt x="506" y="1"/>
                  </a:moveTo>
                  <a:lnTo>
                    <a:pt x="295" y="85"/>
                  </a:lnTo>
                  <a:lnTo>
                    <a:pt x="127" y="212"/>
                  </a:lnTo>
                  <a:lnTo>
                    <a:pt x="0" y="380"/>
                  </a:lnTo>
                  <a:lnTo>
                    <a:pt x="0" y="549"/>
                  </a:lnTo>
                  <a:lnTo>
                    <a:pt x="0" y="760"/>
                  </a:lnTo>
                  <a:lnTo>
                    <a:pt x="127" y="1435"/>
                  </a:lnTo>
                  <a:lnTo>
                    <a:pt x="337" y="2151"/>
                  </a:lnTo>
                  <a:lnTo>
                    <a:pt x="633" y="2784"/>
                  </a:lnTo>
                  <a:lnTo>
                    <a:pt x="970" y="3416"/>
                  </a:lnTo>
                  <a:lnTo>
                    <a:pt x="2656" y="2995"/>
                  </a:lnTo>
                  <a:lnTo>
                    <a:pt x="2614" y="2615"/>
                  </a:lnTo>
                  <a:lnTo>
                    <a:pt x="2530" y="2278"/>
                  </a:lnTo>
                  <a:lnTo>
                    <a:pt x="2403" y="1941"/>
                  </a:lnTo>
                  <a:lnTo>
                    <a:pt x="2277" y="1603"/>
                  </a:lnTo>
                  <a:lnTo>
                    <a:pt x="2108" y="1266"/>
                  </a:lnTo>
                  <a:lnTo>
                    <a:pt x="1940" y="971"/>
                  </a:lnTo>
                  <a:lnTo>
                    <a:pt x="1687" y="676"/>
                  </a:lnTo>
                  <a:lnTo>
                    <a:pt x="1434" y="423"/>
                  </a:lnTo>
                  <a:lnTo>
                    <a:pt x="1265" y="296"/>
                  </a:lnTo>
                  <a:lnTo>
                    <a:pt x="1096" y="170"/>
                  </a:lnTo>
                  <a:lnTo>
                    <a:pt x="928" y="43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2043825" y="2645600"/>
              <a:ext cx="66425" cy="85425"/>
            </a:xfrm>
            <a:custGeom>
              <a:avLst/>
              <a:gdLst/>
              <a:ahLst/>
              <a:cxnLst/>
              <a:rect l="l" t="t" r="r" b="b"/>
              <a:pathLst>
                <a:path w="2657" h="3417" fill="none" extrusionOk="0">
                  <a:moveTo>
                    <a:pt x="970" y="3416"/>
                  </a:moveTo>
                  <a:lnTo>
                    <a:pt x="970" y="3416"/>
                  </a:lnTo>
                  <a:lnTo>
                    <a:pt x="633" y="2784"/>
                  </a:lnTo>
                  <a:lnTo>
                    <a:pt x="337" y="2151"/>
                  </a:lnTo>
                  <a:lnTo>
                    <a:pt x="127" y="1435"/>
                  </a:lnTo>
                  <a:lnTo>
                    <a:pt x="0" y="760"/>
                  </a:lnTo>
                  <a:lnTo>
                    <a:pt x="0" y="760"/>
                  </a:lnTo>
                  <a:lnTo>
                    <a:pt x="0" y="549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127" y="212"/>
                  </a:lnTo>
                  <a:lnTo>
                    <a:pt x="295" y="85"/>
                  </a:lnTo>
                  <a:lnTo>
                    <a:pt x="506" y="1"/>
                  </a:lnTo>
                  <a:lnTo>
                    <a:pt x="717" y="1"/>
                  </a:lnTo>
                  <a:lnTo>
                    <a:pt x="717" y="1"/>
                  </a:lnTo>
                  <a:lnTo>
                    <a:pt x="928" y="43"/>
                  </a:lnTo>
                  <a:lnTo>
                    <a:pt x="1096" y="170"/>
                  </a:lnTo>
                  <a:lnTo>
                    <a:pt x="1265" y="296"/>
                  </a:lnTo>
                  <a:lnTo>
                    <a:pt x="1434" y="423"/>
                  </a:lnTo>
                  <a:lnTo>
                    <a:pt x="1434" y="423"/>
                  </a:lnTo>
                  <a:lnTo>
                    <a:pt x="1687" y="676"/>
                  </a:lnTo>
                  <a:lnTo>
                    <a:pt x="1940" y="971"/>
                  </a:lnTo>
                  <a:lnTo>
                    <a:pt x="2108" y="1266"/>
                  </a:lnTo>
                  <a:lnTo>
                    <a:pt x="2277" y="1603"/>
                  </a:lnTo>
                  <a:lnTo>
                    <a:pt x="2403" y="1941"/>
                  </a:lnTo>
                  <a:lnTo>
                    <a:pt x="2530" y="2278"/>
                  </a:lnTo>
                  <a:lnTo>
                    <a:pt x="2614" y="2615"/>
                  </a:lnTo>
                  <a:lnTo>
                    <a:pt x="2656" y="29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2053300" y="2759450"/>
              <a:ext cx="59050" cy="85425"/>
            </a:xfrm>
            <a:custGeom>
              <a:avLst/>
              <a:gdLst/>
              <a:ahLst/>
              <a:cxnLst/>
              <a:rect l="l" t="t" r="r" b="b"/>
              <a:pathLst>
                <a:path w="2362" h="3417" extrusionOk="0">
                  <a:moveTo>
                    <a:pt x="633" y="1"/>
                  </a:moveTo>
                  <a:lnTo>
                    <a:pt x="380" y="633"/>
                  </a:lnTo>
                  <a:lnTo>
                    <a:pt x="169" y="1350"/>
                  </a:lnTo>
                  <a:lnTo>
                    <a:pt x="43" y="2025"/>
                  </a:lnTo>
                  <a:lnTo>
                    <a:pt x="1" y="2741"/>
                  </a:lnTo>
                  <a:lnTo>
                    <a:pt x="1" y="2910"/>
                  </a:lnTo>
                  <a:lnTo>
                    <a:pt x="43" y="3121"/>
                  </a:lnTo>
                  <a:lnTo>
                    <a:pt x="169" y="3290"/>
                  </a:lnTo>
                  <a:lnTo>
                    <a:pt x="380" y="3374"/>
                  </a:lnTo>
                  <a:lnTo>
                    <a:pt x="591" y="3416"/>
                  </a:lnTo>
                  <a:lnTo>
                    <a:pt x="802" y="3416"/>
                  </a:lnTo>
                  <a:lnTo>
                    <a:pt x="970" y="3332"/>
                  </a:lnTo>
                  <a:lnTo>
                    <a:pt x="1181" y="3205"/>
                  </a:lnTo>
                  <a:lnTo>
                    <a:pt x="1308" y="3079"/>
                  </a:lnTo>
                  <a:lnTo>
                    <a:pt x="1476" y="2910"/>
                  </a:lnTo>
                  <a:lnTo>
                    <a:pt x="1687" y="2615"/>
                  </a:lnTo>
                  <a:lnTo>
                    <a:pt x="1898" y="2320"/>
                  </a:lnTo>
                  <a:lnTo>
                    <a:pt x="2024" y="1982"/>
                  </a:lnTo>
                  <a:lnTo>
                    <a:pt x="2193" y="1645"/>
                  </a:lnTo>
                  <a:lnTo>
                    <a:pt x="2277" y="1308"/>
                  </a:lnTo>
                  <a:lnTo>
                    <a:pt x="2320" y="928"/>
                  </a:lnTo>
                  <a:lnTo>
                    <a:pt x="2362" y="591"/>
                  </a:lnTo>
                  <a:lnTo>
                    <a:pt x="2362" y="212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2053300" y="2759450"/>
              <a:ext cx="59050" cy="85425"/>
            </a:xfrm>
            <a:custGeom>
              <a:avLst/>
              <a:gdLst/>
              <a:ahLst/>
              <a:cxnLst/>
              <a:rect l="l" t="t" r="r" b="b"/>
              <a:pathLst>
                <a:path w="2362" h="3417" fill="none" extrusionOk="0">
                  <a:moveTo>
                    <a:pt x="633" y="1"/>
                  </a:moveTo>
                  <a:lnTo>
                    <a:pt x="633" y="1"/>
                  </a:lnTo>
                  <a:lnTo>
                    <a:pt x="380" y="633"/>
                  </a:lnTo>
                  <a:lnTo>
                    <a:pt x="169" y="1350"/>
                  </a:lnTo>
                  <a:lnTo>
                    <a:pt x="43" y="2025"/>
                  </a:lnTo>
                  <a:lnTo>
                    <a:pt x="1" y="2741"/>
                  </a:lnTo>
                  <a:lnTo>
                    <a:pt x="1" y="2741"/>
                  </a:lnTo>
                  <a:lnTo>
                    <a:pt x="1" y="2910"/>
                  </a:lnTo>
                  <a:lnTo>
                    <a:pt x="43" y="3121"/>
                  </a:lnTo>
                  <a:lnTo>
                    <a:pt x="43" y="3121"/>
                  </a:lnTo>
                  <a:lnTo>
                    <a:pt x="169" y="3290"/>
                  </a:lnTo>
                  <a:lnTo>
                    <a:pt x="380" y="3374"/>
                  </a:lnTo>
                  <a:lnTo>
                    <a:pt x="591" y="3416"/>
                  </a:lnTo>
                  <a:lnTo>
                    <a:pt x="802" y="3416"/>
                  </a:lnTo>
                  <a:lnTo>
                    <a:pt x="802" y="3416"/>
                  </a:lnTo>
                  <a:lnTo>
                    <a:pt x="970" y="3332"/>
                  </a:lnTo>
                  <a:lnTo>
                    <a:pt x="1181" y="3205"/>
                  </a:lnTo>
                  <a:lnTo>
                    <a:pt x="1308" y="3079"/>
                  </a:lnTo>
                  <a:lnTo>
                    <a:pt x="1476" y="2910"/>
                  </a:lnTo>
                  <a:lnTo>
                    <a:pt x="1476" y="2910"/>
                  </a:lnTo>
                  <a:lnTo>
                    <a:pt x="1687" y="2615"/>
                  </a:lnTo>
                  <a:lnTo>
                    <a:pt x="1898" y="2320"/>
                  </a:lnTo>
                  <a:lnTo>
                    <a:pt x="2024" y="1982"/>
                  </a:lnTo>
                  <a:lnTo>
                    <a:pt x="2193" y="1645"/>
                  </a:lnTo>
                  <a:lnTo>
                    <a:pt x="2277" y="1308"/>
                  </a:lnTo>
                  <a:lnTo>
                    <a:pt x="2320" y="928"/>
                  </a:lnTo>
                  <a:lnTo>
                    <a:pt x="2362" y="591"/>
                  </a:lnTo>
                  <a:lnTo>
                    <a:pt x="2362" y="212"/>
                  </a:lnTo>
                  <a:lnTo>
                    <a:pt x="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2235675" y="2065850"/>
              <a:ext cx="3175" cy="20050"/>
            </a:xfrm>
            <a:custGeom>
              <a:avLst/>
              <a:gdLst/>
              <a:ahLst/>
              <a:cxnLst/>
              <a:rect l="l" t="t" r="r" b="b"/>
              <a:pathLst>
                <a:path w="127" h="802" extrusionOk="0">
                  <a:moveTo>
                    <a:pt x="42" y="1"/>
                  </a:moveTo>
                  <a:lnTo>
                    <a:pt x="42" y="43"/>
                  </a:lnTo>
                  <a:lnTo>
                    <a:pt x="0" y="422"/>
                  </a:lnTo>
                  <a:lnTo>
                    <a:pt x="0" y="591"/>
                  </a:lnTo>
                  <a:lnTo>
                    <a:pt x="0" y="717"/>
                  </a:lnTo>
                  <a:lnTo>
                    <a:pt x="42" y="802"/>
                  </a:lnTo>
                  <a:lnTo>
                    <a:pt x="84" y="802"/>
                  </a:lnTo>
                  <a:lnTo>
                    <a:pt x="127" y="717"/>
                  </a:lnTo>
                  <a:lnTo>
                    <a:pt x="127" y="591"/>
                  </a:lnTo>
                  <a:lnTo>
                    <a:pt x="127" y="422"/>
                  </a:lnTo>
                  <a:lnTo>
                    <a:pt x="127" y="4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2235675" y="2065850"/>
              <a:ext cx="3175" cy="20050"/>
            </a:xfrm>
            <a:custGeom>
              <a:avLst/>
              <a:gdLst/>
              <a:ahLst/>
              <a:cxnLst/>
              <a:rect l="l" t="t" r="r" b="b"/>
              <a:pathLst>
                <a:path w="127" h="802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0" y="717"/>
                  </a:lnTo>
                  <a:lnTo>
                    <a:pt x="0" y="717"/>
                  </a:lnTo>
                  <a:lnTo>
                    <a:pt x="42" y="802"/>
                  </a:lnTo>
                  <a:lnTo>
                    <a:pt x="42" y="802"/>
                  </a:lnTo>
                  <a:lnTo>
                    <a:pt x="84" y="802"/>
                  </a:lnTo>
                  <a:lnTo>
                    <a:pt x="84" y="802"/>
                  </a:lnTo>
                  <a:lnTo>
                    <a:pt x="84" y="802"/>
                  </a:lnTo>
                  <a:lnTo>
                    <a:pt x="84" y="802"/>
                  </a:lnTo>
                  <a:lnTo>
                    <a:pt x="127" y="717"/>
                  </a:lnTo>
                  <a:lnTo>
                    <a:pt x="127" y="717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4" y="1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2283100" y="206902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0" y="0"/>
                  </a:moveTo>
                  <a:lnTo>
                    <a:pt x="43" y="169"/>
                  </a:lnTo>
                  <a:lnTo>
                    <a:pt x="127" y="16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2283100" y="2069025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2283100" y="2028950"/>
              <a:ext cx="5300" cy="40100"/>
            </a:xfrm>
            <a:custGeom>
              <a:avLst/>
              <a:gdLst/>
              <a:ahLst/>
              <a:cxnLst/>
              <a:rect l="l" t="t" r="r" b="b"/>
              <a:pathLst>
                <a:path w="212" h="1604" extrusionOk="0">
                  <a:moveTo>
                    <a:pt x="43" y="1"/>
                  </a:moveTo>
                  <a:lnTo>
                    <a:pt x="43" y="43"/>
                  </a:lnTo>
                  <a:lnTo>
                    <a:pt x="0" y="928"/>
                  </a:lnTo>
                  <a:lnTo>
                    <a:pt x="0" y="1350"/>
                  </a:lnTo>
                  <a:lnTo>
                    <a:pt x="0" y="1603"/>
                  </a:lnTo>
                  <a:lnTo>
                    <a:pt x="169" y="1603"/>
                  </a:lnTo>
                  <a:lnTo>
                    <a:pt x="211" y="1350"/>
                  </a:lnTo>
                  <a:lnTo>
                    <a:pt x="169" y="928"/>
                  </a:lnTo>
                  <a:lnTo>
                    <a:pt x="127" y="4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2283100" y="2028950"/>
              <a:ext cx="5300" cy="40100"/>
            </a:xfrm>
            <a:custGeom>
              <a:avLst/>
              <a:gdLst/>
              <a:ahLst/>
              <a:cxnLst/>
              <a:rect l="l" t="t" r="r" b="b"/>
              <a:pathLst>
                <a:path w="212" h="1604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0" y="928"/>
                  </a:lnTo>
                  <a:lnTo>
                    <a:pt x="0" y="928"/>
                  </a:lnTo>
                  <a:lnTo>
                    <a:pt x="0" y="1350"/>
                  </a:lnTo>
                  <a:lnTo>
                    <a:pt x="0" y="1350"/>
                  </a:lnTo>
                  <a:lnTo>
                    <a:pt x="0" y="1603"/>
                  </a:lnTo>
                  <a:lnTo>
                    <a:pt x="0" y="1603"/>
                  </a:lnTo>
                  <a:lnTo>
                    <a:pt x="127" y="1603"/>
                  </a:lnTo>
                  <a:lnTo>
                    <a:pt x="127" y="1603"/>
                  </a:lnTo>
                  <a:lnTo>
                    <a:pt x="169" y="1603"/>
                  </a:lnTo>
                  <a:lnTo>
                    <a:pt x="169" y="1603"/>
                  </a:lnTo>
                  <a:lnTo>
                    <a:pt x="211" y="1350"/>
                  </a:lnTo>
                  <a:lnTo>
                    <a:pt x="211" y="1350"/>
                  </a:lnTo>
                  <a:lnTo>
                    <a:pt x="169" y="928"/>
                  </a:lnTo>
                  <a:lnTo>
                    <a:pt x="169" y="928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2307350" y="2095375"/>
              <a:ext cx="3175" cy="14775"/>
            </a:xfrm>
            <a:custGeom>
              <a:avLst/>
              <a:gdLst/>
              <a:ahLst/>
              <a:cxnLst/>
              <a:rect l="l" t="t" r="r" b="b"/>
              <a:pathLst>
                <a:path w="127" h="591" extrusionOk="0">
                  <a:moveTo>
                    <a:pt x="42" y="0"/>
                  </a:moveTo>
                  <a:lnTo>
                    <a:pt x="42" y="42"/>
                  </a:lnTo>
                  <a:lnTo>
                    <a:pt x="0" y="295"/>
                  </a:lnTo>
                  <a:lnTo>
                    <a:pt x="0" y="422"/>
                  </a:lnTo>
                  <a:lnTo>
                    <a:pt x="0" y="464"/>
                  </a:lnTo>
                  <a:lnTo>
                    <a:pt x="42" y="464"/>
                  </a:lnTo>
                  <a:lnTo>
                    <a:pt x="42" y="548"/>
                  </a:lnTo>
                  <a:lnTo>
                    <a:pt x="85" y="590"/>
                  </a:lnTo>
                  <a:lnTo>
                    <a:pt x="127" y="548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27" y="295"/>
                  </a:lnTo>
                  <a:lnTo>
                    <a:pt x="127" y="4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2307350" y="2095375"/>
              <a:ext cx="3175" cy="14775"/>
            </a:xfrm>
            <a:custGeom>
              <a:avLst/>
              <a:gdLst/>
              <a:ahLst/>
              <a:cxnLst/>
              <a:rect l="l" t="t" r="r" b="b"/>
              <a:pathLst>
                <a:path w="127" h="591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2" y="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422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42" y="464"/>
                  </a:lnTo>
                  <a:lnTo>
                    <a:pt x="42" y="464"/>
                  </a:lnTo>
                  <a:lnTo>
                    <a:pt x="42" y="548"/>
                  </a:lnTo>
                  <a:lnTo>
                    <a:pt x="42" y="548"/>
                  </a:lnTo>
                  <a:lnTo>
                    <a:pt x="85" y="590"/>
                  </a:lnTo>
                  <a:lnTo>
                    <a:pt x="85" y="590"/>
                  </a:lnTo>
                  <a:lnTo>
                    <a:pt x="127" y="548"/>
                  </a:lnTo>
                  <a:lnTo>
                    <a:pt x="127" y="548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27" y="295"/>
                  </a:lnTo>
                  <a:lnTo>
                    <a:pt x="127" y="295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2338975" y="2285100"/>
              <a:ext cx="5300" cy="30600"/>
            </a:xfrm>
            <a:custGeom>
              <a:avLst/>
              <a:gdLst/>
              <a:ahLst/>
              <a:cxnLst/>
              <a:rect l="l" t="t" r="r" b="b"/>
              <a:pathLst>
                <a:path w="212" h="1224" extrusionOk="0">
                  <a:moveTo>
                    <a:pt x="42" y="1"/>
                  </a:moveTo>
                  <a:lnTo>
                    <a:pt x="0" y="43"/>
                  </a:lnTo>
                  <a:lnTo>
                    <a:pt x="0" y="633"/>
                  </a:lnTo>
                  <a:lnTo>
                    <a:pt x="42" y="928"/>
                  </a:lnTo>
                  <a:lnTo>
                    <a:pt x="127" y="1223"/>
                  </a:lnTo>
                  <a:lnTo>
                    <a:pt x="211" y="1223"/>
                  </a:lnTo>
                  <a:lnTo>
                    <a:pt x="127" y="633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2338975" y="2285100"/>
              <a:ext cx="5300" cy="30600"/>
            </a:xfrm>
            <a:custGeom>
              <a:avLst/>
              <a:gdLst/>
              <a:ahLst/>
              <a:cxnLst/>
              <a:rect l="l" t="t" r="r" b="b"/>
              <a:pathLst>
                <a:path w="212" h="1224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2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42" y="928"/>
                  </a:lnTo>
                  <a:lnTo>
                    <a:pt x="127" y="1223"/>
                  </a:lnTo>
                  <a:lnTo>
                    <a:pt x="127" y="1223"/>
                  </a:lnTo>
                  <a:lnTo>
                    <a:pt x="169" y="1223"/>
                  </a:lnTo>
                  <a:lnTo>
                    <a:pt x="169" y="1223"/>
                  </a:lnTo>
                  <a:lnTo>
                    <a:pt x="169" y="1223"/>
                  </a:lnTo>
                  <a:lnTo>
                    <a:pt x="211" y="1223"/>
                  </a:lnTo>
                  <a:lnTo>
                    <a:pt x="211" y="1223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2322100" y="2322000"/>
              <a:ext cx="6350" cy="36925"/>
            </a:xfrm>
            <a:custGeom>
              <a:avLst/>
              <a:gdLst/>
              <a:ahLst/>
              <a:cxnLst/>
              <a:rect l="l" t="t" r="r" b="b"/>
              <a:pathLst>
                <a:path w="254" h="1477" extrusionOk="0">
                  <a:moveTo>
                    <a:pt x="43" y="0"/>
                  </a:moveTo>
                  <a:lnTo>
                    <a:pt x="1" y="43"/>
                  </a:lnTo>
                  <a:lnTo>
                    <a:pt x="43" y="717"/>
                  </a:lnTo>
                  <a:lnTo>
                    <a:pt x="85" y="1097"/>
                  </a:lnTo>
                  <a:lnTo>
                    <a:pt x="85" y="1265"/>
                  </a:lnTo>
                  <a:lnTo>
                    <a:pt x="85" y="1434"/>
                  </a:lnTo>
                  <a:lnTo>
                    <a:pt x="169" y="1476"/>
                  </a:lnTo>
                  <a:lnTo>
                    <a:pt x="211" y="1434"/>
                  </a:lnTo>
                  <a:lnTo>
                    <a:pt x="254" y="1265"/>
                  </a:lnTo>
                  <a:lnTo>
                    <a:pt x="254" y="1097"/>
                  </a:lnTo>
                  <a:lnTo>
                    <a:pt x="211" y="717"/>
                  </a:lnTo>
                  <a:lnTo>
                    <a:pt x="169" y="38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2322100" y="2322000"/>
              <a:ext cx="6350" cy="36925"/>
            </a:xfrm>
            <a:custGeom>
              <a:avLst/>
              <a:gdLst/>
              <a:ahLst/>
              <a:cxnLst/>
              <a:rect l="l" t="t" r="r" b="b"/>
              <a:pathLst>
                <a:path w="254" h="1477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85" y="1097"/>
                  </a:lnTo>
                  <a:lnTo>
                    <a:pt x="85" y="1097"/>
                  </a:lnTo>
                  <a:lnTo>
                    <a:pt x="85" y="1265"/>
                  </a:lnTo>
                  <a:lnTo>
                    <a:pt x="85" y="1265"/>
                  </a:lnTo>
                  <a:lnTo>
                    <a:pt x="85" y="1434"/>
                  </a:lnTo>
                  <a:lnTo>
                    <a:pt x="85" y="1434"/>
                  </a:lnTo>
                  <a:lnTo>
                    <a:pt x="169" y="1476"/>
                  </a:lnTo>
                  <a:lnTo>
                    <a:pt x="169" y="1476"/>
                  </a:lnTo>
                  <a:lnTo>
                    <a:pt x="211" y="1434"/>
                  </a:lnTo>
                  <a:lnTo>
                    <a:pt x="211" y="1434"/>
                  </a:lnTo>
                  <a:lnTo>
                    <a:pt x="254" y="1265"/>
                  </a:lnTo>
                  <a:lnTo>
                    <a:pt x="254" y="1097"/>
                  </a:lnTo>
                  <a:lnTo>
                    <a:pt x="254" y="1097"/>
                  </a:lnTo>
                  <a:lnTo>
                    <a:pt x="211" y="717"/>
                  </a:lnTo>
                  <a:lnTo>
                    <a:pt x="211" y="717"/>
                  </a:lnTo>
                  <a:lnTo>
                    <a:pt x="169" y="38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2343175" y="2351525"/>
              <a:ext cx="3200" cy="14775"/>
            </a:xfrm>
            <a:custGeom>
              <a:avLst/>
              <a:gdLst/>
              <a:ahLst/>
              <a:cxnLst/>
              <a:rect l="l" t="t" r="r" b="b"/>
              <a:pathLst>
                <a:path w="128" h="591" extrusionOk="0">
                  <a:moveTo>
                    <a:pt x="1" y="0"/>
                  </a:moveTo>
                  <a:lnTo>
                    <a:pt x="1" y="169"/>
                  </a:lnTo>
                  <a:lnTo>
                    <a:pt x="1" y="295"/>
                  </a:lnTo>
                  <a:lnTo>
                    <a:pt x="1" y="464"/>
                  </a:lnTo>
                  <a:lnTo>
                    <a:pt x="43" y="506"/>
                  </a:lnTo>
                  <a:lnTo>
                    <a:pt x="85" y="590"/>
                  </a:lnTo>
                  <a:lnTo>
                    <a:pt x="127" y="548"/>
                  </a:lnTo>
                  <a:lnTo>
                    <a:pt x="127" y="506"/>
                  </a:lnTo>
                  <a:lnTo>
                    <a:pt x="85" y="422"/>
                  </a:lnTo>
                  <a:lnTo>
                    <a:pt x="85" y="295"/>
                  </a:lnTo>
                  <a:lnTo>
                    <a:pt x="85" y="4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2343175" y="2351525"/>
              <a:ext cx="3200" cy="14775"/>
            </a:xfrm>
            <a:custGeom>
              <a:avLst/>
              <a:gdLst/>
              <a:ahLst/>
              <a:cxnLst/>
              <a:rect l="l" t="t" r="r" b="b"/>
              <a:pathLst>
                <a:path w="128" h="591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69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43" y="506"/>
                  </a:lnTo>
                  <a:lnTo>
                    <a:pt x="85" y="590"/>
                  </a:lnTo>
                  <a:lnTo>
                    <a:pt x="85" y="590"/>
                  </a:lnTo>
                  <a:lnTo>
                    <a:pt x="85" y="590"/>
                  </a:lnTo>
                  <a:lnTo>
                    <a:pt x="85" y="590"/>
                  </a:lnTo>
                  <a:lnTo>
                    <a:pt x="127" y="548"/>
                  </a:lnTo>
                  <a:lnTo>
                    <a:pt x="127" y="548"/>
                  </a:lnTo>
                  <a:lnTo>
                    <a:pt x="127" y="506"/>
                  </a:lnTo>
                  <a:lnTo>
                    <a:pt x="85" y="422"/>
                  </a:lnTo>
                  <a:lnTo>
                    <a:pt x="85" y="422"/>
                  </a:lnTo>
                  <a:lnTo>
                    <a:pt x="85" y="295"/>
                  </a:lnTo>
                  <a:lnTo>
                    <a:pt x="85" y="295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2228275" y="2379975"/>
              <a:ext cx="4250" cy="32700"/>
            </a:xfrm>
            <a:custGeom>
              <a:avLst/>
              <a:gdLst/>
              <a:ahLst/>
              <a:cxnLst/>
              <a:rect l="l" t="t" r="r" b="b"/>
              <a:pathLst>
                <a:path w="170" h="1308" extrusionOk="0">
                  <a:moveTo>
                    <a:pt x="85" y="717"/>
                  </a:moveTo>
                  <a:lnTo>
                    <a:pt x="85" y="886"/>
                  </a:lnTo>
                  <a:lnTo>
                    <a:pt x="43" y="717"/>
                  </a:lnTo>
                  <a:close/>
                  <a:moveTo>
                    <a:pt x="85" y="1"/>
                  </a:moveTo>
                  <a:lnTo>
                    <a:pt x="43" y="43"/>
                  </a:lnTo>
                  <a:lnTo>
                    <a:pt x="43" y="85"/>
                  </a:lnTo>
                  <a:lnTo>
                    <a:pt x="1" y="675"/>
                  </a:lnTo>
                  <a:lnTo>
                    <a:pt x="1" y="970"/>
                  </a:lnTo>
                  <a:lnTo>
                    <a:pt x="1" y="1097"/>
                  </a:lnTo>
                  <a:lnTo>
                    <a:pt x="1" y="1265"/>
                  </a:lnTo>
                  <a:lnTo>
                    <a:pt x="43" y="1308"/>
                  </a:lnTo>
                  <a:lnTo>
                    <a:pt x="127" y="1308"/>
                  </a:lnTo>
                  <a:lnTo>
                    <a:pt x="127" y="1265"/>
                  </a:lnTo>
                  <a:lnTo>
                    <a:pt x="170" y="1097"/>
                  </a:lnTo>
                  <a:lnTo>
                    <a:pt x="170" y="970"/>
                  </a:lnTo>
                  <a:lnTo>
                    <a:pt x="127" y="675"/>
                  </a:lnTo>
                  <a:lnTo>
                    <a:pt x="127" y="85"/>
                  </a:lnTo>
                  <a:lnTo>
                    <a:pt x="85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2229350" y="2397900"/>
              <a:ext cx="1075" cy="4225"/>
            </a:xfrm>
            <a:custGeom>
              <a:avLst/>
              <a:gdLst/>
              <a:ahLst/>
              <a:cxnLst/>
              <a:rect l="l" t="t" r="r" b="b"/>
              <a:pathLst>
                <a:path w="43" h="169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2" y="169"/>
                  </a:lnTo>
                  <a:lnTo>
                    <a:pt x="42" y="169"/>
                  </a:lnTo>
                  <a:lnTo>
                    <a:pt x="42" y="169"/>
                  </a:ln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2228275" y="2379975"/>
              <a:ext cx="4250" cy="32700"/>
            </a:xfrm>
            <a:custGeom>
              <a:avLst/>
              <a:gdLst/>
              <a:ahLst/>
              <a:cxnLst/>
              <a:rect l="l" t="t" r="r" b="b"/>
              <a:pathLst>
                <a:path w="170" h="1308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1" y="675"/>
                  </a:lnTo>
                  <a:lnTo>
                    <a:pt x="1" y="675"/>
                  </a:lnTo>
                  <a:lnTo>
                    <a:pt x="1" y="970"/>
                  </a:lnTo>
                  <a:lnTo>
                    <a:pt x="1" y="970"/>
                  </a:lnTo>
                  <a:lnTo>
                    <a:pt x="1" y="1097"/>
                  </a:lnTo>
                  <a:lnTo>
                    <a:pt x="1" y="1097"/>
                  </a:lnTo>
                  <a:lnTo>
                    <a:pt x="1" y="1265"/>
                  </a:lnTo>
                  <a:lnTo>
                    <a:pt x="1" y="1265"/>
                  </a:lnTo>
                  <a:lnTo>
                    <a:pt x="43" y="1308"/>
                  </a:lnTo>
                  <a:lnTo>
                    <a:pt x="85" y="1308"/>
                  </a:lnTo>
                  <a:lnTo>
                    <a:pt x="85" y="1308"/>
                  </a:lnTo>
                  <a:lnTo>
                    <a:pt x="127" y="1308"/>
                  </a:lnTo>
                  <a:lnTo>
                    <a:pt x="127" y="1265"/>
                  </a:lnTo>
                  <a:lnTo>
                    <a:pt x="127" y="1265"/>
                  </a:lnTo>
                  <a:lnTo>
                    <a:pt x="170" y="1097"/>
                  </a:lnTo>
                  <a:lnTo>
                    <a:pt x="170" y="1097"/>
                  </a:lnTo>
                  <a:lnTo>
                    <a:pt x="170" y="970"/>
                  </a:lnTo>
                  <a:lnTo>
                    <a:pt x="170" y="970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85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2229350" y="2397900"/>
              <a:ext cx="1075" cy="4225"/>
            </a:xfrm>
            <a:custGeom>
              <a:avLst/>
              <a:gdLst/>
              <a:ahLst/>
              <a:cxnLst/>
              <a:rect l="l" t="t" r="r" b="b"/>
              <a:pathLst>
                <a:path w="43" h="169" extrusionOk="0">
                  <a:moveTo>
                    <a:pt x="0" y="0"/>
                  </a:moveTo>
                  <a:lnTo>
                    <a:pt x="42" y="16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94B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2229350" y="2397900"/>
              <a:ext cx="1075" cy="4225"/>
            </a:xfrm>
            <a:custGeom>
              <a:avLst/>
              <a:gdLst/>
              <a:ahLst/>
              <a:cxnLst/>
              <a:rect l="l" t="t" r="r" b="b"/>
              <a:pathLst>
                <a:path w="43" h="169" fill="none" extrusionOk="0">
                  <a:moveTo>
                    <a:pt x="4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2" y="169"/>
                  </a:lnTo>
                  <a:lnTo>
                    <a:pt x="42" y="169"/>
                  </a:lnTo>
                  <a:lnTo>
                    <a:pt x="42" y="169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2245150" y="2395775"/>
              <a:ext cx="3200" cy="11625"/>
            </a:xfrm>
            <a:custGeom>
              <a:avLst/>
              <a:gdLst/>
              <a:ahLst/>
              <a:cxnLst/>
              <a:rect l="l" t="t" r="r" b="b"/>
              <a:pathLst>
                <a:path w="128" h="465" extrusionOk="0">
                  <a:moveTo>
                    <a:pt x="43" y="1"/>
                  </a:moveTo>
                  <a:lnTo>
                    <a:pt x="1" y="212"/>
                  </a:lnTo>
                  <a:lnTo>
                    <a:pt x="1" y="254"/>
                  </a:lnTo>
                  <a:lnTo>
                    <a:pt x="1" y="296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3"/>
                  </a:lnTo>
                  <a:lnTo>
                    <a:pt x="43" y="465"/>
                  </a:lnTo>
                  <a:lnTo>
                    <a:pt x="127" y="423"/>
                  </a:lnTo>
                  <a:lnTo>
                    <a:pt x="127" y="380"/>
                  </a:lnTo>
                  <a:lnTo>
                    <a:pt x="127" y="338"/>
                  </a:lnTo>
                  <a:lnTo>
                    <a:pt x="127" y="296"/>
                  </a:lnTo>
                  <a:lnTo>
                    <a:pt x="127" y="254"/>
                  </a:lnTo>
                  <a:lnTo>
                    <a:pt x="127" y="212"/>
                  </a:lnTo>
                  <a:lnTo>
                    <a:pt x="85" y="212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2245150" y="2395775"/>
              <a:ext cx="3200" cy="11625"/>
            </a:xfrm>
            <a:custGeom>
              <a:avLst/>
              <a:gdLst/>
              <a:ahLst/>
              <a:cxnLst/>
              <a:rect l="l" t="t" r="r" b="b"/>
              <a:pathLst>
                <a:path w="128" h="465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1" y="296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1" y="423"/>
                  </a:lnTo>
                  <a:lnTo>
                    <a:pt x="43" y="465"/>
                  </a:lnTo>
                  <a:lnTo>
                    <a:pt x="43" y="465"/>
                  </a:lnTo>
                  <a:lnTo>
                    <a:pt x="127" y="423"/>
                  </a:lnTo>
                  <a:lnTo>
                    <a:pt x="127" y="380"/>
                  </a:lnTo>
                  <a:lnTo>
                    <a:pt x="127" y="338"/>
                  </a:lnTo>
                  <a:lnTo>
                    <a:pt x="127" y="338"/>
                  </a:lnTo>
                  <a:lnTo>
                    <a:pt x="127" y="296"/>
                  </a:lnTo>
                  <a:lnTo>
                    <a:pt x="127" y="254"/>
                  </a:lnTo>
                  <a:lnTo>
                    <a:pt x="127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2323150" y="2598175"/>
              <a:ext cx="2150" cy="27425"/>
            </a:xfrm>
            <a:custGeom>
              <a:avLst/>
              <a:gdLst/>
              <a:ahLst/>
              <a:cxnLst/>
              <a:rect l="l" t="t" r="r" b="b"/>
              <a:pathLst>
                <a:path w="86" h="1097" extrusionOk="0">
                  <a:moveTo>
                    <a:pt x="43" y="1"/>
                  </a:moveTo>
                  <a:lnTo>
                    <a:pt x="1" y="43"/>
                  </a:lnTo>
                  <a:lnTo>
                    <a:pt x="1" y="549"/>
                  </a:lnTo>
                  <a:lnTo>
                    <a:pt x="1" y="802"/>
                  </a:lnTo>
                  <a:lnTo>
                    <a:pt x="1" y="928"/>
                  </a:lnTo>
                  <a:lnTo>
                    <a:pt x="1" y="1055"/>
                  </a:lnTo>
                  <a:lnTo>
                    <a:pt x="43" y="1097"/>
                  </a:lnTo>
                  <a:lnTo>
                    <a:pt x="85" y="1055"/>
                  </a:lnTo>
                  <a:lnTo>
                    <a:pt x="85" y="928"/>
                  </a:lnTo>
                  <a:lnTo>
                    <a:pt x="85" y="802"/>
                  </a:lnTo>
                  <a:lnTo>
                    <a:pt x="85" y="549"/>
                  </a:lnTo>
                  <a:lnTo>
                    <a:pt x="43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2323150" y="2598175"/>
              <a:ext cx="2150" cy="27425"/>
            </a:xfrm>
            <a:custGeom>
              <a:avLst/>
              <a:gdLst/>
              <a:ahLst/>
              <a:cxnLst/>
              <a:rect l="l" t="t" r="r" b="b"/>
              <a:pathLst>
                <a:path w="86" h="1097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549"/>
                  </a:lnTo>
                  <a:lnTo>
                    <a:pt x="1" y="549"/>
                  </a:lnTo>
                  <a:lnTo>
                    <a:pt x="1" y="802"/>
                  </a:lnTo>
                  <a:lnTo>
                    <a:pt x="1" y="802"/>
                  </a:lnTo>
                  <a:lnTo>
                    <a:pt x="1" y="928"/>
                  </a:lnTo>
                  <a:lnTo>
                    <a:pt x="1" y="1055"/>
                  </a:lnTo>
                  <a:lnTo>
                    <a:pt x="1" y="1055"/>
                  </a:lnTo>
                  <a:lnTo>
                    <a:pt x="43" y="1097"/>
                  </a:lnTo>
                  <a:lnTo>
                    <a:pt x="43" y="1097"/>
                  </a:lnTo>
                  <a:lnTo>
                    <a:pt x="85" y="1055"/>
                  </a:lnTo>
                  <a:lnTo>
                    <a:pt x="85" y="1055"/>
                  </a:lnTo>
                  <a:lnTo>
                    <a:pt x="85" y="928"/>
                  </a:lnTo>
                  <a:lnTo>
                    <a:pt x="85" y="802"/>
                  </a:lnTo>
                  <a:lnTo>
                    <a:pt x="85" y="802"/>
                  </a:lnTo>
                  <a:lnTo>
                    <a:pt x="85" y="549"/>
                  </a:lnTo>
                  <a:lnTo>
                    <a:pt x="85" y="549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2292575" y="2635075"/>
              <a:ext cx="3200" cy="20050"/>
            </a:xfrm>
            <a:custGeom>
              <a:avLst/>
              <a:gdLst/>
              <a:ahLst/>
              <a:cxnLst/>
              <a:rect l="l" t="t" r="r" b="b"/>
              <a:pathLst>
                <a:path w="128" h="802" extrusionOk="0">
                  <a:moveTo>
                    <a:pt x="43" y="0"/>
                  </a:moveTo>
                  <a:lnTo>
                    <a:pt x="43" y="42"/>
                  </a:lnTo>
                  <a:lnTo>
                    <a:pt x="1" y="422"/>
                  </a:lnTo>
                  <a:lnTo>
                    <a:pt x="1" y="591"/>
                  </a:lnTo>
                  <a:lnTo>
                    <a:pt x="1" y="675"/>
                  </a:lnTo>
                  <a:lnTo>
                    <a:pt x="43" y="801"/>
                  </a:lnTo>
                  <a:lnTo>
                    <a:pt x="127" y="801"/>
                  </a:lnTo>
                  <a:lnTo>
                    <a:pt x="127" y="717"/>
                  </a:lnTo>
                  <a:lnTo>
                    <a:pt x="127" y="591"/>
                  </a:lnTo>
                  <a:lnTo>
                    <a:pt x="127" y="422"/>
                  </a:lnTo>
                  <a:lnTo>
                    <a:pt x="127" y="4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2292575" y="2635075"/>
              <a:ext cx="3200" cy="20050"/>
            </a:xfrm>
            <a:custGeom>
              <a:avLst/>
              <a:gdLst/>
              <a:ahLst/>
              <a:cxnLst/>
              <a:rect l="l" t="t" r="r" b="b"/>
              <a:pathLst>
                <a:path w="128" h="802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1" y="675"/>
                  </a:lnTo>
                  <a:lnTo>
                    <a:pt x="43" y="801"/>
                  </a:lnTo>
                  <a:lnTo>
                    <a:pt x="43" y="801"/>
                  </a:lnTo>
                  <a:lnTo>
                    <a:pt x="85" y="801"/>
                  </a:lnTo>
                  <a:lnTo>
                    <a:pt x="85" y="801"/>
                  </a:lnTo>
                  <a:lnTo>
                    <a:pt x="127" y="801"/>
                  </a:lnTo>
                  <a:lnTo>
                    <a:pt x="127" y="801"/>
                  </a:lnTo>
                  <a:lnTo>
                    <a:pt x="127" y="717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2263075" y="2677225"/>
              <a:ext cx="3175" cy="13750"/>
            </a:xfrm>
            <a:custGeom>
              <a:avLst/>
              <a:gdLst/>
              <a:ahLst/>
              <a:cxnLst/>
              <a:rect l="l" t="t" r="r" b="b"/>
              <a:pathLst>
                <a:path w="127" h="550" extrusionOk="0">
                  <a:moveTo>
                    <a:pt x="43" y="1"/>
                  </a:moveTo>
                  <a:lnTo>
                    <a:pt x="43" y="43"/>
                  </a:lnTo>
                  <a:lnTo>
                    <a:pt x="43" y="254"/>
                  </a:lnTo>
                  <a:lnTo>
                    <a:pt x="0" y="380"/>
                  </a:lnTo>
                  <a:lnTo>
                    <a:pt x="0" y="507"/>
                  </a:lnTo>
                  <a:lnTo>
                    <a:pt x="43" y="507"/>
                  </a:lnTo>
                  <a:lnTo>
                    <a:pt x="85" y="549"/>
                  </a:lnTo>
                  <a:lnTo>
                    <a:pt x="127" y="507"/>
                  </a:lnTo>
                  <a:lnTo>
                    <a:pt x="127" y="380"/>
                  </a:lnTo>
                  <a:lnTo>
                    <a:pt x="127" y="254"/>
                  </a:lnTo>
                  <a:lnTo>
                    <a:pt x="127" y="4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2263075" y="2677225"/>
              <a:ext cx="3175" cy="13750"/>
            </a:xfrm>
            <a:custGeom>
              <a:avLst/>
              <a:gdLst/>
              <a:ahLst/>
              <a:cxnLst/>
              <a:rect l="l" t="t" r="r" b="b"/>
              <a:pathLst>
                <a:path w="127" h="550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43" y="507"/>
                  </a:lnTo>
                  <a:lnTo>
                    <a:pt x="85" y="549"/>
                  </a:lnTo>
                  <a:lnTo>
                    <a:pt x="85" y="549"/>
                  </a:lnTo>
                  <a:lnTo>
                    <a:pt x="127" y="507"/>
                  </a:lnTo>
                  <a:lnTo>
                    <a:pt x="127" y="507"/>
                  </a:lnTo>
                  <a:lnTo>
                    <a:pt x="127" y="507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127" y="254"/>
                  </a:lnTo>
                  <a:lnTo>
                    <a:pt x="127" y="254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2322100" y="2671975"/>
              <a:ext cx="5300" cy="14775"/>
            </a:xfrm>
            <a:custGeom>
              <a:avLst/>
              <a:gdLst/>
              <a:ahLst/>
              <a:cxnLst/>
              <a:rect l="l" t="t" r="r" b="b"/>
              <a:pathLst>
                <a:path w="212" h="591" extrusionOk="0">
                  <a:moveTo>
                    <a:pt x="127" y="0"/>
                  </a:moveTo>
                  <a:lnTo>
                    <a:pt x="43" y="295"/>
                  </a:lnTo>
                  <a:lnTo>
                    <a:pt x="1" y="422"/>
                  </a:lnTo>
                  <a:lnTo>
                    <a:pt x="1" y="464"/>
                  </a:lnTo>
                  <a:lnTo>
                    <a:pt x="1" y="590"/>
                  </a:lnTo>
                  <a:lnTo>
                    <a:pt x="85" y="590"/>
                  </a:lnTo>
                  <a:lnTo>
                    <a:pt x="127" y="548"/>
                  </a:lnTo>
                  <a:lnTo>
                    <a:pt x="169" y="464"/>
                  </a:lnTo>
                  <a:lnTo>
                    <a:pt x="169" y="295"/>
                  </a:lnTo>
                  <a:lnTo>
                    <a:pt x="211" y="4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2322100" y="2671975"/>
              <a:ext cx="5300" cy="14775"/>
            </a:xfrm>
            <a:custGeom>
              <a:avLst/>
              <a:gdLst/>
              <a:ahLst/>
              <a:cxnLst/>
              <a:rect l="l" t="t" r="r" b="b"/>
              <a:pathLst>
                <a:path w="212" h="591" fill="none" extrusionOk="0">
                  <a:moveTo>
                    <a:pt x="169" y="0"/>
                  </a:moveTo>
                  <a:lnTo>
                    <a:pt x="169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43" y="295"/>
                  </a:lnTo>
                  <a:lnTo>
                    <a:pt x="43" y="295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1" y="590"/>
                  </a:lnTo>
                  <a:lnTo>
                    <a:pt x="1" y="590"/>
                  </a:lnTo>
                  <a:lnTo>
                    <a:pt x="85" y="590"/>
                  </a:lnTo>
                  <a:lnTo>
                    <a:pt x="85" y="590"/>
                  </a:lnTo>
                  <a:lnTo>
                    <a:pt x="85" y="590"/>
                  </a:lnTo>
                  <a:lnTo>
                    <a:pt x="85" y="590"/>
                  </a:lnTo>
                  <a:lnTo>
                    <a:pt x="127" y="548"/>
                  </a:lnTo>
                  <a:lnTo>
                    <a:pt x="169" y="464"/>
                  </a:lnTo>
                  <a:lnTo>
                    <a:pt x="169" y="464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211" y="42"/>
                  </a:lnTo>
                  <a:lnTo>
                    <a:pt x="211" y="42"/>
                  </a:lnTo>
                  <a:lnTo>
                    <a:pt x="211" y="0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2104950" y="2721500"/>
              <a:ext cx="40075" cy="9525"/>
            </a:xfrm>
            <a:custGeom>
              <a:avLst/>
              <a:gdLst/>
              <a:ahLst/>
              <a:cxnLst/>
              <a:rect l="l" t="t" r="r" b="b"/>
              <a:pathLst>
                <a:path w="1603" h="381" extrusionOk="0">
                  <a:moveTo>
                    <a:pt x="1519" y="1"/>
                  </a:moveTo>
                  <a:lnTo>
                    <a:pt x="1181" y="127"/>
                  </a:lnTo>
                  <a:lnTo>
                    <a:pt x="802" y="212"/>
                  </a:lnTo>
                  <a:lnTo>
                    <a:pt x="422" y="212"/>
                  </a:lnTo>
                  <a:lnTo>
                    <a:pt x="169" y="169"/>
                  </a:lnTo>
                  <a:lnTo>
                    <a:pt x="43" y="169"/>
                  </a:lnTo>
                  <a:lnTo>
                    <a:pt x="1" y="212"/>
                  </a:lnTo>
                  <a:lnTo>
                    <a:pt x="43" y="296"/>
                  </a:lnTo>
                  <a:lnTo>
                    <a:pt x="127" y="338"/>
                  </a:lnTo>
                  <a:lnTo>
                    <a:pt x="211" y="338"/>
                  </a:lnTo>
                  <a:lnTo>
                    <a:pt x="422" y="380"/>
                  </a:lnTo>
                  <a:lnTo>
                    <a:pt x="507" y="380"/>
                  </a:lnTo>
                  <a:lnTo>
                    <a:pt x="802" y="338"/>
                  </a:lnTo>
                  <a:lnTo>
                    <a:pt x="1223" y="254"/>
                  </a:lnTo>
                  <a:lnTo>
                    <a:pt x="1561" y="85"/>
                  </a:lnTo>
                  <a:lnTo>
                    <a:pt x="1603" y="85"/>
                  </a:lnTo>
                  <a:lnTo>
                    <a:pt x="1603" y="43"/>
                  </a:lnTo>
                  <a:lnTo>
                    <a:pt x="1561" y="1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2104950" y="2721500"/>
              <a:ext cx="40075" cy="9525"/>
            </a:xfrm>
            <a:custGeom>
              <a:avLst/>
              <a:gdLst/>
              <a:ahLst/>
              <a:cxnLst/>
              <a:rect l="l" t="t" r="r" b="b"/>
              <a:pathLst>
                <a:path w="1603" h="381" fill="none" extrusionOk="0">
                  <a:moveTo>
                    <a:pt x="1561" y="1"/>
                  </a:moveTo>
                  <a:lnTo>
                    <a:pt x="1561" y="1"/>
                  </a:lnTo>
                  <a:lnTo>
                    <a:pt x="1519" y="1"/>
                  </a:lnTo>
                  <a:lnTo>
                    <a:pt x="1519" y="1"/>
                  </a:lnTo>
                  <a:lnTo>
                    <a:pt x="1181" y="127"/>
                  </a:lnTo>
                  <a:lnTo>
                    <a:pt x="802" y="212"/>
                  </a:lnTo>
                  <a:lnTo>
                    <a:pt x="802" y="212"/>
                  </a:lnTo>
                  <a:lnTo>
                    <a:pt x="591" y="212"/>
                  </a:lnTo>
                  <a:lnTo>
                    <a:pt x="591" y="212"/>
                  </a:lnTo>
                  <a:lnTo>
                    <a:pt x="422" y="212"/>
                  </a:lnTo>
                  <a:lnTo>
                    <a:pt x="422" y="212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1" y="212"/>
                  </a:lnTo>
                  <a:lnTo>
                    <a:pt x="43" y="296"/>
                  </a:lnTo>
                  <a:lnTo>
                    <a:pt x="43" y="296"/>
                  </a:lnTo>
                  <a:lnTo>
                    <a:pt x="127" y="338"/>
                  </a:lnTo>
                  <a:lnTo>
                    <a:pt x="211" y="338"/>
                  </a:lnTo>
                  <a:lnTo>
                    <a:pt x="422" y="380"/>
                  </a:lnTo>
                  <a:lnTo>
                    <a:pt x="422" y="380"/>
                  </a:lnTo>
                  <a:lnTo>
                    <a:pt x="507" y="380"/>
                  </a:lnTo>
                  <a:lnTo>
                    <a:pt x="507" y="380"/>
                  </a:lnTo>
                  <a:lnTo>
                    <a:pt x="802" y="338"/>
                  </a:lnTo>
                  <a:lnTo>
                    <a:pt x="802" y="338"/>
                  </a:lnTo>
                  <a:lnTo>
                    <a:pt x="1223" y="254"/>
                  </a:lnTo>
                  <a:lnTo>
                    <a:pt x="1561" y="85"/>
                  </a:lnTo>
                  <a:lnTo>
                    <a:pt x="1561" y="85"/>
                  </a:lnTo>
                  <a:lnTo>
                    <a:pt x="1603" y="85"/>
                  </a:lnTo>
                  <a:lnTo>
                    <a:pt x="1603" y="43"/>
                  </a:lnTo>
                  <a:lnTo>
                    <a:pt x="1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2136575" y="2756300"/>
              <a:ext cx="6350" cy="2125"/>
            </a:xfrm>
            <a:custGeom>
              <a:avLst/>
              <a:gdLst/>
              <a:ahLst/>
              <a:cxnLst/>
              <a:rect l="l" t="t" r="r" b="b"/>
              <a:pathLst>
                <a:path w="254" h="85" extrusionOk="0">
                  <a:moveTo>
                    <a:pt x="1" y="0"/>
                  </a:moveTo>
                  <a:lnTo>
                    <a:pt x="1" y="42"/>
                  </a:lnTo>
                  <a:lnTo>
                    <a:pt x="1" y="85"/>
                  </a:lnTo>
                  <a:lnTo>
                    <a:pt x="254" y="85"/>
                  </a:lnTo>
                  <a:lnTo>
                    <a:pt x="254" y="4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2136575" y="2756300"/>
              <a:ext cx="6350" cy="2125"/>
            </a:xfrm>
            <a:custGeom>
              <a:avLst/>
              <a:gdLst/>
              <a:ahLst/>
              <a:cxnLst/>
              <a:rect l="l" t="t" r="r" b="b"/>
              <a:pathLst>
                <a:path w="254" h="85" fill="none" extrusionOk="0">
                  <a:moveTo>
                    <a:pt x="43" y="0"/>
                  </a:moveTo>
                  <a:lnTo>
                    <a:pt x="1" y="0"/>
                  </a:lnTo>
                  <a:lnTo>
                    <a:pt x="1" y="42"/>
                  </a:lnTo>
                  <a:lnTo>
                    <a:pt x="1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211" y="85"/>
                  </a:lnTo>
                  <a:lnTo>
                    <a:pt x="211" y="85"/>
                  </a:lnTo>
                  <a:lnTo>
                    <a:pt x="254" y="85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54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2153450" y="2777375"/>
              <a:ext cx="28475" cy="6350"/>
            </a:xfrm>
            <a:custGeom>
              <a:avLst/>
              <a:gdLst/>
              <a:ahLst/>
              <a:cxnLst/>
              <a:rect l="l" t="t" r="r" b="b"/>
              <a:pathLst>
                <a:path w="1139" h="254" extrusionOk="0">
                  <a:moveTo>
                    <a:pt x="1096" y="1"/>
                  </a:moveTo>
                  <a:lnTo>
                    <a:pt x="506" y="43"/>
                  </a:lnTo>
                  <a:lnTo>
                    <a:pt x="253" y="43"/>
                  </a:lnTo>
                  <a:lnTo>
                    <a:pt x="127" y="85"/>
                  </a:lnTo>
                  <a:lnTo>
                    <a:pt x="42" y="85"/>
                  </a:lnTo>
                  <a:lnTo>
                    <a:pt x="0" y="169"/>
                  </a:lnTo>
                  <a:lnTo>
                    <a:pt x="0" y="211"/>
                  </a:lnTo>
                  <a:lnTo>
                    <a:pt x="0" y="253"/>
                  </a:lnTo>
                  <a:lnTo>
                    <a:pt x="295" y="253"/>
                  </a:lnTo>
                  <a:lnTo>
                    <a:pt x="548" y="211"/>
                  </a:lnTo>
                  <a:lnTo>
                    <a:pt x="1096" y="85"/>
                  </a:lnTo>
                  <a:lnTo>
                    <a:pt x="1139" y="43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2153450" y="2777375"/>
              <a:ext cx="28475" cy="6350"/>
            </a:xfrm>
            <a:custGeom>
              <a:avLst/>
              <a:gdLst/>
              <a:ahLst/>
              <a:cxnLst/>
              <a:rect l="l" t="t" r="r" b="b"/>
              <a:pathLst>
                <a:path w="1139" h="254" fill="none" extrusionOk="0">
                  <a:moveTo>
                    <a:pt x="1096" y="1"/>
                  </a:moveTo>
                  <a:lnTo>
                    <a:pt x="1096" y="1"/>
                  </a:lnTo>
                  <a:lnTo>
                    <a:pt x="1096" y="1"/>
                  </a:lnTo>
                  <a:lnTo>
                    <a:pt x="1096" y="1"/>
                  </a:lnTo>
                  <a:lnTo>
                    <a:pt x="506" y="43"/>
                  </a:lnTo>
                  <a:lnTo>
                    <a:pt x="506" y="43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127" y="85"/>
                  </a:lnTo>
                  <a:lnTo>
                    <a:pt x="42" y="8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0" y="21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85" y="253"/>
                  </a:lnTo>
                  <a:lnTo>
                    <a:pt x="85" y="253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295" y="253"/>
                  </a:lnTo>
                  <a:lnTo>
                    <a:pt x="295" y="253"/>
                  </a:lnTo>
                  <a:lnTo>
                    <a:pt x="548" y="211"/>
                  </a:lnTo>
                  <a:lnTo>
                    <a:pt x="548" y="211"/>
                  </a:lnTo>
                  <a:lnTo>
                    <a:pt x="1096" y="85"/>
                  </a:lnTo>
                  <a:lnTo>
                    <a:pt x="1096" y="85"/>
                  </a:lnTo>
                  <a:lnTo>
                    <a:pt x="1139" y="43"/>
                  </a:lnTo>
                  <a:lnTo>
                    <a:pt x="1139" y="43"/>
                  </a:lnTo>
                  <a:lnTo>
                    <a:pt x="1096" y="1"/>
                  </a:lnTo>
                  <a:lnTo>
                    <a:pt x="10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2175575" y="2744700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381" h="127" extrusionOk="0">
                  <a:moveTo>
                    <a:pt x="43" y="0"/>
                  </a:moveTo>
                  <a:lnTo>
                    <a:pt x="1" y="43"/>
                  </a:lnTo>
                  <a:lnTo>
                    <a:pt x="1" y="85"/>
                  </a:lnTo>
                  <a:lnTo>
                    <a:pt x="43" y="127"/>
                  </a:lnTo>
                  <a:lnTo>
                    <a:pt x="338" y="127"/>
                  </a:lnTo>
                  <a:lnTo>
                    <a:pt x="380" y="85"/>
                  </a:lnTo>
                  <a:lnTo>
                    <a:pt x="380" y="4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2175575" y="2744700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381" h="127" fill="none" extrusionOk="0">
                  <a:moveTo>
                    <a:pt x="127" y="0"/>
                  </a:moveTo>
                  <a:lnTo>
                    <a:pt x="127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43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127" y="127"/>
                  </a:lnTo>
                  <a:lnTo>
                    <a:pt x="127" y="127"/>
                  </a:lnTo>
                  <a:lnTo>
                    <a:pt x="127" y="127"/>
                  </a:lnTo>
                  <a:lnTo>
                    <a:pt x="169" y="127"/>
                  </a:lnTo>
                  <a:lnTo>
                    <a:pt x="169" y="127"/>
                  </a:lnTo>
                  <a:lnTo>
                    <a:pt x="211" y="127"/>
                  </a:lnTo>
                  <a:lnTo>
                    <a:pt x="211" y="127"/>
                  </a:lnTo>
                  <a:lnTo>
                    <a:pt x="254" y="127"/>
                  </a:lnTo>
                  <a:lnTo>
                    <a:pt x="254" y="127"/>
                  </a:lnTo>
                  <a:lnTo>
                    <a:pt x="296" y="127"/>
                  </a:lnTo>
                  <a:lnTo>
                    <a:pt x="296" y="127"/>
                  </a:lnTo>
                  <a:lnTo>
                    <a:pt x="296" y="127"/>
                  </a:lnTo>
                  <a:lnTo>
                    <a:pt x="296" y="127"/>
                  </a:lnTo>
                  <a:lnTo>
                    <a:pt x="338" y="127"/>
                  </a:lnTo>
                  <a:lnTo>
                    <a:pt x="338" y="127"/>
                  </a:lnTo>
                  <a:lnTo>
                    <a:pt x="338" y="127"/>
                  </a:lnTo>
                  <a:lnTo>
                    <a:pt x="380" y="85"/>
                  </a:lnTo>
                  <a:lnTo>
                    <a:pt x="380" y="85"/>
                  </a:lnTo>
                  <a:lnTo>
                    <a:pt x="380" y="85"/>
                  </a:lnTo>
                  <a:lnTo>
                    <a:pt x="380" y="43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296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69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2089150" y="2790025"/>
              <a:ext cx="15825" cy="1075"/>
            </a:xfrm>
            <a:custGeom>
              <a:avLst/>
              <a:gdLst/>
              <a:ahLst/>
              <a:cxnLst/>
              <a:rect l="l" t="t" r="r" b="b"/>
              <a:pathLst>
                <a:path w="633" h="43" extrusionOk="0">
                  <a:moveTo>
                    <a:pt x="0" y="0"/>
                  </a:moveTo>
                  <a:lnTo>
                    <a:pt x="42" y="43"/>
                  </a:lnTo>
                  <a:lnTo>
                    <a:pt x="633" y="43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2089150" y="2790025"/>
              <a:ext cx="15825" cy="1075"/>
            </a:xfrm>
            <a:custGeom>
              <a:avLst/>
              <a:gdLst/>
              <a:ahLst/>
              <a:cxnLst/>
              <a:rect l="l" t="t" r="r" b="b"/>
              <a:pathLst>
                <a:path w="633" h="43" fill="none" extrusionOk="0">
                  <a:moveTo>
                    <a:pt x="380" y="0"/>
                  </a:moveTo>
                  <a:lnTo>
                    <a:pt x="380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337" y="43"/>
                  </a:lnTo>
                  <a:lnTo>
                    <a:pt x="337" y="43"/>
                  </a:lnTo>
                  <a:lnTo>
                    <a:pt x="380" y="43"/>
                  </a:lnTo>
                  <a:lnTo>
                    <a:pt x="380" y="43"/>
                  </a:lnTo>
                  <a:lnTo>
                    <a:pt x="464" y="43"/>
                  </a:lnTo>
                  <a:lnTo>
                    <a:pt x="464" y="43"/>
                  </a:lnTo>
                  <a:lnTo>
                    <a:pt x="633" y="43"/>
                  </a:lnTo>
                  <a:lnTo>
                    <a:pt x="633" y="43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464" y="0"/>
                  </a:lnTo>
                  <a:lnTo>
                    <a:pt x="464" y="0"/>
                  </a:lnTo>
                  <a:lnTo>
                    <a:pt x="3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2223025" y="2544425"/>
              <a:ext cx="3175" cy="11600"/>
            </a:xfrm>
            <a:custGeom>
              <a:avLst/>
              <a:gdLst/>
              <a:ahLst/>
              <a:cxnLst/>
              <a:rect l="l" t="t" r="r" b="b"/>
              <a:pathLst>
                <a:path w="127" h="464" extrusionOk="0">
                  <a:moveTo>
                    <a:pt x="42" y="0"/>
                  </a:moveTo>
                  <a:lnTo>
                    <a:pt x="0" y="42"/>
                  </a:lnTo>
                  <a:lnTo>
                    <a:pt x="0" y="253"/>
                  </a:lnTo>
                  <a:lnTo>
                    <a:pt x="0" y="337"/>
                  </a:lnTo>
                  <a:lnTo>
                    <a:pt x="42" y="422"/>
                  </a:lnTo>
                  <a:lnTo>
                    <a:pt x="42" y="464"/>
                  </a:lnTo>
                  <a:lnTo>
                    <a:pt x="84" y="422"/>
                  </a:lnTo>
                  <a:lnTo>
                    <a:pt x="127" y="337"/>
                  </a:lnTo>
                  <a:lnTo>
                    <a:pt x="127" y="253"/>
                  </a:lnTo>
                  <a:lnTo>
                    <a:pt x="127" y="4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99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2223025" y="2544425"/>
              <a:ext cx="3175" cy="11600"/>
            </a:xfrm>
            <a:custGeom>
              <a:avLst/>
              <a:gdLst/>
              <a:ahLst/>
              <a:cxnLst/>
              <a:rect l="l" t="t" r="r" b="b"/>
              <a:pathLst>
                <a:path w="127" h="464" fill="none" extrusionOk="0">
                  <a:moveTo>
                    <a:pt x="84" y="0"/>
                  </a:moveTo>
                  <a:lnTo>
                    <a:pt x="8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2" y="422"/>
                  </a:lnTo>
                  <a:lnTo>
                    <a:pt x="42" y="422"/>
                  </a:lnTo>
                  <a:lnTo>
                    <a:pt x="42" y="464"/>
                  </a:lnTo>
                  <a:lnTo>
                    <a:pt x="42" y="464"/>
                  </a:lnTo>
                  <a:lnTo>
                    <a:pt x="84" y="422"/>
                  </a:lnTo>
                  <a:lnTo>
                    <a:pt x="84" y="422"/>
                  </a:lnTo>
                  <a:lnTo>
                    <a:pt x="127" y="337"/>
                  </a:lnTo>
                  <a:lnTo>
                    <a:pt x="127" y="337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84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5"/>
          <p:cNvSpPr txBox="1">
            <a:spLocks noGrp="1"/>
          </p:cNvSpPr>
          <p:nvPr>
            <p:ph type="title"/>
          </p:nvPr>
        </p:nvSpPr>
        <p:spPr>
          <a:xfrm>
            <a:off x="1054500" y="1009300"/>
            <a:ext cx="70350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rgbClr val="F9C54F"/>
                </a:solidFill>
              </a:rPr>
              <a:t>R</a:t>
            </a:r>
            <a:r>
              <a:rPr lang="en-US" sz="8800">
                <a:solidFill>
                  <a:srgbClr val="294FE5"/>
                </a:solidFill>
              </a:rPr>
              <a:t>e</a:t>
            </a:r>
            <a:r>
              <a:rPr lang="en-US" sz="8800">
                <a:solidFill>
                  <a:srgbClr val="F9C54F"/>
                </a:solidFill>
              </a:rPr>
              <a:t>a</a:t>
            </a:r>
            <a:r>
              <a:rPr lang="en-US" sz="8800">
                <a:solidFill>
                  <a:srgbClr val="294FE5"/>
                </a:solidFill>
              </a:rPr>
              <a:t>d</a:t>
            </a:r>
            <a:r>
              <a:rPr lang="en-US" sz="8800">
                <a:solidFill>
                  <a:srgbClr val="F9C54F"/>
                </a:solidFill>
              </a:rPr>
              <a:t>i</a:t>
            </a:r>
            <a:r>
              <a:rPr lang="en-US" sz="8800">
                <a:solidFill>
                  <a:srgbClr val="294FE5"/>
                </a:solidFill>
              </a:rPr>
              <a:t>n</a:t>
            </a:r>
            <a:r>
              <a:rPr lang="en-US" sz="8800">
                <a:solidFill>
                  <a:srgbClr val="F9C54F"/>
                </a:solidFill>
              </a:rPr>
              <a:t>g</a:t>
            </a:r>
            <a:endParaRPr sz="8800">
              <a:solidFill>
                <a:srgbClr val="F9C54F"/>
              </a:solidFill>
            </a:endParaRPr>
          </a:p>
        </p:txBody>
      </p:sp>
      <p:grpSp>
        <p:nvGrpSpPr>
          <p:cNvPr id="617" name="Google Shape;617;p35"/>
          <p:cNvGrpSpPr/>
          <p:nvPr/>
        </p:nvGrpSpPr>
        <p:grpSpPr>
          <a:xfrm rot="-718402">
            <a:off x="8018313" y="2154120"/>
            <a:ext cx="1184310" cy="1260994"/>
            <a:chOff x="290825" y="1071825"/>
            <a:chExt cx="586100" cy="624050"/>
          </a:xfrm>
        </p:grpSpPr>
        <p:sp>
          <p:nvSpPr>
            <p:cNvPr id="618" name="Google Shape;618;p35"/>
            <p:cNvSpPr/>
            <p:nvPr/>
          </p:nvSpPr>
          <p:spPr>
            <a:xfrm>
              <a:off x="290825" y="1106600"/>
              <a:ext cx="586100" cy="589275"/>
            </a:xfrm>
            <a:custGeom>
              <a:avLst/>
              <a:gdLst/>
              <a:ahLst/>
              <a:cxnLst/>
              <a:rect l="l" t="t" r="r" b="b"/>
              <a:pathLst>
                <a:path w="23444" h="23571" extrusionOk="0">
                  <a:moveTo>
                    <a:pt x="7885" y="1"/>
                  </a:moveTo>
                  <a:lnTo>
                    <a:pt x="7674" y="43"/>
                  </a:lnTo>
                  <a:lnTo>
                    <a:pt x="7506" y="127"/>
                  </a:lnTo>
                  <a:lnTo>
                    <a:pt x="7379" y="254"/>
                  </a:lnTo>
                  <a:lnTo>
                    <a:pt x="7295" y="423"/>
                  </a:lnTo>
                  <a:lnTo>
                    <a:pt x="42" y="22812"/>
                  </a:lnTo>
                  <a:lnTo>
                    <a:pt x="0" y="22938"/>
                  </a:lnTo>
                  <a:lnTo>
                    <a:pt x="0" y="23065"/>
                  </a:lnTo>
                  <a:lnTo>
                    <a:pt x="42" y="23191"/>
                  </a:lnTo>
                  <a:lnTo>
                    <a:pt x="127" y="23318"/>
                  </a:lnTo>
                  <a:lnTo>
                    <a:pt x="211" y="23444"/>
                  </a:lnTo>
                  <a:lnTo>
                    <a:pt x="338" y="23486"/>
                  </a:lnTo>
                  <a:lnTo>
                    <a:pt x="464" y="23571"/>
                  </a:lnTo>
                  <a:lnTo>
                    <a:pt x="6283" y="23571"/>
                  </a:lnTo>
                  <a:lnTo>
                    <a:pt x="6494" y="23529"/>
                  </a:lnTo>
                  <a:lnTo>
                    <a:pt x="6662" y="23444"/>
                  </a:lnTo>
                  <a:lnTo>
                    <a:pt x="6789" y="23318"/>
                  </a:lnTo>
                  <a:lnTo>
                    <a:pt x="6873" y="23149"/>
                  </a:lnTo>
                  <a:lnTo>
                    <a:pt x="7379" y="21336"/>
                  </a:lnTo>
                  <a:lnTo>
                    <a:pt x="7506" y="20872"/>
                  </a:lnTo>
                  <a:lnTo>
                    <a:pt x="7759" y="20451"/>
                  </a:lnTo>
                  <a:lnTo>
                    <a:pt x="8054" y="20071"/>
                  </a:lnTo>
                  <a:lnTo>
                    <a:pt x="8391" y="19776"/>
                  </a:lnTo>
                  <a:lnTo>
                    <a:pt x="8770" y="19523"/>
                  </a:lnTo>
                  <a:lnTo>
                    <a:pt x="9234" y="19312"/>
                  </a:lnTo>
                  <a:lnTo>
                    <a:pt x="9656" y="19228"/>
                  </a:lnTo>
                  <a:lnTo>
                    <a:pt x="10162" y="19186"/>
                  </a:lnTo>
                  <a:lnTo>
                    <a:pt x="13324" y="19186"/>
                  </a:lnTo>
                  <a:lnTo>
                    <a:pt x="13830" y="19228"/>
                  </a:lnTo>
                  <a:lnTo>
                    <a:pt x="14294" y="19354"/>
                  </a:lnTo>
                  <a:lnTo>
                    <a:pt x="14716" y="19523"/>
                  </a:lnTo>
                  <a:lnTo>
                    <a:pt x="15095" y="19776"/>
                  </a:lnTo>
                  <a:lnTo>
                    <a:pt x="15433" y="20113"/>
                  </a:lnTo>
                  <a:lnTo>
                    <a:pt x="15728" y="20451"/>
                  </a:lnTo>
                  <a:lnTo>
                    <a:pt x="15981" y="20872"/>
                  </a:lnTo>
                  <a:lnTo>
                    <a:pt x="16149" y="21336"/>
                  </a:lnTo>
                  <a:lnTo>
                    <a:pt x="16613" y="23149"/>
                  </a:lnTo>
                  <a:lnTo>
                    <a:pt x="16697" y="23318"/>
                  </a:lnTo>
                  <a:lnTo>
                    <a:pt x="16824" y="23444"/>
                  </a:lnTo>
                  <a:lnTo>
                    <a:pt x="16993" y="23529"/>
                  </a:lnTo>
                  <a:lnTo>
                    <a:pt x="17161" y="23571"/>
                  </a:lnTo>
                  <a:lnTo>
                    <a:pt x="22980" y="23571"/>
                  </a:lnTo>
                  <a:lnTo>
                    <a:pt x="23106" y="23486"/>
                  </a:lnTo>
                  <a:lnTo>
                    <a:pt x="23233" y="23444"/>
                  </a:lnTo>
                  <a:lnTo>
                    <a:pt x="23317" y="23318"/>
                  </a:lnTo>
                  <a:lnTo>
                    <a:pt x="23402" y="23191"/>
                  </a:lnTo>
                  <a:lnTo>
                    <a:pt x="23402" y="23065"/>
                  </a:lnTo>
                  <a:lnTo>
                    <a:pt x="23444" y="22938"/>
                  </a:lnTo>
                  <a:lnTo>
                    <a:pt x="23402" y="22812"/>
                  </a:lnTo>
                  <a:lnTo>
                    <a:pt x="16023" y="423"/>
                  </a:lnTo>
                  <a:lnTo>
                    <a:pt x="15938" y="254"/>
                  </a:lnTo>
                  <a:lnTo>
                    <a:pt x="15812" y="127"/>
                  </a:lnTo>
                  <a:lnTo>
                    <a:pt x="15643" y="43"/>
                  </a:lnTo>
                  <a:lnTo>
                    <a:pt x="15475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290825" y="1106600"/>
              <a:ext cx="586100" cy="589275"/>
            </a:xfrm>
            <a:custGeom>
              <a:avLst/>
              <a:gdLst/>
              <a:ahLst/>
              <a:cxnLst/>
              <a:rect l="l" t="t" r="r" b="b"/>
              <a:pathLst>
                <a:path w="23444" h="23571" fill="none" extrusionOk="0">
                  <a:moveTo>
                    <a:pt x="16613" y="23149"/>
                  </a:moveTo>
                  <a:lnTo>
                    <a:pt x="16149" y="21336"/>
                  </a:lnTo>
                  <a:lnTo>
                    <a:pt x="16149" y="21336"/>
                  </a:lnTo>
                  <a:lnTo>
                    <a:pt x="15981" y="20872"/>
                  </a:lnTo>
                  <a:lnTo>
                    <a:pt x="15728" y="20451"/>
                  </a:lnTo>
                  <a:lnTo>
                    <a:pt x="15433" y="20113"/>
                  </a:lnTo>
                  <a:lnTo>
                    <a:pt x="15095" y="19776"/>
                  </a:lnTo>
                  <a:lnTo>
                    <a:pt x="14716" y="19523"/>
                  </a:lnTo>
                  <a:lnTo>
                    <a:pt x="14294" y="19354"/>
                  </a:lnTo>
                  <a:lnTo>
                    <a:pt x="13830" y="19228"/>
                  </a:lnTo>
                  <a:lnTo>
                    <a:pt x="13324" y="19186"/>
                  </a:lnTo>
                  <a:lnTo>
                    <a:pt x="10162" y="19186"/>
                  </a:lnTo>
                  <a:lnTo>
                    <a:pt x="10162" y="19186"/>
                  </a:lnTo>
                  <a:lnTo>
                    <a:pt x="9656" y="19228"/>
                  </a:lnTo>
                  <a:lnTo>
                    <a:pt x="9234" y="19312"/>
                  </a:lnTo>
                  <a:lnTo>
                    <a:pt x="8770" y="19523"/>
                  </a:lnTo>
                  <a:lnTo>
                    <a:pt x="8391" y="19776"/>
                  </a:lnTo>
                  <a:lnTo>
                    <a:pt x="8054" y="20071"/>
                  </a:lnTo>
                  <a:lnTo>
                    <a:pt x="7759" y="20451"/>
                  </a:lnTo>
                  <a:lnTo>
                    <a:pt x="7506" y="20872"/>
                  </a:lnTo>
                  <a:lnTo>
                    <a:pt x="7379" y="21336"/>
                  </a:lnTo>
                  <a:lnTo>
                    <a:pt x="6873" y="23149"/>
                  </a:lnTo>
                  <a:lnTo>
                    <a:pt x="6873" y="23149"/>
                  </a:lnTo>
                  <a:lnTo>
                    <a:pt x="6789" y="23318"/>
                  </a:lnTo>
                  <a:lnTo>
                    <a:pt x="6662" y="23444"/>
                  </a:lnTo>
                  <a:lnTo>
                    <a:pt x="6494" y="23529"/>
                  </a:lnTo>
                  <a:lnTo>
                    <a:pt x="6283" y="23571"/>
                  </a:lnTo>
                  <a:lnTo>
                    <a:pt x="591" y="23571"/>
                  </a:lnTo>
                  <a:lnTo>
                    <a:pt x="591" y="23571"/>
                  </a:lnTo>
                  <a:lnTo>
                    <a:pt x="464" y="23571"/>
                  </a:lnTo>
                  <a:lnTo>
                    <a:pt x="338" y="23486"/>
                  </a:lnTo>
                  <a:lnTo>
                    <a:pt x="211" y="23444"/>
                  </a:lnTo>
                  <a:lnTo>
                    <a:pt x="127" y="23318"/>
                  </a:lnTo>
                  <a:lnTo>
                    <a:pt x="42" y="23191"/>
                  </a:lnTo>
                  <a:lnTo>
                    <a:pt x="0" y="23065"/>
                  </a:lnTo>
                  <a:lnTo>
                    <a:pt x="0" y="22938"/>
                  </a:lnTo>
                  <a:lnTo>
                    <a:pt x="42" y="22812"/>
                  </a:lnTo>
                  <a:lnTo>
                    <a:pt x="7295" y="423"/>
                  </a:lnTo>
                  <a:lnTo>
                    <a:pt x="7295" y="423"/>
                  </a:lnTo>
                  <a:lnTo>
                    <a:pt x="7379" y="254"/>
                  </a:lnTo>
                  <a:lnTo>
                    <a:pt x="7506" y="127"/>
                  </a:lnTo>
                  <a:lnTo>
                    <a:pt x="7674" y="43"/>
                  </a:lnTo>
                  <a:lnTo>
                    <a:pt x="7885" y="1"/>
                  </a:lnTo>
                  <a:lnTo>
                    <a:pt x="15475" y="1"/>
                  </a:lnTo>
                  <a:lnTo>
                    <a:pt x="15475" y="1"/>
                  </a:lnTo>
                  <a:lnTo>
                    <a:pt x="15643" y="43"/>
                  </a:lnTo>
                  <a:lnTo>
                    <a:pt x="15812" y="127"/>
                  </a:lnTo>
                  <a:lnTo>
                    <a:pt x="15938" y="254"/>
                  </a:lnTo>
                  <a:lnTo>
                    <a:pt x="16023" y="423"/>
                  </a:lnTo>
                  <a:lnTo>
                    <a:pt x="23402" y="22812"/>
                  </a:lnTo>
                  <a:lnTo>
                    <a:pt x="23402" y="22812"/>
                  </a:lnTo>
                  <a:lnTo>
                    <a:pt x="23444" y="22938"/>
                  </a:lnTo>
                  <a:lnTo>
                    <a:pt x="23402" y="23065"/>
                  </a:lnTo>
                  <a:lnTo>
                    <a:pt x="23402" y="23191"/>
                  </a:lnTo>
                  <a:lnTo>
                    <a:pt x="23317" y="23318"/>
                  </a:lnTo>
                  <a:lnTo>
                    <a:pt x="23233" y="23444"/>
                  </a:lnTo>
                  <a:lnTo>
                    <a:pt x="23106" y="23486"/>
                  </a:lnTo>
                  <a:lnTo>
                    <a:pt x="22980" y="23571"/>
                  </a:lnTo>
                  <a:lnTo>
                    <a:pt x="22853" y="23571"/>
                  </a:lnTo>
                  <a:lnTo>
                    <a:pt x="17161" y="23571"/>
                  </a:lnTo>
                  <a:lnTo>
                    <a:pt x="17161" y="23571"/>
                  </a:lnTo>
                  <a:lnTo>
                    <a:pt x="16993" y="23529"/>
                  </a:lnTo>
                  <a:lnTo>
                    <a:pt x="16824" y="23444"/>
                  </a:lnTo>
                  <a:lnTo>
                    <a:pt x="16697" y="23318"/>
                  </a:lnTo>
                  <a:lnTo>
                    <a:pt x="16613" y="231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655550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extrusionOk="0">
                  <a:moveTo>
                    <a:pt x="2193" y="0"/>
                  </a:moveTo>
                  <a:lnTo>
                    <a:pt x="1729" y="42"/>
                  </a:lnTo>
                  <a:lnTo>
                    <a:pt x="1349" y="169"/>
                  </a:lnTo>
                  <a:lnTo>
                    <a:pt x="970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69" y="1307"/>
                  </a:lnTo>
                  <a:lnTo>
                    <a:pt x="42" y="1729"/>
                  </a:lnTo>
                  <a:lnTo>
                    <a:pt x="0" y="2151"/>
                  </a:lnTo>
                  <a:lnTo>
                    <a:pt x="42" y="2614"/>
                  </a:lnTo>
                  <a:lnTo>
                    <a:pt x="169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0" y="3964"/>
                  </a:lnTo>
                  <a:lnTo>
                    <a:pt x="1349" y="4174"/>
                  </a:lnTo>
                  <a:lnTo>
                    <a:pt x="1729" y="4301"/>
                  </a:lnTo>
                  <a:lnTo>
                    <a:pt x="2193" y="4343"/>
                  </a:lnTo>
                  <a:lnTo>
                    <a:pt x="2614" y="4301"/>
                  </a:lnTo>
                  <a:lnTo>
                    <a:pt x="3036" y="4174"/>
                  </a:lnTo>
                  <a:lnTo>
                    <a:pt x="3416" y="3964"/>
                  </a:lnTo>
                  <a:lnTo>
                    <a:pt x="3711" y="3711"/>
                  </a:lnTo>
                  <a:lnTo>
                    <a:pt x="4006" y="3373"/>
                  </a:lnTo>
                  <a:lnTo>
                    <a:pt x="4175" y="2994"/>
                  </a:lnTo>
                  <a:lnTo>
                    <a:pt x="4301" y="2614"/>
                  </a:lnTo>
                  <a:lnTo>
                    <a:pt x="4343" y="2151"/>
                  </a:lnTo>
                  <a:lnTo>
                    <a:pt x="4301" y="1729"/>
                  </a:lnTo>
                  <a:lnTo>
                    <a:pt x="4175" y="1307"/>
                  </a:lnTo>
                  <a:lnTo>
                    <a:pt x="4006" y="928"/>
                  </a:lnTo>
                  <a:lnTo>
                    <a:pt x="3711" y="633"/>
                  </a:lnTo>
                  <a:lnTo>
                    <a:pt x="3416" y="338"/>
                  </a:lnTo>
                  <a:lnTo>
                    <a:pt x="3036" y="169"/>
                  </a:lnTo>
                  <a:lnTo>
                    <a:pt x="2614" y="42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rgbClr val="FF6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655550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fill="none" extrusionOk="0">
                  <a:moveTo>
                    <a:pt x="2193" y="0"/>
                  </a:moveTo>
                  <a:lnTo>
                    <a:pt x="2193" y="0"/>
                  </a:lnTo>
                  <a:lnTo>
                    <a:pt x="1729" y="42"/>
                  </a:lnTo>
                  <a:lnTo>
                    <a:pt x="1349" y="169"/>
                  </a:lnTo>
                  <a:lnTo>
                    <a:pt x="970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69" y="1307"/>
                  </a:lnTo>
                  <a:lnTo>
                    <a:pt x="42" y="1729"/>
                  </a:lnTo>
                  <a:lnTo>
                    <a:pt x="0" y="2151"/>
                  </a:lnTo>
                  <a:lnTo>
                    <a:pt x="0" y="2151"/>
                  </a:lnTo>
                  <a:lnTo>
                    <a:pt x="42" y="2614"/>
                  </a:lnTo>
                  <a:lnTo>
                    <a:pt x="169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0" y="3964"/>
                  </a:lnTo>
                  <a:lnTo>
                    <a:pt x="1349" y="4174"/>
                  </a:lnTo>
                  <a:lnTo>
                    <a:pt x="1729" y="4301"/>
                  </a:lnTo>
                  <a:lnTo>
                    <a:pt x="2193" y="4343"/>
                  </a:lnTo>
                  <a:lnTo>
                    <a:pt x="2193" y="4343"/>
                  </a:lnTo>
                  <a:lnTo>
                    <a:pt x="2614" y="4301"/>
                  </a:lnTo>
                  <a:lnTo>
                    <a:pt x="3036" y="4174"/>
                  </a:lnTo>
                  <a:lnTo>
                    <a:pt x="3416" y="3964"/>
                  </a:lnTo>
                  <a:lnTo>
                    <a:pt x="3711" y="3711"/>
                  </a:lnTo>
                  <a:lnTo>
                    <a:pt x="4006" y="3373"/>
                  </a:lnTo>
                  <a:lnTo>
                    <a:pt x="4175" y="2994"/>
                  </a:lnTo>
                  <a:lnTo>
                    <a:pt x="4301" y="2614"/>
                  </a:lnTo>
                  <a:lnTo>
                    <a:pt x="4343" y="2151"/>
                  </a:lnTo>
                  <a:lnTo>
                    <a:pt x="4343" y="2151"/>
                  </a:lnTo>
                  <a:lnTo>
                    <a:pt x="4301" y="1729"/>
                  </a:lnTo>
                  <a:lnTo>
                    <a:pt x="4175" y="1307"/>
                  </a:lnTo>
                  <a:lnTo>
                    <a:pt x="4006" y="928"/>
                  </a:lnTo>
                  <a:lnTo>
                    <a:pt x="3711" y="633"/>
                  </a:lnTo>
                  <a:lnTo>
                    <a:pt x="3416" y="338"/>
                  </a:lnTo>
                  <a:lnTo>
                    <a:pt x="3036" y="169"/>
                  </a:lnTo>
                  <a:lnTo>
                    <a:pt x="2614" y="42"/>
                  </a:lnTo>
                  <a:lnTo>
                    <a:pt x="2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409925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extrusionOk="0">
                  <a:moveTo>
                    <a:pt x="2193" y="0"/>
                  </a:moveTo>
                  <a:lnTo>
                    <a:pt x="1730" y="42"/>
                  </a:lnTo>
                  <a:lnTo>
                    <a:pt x="1350" y="169"/>
                  </a:lnTo>
                  <a:lnTo>
                    <a:pt x="971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70" y="1307"/>
                  </a:lnTo>
                  <a:lnTo>
                    <a:pt x="43" y="1729"/>
                  </a:lnTo>
                  <a:lnTo>
                    <a:pt x="1" y="2151"/>
                  </a:lnTo>
                  <a:lnTo>
                    <a:pt x="43" y="2614"/>
                  </a:lnTo>
                  <a:lnTo>
                    <a:pt x="170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1" y="3964"/>
                  </a:lnTo>
                  <a:lnTo>
                    <a:pt x="1350" y="4174"/>
                  </a:lnTo>
                  <a:lnTo>
                    <a:pt x="1730" y="4301"/>
                  </a:lnTo>
                  <a:lnTo>
                    <a:pt x="2193" y="4343"/>
                  </a:lnTo>
                  <a:lnTo>
                    <a:pt x="2615" y="4301"/>
                  </a:lnTo>
                  <a:lnTo>
                    <a:pt x="3037" y="4174"/>
                  </a:lnTo>
                  <a:lnTo>
                    <a:pt x="3374" y="3964"/>
                  </a:lnTo>
                  <a:lnTo>
                    <a:pt x="3711" y="3711"/>
                  </a:lnTo>
                  <a:lnTo>
                    <a:pt x="3964" y="3373"/>
                  </a:lnTo>
                  <a:lnTo>
                    <a:pt x="4175" y="2994"/>
                  </a:lnTo>
                  <a:lnTo>
                    <a:pt x="4302" y="2614"/>
                  </a:lnTo>
                  <a:lnTo>
                    <a:pt x="4344" y="2151"/>
                  </a:lnTo>
                  <a:lnTo>
                    <a:pt x="4302" y="1729"/>
                  </a:lnTo>
                  <a:lnTo>
                    <a:pt x="4175" y="1307"/>
                  </a:lnTo>
                  <a:lnTo>
                    <a:pt x="3964" y="928"/>
                  </a:lnTo>
                  <a:lnTo>
                    <a:pt x="3711" y="633"/>
                  </a:lnTo>
                  <a:lnTo>
                    <a:pt x="3374" y="338"/>
                  </a:lnTo>
                  <a:lnTo>
                    <a:pt x="3037" y="169"/>
                  </a:lnTo>
                  <a:lnTo>
                    <a:pt x="2615" y="42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rgbClr val="FF6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409925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fill="none" extrusionOk="0">
                  <a:moveTo>
                    <a:pt x="2193" y="0"/>
                  </a:moveTo>
                  <a:lnTo>
                    <a:pt x="2193" y="0"/>
                  </a:lnTo>
                  <a:lnTo>
                    <a:pt x="1730" y="42"/>
                  </a:lnTo>
                  <a:lnTo>
                    <a:pt x="1350" y="169"/>
                  </a:lnTo>
                  <a:lnTo>
                    <a:pt x="971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70" y="1307"/>
                  </a:lnTo>
                  <a:lnTo>
                    <a:pt x="43" y="1729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43" y="2614"/>
                  </a:lnTo>
                  <a:lnTo>
                    <a:pt x="170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1" y="3964"/>
                  </a:lnTo>
                  <a:lnTo>
                    <a:pt x="1350" y="4174"/>
                  </a:lnTo>
                  <a:lnTo>
                    <a:pt x="1730" y="4301"/>
                  </a:lnTo>
                  <a:lnTo>
                    <a:pt x="2193" y="4343"/>
                  </a:lnTo>
                  <a:lnTo>
                    <a:pt x="2193" y="4343"/>
                  </a:lnTo>
                  <a:lnTo>
                    <a:pt x="2615" y="4301"/>
                  </a:lnTo>
                  <a:lnTo>
                    <a:pt x="3037" y="4174"/>
                  </a:lnTo>
                  <a:lnTo>
                    <a:pt x="3374" y="3964"/>
                  </a:lnTo>
                  <a:lnTo>
                    <a:pt x="3711" y="3711"/>
                  </a:lnTo>
                  <a:lnTo>
                    <a:pt x="3964" y="3373"/>
                  </a:lnTo>
                  <a:lnTo>
                    <a:pt x="4175" y="2994"/>
                  </a:lnTo>
                  <a:lnTo>
                    <a:pt x="4302" y="2614"/>
                  </a:lnTo>
                  <a:lnTo>
                    <a:pt x="4344" y="2151"/>
                  </a:lnTo>
                  <a:lnTo>
                    <a:pt x="4344" y="2151"/>
                  </a:lnTo>
                  <a:lnTo>
                    <a:pt x="4302" y="1729"/>
                  </a:lnTo>
                  <a:lnTo>
                    <a:pt x="4175" y="1307"/>
                  </a:lnTo>
                  <a:lnTo>
                    <a:pt x="3964" y="928"/>
                  </a:lnTo>
                  <a:lnTo>
                    <a:pt x="3711" y="633"/>
                  </a:lnTo>
                  <a:lnTo>
                    <a:pt x="3374" y="338"/>
                  </a:lnTo>
                  <a:lnTo>
                    <a:pt x="3037" y="169"/>
                  </a:lnTo>
                  <a:lnTo>
                    <a:pt x="2615" y="42"/>
                  </a:lnTo>
                  <a:lnTo>
                    <a:pt x="2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519550" y="1460800"/>
              <a:ext cx="131800" cy="73800"/>
            </a:xfrm>
            <a:custGeom>
              <a:avLst/>
              <a:gdLst/>
              <a:ahLst/>
              <a:cxnLst/>
              <a:rect l="l" t="t" r="r" b="b"/>
              <a:pathLst>
                <a:path w="5272" h="2952" extrusionOk="0">
                  <a:moveTo>
                    <a:pt x="4260" y="0"/>
                  </a:moveTo>
                  <a:lnTo>
                    <a:pt x="4049" y="42"/>
                  </a:lnTo>
                  <a:lnTo>
                    <a:pt x="3543" y="169"/>
                  </a:lnTo>
                  <a:lnTo>
                    <a:pt x="3205" y="295"/>
                  </a:lnTo>
                  <a:lnTo>
                    <a:pt x="2868" y="422"/>
                  </a:lnTo>
                  <a:lnTo>
                    <a:pt x="2657" y="464"/>
                  </a:lnTo>
                  <a:lnTo>
                    <a:pt x="2404" y="464"/>
                  </a:lnTo>
                  <a:lnTo>
                    <a:pt x="2151" y="380"/>
                  </a:lnTo>
                  <a:lnTo>
                    <a:pt x="1856" y="253"/>
                  </a:lnTo>
                  <a:lnTo>
                    <a:pt x="1477" y="127"/>
                  </a:lnTo>
                  <a:lnTo>
                    <a:pt x="1055" y="42"/>
                  </a:lnTo>
                  <a:lnTo>
                    <a:pt x="760" y="42"/>
                  </a:lnTo>
                  <a:lnTo>
                    <a:pt x="591" y="127"/>
                  </a:lnTo>
                  <a:lnTo>
                    <a:pt x="423" y="211"/>
                  </a:lnTo>
                  <a:lnTo>
                    <a:pt x="296" y="337"/>
                  </a:lnTo>
                  <a:lnTo>
                    <a:pt x="170" y="464"/>
                  </a:lnTo>
                  <a:lnTo>
                    <a:pt x="43" y="633"/>
                  </a:lnTo>
                  <a:lnTo>
                    <a:pt x="1" y="843"/>
                  </a:lnTo>
                  <a:lnTo>
                    <a:pt x="1" y="1054"/>
                  </a:lnTo>
                  <a:lnTo>
                    <a:pt x="1" y="1265"/>
                  </a:lnTo>
                  <a:lnTo>
                    <a:pt x="85" y="1476"/>
                  </a:lnTo>
                  <a:lnTo>
                    <a:pt x="170" y="1645"/>
                  </a:lnTo>
                  <a:lnTo>
                    <a:pt x="254" y="1855"/>
                  </a:lnTo>
                  <a:lnTo>
                    <a:pt x="549" y="2151"/>
                  </a:lnTo>
                  <a:lnTo>
                    <a:pt x="929" y="2446"/>
                  </a:lnTo>
                  <a:lnTo>
                    <a:pt x="1350" y="2657"/>
                  </a:lnTo>
                  <a:lnTo>
                    <a:pt x="1772" y="2825"/>
                  </a:lnTo>
                  <a:lnTo>
                    <a:pt x="2236" y="2909"/>
                  </a:lnTo>
                  <a:lnTo>
                    <a:pt x="2700" y="2952"/>
                  </a:lnTo>
                  <a:lnTo>
                    <a:pt x="3163" y="2909"/>
                  </a:lnTo>
                  <a:lnTo>
                    <a:pt x="3627" y="2825"/>
                  </a:lnTo>
                  <a:lnTo>
                    <a:pt x="4049" y="2657"/>
                  </a:lnTo>
                  <a:lnTo>
                    <a:pt x="4470" y="2446"/>
                  </a:lnTo>
                  <a:lnTo>
                    <a:pt x="4808" y="2151"/>
                  </a:lnTo>
                  <a:lnTo>
                    <a:pt x="4934" y="1982"/>
                  </a:lnTo>
                  <a:lnTo>
                    <a:pt x="5061" y="1813"/>
                  </a:lnTo>
                  <a:lnTo>
                    <a:pt x="5145" y="1645"/>
                  </a:lnTo>
                  <a:lnTo>
                    <a:pt x="5229" y="1434"/>
                  </a:lnTo>
                  <a:lnTo>
                    <a:pt x="5272" y="1223"/>
                  </a:lnTo>
                  <a:lnTo>
                    <a:pt x="5272" y="1012"/>
                  </a:lnTo>
                  <a:lnTo>
                    <a:pt x="5229" y="759"/>
                  </a:lnTo>
                  <a:lnTo>
                    <a:pt x="5145" y="590"/>
                  </a:lnTo>
                  <a:lnTo>
                    <a:pt x="5061" y="380"/>
                  </a:lnTo>
                  <a:lnTo>
                    <a:pt x="4934" y="253"/>
                  </a:lnTo>
                  <a:lnTo>
                    <a:pt x="4766" y="127"/>
                  </a:lnTo>
                  <a:lnTo>
                    <a:pt x="4597" y="84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519550" y="1460800"/>
              <a:ext cx="131800" cy="73800"/>
            </a:xfrm>
            <a:custGeom>
              <a:avLst/>
              <a:gdLst/>
              <a:ahLst/>
              <a:cxnLst/>
              <a:rect l="l" t="t" r="r" b="b"/>
              <a:pathLst>
                <a:path w="5272" h="2952" fill="none" extrusionOk="0">
                  <a:moveTo>
                    <a:pt x="4260" y="0"/>
                  </a:moveTo>
                  <a:lnTo>
                    <a:pt x="4260" y="0"/>
                  </a:lnTo>
                  <a:lnTo>
                    <a:pt x="4049" y="42"/>
                  </a:lnTo>
                  <a:lnTo>
                    <a:pt x="4049" y="42"/>
                  </a:lnTo>
                  <a:lnTo>
                    <a:pt x="3543" y="169"/>
                  </a:lnTo>
                  <a:lnTo>
                    <a:pt x="3205" y="295"/>
                  </a:lnTo>
                  <a:lnTo>
                    <a:pt x="2868" y="422"/>
                  </a:lnTo>
                  <a:lnTo>
                    <a:pt x="2657" y="464"/>
                  </a:lnTo>
                  <a:lnTo>
                    <a:pt x="2447" y="464"/>
                  </a:lnTo>
                  <a:lnTo>
                    <a:pt x="2447" y="464"/>
                  </a:lnTo>
                  <a:lnTo>
                    <a:pt x="2404" y="464"/>
                  </a:lnTo>
                  <a:lnTo>
                    <a:pt x="2404" y="464"/>
                  </a:lnTo>
                  <a:lnTo>
                    <a:pt x="2151" y="380"/>
                  </a:lnTo>
                  <a:lnTo>
                    <a:pt x="1856" y="253"/>
                  </a:lnTo>
                  <a:lnTo>
                    <a:pt x="1477" y="127"/>
                  </a:lnTo>
                  <a:lnTo>
                    <a:pt x="1055" y="42"/>
                  </a:lnTo>
                  <a:lnTo>
                    <a:pt x="1055" y="42"/>
                  </a:lnTo>
                  <a:lnTo>
                    <a:pt x="971" y="42"/>
                  </a:lnTo>
                  <a:lnTo>
                    <a:pt x="971" y="42"/>
                  </a:lnTo>
                  <a:lnTo>
                    <a:pt x="760" y="42"/>
                  </a:lnTo>
                  <a:lnTo>
                    <a:pt x="591" y="127"/>
                  </a:lnTo>
                  <a:lnTo>
                    <a:pt x="423" y="211"/>
                  </a:lnTo>
                  <a:lnTo>
                    <a:pt x="296" y="337"/>
                  </a:lnTo>
                  <a:lnTo>
                    <a:pt x="170" y="464"/>
                  </a:lnTo>
                  <a:lnTo>
                    <a:pt x="43" y="633"/>
                  </a:lnTo>
                  <a:lnTo>
                    <a:pt x="1" y="843"/>
                  </a:lnTo>
                  <a:lnTo>
                    <a:pt x="1" y="1054"/>
                  </a:lnTo>
                  <a:lnTo>
                    <a:pt x="1" y="1054"/>
                  </a:lnTo>
                  <a:lnTo>
                    <a:pt x="1" y="1265"/>
                  </a:lnTo>
                  <a:lnTo>
                    <a:pt x="85" y="1476"/>
                  </a:lnTo>
                  <a:lnTo>
                    <a:pt x="170" y="1645"/>
                  </a:lnTo>
                  <a:lnTo>
                    <a:pt x="254" y="1855"/>
                  </a:lnTo>
                  <a:lnTo>
                    <a:pt x="549" y="2151"/>
                  </a:lnTo>
                  <a:lnTo>
                    <a:pt x="929" y="2446"/>
                  </a:lnTo>
                  <a:lnTo>
                    <a:pt x="1350" y="2657"/>
                  </a:lnTo>
                  <a:lnTo>
                    <a:pt x="1772" y="2825"/>
                  </a:lnTo>
                  <a:lnTo>
                    <a:pt x="2236" y="2909"/>
                  </a:lnTo>
                  <a:lnTo>
                    <a:pt x="2700" y="2952"/>
                  </a:lnTo>
                  <a:lnTo>
                    <a:pt x="2700" y="2952"/>
                  </a:lnTo>
                  <a:lnTo>
                    <a:pt x="2700" y="2952"/>
                  </a:lnTo>
                  <a:lnTo>
                    <a:pt x="2700" y="2952"/>
                  </a:lnTo>
                  <a:lnTo>
                    <a:pt x="3163" y="2909"/>
                  </a:lnTo>
                  <a:lnTo>
                    <a:pt x="3627" y="2825"/>
                  </a:lnTo>
                  <a:lnTo>
                    <a:pt x="4049" y="2657"/>
                  </a:lnTo>
                  <a:lnTo>
                    <a:pt x="4470" y="2446"/>
                  </a:lnTo>
                  <a:lnTo>
                    <a:pt x="4808" y="2151"/>
                  </a:lnTo>
                  <a:lnTo>
                    <a:pt x="4934" y="1982"/>
                  </a:lnTo>
                  <a:lnTo>
                    <a:pt x="5061" y="1813"/>
                  </a:lnTo>
                  <a:lnTo>
                    <a:pt x="5145" y="1645"/>
                  </a:lnTo>
                  <a:lnTo>
                    <a:pt x="5229" y="1434"/>
                  </a:lnTo>
                  <a:lnTo>
                    <a:pt x="5272" y="1223"/>
                  </a:lnTo>
                  <a:lnTo>
                    <a:pt x="5272" y="1012"/>
                  </a:lnTo>
                  <a:lnTo>
                    <a:pt x="5272" y="1012"/>
                  </a:lnTo>
                  <a:lnTo>
                    <a:pt x="5229" y="759"/>
                  </a:lnTo>
                  <a:lnTo>
                    <a:pt x="5145" y="590"/>
                  </a:lnTo>
                  <a:lnTo>
                    <a:pt x="5061" y="380"/>
                  </a:lnTo>
                  <a:lnTo>
                    <a:pt x="4934" y="253"/>
                  </a:lnTo>
                  <a:lnTo>
                    <a:pt x="4766" y="127"/>
                  </a:lnTo>
                  <a:lnTo>
                    <a:pt x="4597" y="84"/>
                  </a:lnTo>
                  <a:lnTo>
                    <a:pt x="4428" y="0"/>
                  </a:lnTo>
                  <a:lnTo>
                    <a:pt x="4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519550" y="1460800"/>
              <a:ext cx="131800" cy="73800"/>
            </a:xfrm>
            <a:custGeom>
              <a:avLst/>
              <a:gdLst/>
              <a:ahLst/>
              <a:cxnLst/>
              <a:rect l="l" t="t" r="r" b="b"/>
              <a:pathLst>
                <a:path w="5272" h="2952" extrusionOk="0">
                  <a:moveTo>
                    <a:pt x="4260" y="0"/>
                  </a:moveTo>
                  <a:lnTo>
                    <a:pt x="4049" y="42"/>
                  </a:lnTo>
                  <a:lnTo>
                    <a:pt x="3543" y="169"/>
                  </a:lnTo>
                  <a:lnTo>
                    <a:pt x="3163" y="295"/>
                  </a:lnTo>
                  <a:lnTo>
                    <a:pt x="2826" y="422"/>
                  </a:lnTo>
                  <a:lnTo>
                    <a:pt x="2657" y="464"/>
                  </a:lnTo>
                  <a:lnTo>
                    <a:pt x="2404" y="464"/>
                  </a:lnTo>
                  <a:lnTo>
                    <a:pt x="2151" y="380"/>
                  </a:lnTo>
                  <a:lnTo>
                    <a:pt x="1856" y="253"/>
                  </a:lnTo>
                  <a:lnTo>
                    <a:pt x="1477" y="127"/>
                  </a:lnTo>
                  <a:lnTo>
                    <a:pt x="1055" y="42"/>
                  </a:lnTo>
                  <a:lnTo>
                    <a:pt x="844" y="42"/>
                  </a:lnTo>
                  <a:lnTo>
                    <a:pt x="676" y="84"/>
                  </a:lnTo>
                  <a:lnTo>
                    <a:pt x="465" y="169"/>
                  </a:lnTo>
                  <a:lnTo>
                    <a:pt x="296" y="295"/>
                  </a:lnTo>
                  <a:lnTo>
                    <a:pt x="170" y="464"/>
                  </a:lnTo>
                  <a:lnTo>
                    <a:pt x="43" y="633"/>
                  </a:lnTo>
                  <a:lnTo>
                    <a:pt x="1" y="843"/>
                  </a:lnTo>
                  <a:lnTo>
                    <a:pt x="1" y="1054"/>
                  </a:lnTo>
                  <a:lnTo>
                    <a:pt x="1" y="1265"/>
                  </a:lnTo>
                  <a:lnTo>
                    <a:pt x="85" y="1476"/>
                  </a:lnTo>
                  <a:lnTo>
                    <a:pt x="170" y="1687"/>
                  </a:lnTo>
                  <a:lnTo>
                    <a:pt x="254" y="1855"/>
                  </a:lnTo>
                  <a:lnTo>
                    <a:pt x="549" y="2193"/>
                  </a:lnTo>
                  <a:lnTo>
                    <a:pt x="929" y="2446"/>
                  </a:lnTo>
                  <a:lnTo>
                    <a:pt x="1350" y="2657"/>
                  </a:lnTo>
                  <a:lnTo>
                    <a:pt x="1814" y="2825"/>
                  </a:lnTo>
                  <a:lnTo>
                    <a:pt x="2278" y="2909"/>
                  </a:lnTo>
                  <a:lnTo>
                    <a:pt x="2700" y="2952"/>
                  </a:lnTo>
                  <a:lnTo>
                    <a:pt x="3163" y="2909"/>
                  </a:lnTo>
                  <a:lnTo>
                    <a:pt x="3627" y="2825"/>
                  </a:lnTo>
                  <a:lnTo>
                    <a:pt x="4049" y="2657"/>
                  </a:lnTo>
                  <a:lnTo>
                    <a:pt x="4470" y="2446"/>
                  </a:lnTo>
                  <a:lnTo>
                    <a:pt x="4808" y="2151"/>
                  </a:lnTo>
                  <a:lnTo>
                    <a:pt x="4934" y="1982"/>
                  </a:lnTo>
                  <a:lnTo>
                    <a:pt x="5061" y="1813"/>
                  </a:lnTo>
                  <a:lnTo>
                    <a:pt x="5145" y="1645"/>
                  </a:lnTo>
                  <a:lnTo>
                    <a:pt x="5229" y="1434"/>
                  </a:lnTo>
                  <a:lnTo>
                    <a:pt x="5272" y="1223"/>
                  </a:lnTo>
                  <a:lnTo>
                    <a:pt x="5272" y="1012"/>
                  </a:lnTo>
                  <a:lnTo>
                    <a:pt x="5229" y="759"/>
                  </a:lnTo>
                  <a:lnTo>
                    <a:pt x="5145" y="506"/>
                  </a:lnTo>
                  <a:lnTo>
                    <a:pt x="4976" y="337"/>
                  </a:lnTo>
                  <a:lnTo>
                    <a:pt x="4850" y="211"/>
                  </a:lnTo>
                  <a:lnTo>
                    <a:pt x="4639" y="84"/>
                  </a:lnTo>
                  <a:lnTo>
                    <a:pt x="4428" y="42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636575" y="1071825"/>
              <a:ext cx="72750" cy="52725"/>
            </a:xfrm>
            <a:custGeom>
              <a:avLst/>
              <a:gdLst/>
              <a:ahLst/>
              <a:cxnLst/>
              <a:rect l="l" t="t" r="r" b="b"/>
              <a:pathLst>
                <a:path w="2910" h="2109" extrusionOk="0">
                  <a:moveTo>
                    <a:pt x="2488" y="0"/>
                  </a:moveTo>
                  <a:lnTo>
                    <a:pt x="2319" y="43"/>
                  </a:lnTo>
                  <a:lnTo>
                    <a:pt x="2193" y="169"/>
                  </a:lnTo>
                  <a:lnTo>
                    <a:pt x="1771" y="464"/>
                  </a:lnTo>
                  <a:lnTo>
                    <a:pt x="1434" y="844"/>
                  </a:lnTo>
                  <a:lnTo>
                    <a:pt x="1434" y="844"/>
                  </a:lnTo>
                  <a:lnTo>
                    <a:pt x="1476" y="759"/>
                  </a:lnTo>
                  <a:lnTo>
                    <a:pt x="1476" y="675"/>
                  </a:lnTo>
                  <a:lnTo>
                    <a:pt x="1476" y="549"/>
                  </a:lnTo>
                  <a:lnTo>
                    <a:pt x="1434" y="464"/>
                  </a:lnTo>
                  <a:lnTo>
                    <a:pt x="1307" y="506"/>
                  </a:lnTo>
                  <a:lnTo>
                    <a:pt x="1139" y="633"/>
                  </a:lnTo>
                  <a:lnTo>
                    <a:pt x="886" y="886"/>
                  </a:lnTo>
                  <a:lnTo>
                    <a:pt x="717" y="1055"/>
                  </a:lnTo>
                  <a:lnTo>
                    <a:pt x="506" y="1223"/>
                  </a:lnTo>
                  <a:lnTo>
                    <a:pt x="253" y="1350"/>
                  </a:lnTo>
                  <a:lnTo>
                    <a:pt x="0" y="1392"/>
                  </a:lnTo>
                  <a:lnTo>
                    <a:pt x="380" y="1856"/>
                  </a:lnTo>
                  <a:lnTo>
                    <a:pt x="717" y="1940"/>
                  </a:lnTo>
                  <a:lnTo>
                    <a:pt x="1054" y="2024"/>
                  </a:lnTo>
                  <a:lnTo>
                    <a:pt x="1392" y="2067"/>
                  </a:lnTo>
                  <a:lnTo>
                    <a:pt x="1729" y="2109"/>
                  </a:lnTo>
                  <a:lnTo>
                    <a:pt x="2108" y="2067"/>
                  </a:lnTo>
                  <a:lnTo>
                    <a:pt x="2277" y="2024"/>
                  </a:lnTo>
                  <a:lnTo>
                    <a:pt x="2446" y="1982"/>
                  </a:lnTo>
                  <a:lnTo>
                    <a:pt x="2614" y="1898"/>
                  </a:lnTo>
                  <a:lnTo>
                    <a:pt x="2741" y="1771"/>
                  </a:lnTo>
                  <a:lnTo>
                    <a:pt x="2867" y="1603"/>
                  </a:lnTo>
                  <a:lnTo>
                    <a:pt x="2910" y="1434"/>
                  </a:lnTo>
                  <a:lnTo>
                    <a:pt x="2910" y="1308"/>
                  </a:lnTo>
                  <a:lnTo>
                    <a:pt x="2867" y="1223"/>
                  </a:lnTo>
                  <a:lnTo>
                    <a:pt x="2783" y="1181"/>
                  </a:lnTo>
                  <a:lnTo>
                    <a:pt x="2530" y="1181"/>
                  </a:lnTo>
                  <a:lnTo>
                    <a:pt x="2404" y="1265"/>
                  </a:lnTo>
                  <a:lnTo>
                    <a:pt x="2699" y="844"/>
                  </a:lnTo>
                  <a:lnTo>
                    <a:pt x="2783" y="591"/>
                  </a:lnTo>
                  <a:lnTo>
                    <a:pt x="2825" y="380"/>
                  </a:lnTo>
                  <a:lnTo>
                    <a:pt x="2825" y="253"/>
                  </a:lnTo>
                  <a:lnTo>
                    <a:pt x="2783" y="127"/>
                  </a:lnTo>
                  <a:lnTo>
                    <a:pt x="2741" y="43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636575" y="1071825"/>
              <a:ext cx="72750" cy="52725"/>
            </a:xfrm>
            <a:custGeom>
              <a:avLst/>
              <a:gdLst/>
              <a:ahLst/>
              <a:cxnLst/>
              <a:rect l="l" t="t" r="r" b="b"/>
              <a:pathLst>
                <a:path w="2910" h="2109" fill="none" extrusionOk="0">
                  <a:moveTo>
                    <a:pt x="0" y="1392"/>
                  </a:moveTo>
                  <a:lnTo>
                    <a:pt x="0" y="1392"/>
                  </a:lnTo>
                  <a:lnTo>
                    <a:pt x="253" y="1350"/>
                  </a:lnTo>
                  <a:lnTo>
                    <a:pt x="506" y="1223"/>
                  </a:lnTo>
                  <a:lnTo>
                    <a:pt x="717" y="1055"/>
                  </a:lnTo>
                  <a:lnTo>
                    <a:pt x="886" y="886"/>
                  </a:lnTo>
                  <a:lnTo>
                    <a:pt x="886" y="886"/>
                  </a:lnTo>
                  <a:lnTo>
                    <a:pt x="1139" y="633"/>
                  </a:lnTo>
                  <a:lnTo>
                    <a:pt x="1307" y="506"/>
                  </a:lnTo>
                  <a:lnTo>
                    <a:pt x="1434" y="464"/>
                  </a:lnTo>
                  <a:lnTo>
                    <a:pt x="1434" y="464"/>
                  </a:lnTo>
                  <a:lnTo>
                    <a:pt x="1476" y="549"/>
                  </a:lnTo>
                  <a:lnTo>
                    <a:pt x="1476" y="675"/>
                  </a:lnTo>
                  <a:lnTo>
                    <a:pt x="1476" y="759"/>
                  </a:lnTo>
                  <a:lnTo>
                    <a:pt x="1434" y="844"/>
                  </a:lnTo>
                  <a:lnTo>
                    <a:pt x="1434" y="844"/>
                  </a:lnTo>
                  <a:lnTo>
                    <a:pt x="1771" y="464"/>
                  </a:lnTo>
                  <a:lnTo>
                    <a:pt x="2193" y="169"/>
                  </a:lnTo>
                  <a:lnTo>
                    <a:pt x="2193" y="169"/>
                  </a:lnTo>
                  <a:lnTo>
                    <a:pt x="2319" y="43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657" y="0"/>
                  </a:lnTo>
                  <a:lnTo>
                    <a:pt x="2741" y="43"/>
                  </a:lnTo>
                  <a:lnTo>
                    <a:pt x="2783" y="127"/>
                  </a:lnTo>
                  <a:lnTo>
                    <a:pt x="2783" y="127"/>
                  </a:lnTo>
                  <a:lnTo>
                    <a:pt x="2825" y="253"/>
                  </a:lnTo>
                  <a:lnTo>
                    <a:pt x="2825" y="380"/>
                  </a:lnTo>
                  <a:lnTo>
                    <a:pt x="2825" y="380"/>
                  </a:lnTo>
                  <a:lnTo>
                    <a:pt x="2783" y="591"/>
                  </a:lnTo>
                  <a:lnTo>
                    <a:pt x="2699" y="844"/>
                  </a:lnTo>
                  <a:lnTo>
                    <a:pt x="2404" y="1265"/>
                  </a:lnTo>
                  <a:lnTo>
                    <a:pt x="2404" y="1265"/>
                  </a:lnTo>
                  <a:lnTo>
                    <a:pt x="2530" y="1181"/>
                  </a:lnTo>
                  <a:lnTo>
                    <a:pt x="2657" y="1181"/>
                  </a:lnTo>
                  <a:lnTo>
                    <a:pt x="2783" y="1181"/>
                  </a:lnTo>
                  <a:lnTo>
                    <a:pt x="2867" y="1223"/>
                  </a:lnTo>
                  <a:lnTo>
                    <a:pt x="2867" y="1223"/>
                  </a:lnTo>
                  <a:lnTo>
                    <a:pt x="2910" y="1308"/>
                  </a:lnTo>
                  <a:lnTo>
                    <a:pt x="2910" y="1434"/>
                  </a:lnTo>
                  <a:lnTo>
                    <a:pt x="2910" y="1434"/>
                  </a:lnTo>
                  <a:lnTo>
                    <a:pt x="2867" y="1603"/>
                  </a:lnTo>
                  <a:lnTo>
                    <a:pt x="2741" y="1771"/>
                  </a:lnTo>
                  <a:lnTo>
                    <a:pt x="2614" y="1898"/>
                  </a:lnTo>
                  <a:lnTo>
                    <a:pt x="2446" y="1982"/>
                  </a:lnTo>
                  <a:lnTo>
                    <a:pt x="2446" y="1982"/>
                  </a:lnTo>
                  <a:lnTo>
                    <a:pt x="2277" y="2024"/>
                  </a:lnTo>
                  <a:lnTo>
                    <a:pt x="2108" y="2067"/>
                  </a:lnTo>
                  <a:lnTo>
                    <a:pt x="1729" y="2109"/>
                  </a:lnTo>
                  <a:lnTo>
                    <a:pt x="1729" y="2109"/>
                  </a:lnTo>
                  <a:lnTo>
                    <a:pt x="1392" y="2067"/>
                  </a:lnTo>
                  <a:lnTo>
                    <a:pt x="1054" y="2024"/>
                  </a:lnTo>
                  <a:lnTo>
                    <a:pt x="717" y="1940"/>
                  </a:lnTo>
                  <a:lnTo>
                    <a:pt x="380" y="18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450000" y="1084475"/>
              <a:ext cx="58000" cy="33750"/>
            </a:xfrm>
            <a:custGeom>
              <a:avLst/>
              <a:gdLst/>
              <a:ahLst/>
              <a:cxnLst/>
              <a:rect l="l" t="t" r="r" b="b"/>
              <a:pathLst>
                <a:path w="2320" h="1350" extrusionOk="0">
                  <a:moveTo>
                    <a:pt x="970" y="0"/>
                  </a:moveTo>
                  <a:lnTo>
                    <a:pt x="928" y="43"/>
                  </a:lnTo>
                  <a:lnTo>
                    <a:pt x="886" y="127"/>
                  </a:lnTo>
                  <a:lnTo>
                    <a:pt x="886" y="380"/>
                  </a:lnTo>
                  <a:lnTo>
                    <a:pt x="970" y="591"/>
                  </a:lnTo>
                  <a:lnTo>
                    <a:pt x="843" y="506"/>
                  </a:lnTo>
                  <a:lnTo>
                    <a:pt x="675" y="464"/>
                  </a:lnTo>
                  <a:lnTo>
                    <a:pt x="380" y="380"/>
                  </a:lnTo>
                  <a:lnTo>
                    <a:pt x="169" y="380"/>
                  </a:lnTo>
                  <a:lnTo>
                    <a:pt x="84" y="422"/>
                  </a:lnTo>
                  <a:lnTo>
                    <a:pt x="0" y="464"/>
                  </a:lnTo>
                  <a:lnTo>
                    <a:pt x="0" y="591"/>
                  </a:lnTo>
                  <a:lnTo>
                    <a:pt x="42" y="675"/>
                  </a:lnTo>
                  <a:lnTo>
                    <a:pt x="127" y="886"/>
                  </a:lnTo>
                  <a:lnTo>
                    <a:pt x="295" y="1055"/>
                  </a:lnTo>
                  <a:lnTo>
                    <a:pt x="464" y="1181"/>
                  </a:lnTo>
                  <a:lnTo>
                    <a:pt x="633" y="1265"/>
                  </a:lnTo>
                  <a:lnTo>
                    <a:pt x="843" y="1308"/>
                  </a:lnTo>
                  <a:lnTo>
                    <a:pt x="1054" y="1350"/>
                  </a:lnTo>
                  <a:lnTo>
                    <a:pt x="1307" y="1308"/>
                  </a:lnTo>
                  <a:lnTo>
                    <a:pt x="1476" y="1223"/>
                  </a:lnTo>
                  <a:lnTo>
                    <a:pt x="2319" y="928"/>
                  </a:lnTo>
                  <a:lnTo>
                    <a:pt x="2108" y="844"/>
                  </a:lnTo>
                  <a:lnTo>
                    <a:pt x="1898" y="717"/>
                  </a:lnTo>
                  <a:lnTo>
                    <a:pt x="1687" y="591"/>
                  </a:lnTo>
                  <a:lnTo>
                    <a:pt x="1476" y="422"/>
                  </a:lnTo>
                  <a:lnTo>
                    <a:pt x="1307" y="211"/>
                  </a:lnTo>
                  <a:lnTo>
                    <a:pt x="1054" y="43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450000" y="1084475"/>
              <a:ext cx="58000" cy="33750"/>
            </a:xfrm>
            <a:custGeom>
              <a:avLst/>
              <a:gdLst/>
              <a:ahLst/>
              <a:cxnLst/>
              <a:rect l="l" t="t" r="r" b="b"/>
              <a:pathLst>
                <a:path w="2320" h="1350" fill="none" extrusionOk="0">
                  <a:moveTo>
                    <a:pt x="2319" y="928"/>
                  </a:moveTo>
                  <a:lnTo>
                    <a:pt x="2319" y="928"/>
                  </a:lnTo>
                  <a:lnTo>
                    <a:pt x="2108" y="844"/>
                  </a:lnTo>
                  <a:lnTo>
                    <a:pt x="1898" y="717"/>
                  </a:lnTo>
                  <a:lnTo>
                    <a:pt x="1687" y="591"/>
                  </a:lnTo>
                  <a:lnTo>
                    <a:pt x="1476" y="422"/>
                  </a:lnTo>
                  <a:lnTo>
                    <a:pt x="1476" y="422"/>
                  </a:lnTo>
                  <a:lnTo>
                    <a:pt x="1307" y="211"/>
                  </a:lnTo>
                  <a:lnTo>
                    <a:pt x="1054" y="43"/>
                  </a:lnTo>
                  <a:lnTo>
                    <a:pt x="1054" y="43"/>
                  </a:lnTo>
                  <a:lnTo>
                    <a:pt x="970" y="0"/>
                  </a:lnTo>
                  <a:lnTo>
                    <a:pt x="970" y="0"/>
                  </a:lnTo>
                  <a:lnTo>
                    <a:pt x="928" y="43"/>
                  </a:lnTo>
                  <a:lnTo>
                    <a:pt x="886" y="127"/>
                  </a:lnTo>
                  <a:lnTo>
                    <a:pt x="886" y="127"/>
                  </a:lnTo>
                  <a:lnTo>
                    <a:pt x="886" y="380"/>
                  </a:lnTo>
                  <a:lnTo>
                    <a:pt x="970" y="591"/>
                  </a:lnTo>
                  <a:lnTo>
                    <a:pt x="970" y="591"/>
                  </a:lnTo>
                  <a:lnTo>
                    <a:pt x="843" y="506"/>
                  </a:lnTo>
                  <a:lnTo>
                    <a:pt x="675" y="464"/>
                  </a:lnTo>
                  <a:lnTo>
                    <a:pt x="380" y="380"/>
                  </a:lnTo>
                  <a:lnTo>
                    <a:pt x="380" y="380"/>
                  </a:lnTo>
                  <a:lnTo>
                    <a:pt x="169" y="380"/>
                  </a:lnTo>
                  <a:lnTo>
                    <a:pt x="84" y="422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591"/>
                  </a:lnTo>
                  <a:lnTo>
                    <a:pt x="42" y="675"/>
                  </a:lnTo>
                  <a:lnTo>
                    <a:pt x="42" y="675"/>
                  </a:lnTo>
                  <a:lnTo>
                    <a:pt x="127" y="886"/>
                  </a:lnTo>
                  <a:lnTo>
                    <a:pt x="295" y="1055"/>
                  </a:lnTo>
                  <a:lnTo>
                    <a:pt x="464" y="1181"/>
                  </a:lnTo>
                  <a:lnTo>
                    <a:pt x="633" y="1265"/>
                  </a:lnTo>
                  <a:lnTo>
                    <a:pt x="633" y="1265"/>
                  </a:lnTo>
                  <a:lnTo>
                    <a:pt x="843" y="1308"/>
                  </a:lnTo>
                  <a:lnTo>
                    <a:pt x="1054" y="1350"/>
                  </a:lnTo>
                  <a:lnTo>
                    <a:pt x="1307" y="1308"/>
                  </a:lnTo>
                  <a:lnTo>
                    <a:pt x="1476" y="1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295025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295025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26800" y="1644200"/>
              <a:ext cx="45350" cy="51675"/>
            </a:xfrm>
            <a:custGeom>
              <a:avLst/>
              <a:gdLst/>
              <a:ahLst/>
              <a:cxnLst/>
              <a:rect l="l" t="t" r="r" b="b"/>
              <a:pathLst>
                <a:path w="1814" h="2067" extrusionOk="0">
                  <a:moveTo>
                    <a:pt x="1645" y="1"/>
                  </a:moveTo>
                  <a:lnTo>
                    <a:pt x="759" y="633"/>
                  </a:lnTo>
                  <a:lnTo>
                    <a:pt x="633" y="1013"/>
                  </a:lnTo>
                  <a:lnTo>
                    <a:pt x="591" y="1224"/>
                  </a:lnTo>
                  <a:lnTo>
                    <a:pt x="549" y="1392"/>
                  </a:lnTo>
                  <a:lnTo>
                    <a:pt x="549" y="1477"/>
                  </a:lnTo>
                  <a:lnTo>
                    <a:pt x="506" y="1519"/>
                  </a:lnTo>
                  <a:lnTo>
                    <a:pt x="338" y="1645"/>
                  </a:lnTo>
                  <a:lnTo>
                    <a:pt x="169" y="1730"/>
                  </a:lnTo>
                  <a:lnTo>
                    <a:pt x="0" y="1856"/>
                  </a:lnTo>
                  <a:lnTo>
                    <a:pt x="0" y="1898"/>
                  </a:lnTo>
                  <a:lnTo>
                    <a:pt x="0" y="1940"/>
                  </a:lnTo>
                  <a:lnTo>
                    <a:pt x="85" y="1982"/>
                  </a:lnTo>
                  <a:lnTo>
                    <a:pt x="169" y="2025"/>
                  </a:lnTo>
                  <a:lnTo>
                    <a:pt x="633" y="2067"/>
                  </a:lnTo>
                  <a:lnTo>
                    <a:pt x="1561" y="2067"/>
                  </a:lnTo>
                  <a:lnTo>
                    <a:pt x="1729" y="1982"/>
                  </a:lnTo>
                  <a:lnTo>
                    <a:pt x="1771" y="1898"/>
                  </a:lnTo>
                  <a:lnTo>
                    <a:pt x="1814" y="1772"/>
                  </a:lnTo>
                  <a:lnTo>
                    <a:pt x="1814" y="1687"/>
                  </a:lnTo>
                  <a:lnTo>
                    <a:pt x="1814" y="1561"/>
                  </a:lnTo>
                  <a:lnTo>
                    <a:pt x="1729" y="1350"/>
                  </a:lnTo>
                  <a:lnTo>
                    <a:pt x="1645" y="1139"/>
                  </a:lnTo>
                  <a:lnTo>
                    <a:pt x="1518" y="886"/>
                  </a:lnTo>
                  <a:lnTo>
                    <a:pt x="1518" y="591"/>
                  </a:lnTo>
                  <a:lnTo>
                    <a:pt x="1561" y="296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26800" y="1644200"/>
              <a:ext cx="45350" cy="51675"/>
            </a:xfrm>
            <a:custGeom>
              <a:avLst/>
              <a:gdLst/>
              <a:ahLst/>
              <a:cxnLst/>
              <a:rect l="l" t="t" r="r" b="b"/>
              <a:pathLst>
                <a:path w="1814" h="2067" fill="none" extrusionOk="0">
                  <a:moveTo>
                    <a:pt x="1645" y="1"/>
                  </a:moveTo>
                  <a:lnTo>
                    <a:pt x="1645" y="1"/>
                  </a:lnTo>
                  <a:lnTo>
                    <a:pt x="1561" y="296"/>
                  </a:lnTo>
                  <a:lnTo>
                    <a:pt x="1518" y="591"/>
                  </a:lnTo>
                  <a:lnTo>
                    <a:pt x="1518" y="886"/>
                  </a:lnTo>
                  <a:lnTo>
                    <a:pt x="1645" y="1139"/>
                  </a:lnTo>
                  <a:lnTo>
                    <a:pt x="1645" y="1139"/>
                  </a:lnTo>
                  <a:lnTo>
                    <a:pt x="1729" y="1350"/>
                  </a:lnTo>
                  <a:lnTo>
                    <a:pt x="1814" y="1561"/>
                  </a:lnTo>
                  <a:lnTo>
                    <a:pt x="1814" y="1561"/>
                  </a:lnTo>
                  <a:lnTo>
                    <a:pt x="1814" y="1687"/>
                  </a:lnTo>
                  <a:lnTo>
                    <a:pt x="1814" y="1772"/>
                  </a:lnTo>
                  <a:lnTo>
                    <a:pt x="1771" y="1898"/>
                  </a:lnTo>
                  <a:lnTo>
                    <a:pt x="1729" y="1982"/>
                  </a:lnTo>
                  <a:lnTo>
                    <a:pt x="1729" y="1982"/>
                  </a:lnTo>
                  <a:lnTo>
                    <a:pt x="1561" y="2067"/>
                  </a:lnTo>
                  <a:lnTo>
                    <a:pt x="1392" y="2067"/>
                  </a:lnTo>
                  <a:lnTo>
                    <a:pt x="1392" y="2067"/>
                  </a:lnTo>
                  <a:lnTo>
                    <a:pt x="633" y="2067"/>
                  </a:lnTo>
                  <a:lnTo>
                    <a:pt x="169" y="2025"/>
                  </a:lnTo>
                  <a:lnTo>
                    <a:pt x="85" y="1982"/>
                  </a:lnTo>
                  <a:lnTo>
                    <a:pt x="0" y="1940"/>
                  </a:lnTo>
                  <a:lnTo>
                    <a:pt x="0" y="1898"/>
                  </a:lnTo>
                  <a:lnTo>
                    <a:pt x="0" y="1856"/>
                  </a:lnTo>
                  <a:lnTo>
                    <a:pt x="169" y="1730"/>
                  </a:lnTo>
                  <a:lnTo>
                    <a:pt x="338" y="1645"/>
                  </a:lnTo>
                  <a:lnTo>
                    <a:pt x="506" y="1519"/>
                  </a:lnTo>
                  <a:lnTo>
                    <a:pt x="549" y="1477"/>
                  </a:lnTo>
                  <a:lnTo>
                    <a:pt x="549" y="1392"/>
                  </a:lnTo>
                  <a:lnTo>
                    <a:pt x="549" y="1392"/>
                  </a:lnTo>
                  <a:lnTo>
                    <a:pt x="591" y="1224"/>
                  </a:lnTo>
                  <a:lnTo>
                    <a:pt x="633" y="1013"/>
                  </a:lnTo>
                  <a:lnTo>
                    <a:pt x="759" y="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463700" y="1625225"/>
              <a:ext cx="22150" cy="49575"/>
            </a:xfrm>
            <a:custGeom>
              <a:avLst/>
              <a:gdLst/>
              <a:ahLst/>
              <a:cxnLst/>
              <a:rect l="l" t="t" r="r" b="b"/>
              <a:pathLst>
                <a:path w="886" h="1983" extrusionOk="0">
                  <a:moveTo>
                    <a:pt x="675" y="1"/>
                  </a:moveTo>
                  <a:lnTo>
                    <a:pt x="0" y="1434"/>
                  </a:lnTo>
                  <a:lnTo>
                    <a:pt x="0" y="1603"/>
                  </a:lnTo>
                  <a:lnTo>
                    <a:pt x="42" y="1730"/>
                  </a:lnTo>
                  <a:lnTo>
                    <a:pt x="169" y="1856"/>
                  </a:lnTo>
                  <a:lnTo>
                    <a:pt x="295" y="1940"/>
                  </a:lnTo>
                  <a:lnTo>
                    <a:pt x="464" y="1983"/>
                  </a:lnTo>
                  <a:lnTo>
                    <a:pt x="633" y="1940"/>
                  </a:lnTo>
                  <a:lnTo>
                    <a:pt x="759" y="1898"/>
                  </a:lnTo>
                  <a:lnTo>
                    <a:pt x="886" y="1772"/>
                  </a:lnTo>
                  <a:lnTo>
                    <a:pt x="717" y="1561"/>
                  </a:lnTo>
                  <a:lnTo>
                    <a:pt x="591" y="1434"/>
                  </a:lnTo>
                  <a:lnTo>
                    <a:pt x="548" y="1266"/>
                  </a:lnTo>
                  <a:lnTo>
                    <a:pt x="506" y="1013"/>
                  </a:lnTo>
                  <a:lnTo>
                    <a:pt x="506" y="760"/>
                  </a:lnTo>
                  <a:lnTo>
                    <a:pt x="548" y="422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463700" y="1625225"/>
              <a:ext cx="22150" cy="49575"/>
            </a:xfrm>
            <a:custGeom>
              <a:avLst/>
              <a:gdLst/>
              <a:ahLst/>
              <a:cxnLst/>
              <a:rect l="l" t="t" r="r" b="b"/>
              <a:pathLst>
                <a:path w="886" h="1983" fill="none" extrusionOk="0">
                  <a:moveTo>
                    <a:pt x="675" y="1"/>
                  </a:moveTo>
                  <a:lnTo>
                    <a:pt x="675" y="1"/>
                  </a:lnTo>
                  <a:lnTo>
                    <a:pt x="548" y="422"/>
                  </a:lnTo>
                  <a:lnTo>
                    <a:pt x="506" y="760"/>
                  </a:lnTo>
                  <a:lnTo>
                    <a:pt x="506" y="1013"/>
                  </a:lnTo>
                  <a:lnTo>
                    <a:pt x="548" y="1266"/>
                  </a:lnTo>
                  <a:lnTo>
                    <a:pt x="591" y="1434"/>
                  </a:lnTo>
                  <a:lnTo>
                    <a:pt x="717" y="1561"/>
                  </a:lnTo>
                  <a:lnTo>
                    <a:pt x="886" y="1772"/>
                  </a:lnTo>
                  <a:lnTo>
                    <a:pt x="886" y="1772"/>
                  </a:lnTo>
                  <a:lnTo>
                    <a:pt x="759" y="1898"/>
                  </a:lnTo>
                  <a:lnTo>
                    <a:pt x="633" y="1940"/>
                  </a:lnTo>
                  <a:lnTo>
                    <a:pt x="464" y="1983"/>
                  </a:lnTo>
                  <a:lnTo>
                    <a:pt x="295" y="1940"/>
                  </a:lnTo>
                  <a:lnTo>
                    <a:pt x="295" y="1940"/>
                  </a:lnTo>
                  <a:lnTo>
                    <a:pt x="169" y="1856"/>
                  </a:lnTo>
                  <a:lnTo>
                    <a:pt x="42" y="1730"/>
                  </a:lnTo>
                  <a:lnTo>
                    <a:pt x="0" y="1603"/>
                  </a:lnTo>
                  <a:lnTo>
                    <a:pt x="0" y="14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299250" y="1594675"/>
              <a:ext cx="22175" cy="36900"/>
            </a:xfrm>
            <a:custGeom>
              <a:avLst/>
              <a:gdLst/>
              <a:ahLst/>
              <a:cxnLst/>
              <a:rect l="l" t="t" r="r" b="b"/>
              <a:pathLst>
                <a:path w="887" h="1476" extrusionOk="0">
                  <a:moveTo>
                    <a:pt x="886" y="0"/>
                  </a:moveTo>
                  <a:lnTo>
                    <a:pt x="85" y="1181"/>
                  </a:lnTo>
                  <a:lnTo>
                    <a:pt x="1" y="1349"/>
                  </a:lnTo>
                  <a:lnTo>
                    <a:pt x="1" y="1391"/>
                  </a:lnTo>
                  <a:lnTo>
                    <a:pt x="85" y="1476"/>
                  </a:lnTo>
                  <a:lnTo>
                    <a:pt x="127" y="1476"/>
                  </a:lnTo>
                  <a:lnTo>
                    <a:pt x="169" y="1434"/>
                  </a:lnTo>
                  <a:lnTo>
                    <a:pt x="338" y="1349"/>
                  </a:lnTo>
                  <a:lnTo>
                    <a:pt x="507" y="1223"/>
                  </a:lnTo>
                  <a:lnTo>
                    <a:pt x="633" y="1096"/>
                  </a:lnTo>
                  <a:lnTo>
                    <a:pt x="717" y="885"/>
                  </a:lnTo>
                  <a:lnTo>
                    <a:pt x="886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299250" y="1594675"/>
              <a:ext cx="22175" cy="36900"/>
            </a:xfrm>
            <a:custGeom>
              <a:avLst/>
              <a:gdLst/>
              <a:ahLst/>
              <a:cxnLst/>
              <a:rect l="l" t="t" r="r" b="b"/>
              <a:pathLst>
                <a:path w="887" h="1476" fill="none" extrusionOk="0">
                  <a:moveTo>
                    <a:pt x="886" y="0"/>
                  </a:moveTo>
                  <a:lnTo>
                    <a:pt x="886" y="0"/>
                  </a:lnTo>
                  <a:lnTo>
                    <a:pt x="85" y="1181"/>
                  </a:lnTo>
                  <a:lnTo>
                    <a:pt x="85" y="1181"/>
                  </a:lnTo>
                  <a:lnTo>
                    <a:pt x="1" y="1349"/>
                  </a:lnTo>
                  <a:lnTo>
                    <a:pt x="1" y="1391"/>
                  </a:lnTo>
                  <a:lnTo>
                    <a:pt x="85" y="1476"/>
                  </a:lnTo>
                  <a:lnTo>
                    <a:pt x="85" y="1476"/>
                  </a:lnTo>
                  <a:lnTo>
                    <a:pt x="127" y="1476"/>
                  </a:lnTo>
                  <a:lnTo>
                    <a:pt x="169" y="1434"/>
                  </a:lnTo>
                  <a:lnTo>
                    <a:pt x="169" y="1434"/>
                  </a:lnTo>
                  <a:lnTo>
                    <a:pt x="338" y="1349"/>
                  </a:lnTo>
                  <a:lnTo>
                    <a:pt x="507" y="1223"/>
                  </a:lnTo>
                  <a:lnTo>
                    <a:pt x="633" y="1096"/>
                  </a:lnTo>
                  <a:lnTo>
                    <a:pt x="717" y="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875850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875850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697700" y="1644200"/>
              <a:ext cx="46425" cy="51675"/>
            </a:xfrm>
            <a:custGeom>
              <a:avLst/>
              <a:gdLst/>
              <a:ahLst/>
              <a:cxnLst/>
              <a:rect l="l" t="t" r="r" b="b"/>
              <a:pathLst>
                <a:path w="1857" h="2067" extrusionOk="0">
                  <a:moveTo>
                    <a:pt x="212" y="1"/>
                  </a:moveTo>
                  <a:lnTo>
                    <a:pt x="296" y="296"/>
                  </a:lnTo>
                  <a:lnTo>
                    <a:pt x="338" y="591"/>
                  </a:lnTo>
                  <a:lnTo>
                    <a:pt x="296" y="886"/>
                  </a:lnTo>
                  <a:lnTo>
                    <a:pt x="212" y="1139"/>
                  </a:lnTo>
                  <a:lnTo>
                    <a:pt x="127" y="1350"/>
                  </a:lnTo>
                  <a:lnTo>
                    <a:pt x="43" y="1561"/>
                  </a:lnTo>
                  <a:lnTo>
                    <a:pt x="1" y="1687"/>
                  </a:lnTo>
                  <a:lnTo>
                    <a:pt x="43" y="1772"/>
                  </a:lnTo>
                  <a:lnTo>
                    <a:pt x="43" y="1898"/>
                  </a:lnTo>
                  <a:lnTo>
                    <a:pt x="127" y="1982"/>
                  </a:lnTo>
                  <a:lnTo>
                    <a:pt x="296" y="2067"/>
                  </a:lnTo>
                  <a:lnTo>
                    <a:pt x="1224" y="2067"/>
                  </a:lnTo>
                  <a:lnTo>
                    <a:pt x="1645" y="2025"/>
                  </a:lnTo>
                  <a:lnTo>
                    <a:pt x="1772" y="1982"/>
                  </a:lnTo>
                  <a:lnTo>
                    <a:pt x="1856" y="1940"/>
                  </a:lnTo>
                  <a:lnTo>
                    <a:pt x="1856" y="1898"/>
                  </a:lnTo>
                  <a:lnTo>
                    <a:pt x="1814" y="1856"/>
                  </a:lnTo>
                  <a:lnTo>
                    <a:pt x="1687" y="1730"/>
                  </a:lnTo>
                  <a:lnTo>
                    <a:pt x="1519" y="1645"/>
                  </a:lnTo>
                  <a:lnTo>
                    <a:pt x="1350" y="1519"/>
                  </a:lnTo>
                  <a:lnTo>
                    <a:pt x="1308" y="1477"/>
                  </a:lnTo>
                  <a:lnTo>
                    <a:pt x="1266" y="1392"/>
                  </a:lnTo>
                  <a:lnTo>
                    <a:pt x="1266" y="1224"/>
                  </a:lnTo>
                  <a:lnTo>
                    <a:pt x="1224" y="1013"/>
                  </a:lnTo>
                  <a:lnTo>
                    <a:pt x="1097" y="633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697700" y="1644200"/>
              <a:ext cx="46425" cy="51675"/>
            </a:xfrm>
            <a:custGeom>
              <a:avLst/>
              <a:gdLst/>
              <a:ahLst/>
              <a:cxnLst/>
              <a:rect l="l" t="t" r="r" b="b"/>
              <a:pathLst>
                <a:path w="1857" h="2067" fill="none" extrusionOk="0">
                  <a:moveTo>
                    <a:pt x="212" y="1"/>
                  </a:moveTo>
                  <a:lnTo>
                    <a:pt x="212" y="1"/>
                  </a:lnTo>
                  <a:lnTo>
                    <a:pt x="296" y="296"/>
                  </a:lnTo>
                  <a:lnTo>
                    <a:pt x="338" y="591"/>
                  </a:lnTo>
                  <a:lnTo>
                    <a:pt x="296" y="886"/>
                  </a:lnTo>
                  <a:lnTo>
                    <a:pt x="212" y="1139"/>
                  </a:lnTo>
                  <a:lnTo>
                    <a:pt x="212" y="1139"/>
                  </a:lnTo>
                  <a:lnTo>
                    <a:pt x="127" y="1350"/>
                  </a:lnTo>
                  <a:lnTo>
                    <a:pt x="43" y="1561"/>
                  </a:lnTo>
                  <a:lnTo>
                    <a:pt x="43" y="1561"/>
                  </a:lnTo>
                  <a:lnTo>
                    <a:pt x="1" y="1687"/>
                  </a:lnTo>
                  <a:lnTo>
                    <a:pt x="43" y="1772"/>
                  </a:lnTo>
                  <a:lnTo>
                    <a:pt x="43" y="1898"/>
                  </a:lnTo>
                  <a:lnTo>
                    <a:pt x="127" y="1982"/>
                  </a:lnTo>
                  <a:lnTo>
                    <a:pt x="127" y="1982"/>
                  </a:lnTo>
                  <a:lnTo>
                    <a:pt x="296" y="2067"/>
                  </a:lnTo>
                  <a:lnTo>
                    <a:pt x="465" y="2067"/>
                  </a:lnTo>
                  <a:lnTo>
                    <a:pt x="465" y="2067"/>
                  </a:lnTo>
                  <a:lnTo>
                    <a:pt x="1224" y="2067"/>
                  </a:lnTo>
                  <a:lnTo>
                    <a:pt x="1645" y="2025"/>
                  </a:lnTo>
                  <a:lnTo>
                    <a:pt x="1772" y="1982"/>
                  </a:lnTo>
                  <a:lnTo>
                    <a:pt x="1856" y="1940"/>
                  </a:lnTo>
                  <a:lnTo>
                    <a:pt x="1856" y="1898"/>
                  </a:lnTo>
                  <a:lnTo>
                    <a:pt x="1814" y="1856"/>
                  </a:lnTo>
                  <a:lnTo>
                    <a:pt x="1687" y="1730"/>
                  </a:lnTo>
                  <a:lnTo>
                    <a:pt x="1519" y="1645"/>
                  </a:lnTo>
                  <a:lnTo>
                    <a:pt x="1350" y="1519"/>
                  </a:lnTo>
                  <a:lnTo>
                    <a:pt x="1308" y="1477"/>
                  </a:lnTo>
                  <a:lnTo>
                    <a:pt x="1266" y="1392"/>
                  </a:lnTo>
                  <a:lnTo>
                    <a:pt x="1266" y="1392"/>
                  </a:lnTo>
                  <a:lnTo>
                    <a:pt x="1266" y="1224"/>
                  </a:lnTo>
                  <a:lnTo>
                    <a:pt x="1224" y="1013"/>
                  </a:lnTo>
                  <a:lnTo>
                    <a:pt x="1097" y="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685050" y="1625225"/>
              <a:ext cx="22175" cy="49575"/>
            </a:xfrm>
            <a:custGeom>
              <a:avLst/>
              <a:gdLst/>
              <a:ahLst/>
              <a:cxnLst/>
              <a:rect l="l" t="t" r="r" b="b"/>
              <a:pathLst>
                <a:path w="887" h="1983" extrusionOk="0">
                  <a:moveTo>
                    <a:pt x="212" y="1"/>
                  </a:moveTo>
                  <a:lnTo>
                    <a:pt x="338" y="422"/>
                  </a:lnTo>
                  <a:lnTo>
                    <a:pt x="380" y="760"/>
                  </a:lnTo>
                  <a:lnTo>
                    <a:pt x="380" y="1013"/>
                  </a:lnTo>
                  <a:lnTo>
                    <a:pt x="338" y="1266"/>
                  </a:lnTo>
                  <a:lnTo>
                    <a:pt x="254" y="1434"/>
                  </a:lnTo>
                  <a:lnTo>
                    <a:pt x="169" y="1561"/>
                  </a:lnTo>
                  <a:lnTo>
                    <a:pt x="1" y="1772"/>
                  </a:lnTo>
                  <a:lnTo>
                    <a:pt x="85" y="1898"/>
                  </a:lnTo>
                  <a:lnTo>
                    <a:pt x="254" y="1940"/>
                  </a:lnTo>
                  <a:lnTo>
                    <a:pt x="422" y="1983"/>
                  </a:lnTo>
                  <a:lnTo>
                    <a:pt x="549" y="1940"/>
                  </a:lnTo>
                  <a:lnTo>
                    <a:pt x="718" y="1856"/>
                  </a:lnTo>
                  <a:lnTo>
                    <a:pt x="802" y="1730"/>
                  </a:lnTo>
                  <a:lnTo>
                    <a:pt x="886" y="1603"/>
                  </a:lnTo>
                  <a:lnTo>
                    <a:pt x="886" y="1434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685050" y="1625225"/>
              <a:ext cx="22175" cy="49575"/>
            </a:xfrm>
            <a:custGeom>
              <a:avLst/>
              <a:gdLst/>
              <a:ahLst/>
              <a:cxnLst/>
              <a:rect l="l" t="t" r="r" b="b"/>
              <a:pathLst>
                <a:path w="887" h="1983" fill="none" extrusionOk="0">
                  <a:moveTo>
                    <a:pt x="212" y="1"/>
                  </a:moveTo>
                  <a:lnTo>
                    <a:pt x="212" y="1"/>
                  </a:lnTo>
                  <a:lnTo>
                    <a:pt x="338" y="422"/>
                  </a:lnTo>
                  <a:lnTo>
                    <a:pt x="380" y="760"/>
                  </a:lnTo>
                  <a:lnTo>
                    <a:pt x="380" y="1013"/>
                  </a:lnTo>
                  <a:lnTo>
                    <a:pt x="338" y="1266"/>
                  </a:lnTo>
                  <a:lnTo>
                    <a:pt x="254" y="1434"/>
                  </a:lnTo>
                  <a:lnTo>
                    <a:pt x="169" y="1561"/>
                  </a:lnTo>
                  <a:lnTo>
                    <a:pt x="1" y="1772"/>
                  </a:lnTo>
                  <a:lnTo>
                    <a:pt x="1" y="1772"/>
                  </a:lnTo>
                  <a:lnTo>
                    <a:pt x="85" y="1898"/>
                  </a:lnTo>
                  <a:lnTo>
                    <a:pt x="254" y="1940"/>
                  </a:lnTo>
                  <a:lnTo>
                    <a:pt x="422" y="1983"/>
                  </a:lnTo>
                  <a:lnTo>
                    <a:pt x="549" y="1940"/>
                  </a:lnTo>
                  <a:lnTo>
                    <a:pt x="549" y="1940"/>
                  </a:lnTo>
                  <a:lnTo>
                    <a:pt x="718" y="1856"/>
                  </a:lnTo>
                  <a:lnTo>
                    <a:pt x="802" y="1730"/>
                  </a:lnTo>
                  <a:lnTo>
                    <a:pt x="886" y="1603"/>
                  </a:lnTo>
                  <a:lnTo>
                    <a:pt x="886" y="14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841075" y="1573575"/>
              <a:ext cx="29525" cy="59050"/>
            </a:xfrm>
            <a:custGeom>
              <a:avLst/>
              <a:gdLst/>
              <a:ahLst/>
              <a:cxnLst/>
              <a:rect l="l" t="t" r="r" b="b"/>
              <a:pathLst>
                <a:path w="1181" h="2362" extrusionOk="0">
                  <a:moveTo>
                    <a:pt x="0" y="1"/>
                  </a:moveTo>
                  <a:lnTo>
                    <a:pt x="422" y="1772"/>
                  </a:lnTo>
                  <a:lnTo>
                    <a:pt x="548" y="1982"/>
                  </a:lnTo>
                  <a:lnTo>
                    <a:pt x="717" y="2193"/>
                  </a:lnTo>
                  <a:lnTo>
                    <a:pt x="928" y="2362"/>
                  </a:lnTo>
                  <a:lnTo>
                    <a:pt x="1096" y="2362"/>
                  </a:lnTo>
                  <a:lnTo>
                    <a:pt x="1139" y="2278"/>
                  </a:lnTo>
                  <a:lnTo>
                    <a:pt x="1181" y="2193"/>
                  </a:lnTo>
                  <a:lnTo>
                    <a:pt x="1096" y="2109"/>
                  </a:lnTo>
                  <a:lnTo>
                    <a:pt x="970" y="1982"/>
                  </a:lnTo>
                  <a:lnTo>
                    <a:pt x="843" y="1814"/>
                  </a:lnTo>
                  <a:lnTo>
                    <a:pt x="717" y="1603"/>
                  </a:lnTo>
                  <a:lnTo>
                    <a:pt x="422" y="1097"/>
                  </a:lnTo>
                  <a:lnTo>
                    <a:pt x="169" y="5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841075" y="1573575"/>
              <a:ext cx="29525" cy="59050"/>
            </a:xfrm>
            <a:custGeom>
              <a:avLst/>
              <a:gdLst/>
              <a:ahLst/>
              <a:cxnLst/>
              <a:rect l="l" t="t" r="r" b="b"/>
              <a:pathLst>
                <a:path w="1181" h="236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9" y="507"/>
                  </a:lnTo>
                  <a:lnTo>
                    <a:pt x="422" y="1097"/>
                  </a:lnTo>
                  <a:lnTo>
                    <a:pt x="717" y="1603"/>
                  </a:lnTo>
                  <a:lnTo>
                    <a:pt x="843" y="1814"/>
                  </a:lnTo>
                  <a:lnTo>
                    <a:pt x="970" y="1982"/>
                  </a:lnTo>
                  <a:lnTo>
                    <a:pt x="970" y="1982"/>
                  </a:lnTo>
                  <a:lnTo>
                    <a:pt x="1096" y="2109"/>
                  </a:lnTo>
                  <a:lnTo>
                    <a:pt x="1181" y="2193"/>
                  </a:lnTo>
                  <a:lnTo>
                    <a:pt x="1139" y="2278"/>
                  </a:lnTo>
                  <a:lnTo>
                    <a:pt x="1096" y="2362"/>
                  </a:lnTo>
                  <a:lnTo>
                    <a:pt x="1096" y="2362"/>
                  </a:lnTo>
                  <a:lnTo>
                    <a:pt x="1012" y="2362"/>
                  </a:lnTo>
                  <a:lnTo>
                    <a:pt x="928" y="2362"/>
                  </a:lnTo>
                  <a:lnTo>
                    <a:pt x="717" y="2193"/>
                  </a:lnTo>
                  <a:lnTo>
                    <a:pt x="548" y="1982"/>
                  </a:lnTo>
                  <a:lnTo>
                    <a:pt x="422" y="17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477400" y="1138225"/>
              <a:ext cx="8450" cy="33775"/>
            </a:xfrm>
            <a:custGeom>
              <a:avLst/>
              <a:gdLst/>
              <a:ahLst/>
              <a:cxnLst/>
              <a:rect l="l" t="t" r="r" b="b"/>
              <a:pathLst>
                <a:path w="338" h="1351" extrusionOk="0">
                  <a:moveTo>
                    <a:pt x="296" y="1"/>
                  </a:moveTo>
                  <a:lnTo>
                    <a:pt x="169" y="338"/>
                  </a:lnTo>
                  <a:lnTo>
                    <a:pt x="85" y="675"/>
                  </a:lnTo>
                  <a:lnTo>
                    <a:pt x="43" y="1013"/>
                  </a:lnTo>
                  <a:lnTo>
                    <a:pt x="0" y="1181"/>
                  </a:lnTo>
                  <a:lnTo>
                    <a:pt x="0" y="1266"/>
                  </a:lnTo>
                  <a:lnTo>
                    <a:pt x="43" y="1350"/>
                  </a:lnTo>
                  <a:lnTo>
                    <a:pt x="127" y="1350"/>
                  </a:lnTo>
                  <a:lnTo>
                    <a:pt x="169" y="1266"/>
                  </a:lnTo>
                  <a:lnTo>
                    <a:pt x="169" y="1181"/>
                  </a:lnTo>
                  <a:lnTo>
                    <a:pt x="169" y="1013"/>
                  </a:lnTo>
                  <a:lnTo>
                    <a:pt x="211" y="675"/>
                  </a:lnTo>
                  <a:lnTo>
                    <a:pt x="296" y="338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477400" y="1138225"/>
              <a:ext cx="8450" cy="33775"/>
            </a:xfrm>
            <a:custGeom>
              <a:avLst/>
              <a:gdLst/>
              <a:ahLst/>
              <a:cxnLst/>
              <a:rect l="l" t="t" r="r" b="b"/>
              <a:pathLst>
                <a:path w="338" h="1351" fill="none" extrusionOk="0">
                  <a:moveTo>
                    <a:pt x="296" y="1"/>
                  </a:moveTo>
                  <a:lnTo>
                    <a:pt x="296" y="1"/>
                  </a:lnTo>
                  <a:lnTo>
                    <a:pt x="296" y="1"/>
                  </a:lnTo>
                  <a:lnTo>
                    <a:pt x="296" y="1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43" y="1013"/>
                  </a:lnTo>
                  <a:lnTo>
                    <a:pt x="43" y="1013"/>
                  </a:lnTo>
                  <a:lnTo>
                    <a:pt x="0" y="1181"/>
                  </a:lnTo>
                  <a:lnTo>
                    <a:pt x="0" y="1266"/>
                  </a:lnTo>
                  <a:lnTo>
                    <a:pt x="43" y="1350"/>
                  </a:lnTo>
                  <a:lnTo>
                    <a:pt x="43" y="1350"/>
                  </a:lnTo>
                  <a:lnTo>
                    <a:pt x="85" y="1350"/>
                  </a:lnTo>
                  <a:lnTo>
                    <a:pt x="85" y="1350"/>
                  </a:lnTo>
                  <a:lnTo>
                    <a:pt x="127" y="1350"/>
                  </a:lnTo>
                  <a:lnTo>
                    <a:pt x="127" y="1350"/>
                  </a:lnTo>
                  <a:lnTo>
                    <a:pt x="169" y="1266"/>
                  </a:lnTo>
                  <a:lnTo>
                    <a:pt x="169" y="1181"/>
                  </a:lnTo>
                  <a:lnTo>
                    <a:pt x="169" y="1013"/>
                  </a:lnTo>
                  <a:lnTo>
                    <a:pt x="169" y="1013"/>
                  </a:lnTo>
                  <a:lnTo>
                    <a:pt x="211" y="675"/>
                  </a:lnTo>
                  <a:lnTo>
                    <a:pt x="211" y="675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338" y="1"/>
                  </a:lnTo>
                  <a:lnTo>
                    <a:pt x="338" y="1"/>
                  </a:lnTo>
                  <a:lnTo>
                    <a:pt x="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466850" y="1197275"/>
              <a:ext cx="5300" cy="17925"/>
            </a:xfrm>
            <a:custGeom>
              <a:avLst/>
              <a:gdLst/>
              <a:ahLst/>
              <a:cxnLst/>
              <a:rect l="l" t="t" r="r" b="b"/>
              <a:pathLst>
                <a:path w="212" h="717" extrusionOk="0">
                  <a:moveTo>
                    <a:pt x="212" y="0"/>
                  </a:moveTo>
                  <a:lnTo>
                    <a:pt x="169" y="42"/>
                  </a:lnTo>
                  <a:lnTo>
                    <a:pt x="85" y="337"/>
                  </a:lnTo>
                  <a:lnTo>
                    <a:pt x="43" y="506"/>
                  </a:lnTo>
                  <a:lnTo>
                    <a:pt x="1" y="675"/>
                  </a:lnTo>
                  <a:lnTo>
                    <a:pt x="1" y="717"/>
                  </a:lnTo>
                  <a:lnTo>
                    <a:pt x="43" y="717"/>
                  </a:lnTo>
                  <a:lnTo>
                    <a:pt x="127" y="675"/>
                  </a:lnTo>
                  <a:lnTo>
                    <a:pt x="127" y="506"/>
                  </a:lnTo>
                  <a:lnTo>
                    <a:pt x="169" y="380"/>
                  </a:lnTo>
                  <a:lnTo>
                    <a:pt x="212" y="4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466850" y="1197275"/>
              <a:ext cx="5300" cy="17925"/>
            </a:xfrm>
            <a:custGeom>
              <a:avLst/>
              <a:gdLst/>
              <a:ahLst/>
              <a:cxnLst/>
              <a:rect l="l" t="t" r="r" b="b"/>
              <a:pathLst>
                <a:path w="212" h="717" fill="none" extrusionOk="0">
                  <a:moveTo>
                    <a:pt x="212" y="0"/>
                  </a:moveTo>
                  <a:lnTo>
                    <a:pt x="212" y="0"/>
                  </a:lnTo>
                  <a:lnTo>
                    <a:pt x="169" y="42"/>
                  </a:lnTo>
                  <a:lnTo>
                    <a:pt x="169" y="42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43" y="506"/>
                  </a:lnTo>
                  <a:lnTo>
                    <a:pt x="43" y="506"/>
                  </a:lnTo>
                  <a:lnTo>
                    <a:pt x="1" y="675"/>
                  </a:lnTo>
                  <a:lnTo>
                    <a:pt x="1" y="675"/>
                  </a:lnTo>
                  <a:lnTo>
                    <a:pt x="1" y="717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493200" y="1174075"/>
              <a:ext cx="5300" cy="16900"/>
            </a:xfrm>
            <a:custGeom>
              <a:avLst/>
              <a:gdLst/>
              <a:ahLst/>
              <a:cxnLst/>
              <a:rect l="l" t="t" r="r" b="b"/>
              <a:pathLst>
                <a:path w="212" h="676" extrusionOk="0">
                  <a:moveTo>
                    <a:pt x="170" y="0"/>
                  </a:moveTo>
                  <a:lnTo>
                    <a:pt x="170" y="43"/>
                  </a:lnTo>
                  <a:lnTo>
                    <a:pt x="85" y="296"/>
                  </a:lnTo>
                  <a:lnTo>
                    <a:pt x="43" y="422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85" y="675"/>
                  </a:lnTo>
                  <a:lnTo>
                    <a:pt x="127" y="633"/>
                  </a:lnTo>
                  <a:lnTo>
                    <a:pt x="170" y="464"/>
                  </a:lnTo>
                  <a:lnTo>
                    <a:pt x="170" y="338"/>
                  </a:lnTo>
                  <a:lnTo>
                    <a:pt x="212" y="43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493200" y="1174075"/>
              <a:ext cx="5300" cy="16900"/>
            </a:xfrm>
            <a:custGeom>
              <a:avLst/>
              <a:gdLst/>
              <a:ahLst/>
              <a:cxnLst/>
              <a:rect l="l" t="t" r="r" b="b"/>
              <a:pathLst>
                <a:path w="212" h="676" fill="none" extrusionOk="0">
                  <a:moveTo>
                    <a:pt x="170" y="0"/>
                  </a:moveTo>
                  <a:lnTo>
                    <a:pt x="170" y="0"/>
                  </a:lnTo>
                  <a:lnTo>
                    <a:pt x="170" y="43"/>
                  </a:lnTo>
                  <a:lnTo>
                    <a:pt x="170" y="43"/>
                  </a:lnTo>
                  <a:lnTo>
                    <a:pt x="85" y="296"/>
                  </a:lnTo>
                  <a:lnTo>
                    <a:pt x="85" y="296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212" y="43"/>
                  </a:lnTo>
                  <a:lnTo>
                    <a:pt x="212" y="43"/>
                  </a:lnTo>
                  <a:lnTo>
                    <a:pt x="1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426800" y="130582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extrusionOk="0">
                  <a:moveTo>
                    <a:pt x="127" y="1"/>
                  </a:moveTo>
                  <a:lnTo>
                    <a:pt x="43" y="338"/>
                  </a:lnTo>
                  <a:lnTo>
                    <a:pt x="43" y="465"/>
                  </a:lnTo>
                  <a:lnTo>
                    <a:pt x="0" y="549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127" y="591"/>
                  </a:lnTo>
                  <a:lnTo>
                    <a:pt x="127" y="549"/>
                  </a:lnTo>
                  <a:lnTo>
                    <a:pt x="127" y="465"/>
                  </a:lnTo>
                  <a:lnTo>
                    <a:pt x="169" y="338"/>
                  </a:lnTo>
                  <a:lnTo>
                    <a:pt x="211" y="43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426800" y="130582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fill="none" extrusionOk="0">
                  <a:moveTo>
                    <a:pt x="169" y="1"/>
                  </a:moveTo>
                  <a:lnTo>
                    <a:pt x="169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43" y="465"/>
                  </a:lnTo>
                  <a:lnTo>
                    <a:pt x="43" y="465"/>
                  </a:lnTo>
                  <a:lnTo>
                    <a:pt x="0" y="549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127" y="591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127" y="465"/>
                  </a:lnTo>
                  <a:lnTo>
                    <a:pt x="127" y="465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211" y="43"/>
                  </a:lnTo>
                  <a:lnTo>
                    <a:pt x="211" y="43"/>
                  </a:lnTo>
                  <a:lnTo>
                    <a:pt x="211" y="1"/>
                  </a:lnTo>
                  <a:lnTo>
                    <a:pt x="169" y="1"/>
                  </a:lnTo>
                  <a:lnTo>
                    <a:pt x="169" y="1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442600" y="1335350"/>
              <a:ext cx="3200" cy="10575"/>
            </a:xfrm>
            <a:custGeom>
              <a:avLst/>
              <a:gdLst/>
              <a:ahLst/>
              <a:cxnLst/>
              <a:rect l="l" t="t" r="r" b="b"/>
              <a:pathLst>
                <a:path w="128" h="423" extrusionOk="0">
                  <a:moveTo>
                    <a:pt x="85" y="1"/>
                  </a:moveTo>
                  <a:lnTo>
                    <a:pt x="43" y="43"/>
                  </a:lnTo>
                  <a:lnTo>
                    <a:pt x="43" y="169"/>
                  </a:lnTo>
                  <a:lnTo>
                    <a:pt x="1" y="254"/>
                  </a:lnTo>
                  <a:lnTo>
                    <a:pt x="1" y="296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43" y="422"/>
                  </a:lnTo>
                  <a:lnTo>
                    <a:pt x="85" y="380"/>
                  </a:lnTo>
                  <a:lnTo>
                    <a:pt x="85" y="338"/>
                  </a:lnTo>
                  <a:lnTo>
                    <a:pt x="85" y="296"/>
                  </a:lnTo>
                  <a:lnTo>
                    <a:pt x="127" y="211"/>
                  </a:lnTo>
                  <a:lnTo>
                    <a:pt x="127" y="85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442600" y="1335350"/>
              <a:ext cx="3200" cy="10575"/>
            </a:xfrm>
            <a:custGeom>
              <a:avLst/>
              <a:gdLst/>
              <a:ahLst/>
              <a:cxnLst/>
              <a:rect l="l" t="t" r="r" b="b"/>
              <a:pathLst>
                <a:path w="128" h="423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1" y="254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85" y="380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296"/>
                  </a:lnTo>
                  <a:lnTo>
                    <a:pt x="85" y="296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697700" y="1204650"/>
              <a:ext cx="8475" cy="31650"/>
            </a:xfrm>
            <a:custGeom>
              <a:avLst/>
              <a:gdLst/>
              <a:ahLst/>
              <a:cxnLst/>
              <a:rect l="l" t="t" r="r" b="b"/>
              <a:pathLst>
                <a:path w="339" h="1266" extrusionOk="0">
                  <a:moveTo>
                    <a:pt x="43" y="0"/>
                  </a:moveTo>
                  <a:lnTo>
                    <a:pt x="1" y="42"/>
                  </a:lnTo>
                  <a:lnTo>
                    <a:pt x="1" y="169"/>
                  </a:lnTo>
                  <a:lnTo>
                    <a:pt x="43" y="338"/>
                  </a:lnTo>
                  <a:lnTo>
                    <a:pt x="127" y="633"/>
                  </a:lnTo>
                  <a:lnTo>
                    <a:pt x="169" y="928"/>
                  </a:lnTo>
                  <a:lnTo>
                    <a:pt x="212" y="1096"/>
                  </a:lnTo>
                  <a:lnTo>
                    <a:pt x="254" y="1265"/>
                  </a:lnTo>
                  <a:lnTo>
                    <a:pt x="296" y="1265"/>
                  </a:lnTo>
                  <a:lnTo>
                    <a:pt x="338" y="1223"/>
                  </a:lnTo>
                  <a:lnTo>
                    <a:pt x="338" y="1096"/>
                  </a:lnTo>
                  <a:lnTo>
                    <a:pt x="296" y="928"/>
                  </a:lnTo>
                  <a:lnTo>
                    <a:pt x="254" y="633"/>
                  </a:lnTo>
                  <a:lnTo>
                    <a:pt x="169" y="338"/>
                  </a:lnTo>
                  <a:lnTo>
                    <a:pt x="127" y="16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697700" y="1204650"/>
              <a:ext cx="8475" cy="31650"/>
            </a:xfrm>
            <a:custGeom>
              <a:avLst/>
              <a:gdLst/>
              <a:ahLst/>
              <a:cxnLst/>
              <a:rect l="l" t="t" r="r" b="b"/>
              <a:pathLst>
                <a:path w="339" h="1266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69" y="928"/>
                  </a:lnTo>
                  <a:lnTo>
                    <a:pt x="169" y="928"/>
                  </a:lnTo>
                  <a:lnTo>
                    <a:pt x="212" y="1096"/>
                  </a:lnTo>
                  <a:lnTo>
                    <a:pt x="254" y="1265"/>
                  </a:lnTo>
                  <a:lnTo>
                    <a:pt x="254" y="1265"/>
                  </a:lnTo>
                  <a:lnTo>
                    <a:pt x="296" y="1265"/>
                  </a:lnTo>
                  <a:lnTo>
                    <a:pt x="296" y="1265"/>
                  </a:lnTo>
                  <a:lnTo>
                    <a:pt x="338" y="1223"/>
                  </a:lnTo>
                  <a:lnTo>
                    <a:pt x="338" y="1223"/>
                  </a:lnTo>
                  <a:lnTo>
                    <a:pt x="338" y="1096"/>
                  </a:lnTo>
                  <a:lnTo>
                    <a:pt x="296" y="928"/>
                  </a:lnTo>
                  <a:lnTo>
                    <a:pt x="296" y="928"/>
                  </a:lnTo>
                  <a:lnTo>
                    <a:pt x="254" y="633"/>
                  </a:lnTo>
                  <a:lnTo>
                    <a:pt x="254" y="633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709300" y="1263675"/>
              <a:ext cx="4250" cy="14775"/>
            </a:xfrm>
            <a:custGeom>
              <a:avLst/>
              <a:gdLst/>
              <a:ahLst/>
              <a:cxnLst/>
              <a:rect l="l" t="t" r="r" b="b"/>
              <a:pathLst>
                <a:path w="170" h="591" extrusionOk="0">
                  <a:moveTo>
                    <a:pt x="43" y="0"/>
                  </a:moveTo>
                  <a:lnTo>
                    <a:pt x="1" y="43"/>
                  </a:lnTo>
                  <a:lnTo>
                    <a:pt x="43" y="549"/>
                  </a:lnTo>
                  <a:lnTo>
                    <a:pt x="85" y="591"/>
                  </a:lnTo>
                  <a:lnTo>
                    <a:pt x="127" y="591"/>
                  </a:lnTo>
                  <a:lnTo>
                    <a:pt x="169" y="549"/>
                  </a:lnTo>
                  <a:lnTo>
                    <a:pt x="169" y="506"/>
                  </a:lnTo>
                  <a:lnTo>
                    <a:pt x="85" y="4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709300" y="1263675"/>
              <a:ext cx="4250" cy="14775"/>
            </a:xfrm>
            <a:custGeom>
              <a:avLst/>
              <a:gdLst/>
              <a:ahLst/>
              <a:cxnLst/>
              <a:rect l="l" t="t" r="r" b="b"/>
              <a:pathLst>
                <a:path w="170" h="591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549"/>
                  </a:lnTo>
                  <a:lnTo>
                    <a:pt x="43" y="549"/>
                  </a:lnTo>
                  <a:lnTo>
                    <a:pt x="85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69" y="549"/>
                  </a:lnTo>
                  <a:lnTo>
                    <a:pt x="169" y="506"/>
                  </a:lnTo>
                  <a:lnTo>
                    <a:pt x="169" y="506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687175" y="1234150"/>
              <a:ext cx="5275" cy="24275"/>
            </a:xfrm>
            <a:custGeom>
              <a:avLst/>
              <a:gdLst/>
              <a:ahLst/>
              <a:cxnLst/>
              <a:rect l="l" t="t" r="r" b="b"/>
              <a:pathLst>
                <a:path w="211" h="971" extrusionOk="0">
                  <a:moveTo>
                    <a:pt x="42" y="1"/>
                  </a:moveTo>
                  <a:lnTo>
                    <a:pt x="0" y="43"/>
                  </a:lnTo>
                  <a:lnTo>
                    <a:pt x="42" y="507"/>
                  </a:lnTo>
                  <a:lnTo>
                    <a:pt x="84" y="760"/>
                  </a:lnTo>
                  <a:lnTo>
                    <a:pt x="84" y="844"/>
                  </a:lnTo>
                  <a:lnTo>
                    <a:pt x="127" y="971"/>
                  </a:lnTo>
                  <a:lnTo>
                    <a:pt x="211" y="971"/>
                  </a:lnTo>
                  <a:lnTo>
                    <a:pt x="211" y="844"/>
                  </a:lnTo>
                  <a:lnTo>
                    <a:pt x="211" y="718"/>
                  </a:lnTo>
                  <a:lnTo>
                    <a:pt x="169" y="507"/>
                  </a:lnTo>
                  <a:lnTo>
                    <a:pt x="84" y="4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687175" y="1234150"/>
              <a:ext cx="5275" cy="24275"/>
            </a:xfrm>
            <a:custGeom>
              <a:avLst/>
              <a:gdLst/>
              <a:ahLst/>
              <a:cxnLst/>
              <a:rect l="l" t="t" r="r" b="b"/>
              <a:pathLst>
                <a:path w="211" h="971" fill="none" extrusionOk="0">
                  <a:moveTo>
                    <a:pt x="42" y="1"/>
                  </a:moveTo>
                  <a:lnTo>
                    <a:pt x="42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2" y="507"/>
                  </a:lnTo>
                  <a:lnTo>
                    <a:pt x="42" y="507"/>
                  </a:lnTo>
                  <a:lnTo>
                    <a:pt x="84" y="760"/>
                  </a:lnTo>
                  <a:lnTo>
                    <a:pt x="84" y="760"/>
                  </a:lnTo>
                  <a:lnTo>
                    <a:pt x="84" y="844"/>
                  </a:lnTo>
                  <a:lnTo>
                    <a:pt x="84" y="844"/>
                  </a:lnTo>
                  <a:lnTo>
                    <a:pt x="127" y="971"/>
                  </a:lnTo>
                  <a:lnTo>
                    <a:pt x="127" y="971"/>
                  </a:lnTo>
                  <a:lnTo>
                    <a:pt x="169" y="971"/>
                  </a:lnTo>
                  <a:lnTo>
                    <a:pt x="169" y="971"/>
                  </a:lnTo>
                  <a:lnTo>
                    <a:pt x="211" y="971"/>
                  </a:lnTo>
                  <a:lnTo>
                    <a:pt x="211" y="971"/>
                  </a:lnTo>
                  <a:lnTo>
                    <a:pt x="211" y="844"/>
                  </a:lnTo>
                  <a:lnTo>
                    <a:pt x="211" y="844"/>
                  </a:lnTo>
                  <a:lnTo>
                    <a:pt x="211" y="718"/>
                  </a:lnTo>
                  <a:lnTo>
                    <a:pt x="211" y="718"/>
                  </a:lnTo>
                  <a:lnTo>
                    <a:pt x="169" y="507"/>
                  </a:lnTo>
                  <a:lnTo>
                    <a:pt x="169" y="507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794675" y="1507175"/>
              <a:ext cx="11625" cy="33750"/>
            </a:xfrm>
            <a:custGeom>
              <a:avLst/>
              <a:gdLst/>
              <a:ahLst/>
              <a:cxnLst/>
              <a:rect l="l" t="t" r="r" b="b"/>
              <a:pathLst>
                <a:path w="465" h="1350" extrusionOk="0">
                  <a:moveTo>
                    <a:pt x="43" y="0"/>
                  </a:moveTo>
                  <a:lnTo>
                    <a:pt x="1" y="43"/>
                  </a:lnTo>
                  <a:lnTo>
                    <a:pt x="85" y="380"/>
                  </a:lnTo>
                  <a:lnTo>
                    <a:pt x="170" y="717"/>
                  </a:lnTo>
                  <a:lnTo>
                    <a:pt x="254" y="1012"/>
                  </a:lnTo>
                  <a:lnTo>
                    <a:pt x="380" y="1350"/>
                  </a:lnTo>
                  <a:lnTo>
                    <a:pt x="423" y="1350"/>
                  </a:lnTo>
                  <a:lnTo>
                    <a:pt x="465" y="1307"/>
                  </a:lnTo>
                  <a:lnTo>
                    <a:pt x="423" y="1139"/>
                  </a:lnTo>
                  <a:lnTo>
                    <a:pt x="380" y="970"/>
                  </a:lnTo>
                  <a:lnTo>
                    <a:pt x="296" y="675"/>
                  </a:lnTo>
                  <a:lnTo>
                    <a:pt x="212" y="33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794675" y="1507175"/>
              <a:ext cx="11625" cy="33750"/>
            </a:xfrm>
            <a:custGeom>
              <a:avLst/>
              <a:gdLst/>
              <a:ahLst/>
              <a:cxnLst/>
              <a:rect l="l" t="t" r="r" b="b"/>
              <a:pathLst>
                <a:path w="465" h="1350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5" y="380"/>
                  </a:lnTo>
                  <a:lnTo>
                    <a:pt x="170" y="717"/>
                  </a:lnTo>
                  <a:lnTo>
                    <a:pt x="170" y="717"/>
                  </a:lnTo>
                  <a:lnTo>
                    <a:pt x="254" y="1012"/>
                  </a:lnTo>
                  <a:lnTo>
                    <a:pt x="380" y="1350"/>
                  </a:lnTo>
                  <a:lnTo>
                    <a:pt x="380" y="1350"/>
                  </a:lnTo>
                  <a:lnTo>
                    <a:pt x="423" y="1350"/>
                  </a:lnTo>
                  <a:lnTo>
                    <a:pt x="423" y="1350"/>
                  </a:lnTo>
                  <a:lnTo>
                    <a:pt x="465" y="1307"/>
                  </a:lnTo>
                  <a:lnTo>
                    <a:pt x="465" y="1307"/>
                  </a:lnTo>
                  <a:lnTo>
                    <a:pt x="423" y="1139"/>
                  </a:lnTo>
                  <a:lnTo>
                    <a:pt x="380" y="970"/>
                  </a:lnTo>
                  <a:lnTo>
                    <a:pt x="380" y="970"/>
                  </a:lnTo>
                  <a:lnTo>
                    <a:pt x="296" y="675"/>
                  </a:lnTo>
                  <a:lnTo>
                    <a:pt x="296" y="675"/>
                  </a:lnTo>
                  <a:lnTo>
                    <a:pt x="212" y="338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811550" y="1557775"/>
              <a:ext cx="6350" cy="20050"/>
            </a:xfrm>
            <a:custGeom>
              <a:avLst/>
              <a:gdLst/>
              <a:ahLst/>
              <a:cxnLst/>
              <a:rect l="l" t="t" r="r" b="b"/>
              <a:pathLst>
                <a:path w="254" h="802" extrusionOk="0">
                  <a:moveTo>
                    <a:pt x="1" y="0"/>
                  </a:moveTo>
                  <a:lnTo>
                    <a:pt x="1" y="42"/>
                  </a:lnTo>
                  <a:lnTo>
                    <a:pt x="85" y="380"/>
                  </a:lnTo>
                  <a:lnTo>
                    <a:pt x="127" y="548"/>
                  </a:lnTo>
                  <a:lnTo>
                    <a:pt x="127" y="675"/>
                  </a:lnTo>
                  <a:lnTo>
                    <a:pt x="127" y="759"/>
                  </a:lnTo>
                  <a:lnTo>
                    <a:pt x="169" y="801"/>
                  </a:lnTo>
                  <a:lnTo>
                    <a:pt x="254" y="801"/>
                  </a:lnTo>
                  <a:lnTo>
                    <a:pt x="254" y="759"/>
                  </a:lnTo>
                  <a:lnTo>
                    <a:pt x="211" y="548"/>
                  </a:lnTo>
                  <a:lnTo>
                    <a:pt x="169" y="38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811550" y="1557775"/>
              <a:ext cx="6350" cy="20050"/>
            </a:xfrm>
            <a:custGeom>
              <a:avLst/>
              <a:gdLst/>
              <a:ahLst/>
              <a:cxnLst/>
              <a:rect l="l" t="t" r="r" b="b"/>
              <a:pathLst>
                <a:path w="254" h="802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85" y="380"/>
                  </a:lnTo>
                  <a:lnTo>
                    <a:pt x="85" y="380"/>
                  </a:lnTo>
                  <a:lnTo>
                    <a:pt x="127" y="548"/>
                  </a:lnTo>
                  <a:lnTo>
                    <a:pt x="127" y="548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127" y="759"/>
                  </a:lnTo>
                  <a:lnTo>
                    <a:pt x="127" y="759"/>
                  </a:lnTo>
                  <a:lnTo>
                    <a:pt x="169" y="801"/>
                  </a:lnTo>
                  <a:lnTo>
                    <a:pt x="211" y="801"/>
                  </a:lnTo>
                  <a:lnTo>
                    <a:pt x="211" y="801"/>
                  </a:lnTo>
                  <a:lnTo>
                    <a:pt x="254" y="801"/>
                  </a:lnTo>
                  <a:lnTo>
                    <a:pt x="254" y="759"/>
                  </a:lnTo>
                  <a:lnTo>
                    <a:pt x="254" y="759"/>
                  </a:lnTo>
                  <a:lnTo>
                    <a:pt x="211" y="548"/>
                  </a:lnTo>
                  <a:lnTo>
                    <a:pt x="211" y="548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784150" y="154827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extrusionOk="0">
                  <a:moveTo>
                    <a:pt x="0" y="1"/>
                  </a:moveTo>
                  <a:lnTo>
                    <a:pt x="0" y="43"/>
                  </a:lnTo>
                  <a:lnTo>
                    <a:pt x="42" y="338"/>
                  </a:lnTo>
                  <a:lnTo>
                    <a:pt x="85" y="465"/>
                  </a:lnTo>
                  <a:lnTo>
                    <a:pt x="85" y="549"/>
                  </a:lnTo>
                  <a:lnTo>
                    <a:pt x="127" y="633"/>
                  </a:lnTo>
                  <a:lnTo>
                    <a:pt x="169" y="633"/>
                  </a:lnTo>
                  <a:lnTo>
                    <a:pt x="211" y="591"/>
                  </a:lnTo>
                  <a:lnTo>
                    <a:pt x="211" y="507"/>
                  </a:lnTo>
                  <a:lnTo>
                    <a:pt x="169" y="465"/>
                  </a:lnTo>
                  <a:lnTo>
                    <a:pt x="127" y="296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784150" y="154827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fill="none" extrusionOk="0">
                  <a:moveTo>
                    <a:pt x="42" y="1"/>
                  </a:moveTo>
                  <a:lnTo>
                    <a:pt x="42" y="1"/>
                  </a:ln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85" y="465"/>
                  </a:lnTo>
                  <a:lnTo>
                    <a:pt x="85" y="465"/>
                  </a:lnTo>
                  <a:lnTo>
                    <a:pt x="85" y="549"/>
                  </a:lnTo>
                  <a:lnTo>
                    <a:pt x="85" y="549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211" y="591"/>
                  </a:lnTo>
                  <a:lnTo>
                    <a:pt x="211" y="591"/>
                  </a:lnTo>
                  <a:lnTo>
                    <a:pt x="211" y="507"/>
                  </a:lnTo>
                  <a:lnTo>
                    <a:pt x="211" y="507"/>
                  </a:lnTo>
                  <a:lnTo>
                    <a:pt x="169" y="465"/>
                  </a:lnTo>
                  <a:lnTo>
                    <a:pt x="169" y="465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328775" y="1622075"/>
              <a:ext cx="10550" cy="32700"/>
            </a:xfrm>
            <a:custGeom>
              <a:avLst/>
              <a:gdLst/>
              <a:ahLst/>
              <a:cxnLst/>
              <a:rect l="l" t="t" r="r" b="b"/>
              <a:pathLst>
                <a:path w="422" h="1308" extrusionOk="0">
                  <a:moveTo>
                    <a:pt x="380" y="0"/>
                  </a:moveTo>
                  <a:lnTo>
                    <a:pt x="337" y="42"/>
                  </a:lnTo>
                  <a:lnTo>
                    <a:pt x="169" y="633"/>
                  </a:lnTo>
                  <a:lnTo>
                    <a:pt x="84" y="970"/>
                  </a:lnTo>
                  <a:lnTo>
                    <a:pt x="0" y="1265"/>
                  </a:lnTo>
                  <a:lnTo>
                    <a:pt x="0" y="1307"/>
                  </a:lnTo>
                  <a:lnTo>
                    <a:pt x="42" y="1307"/>
                  </a:lnTo>
                  <a:lnTo>
                    <a:pt x="127" y="1265"/>
                  </a:lnTo>
                  <a:lnTo>
                    <a:pt x="253" y="675"/>
                  </a:lnTo>
                  <a:lnTo>
                    <a:pt x="422" y="4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328775" y="1622075"/>
              <a:ext cx="10550" cy="32700"/>
            </a:xfrm>
            <a:custGeom>
              <a:avLst/>
              <a:gdLst/>
              <a:ahLst/>
              <a:cxnLst/>
              <a:rect l="l" t="t" r="r" b="b"/>
              <a:pathLst>
                <a:path w="422" h="1308" fill="none" extrusionOk="0">
                  <a:moveTo>
                    <a:pt x="380" y="0"/>
                  </a:moveTo>
                  <a:lnTo>
                    <a:pt x="380" y="0"/>
                  </a:lnTo>
                  <a:lnTo>
                    <a:pt x="337" y="42"/>
                  </a:lnTo>
                  <a:lnTo>
                    <a:pt x="337" y="42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84" y="970"/>
                  </a:lnTo>
                  <a:lnTo>
                    <a:pt x="84" y="970"/>
                  </a:lnTo>
                  <a:lnTo>
                    <a:pt x="0" y="1265"/>
                  </a:lnTo>
                  <a:lnTo>
                    <a:pt x="0" y="1265"/>
                  </a:lnTo>
                  <a:lnTo>
                    <a:pt x="0" y="1307"/>
                  </a:lnTo>
                  <a:lnTo>
                    <a:pt x="42" y="1307"/>
                  </a:lnTo>
                  <a:lnTo>
                    <a:pt x="42" y="1307"/>
                  </a:lnTo>
                  <a:lnTo>
                    <a:pt x="127" y="1265"/>
                  </a:lnTo>
                  <a:lnTo>
                    <a:pt x="127" y="1265"/>
                  </a:lnTo>
                  <a:lnTo>
                    <a:pt x="253" y="675"/>
                  </a:lnTo>
                  <a:lnTo>
                    <a:pt x="253" y="675"/>
                  </a:lnTo>
                  <a:lnTo>
                    <a:pt x="422" y="42"/>
                  </a:lnTo>
                  <a:lnTo>
                    <a:pt x="422" y="42"/>
                  </a:lnTo>
                  <a:lnTo>
                    <a:pt x="422" y="42"/>
                  </a:lnTo>
                  <a:lnTo>
                    <a:pt x="3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351950" y="1564100"/>
              <a:ext cx="6350" cy="21100"/>
            </a:xfrm>
            <a:custGeom>
              <a:avLst/>
              <a:gdLst/>
              <a:ahLst/>
              <a:cxnLst/>
              <a:rect l="l" t="t" r="r" b="b"/>
              <a:pathLst>
                <a:path w="254" h="844" extrusionOk="0">
                  <a:moveTo>
                    <a:pt x="212" y="0"/>
                  </a:moveTo>
                  <a:lnTo>
                    <a:pt x="212" y="42"/>
                  </a:lnTo>
                  <a:lnTo>
                    <a:pt x="85" y="422"/>
                  </a:lnTo>
                  <a:lnTo>
                    <a:pt x="1" y="633"/>
                  </a:lnTo>
                  <a:lnTo>
                    <a:pt x="1" y="801"/>
                  </a:lnTo>
                  <a:lnTo>
                    <a:pt x="1" y="844"/>
                  </a:lnTo>
                  <a:lnTo>
                    <a:pt x="43" y="844"/>
                  </a:lnTo>
                  <a:lnTo>
                    <a:pt x="85" y="675"/>
                  </a:lnTo>
                  <a:lnTo>
                    <a:pt x="169" y="464"/>
                  </a:lnTo>
                  <a:lnTo>
                    <a:pt x="212" y="211"/>
                  </a:lnTo>
                  <a:lnTo>
                    <a:pt x="254" y="4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351950" y="1564100"/>
              <a:ext cx="6350" cy="21100"/>
            </a:xfrm>
            <a:custGeom>
              <a:avLst/>
              <a:gdLst/>
              <a:ahLst/>
              <a:cxnLst/>
              <a:rect l="l" t="t" r="r" b="b"/>
              <a:pathLst>
                <a:path w="254" h="844" fill="none" extrusionOk="0">
                  <a:moveTo>
                    <a:pt x="212" y="0"/>
                  </a:moveTo>
                  <a:lnTo>
                    <a:pt x="212" y="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85" y="422"/>
                  </a:lnTo>
                  <a:lnTo>
                    <a:pt x="85" y="422"/>
                  </a:lnTo>
                  <a:lnTo>
                    <a:pt x="1" y="633"/>
                  </a:lnTo>
                  <a:lnTo>
                    <a:pt x="1" y="801"/>
                  </a:lnTo>
                  <a:lnTo>
                    <a:pt x="1" y="801"/>
                  </a:lnTo>
                  <a:lnTo>
                    <a:pt x="1" y="844"/>
                  </a:lnTo>
                  <a:lnTo>
                    <a:pt x="1" y="844"/>
                  </a:lnTo>
                  <a:lnTo>
                    <a:pt x="43" y="844"/>
                  </a:lnTo>
                  <a:lnTo>
                    <a:pt x="43" y="844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169" y="464"/>
                  </a:lnTo>
                  <a:lnTo>
                    <a:pt x="169" y="464"/>
                  </a:lnTo>
                  <a:lnTo>
                    <a:pt x="212" y="211"/>
                  </a:lnTo>
                  <a:lnTo>
                    <a:pt x="212" y="211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367775" y="1598875"/>
              <a:ext cx="5300" cy="23225"/>
            </a:xfrm>
            <a:custGeom>
              <a:avLst/>
              <a:gdLst/>
              <a:ahLst/>
              <a:cxnLst/>
              <a:rect l="l" t="t" r="r" b="b"/>
              <a:pathLst>
                <a:path w="212" h="929" extrusionOk="0">
                  <a:moveTo>
                    <a:pt x="169" y="1"/>
                  </a:moveTo>
                  <a:lnTo>
                    <a:pt x="85" y="464"/>
                  </a:lnTo>
                  <a:lnTo>
                    <a:pt x="42" y="675"/>
                  </a:lnTo>
                  <a:lnTo>
                    <a:pt x="0" y="802"/>
                  </a:lnTo>
                  <a:lnTo>
                    <a:pt x="0" y="928"/>
                  </a:lnTo>
                  <a:lnTo>
                    <a:pt x="85" y="928"/>
                  </a:lnTo>
                  <a:lnTo>
                    <a:pt x="127" y="802"/>
                  </a:lnTo>
                  <a:lnTo>
                    <a:pt x="127" y="717"/>
                  </a:lnTo>
                  <a:lnTo>
                    <a:pt x="169" y="464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367775" y="1598875"/>
              <a:ext cx="5300" cy="23225"/>
            </a:xfrm>
            <a:custGeom>
              <a:avLst/>
              <a:gdLst/>
              <a:ahLst/>
              <a:cxnLst/>
              <a:rect l="l" t="t" r="r" b="b"/>
              <a:pathLst>
                <a:path w="212" h="929" fill="none" extrusionOk="0">
                  <a:moveTo>
                    <a:pt x="169" y="1"/>
                  </a:moveTo>
                  <a:lnTo>
                    <a:pt x="169" y="1"/>
                  </a:lnTo>
                  <a:lnTo>
                    <a:pt x="169" y="1"/>
                  </a:lnTo>
                  <a:lnTo>
                    <a:pt x="169" y="1"/>
                  </a:lnTo>
                  <a:lnTo>
                    <a:pt x="85" y="464"/>
                  </a:lnTo>
                  <a:lnTo>
                    <a:pt x="85" y="464"/>
                  </a:lnTo>
                  <a:lnTo>
                    <a:pt x="42" y="675"/>
                  </a:lnTo>
                  <a:lnTo>
                    <a:pt x="42" y="675"/>
                  </a:lnTo>
                  <a:lnTo>
                    <a:pt x="0" y="802"/>
                  </a:lnTo>
                  <a:lnTo>
                    <a:pt x="0" y="802"/>
                  </a:lnTo>
                  <a:lnTo>
                    <a:pt x="0" y="928"/>
                  </a:lnTo>
                  <a:lnTo>
                    <a:pt x="0" y="928"/>
                  </a:lnTo>
                  <a:lnTo>
                    <a:pt x="42" y="928"/>
                  </a:lnTo>
                  <a:lnTo>
                    <a:pt x="42" y="928"/>
                  </a:lnTo>
                  <a:lnTo>
                    <a:pt x="85" y="928"/>
                  </a:lnTo>
                  <a:lnTo>
                    <a:pt x="85" y="928"/>
                  </a:lnTo>
                  <a:lnTo>
                    <a:pt x="127" y="802"/>
                  </a:lnTo>
                  <a:lnTo>
                    <a:pt x="127" y="802"/>
                  </a:lnTo>
                  <a:lnTo>
                    <a:pt x="127" y="717"/>
                  </a:lnTo>
                  <a:lnTo>
                    <a:pt x="127" y="717"/>
                  </a:lnTo>
                  <a:lnTo>
                    <a:pt x="169" y="464"/>
                  </a:lnTo>
                  <a:lnTo>
                    <a:pt x="169" y="464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386750" y="1648425"/>
              <a:ext cx="3175" cy="8450"/>
            </a:xfrm>
            <a:custGeom>
              <a:avLst/>
              <a:gdLst/>
              <a:ahLst/>
              <a:cxnLst/>
              <a:rect l="l" t="t" r="r" b="b"/>
              <a:pathLst>
                <a:path w="127" h="338" extrusionOk="0">
                  <a:moveTo>
                    <a:pt x="85" y="0"/>
                  </a:moveTo>
                  <a:lnTo>
                    <a:pt x="42" y="169"/>
                  </a:lnTo>
                  <a:lnTo>
                    <a:pt x="0" y="253"/>
                  </a:lnTo>
                  <a:lnTo>
                    <a:pt x="0" y="296"/>
                  </a:lnTo>
                  <a:lnTo>
                    <a:pt x="42" y="338"/>
                  </a:lnTo>
                  <a:lnTo>
                    <a:pt x="85" y="338"/>
                  </a:lnTo>
                  <a:lnTo>
                    <a:pt x="127" y="296"/>
                  </a:lnTo>
                  <a:lnTo>
                    <a:pt x="127" y="253"/>
                  </a:lnTo>
                  <a:lnTo>
                    <a:pt x="127" y="169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386750" y="1648425"/>
              <a:ext cx="3175" cy="8450"/>
            </a:xfrm>
            <a:custGeom>
              <a:avLst/>
              <a:gdLst/>
              <a:ahLst/>
              <a:cxnLst/>
              <a:rect l="l" t="t" r="r" b="b"/>
              <a:pathLst>
                <a:path w="127" h="338" fill="none" extrusionOk="0">
                  <a:moveTo>
                    <a:pt x="127" y="0"/>
                  </a:moveTo>
                  <a:lnTo>
                    <a:pt x="127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2" y="169"/>
                  </a:lnTo>
                  <a:lnTo>
                    <a:pt x="42" y="169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398350" y="1572525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127" h="381" extrusionOk="0">
                  <a:moveTo>
                    <a:pt x="84" y="1"/>
                  </a:moveTo>
                  <a:lnTo>
                    <a:pt x="42" y="43"/>
                  </a:lnTo>
                  <a:lnTo>
                    <a:pt x="0" y="211"/>
                  </a:lnTo>
                  <a:lnTo>
                    <a:pt x="0" y="296"/>
                  </a:lnTo>
                  <a:lnTo>
                    <a:pt x="0" y="338"/>
                  </a:lnTo>
                  <a:lnTo>
                    <a:pt x="0" y="380"/>
                  </a:lnTo>
                  <a:lnTo>
                    <a:pt x="42" y="380"/>
                  </a:lnTo>
                  <a:lnTo>
                    <a:pt x="84" y="338"/>
                  </a:lnTo>
                  <a:lnTo>
                    <a:pt x="84" y="296"/>
                  </a:lnTo>
                  <a:lnTo>
                    <a:pt x="84" y="211"/>
                  </a:lnTo>
                  <a:lnTo>
                    <a:pt x="127" y="43"/>
                  </a:lnTo>
                  <a:lnTo>
                    <a:pt x="84" y="4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398350" y="1572525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127" h="381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338"/>
                  </a:lnTo>
                  <a:lnTo>
                    <a:pt x="0" y="380"/>
                  </a:lnTo>
                  <a:lnTo>
                    <a:pt x="42" y="380"/>
                  </a:lnTo>
                  <a:lnTo>
                    <a:pt x="42" y="380"/>
                  </a:lnTo>
                  <a:lnTo>
                    <a:pt x="84" y="338"/>
                  </a:lnTo>
                  <a:lnTo>
                    <a:pt x="84" y="296"/>
                  </a:lnTo>
                  <a:lnTo>
                    <a:pt x="84" y="296"/>
                  </a:lnTo>
                  <a:lnTo>
                    <a:pt x="84" y="211"/>
                  </a:lnTo>
                  <a:lnTo>
                    <a:pt x="84" y="211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615475" y="1155100"/>
              <a:ext cx="3200" cy="12675"/>
            </a:xfrm>
            <a:custGeom>
              <a:avLst/>
              <a:gdLst/>
              <a:ahLst/>
              <a:cxnLst/>
              <a:rect l="l" t="t" r="r" b="b"/>
              <a:pathLst>
                <a:path w="128" h="507" extrusionOk="0">
                  <a:moveTo>
                    <a:pt x="85" y="0"/>
                  </a:moveTo>
                  <a:lnTo>
                    <a:pt x="43" y="43"/>
                  </a:lnTo>
                  <a:lnTo>
                    <a:pt x="43" y="127"/>
                  </a:lnTo>
                  <a:lnTo>
                    <a:pt x="1" y="253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1" y="464"/>
                  </a:lnTo>
                  <a:lnTo>
                    <a:pt x="85" y="506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27" y="380"/>
                  </a:lnTo>
                  <a:lnTo>
                    <a:pt x="127" y="253"/>
                  </a:lnTo>
                  <a:lnTo>
                    <a:pt x="85" y="169"/>
                  </a:lnTo>
                  <a:lnTo>
                    <a:pt x="85" y="85"/>
                  </a:lnTo>
                  <a:lnTo>
                    <a:pt x="85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615475" y="1155100"/>
              <a:ext cx="3200" cy="12675"/>
            </a:xfrm>
            <a:custGeom>
              <a:avLst/>
              <a:gdLst/>
              <a:ahLst/>
              <a:cxnLst/>
              <a:rect l="l" t="t" r="r" b="b"/>
              <a:pathLst>
                <a:path w="128" h="507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629200" y="1132975"/>
              <a:ext cx="3175" cy="20050"/>
            </a:xfrm>
            <a:custGeom>
              <a:avLst/>
              <a:gdLst/>
              <a:ahLst/>
              <a:cxnLst/>
              <a:rect l="l" t="t" r="r" b="b"/>
              <a:pathLst>
                <a:path w="127" h="802" extrusionOk="0">
                  <a:moveTo>
                    <a:pt x="42" y="0"/>
                  </a:moveTo>
                  <a:lnTo>
                    <a:pt x="42" y="42"/>
                  </a:lnTo>
                  <a:lnTo>
                    <a:pt x="0" y="422"/>
                  </a:lnTo>
                  <a:lnTo>
                    <a:pt x="0" y="590"/>
                  </a:lnTo>
                  <a:lnTo>
                    <a:pt x="0" y="675"/>
                  </a:lnTo>
                  <a:lnTo>
                    <a:pt x="42" y="759"/>
                  </a:lnTo>
                  <a:lnTo>
                    <a:pt x="42" y="801"/>
                  </a:lnTo>
                  <a:lnTo>
                    <a:pt x="84" y="759"/>
                  </a:lnTo>
                  <a:lnTo>
                    <a:pt x="84" y="675"/>
                  </a:lnTo>
                  <a:lnTo>
                    <a:pt x="127" y="590"/>
                  </a:lnTo>
                  <a:lnTo>
                    <a:pt x="84" y="422"/>
                  </a:lnTo>
                  <a:lnTo>
                    <a:pt x="84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629200" y="1132975"/>
              <a:ext cx="3175" cy="20050"/>
            </a:xfrm>
            <a:custGeom>
              <a:avLst/>
              <a:gdLst/>
              <a:ahLst/>
              <a:cxnLst/>
              <a:rect l="l" t="t" r="r" b="b"/>
              <a:pathLst>
                <a:path w="127" h="802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590"/>
                  </a:lnTo>
                  <a:lnTo>
                    <a:pt x="0" y="590"/>
                  </a:lnTo>
                  <a:lnTo>
                    <a:pt x="0" y="675"/>
                  </a:lnTo>
                  <a:lnTo>
                    <a:pt x="42" y="759"/>
                  </a:lnTo>
                  <a:lnTo>
                    <a:pt x="42" y="759"/>
                  </a:lnTo>
                  <a:lnTo>
                    <a:pt x="42" y="801"/>
                  </a:lnTo>
                  <a:lnTo>
                    <a:pt x="42" y="801"/>
                  </a:lnTo>
                  <a:lnTo>
                    <a:pt x="84" y="759"/>
                  </a:lnTo>
                  <a:lnTo>
                    <a:pt x="84" y="759"/>
                  </a:lnTo>
                  <a:lnTo>
                    <a:pt x="84" y="675"/>
                  </a:lnTo>
                  <a:lnTo>
                    <a:pt x="127" y="590"/>
                  </a:lnTo>
                  <a:lnTo>
                    <a:pt x="127" y="590"/>
                  </a:lnTo>
                  <a:lnTo>
                    <a:pt x="84" y="422"/>
                  </a:lnTo>
                  <a:lnTo>
                    <a:pt x="84" y="422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693500" y="1590450"/>
              <a:ext cx="4225" cy="11625"/>
            </a:xfrm>
            <a:custGeom>
              <a:avLst/>
              <a:gdLst/>
              <a:ahLst/>
              <a:cxnLst/>
              <a:rect l="l" t="t" r="r" b="b"/>
              <a:pathLst>
                <a:path w="169" h="465" extrusionOk="0">
                  <a:moveTo>
                    <a:pt x="42" y="0"/>
                  </a:moveTo>
                  <a:lnTo>
                    <a:pt x="0" y="43"/>
                  </a:lnTo>
                  <a:lnTo>
                    <a:pt x="0" y="211"/>
                  </a:lnTo>
                  <a:lnTo>
                    <a:pt x="42" y="296"/>
                  </a:lnTo>
                  <a:lnTo>
                    <a:pt x="42" y="380"/>
                  </a:lnTo>
                  <a:lnTo>
                    <a:pt x="42" y="422"/>
                  </a:lnTo>
                  <a:lnTo>
                    <a:pt x="84" y="422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69" y="380"/>
                  </a:lnTo>
                  <a:lnTo>
                    <a:pt x="169" y="338"/>
                  </a:lnTo>
                  <a:lnTo>
                    <a:pt x="127" y="253"/>
                  </a:lnTo>
                  <a:lnTo>
                    <a:pt x="127" y="211"/>
                  </a:lnTo>
                  <a:lnTo>
                    <a:pt x="84" y="4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3500" y="1590450"/>
              <a:ext cx="4225" cy="11625"/>
            </a:xfrm>
            <a:custGeom>
              <a:avLst/>
              <a:gdLst/>
              <a:ahLst/>
              <a:cxnLst/>
              <a:rect l="l" t="t" r="r" b="b"/>
              <a:pathLst>
                <a:path w="169" h="465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42" y="380"/>
                  </a:lnTo>
                  <a:lnTo>
                    <a:pt x="42" y="380"/>
                  </a:lnTo>
                  <a:lnTo>
                    <a:pt x="42" y="422"/>
                  </a:lnTo>
                  <a:lnTo>
                    <a:pt x="42" y="422"/>
                  </a:lnTo>
                  <a:lnTo>
                    <a:pt x="84" y="422"/>
                  </a:lnTo>
                  <a:lnTo>
                    <a:pt x="84" y="422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709300" y="1598875"/>
              <a:ext cx="5300" cy="21100"/>
            </a:xfrm>
            <a:custGeom>
              <a:avLst/>
              <a:gdLst/>
              <a:ahLst/>
              <a:cxnLst/>
              <a:rect l="l" t="t" r="r" b="b"/>
              <a:pathLst>
                <a:path w="212" h="844" extrusionOk="0">
                  <a:moveTo>
                    <a:pt x="1" y="1"/>
                  </a:moveTo>
                  <a:lnTo>
                    <a:pt x="1" y="43"/>
                  </a:lnTo>
                  <a:lnTo>
                    <a:pt x="1" y="127"/>
                  </a:lnTo>
                  <a:lnTo>
                    <a:pt x="1" y="254"/>
                  </a:lnTo>
                  <a:lnTo>
                    <a:pt x="43" y="422"/>
                  </a:lnTo>
                  <a:lnTo>
                    <a:pt x="43" y="633"/>
                  </a:lnTo>
                  <a:lnTo>
                    <a:pt x="85" y="760"/>
                  </a:lnTo>
                  <a:lnTo>
                    <a:pt x="85" y="802"/>
                  </a:lnTo>
                  <a:lnTo>
                    <a:pt x="127" y="844"/>
                  </a:lnTo>
                  <a:lnTo>
                    <a:pt x="169" y="802"/>
                  </a:lnTo>
                  <a:lnTo>
                    <a:pt x="211" y="760"/>
                  </a:lnTo>
                  <a:lnTo>
                    <a:pt x="211" y="717"/>
                  </a:lnTo>
                  <a:lnTo>
                    <a:pt x="169" y="633"/>
                  </a:lnTo>
                  <a:lnTo>
                    <a:pt x="127" y="422"/>
                  </a:lnTo>
                  <a:lnTo>
                    <a:pt x="85" y="21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709300" y="1598875"/>
              <a:ext cx="5300" cy="21100"/>
            </a:xfrm>
            <a:custGeom>
              <a:avLst/>
              <a:gdLst/>
              <a:ahLst/>
              <a:cxnLst/>
              <a:rect l="l" t="t" r="r" b="b"/>
              <a:pathLst>
                <a:path w="212" h="84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760"/>
                  </a:lnTo>
                  <a:lnTo>
                    <a:pt x="85" y="802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211" y="760"/>
                  </a:lnTo>
                  <a:lnTo>
                    <a:pt x="211" y="717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499525" y="149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499525" y="149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499525" y="1472375"/>
              <a:ext cx="5300" cy="19000"/>
            </a:xfrm>
            <a:custGeom>
              <a:avLst/>
              <a:gdLst/>
              <a:ahLst/>
              <a:cxnLst/>
              <a:rect l="l" t="t" r="r" b="b"/>
              <a:pathLst>
                <a:path w="212" h="760" extrusionOk="0">
                  <a:moveTo>
                    <a:pt x="169" y="1"/>
                  </a:moveTo>
                  <a:lnTo>
                    <a:pt x="43" y="170"/>
                  </a:lnTo>
                  <a:lnTo>
                    <a:pt x="1" y="380"/>
                  </a:lnTo>
                  <a:lnTo>
                    <a:pt x="1" y="591"/>
                  </a:lnTo>
                  <a:lnTo>
                    <a:pt x="43" y="676"/>
                  </a:lnTo>
                  <a:lnTo>
                    <a:pt x="127" y="760"/>
                  </a:lnTo>
                  <a:lnTo>
                    <a:pt x="169" y="760"/>
                  </a:lnTo>
                  <a:lnTo>
                    <a:pt x="212" y="718"/>
                  </a:lnTo>
                  <a:lnTo>
                    <a:pt x="169" y="633"/>
                  </a:lnTo>
                  <a:lnTo>
                    <a:pt x="127" y="549"/>
                  </a:lnTo>
                  <a:lnTo>
                    <a:pt x="127" y="380"/>
                  </a:lnTo>
                  <a:lnTo>
                    <a:pt x="127" y="212"/>
                  </a:lnTo>
                  <a:lnTo>
                    <a:pt x="212" y="43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499525" y="1472375"/>
              <a:ext cx="5300" cy="19000"/>
            </a:xfrm>
            <a:custGeom>
              <a:avLst/>
              <a:gdLst/>
              <a:ahLst/>
              <a:cxnLst/>
              <a:rect l="l" t="t" r="r" b="b"/>
              <a:pathLst>
                <a:path w="212" h="760" fill="none" extrusionOk="0">
                  <a:moveTo>
                    <a:pt x="169" y="1"/>
                  </a:moveTo>
                  <a:lnTo>
                    <a:pt x="169" y="1"/>
                  </a:lnTo>
                  <a:lnTo>
                    <a:pt x="169" y="1"/>
                  </a:lnTo>
                  <a:lnTo>
                    <a:pt x="169" y="1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43" y="676"/>
                  </a:lnTo>
                  <a:lnTo>
                    <a:pt x="43" y="676"/>
                  </a:lnTo>
                  <a:lnTo>
                    <a:pt x="127" y="760"/>
                  </a:lnTo>
                  <a:lnTo>
                    <a:pt x="127" y="760"/>
                  </a:lnTo>
                  <a:lnTo>
                    <a:pt x="169" y="760"/>
                  </a:lnTo>
                  <a:lnTo>
                    <a:pt x="169" y="760"/>
                  </a:lnTo>
                  <a:lnTo>
                    <a:pt x="169" y="760"/>
                  </a:lnTo>
                  <a:lnTo>
                    <a:pt x="212" y="718"/>
                  </a:lnTo>
                  <a:lnTo>
                    <a:pt x="212" y="718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127" y="212"/>
                  </a:lnTo>
                  <a:lnTo>
                    <a:pt x="212" y="43"/>
                  </a:lnTo>
                  <a:lnTo>
                    <a:pt x="212" y="43"/>
                  </a:lnTo>
                  <a:lnTo>
                    <a:pt x="212" y="1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665025" y="1471325"/>
              <a:ext cx="4250" cy="15850"/>
            </a:xfrm>
            <a:custGeom>
              <a:avLst/>
              <a:gdLst/>
              <a:ahLst/>
              <a:cxnLst/>
              <a:rect l="l" t="t" r="r" b="b"/>
              <a:pathLst>
                <a:path w="170" h="634" extrusionOk="0">
                  <a:moveTo>
                    <a:pt x="43" y="1"/>
                  </a:moveTo>
                  <a:lnTo>
                    <a:pt x="1" y="43"/>
                  </a:lnTo>
                  <a:lnTo>
                    <a:pt x="43" y="338"/>
                  </a:lnTo>
                  <a:lnTo>
                    <a:pt x="1" y="465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127" y="549"/>
                  </a:lnTo>
                  <a:lnTo>
                    <a:pt x="169" y="465"/>
                  </a:lnTo>
                  <a:lnTo>
                    <a:pt x="169" y="338"/>
                  </a:lnTo>
                  <a:lnTo>
                    <a:pt x="169" y="16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665025" y="1471325"/>
              <a:ext cx="4250" cy="15850"/>
            </a:xfrm>
            <a:custGeom>
              <a:avLst/>
              <a:gdLst/>
              <a:ahLst/>
              <a:cxnLst/>
              <a:rect l="l" t="t" r="r" b="b"/>
              <a:pathLst>
                <a:path w="170" h="634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127" y="549"/>
                  </a:lnTo>
                  <a:lnTo>
                    <a:pt x="169" y="465"/>
                  </a:lnTo>
                  <a:lnTo>
                    <a:pt x="169" y="465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169" y="169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562775" y="1550400"/>
              <a:ext cx="39025" cy="4225"/>
            </a:xfrm>
            <a:custGeom>
              <a:avLst/>
              <a:gdLst/>
              <a:ahLst/>
              <a:cxnLst/>
              <a:rect l="l" t="t" r="r" b="b"/>
              <a:pathLst>
                <a:path w="1561" h="169" extrusionOk="0">
                  <a:moveTo>
                    <a:pt x="1" y="0"/>
                  </a:moveTo>
                  <a:lnTo>
                    <a:pt x="1" y="42"/>
                  </a:lnTo>
                  <a:lnTo>
                    <a:pt x="212" y="127"/>
                  </a:lnTo>
                  <a:lnTo>
                    <a:pt x="380" y="169"/>
                  </a:lnTo>
                  <a:lnTo>
                    <a:pt x="1181" y="169"/>
                  </a:lnTo>
                  <a:lnTo>
                    <a:pt x="1350" y="127"/>
                  </a:lnTo>
                  <a:lnTo>
                    <a:pt x="1519" y="42"/>
                  </a:lnTo>
                  <a:lnTo>
                    <a:pt x="1561" y="0"/>
                  </a:lnTo>
                  <a:lnTo>
                    <a:pt x="1476" y="0"/>
                  </a:lnTo>
                  <a:lnTo>
                    <a:pt x="1139" y="42"/>
                  </a:lnTo>
                  <a:lnTo>
                    <a:pt x="380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562775" y="1550400"/>
              <a:ext cx="39025" cy="4225"/>
            </a:xfrm>
            <a:custGeom>
              <a:avLst/>
              <a:gdLst/>
              <a:ahLst/>
              <a:cxnLst/>
              <a:rect l="l" t="t" r="r" b="b"/>
              <a:pathLst>
                <a:path w="1561" h="169" fill="none" extrusionOk="0">
                  <a:moveTo>
                    <a:pt x="1476" y="0"/>
                  </a:moveTo>
                  <a:lnTo>
                    <a:pt x="1476" y="0"/>
                  </a:lnTo>
                  <a:lnTo>
                    <a:pt x="1139" y="42"/>
                  </a:lnTo>
                  <a:lnTo>
                    <a:pt x="1139" y="42"/>
                  </a:lnTo>
                  <a:lnTo>
                    <a:pt x="760" y="42"/>
                  </a:lnTo>
                  <a:lnTo>
                    <a:pt x="760" y="42"/>
                  </a:lnTo>
                  <a:lnTo>
                    <a:pt x="760" y="42"/>
                  </a:lnTo>
                  <a:lnTo>
                    <a:pt x="760" y="42"/>
                  </a:lnTo>
                  <a:lnTo>
                    <a:pt x="380" y="4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212" y="127"/>
                  </a:lnTo>
                  <a:lnTo>
                    <a:pt x="380" y="169"/>
                  </a:lnTo>
                  <a:lnTo>
                    <a:pt x="760" y="169"/>
                  </a:lnTo>
                  <a:lnTo>
                    <a:pt x="760" y="169"/>
                  </a:lnTo>
                  <a:lnTo>
                    <a:pt x="802" y="169"/>
                  </a:lnTo>
                  <a:lnTo>
                    <a:pt x="802" y="169"/>
                  </a:lnTo>
                  <a:lnTo>
                    <a:pt x="1181" y="169"/>
                  </a:lnTo>
                  <a:lnTo>
                    <a:pt x="1181" y="169"/>
                  </a:lnTo>
                  <a:lnTo>
                    <a:pt x="1350" y="127"/>
                  </a:lnTo>
                  <a:lnTo>
                    <a:pt x="1519" y="42"/>
                  </a:lnTo>
                  <a:lnTo>
                    <a:pt x="1519" y="42"/>
                  </a:lnTo>
                  <a:lnTo>
                    <a:pt x="1561" y="0"/>
                  </a:lnTo>
                  <a:lnTo>
                    <a:pt x="1519" y="0"/>
                  </a:lnTo>
                  <a:lnTo>
                    <a:pt x="1519" y="0"/>
                  </a:lnTo>
                  <a:lnTo>
                    <a:pt x="1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482675" y="1245750"/>
              <a:ext cx="202400" cy="202425"/>
            </a:xfrm>
            <a:custGeom>
              <a:avLst/>
              <a:gdLst/>
              <a:ahLst/>
              <a:cxnLst/>
              <a:rect l="l" t="t" r="r" b="b"/>
              <a:pathLst>
                <a:path w="8096" h="8097" extrusionOk="0">
                  <a:moveTo>
                    <a:pt x="4048" y="1"/>
                  </a:moveTo>
                  <a:lnTo>
                    <a:pt x="3626" y="43"/>
                  </a:lnTo>
                  <a:lnTo>
                    <a:pt x="3247" y="85"/>
                  </a:lnTo>
                  <a:lnTo>
                    <a:pt x="2825" y="211"/>
                  </a:lnTo>
                  <a:lnTo>
                    <a:pt x="2488" y="338"/>
                  </a:lnTo>
                  <a:lnTo>
                    <a:pt x="2108" y="507"/>
                  </a:lnTo>
                  <a:lnTo>
                    <a:pt x="1771" y="717"/>
                  </a:lnTo>
                  <a:lnTo>
                    <a:pt x="1476" y="928"/>
                  </a:lnTo>
                  <a:lnTo>
                    <a:pt x="1181" y="1223"/>
                  </a:lnTo>
                  <a:lnTo>
                    <a:pt x="928" y="1476"/>
                  </a:lnTo>
                  <a:lnTo>
                    <a:pt x="675" y="1814"/>
                  </a:lnTo>
                  <a:lnTo>
                    <a:pt x="506" y="2151"/>
                  </a:lnTo>
                  <a:lnTo>
                    <a:pt x="338" y="2488"/>
                  </a:lnTo>
                  <a:lnTo>
                    <a:pt x="169" y="2868"/>
                  </a:lnTo>
                  <a:lnTo>
                    <a:pt x="85" y="3247"/>
                  </a:lnTo>
                  <a:lnTo>
                    <a:pt x="42" y="3627"/>
                  </a:lnTo>
                  <a:lnTo>
                    <a:pt x="0" y="4048"/>
                  </a:lnTo>
                  <a:lnTo>
                    <a:pt x="42" y="4470"/>
                  </a:lnTo>
                  <a:lnTo>
                    <a:pt x="85" y="4892"/>
                  </a:lnTo>
                  <a:lnTo>
                    <a:pt x="169" y="5271"/>
                  </a:lnTo>
                  <a:lnTo>
                    <a:pt x="338" y="5651"/>
                  </a:lnTo>
                  <a:lnTo>
                    <a:pt x="506" y="5988"/>
                  </a:lnTo>
                  <a:lnTo>
                    <a:pt x="675" y="6325"/>
                  </a:lnTo>
                  <a:lnTo>
                    <a:pt x="928" y="6620"/>
                  </a:lnTo>
                  <a:lnTo>
                    <a:pt x="1181" y="6916"/>
                  </a:lnTo>
                  <a:lnTo>
                    <a:pt x="1476" y="7169"/>
                  </a:lnTo>
                  <a:lnTo>
                    <a:pt x="1771" y="7422"/>
                  </a:lnTo>
                  <a:lnTo>
                    <a:pt x="2108" y="7590"/>
                  </a:lnTo>
                  <a:lnTo>
                    <a:pt x="2488" y="7759"/>
                  </a:lnTo>
                  <a:lnTo>
                    <a:pt x="2825" y="7928"/>
                  </a:lnTo>
                  <a:lnTo>
                    <a:pt x="3247" y="8012"/>
                  </a:lnTo>
                  <a:lnTo>
                    <a:pt x="3626" y="8096"/>
                  </a:lnTo>
                  <a:lnTo>
                    <a:pt x="4470" y="8096"/>
                  </a:lnTo>
                  <a:lnTo>
                    <a:pt x="4849" y="8012"/>
                  </a:lnTo>
                  <a:lnTo>
                    <a:pt x="5229" y="7928"/>
                  </a:lnTo>
                  <a:lnTo>
                    <a:pt x="5608" y="7759"/>
                  </a:lnTo>
                  <a:lnTo>
                    <a:pt x="5988" y="7590"/>
                  </a:lnTo>
                  <a:lnTo>
                    <a:pt x="6283" y="7422"/>
                  </a:lnTo>
                  <a:lnTo>
                    <a:pt x="6620" y="7169"/>
                  </a:lnTo>
                  <a:lnTo>
                    <a:pt x="6915" y="6916"/>
                  </a:lnTo>
                  <a:lnTo>
                    <a:pt x="7168" y="6620"/>
                  </a:lnTo>
                  <a:lnTo>
                    <a:pt x="7379" y="6325"/>
                  </a:lnTo>
                  <a:lnTo>
                    <a:pt x="7590" y="5988"/>
                  </a:lnTo>
                  <a:lnTo>
                    <a:pt x="7759" y="5651"/>
                  </a:lnTo>
                  <a:lnTo>
                    <a:pt x="7885" y="5271"/>
                  </a:lnTo>
                  <a:lnTo>
                    <a:pt x="8011" y="4892"/>
                  </a:lnTo>
                  <a:lnTo>
                    <a:pt x="8054" y="4470"/>
                  </a:lnTo>
                  <a:lnTo>
                    <a:pt x="8096" y="4048"/>
                  </a:lnTo>
                  <a:lnTo>
                    <a:pt x="8054" y="3627"/>
                  </a:lnTo>
                  <a:lnTo>
                    <a:pt x="8011" y="3247"/>
                  </a:lnTo>
                  <a:lnTo>
                    <a:pt x="7885" y="2868"/>
                  </a:lnTo>
                  <a:lnTo>
                    <a:pt x="7759" y="2488"/>
                  </a:lnTo>
                  <a:lnTo>
                    <a:pt x="7590" y="2151"/>
                  </a:lnTo>
                  <a:lnTo>
                    <a:pt x="7379" y="1814"/>
                  </a:lnTo>
                  <a:lnTo>
                    <a:pt x="7168" y="1476"/>
                  </a:lnTo>
                  <a:lnTo>
                    <a:pt x="6915" y="1223"/>
                  </a:lnTo>
                  <a:lnTo>
                    <a:pt x="6620" y="928"/>
                  </a:lnTo>
                  <a:lnTo>
                    <a:pt x="6283" y="717"/>
                  </a:lnTo>
                  <a:lnTo>
                    <a:pt x="5988" y="507"/>
                  </a:lnTo>
                  <a:lnTo>
                    <a:pt x="5608" y="338"/>
                  </a:lnTo>
                  <a:lnTo>
                    <a:pt x="5229" y="211"/>
                  </a:lnTo>
                  <a:lnTo>
                    <a:pt x="4849" y="85"/>
                  </a:lnTo>
                  <a:lnTo>
                    <a:pt x="4470" y="43"/>
                  </a:lnTo>
                  <a:lnTo>
                    <a:pt x="4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535375" y="1261575"/>
              <a:ext cx="97000" cy="97000"/>
            </a:xfrm>
            <a:custGeom>
              <a:avLst/>
              <a:gdLst/>
              <a:ahLst/>
              <a:cxnLst/>
              <a:rect l="l" t="t" r="r" b="b"/>
              <a:pathLst>
                <a:path w="3880" h="3880" extrusionOk="0">
                  <a:moveTo>
                    <a:pt x="1940" y="0"/>
                  </a:moveTo>
                  <a:lnTo>
                    <a:pt x="1561" y="42"/>
                  </a:lnTo>
                  <a:lnTo>
                    <a:pt x="1181" y="169"/>
                  </a:lnTo>
                  <a:lnTo>
                    <a:pt x="844" y="337"/>
                  </a:lnTo>
                  <a:lnTo>
                    <a:pt x="591" y="590"/>
                  </a:lnTo>
                  <a:lnTo>
                    <a:pt x="338" y="843"/>
                  </a:lnTo>
                  <a:lnTo>
                    <a:pt x="169" y="1181"/>
                  </a:lnTo>
                  <a:lnTo>
                    <a:pt x="43" y="1560"/>
                  </a:lnTo>
                  <a:lnTo>
                    <a:pt x="0" y="1940"/>
                  </a:lnTo>
                  <a:lnTo>
                    <a:pt x="43" y="2319"/>
                  </a:lnTo>
                  <a:lnTo>
                    <a:pt x="169" y="2699"/>
                  </a:lnTo>
                  <a:lnTo>
                    <a:pt x="338" y="3036"/>
                  </a:lnTo>
                  <a:lnTo>
                    <a:pt x="591" y="3289"/>
                  </a:lnTo>
                  <a:lnTo>
                    <a:pt x="844" y="3542"/>
                  </a:lnTo>
                  <a:lnTo>
                    <a:pt x="1181" y="3711"/>
                  </a:lnTo>
                  <a:lnTo>
                    <a:pt x="1561" y="3837"/>
                  </a:lnTo>
                  <a:lnTo>
                    <a:pt x="1940" y="3879"/>
                  </a:lnTo>
                  <a:lnTo>
                    <a:pt x="2319" y="3837"/>
                  </a:lnTo>
                  <a:lnTo>
                    <a:pt x="2699" y="3711"/>
                  </a:lnTo>
                  <a:lnTo>
                    <a:pt x="2994" y="3542"/>
                  </a:lnTo>
                  <a:lnTo>
                    <a:pt x="3289" y="3289"/>
                  </a:lnTo>
                  <a:lnTo>
                    <a:pt x="3542" y="3036"/>
                  </a:lnTo>
                  <a:lnTo>
                    <a:pt x="3711" y="2699"/>
                  </a:lnTo>
                  <a:lnTo>
                    <a:pt x="3837" y="2319"/>
                  </a:lnTo>
                  <a:lnTo>
                    <a:pt x="3880" y="1940"/>
                  </a:lnTo>
                  <a:lnTo>
                    <a:pt x="3837" y="1560"/>
                  </a:lnTo>
                  <a:lnTo>
                    <a:pt x="3711" y="1181"/>
                  </a:lnTo>
                  <a:lnTo>
                    <a:pt x="3542" y="843"/>
                  </a:lnTo>
                  <a:lnTo>
                    <a:pt x="3289" y="590"/>
                  </a:lnTo>
                  <a:lnTo>
                    <a:pt x="2994" y="337"/>
                  </a:lnTo>
                  <a:lnTo>
                    <a:pt x="2699" y="169"/>
                  </a:lnTo>
                  <a:lnTo>
                    <a:pt x="2319" y="42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569100" y="1295300"/>
              <a:ext cx="29550" cy="29525"/>
            </a:xfrm>
            <a:custGeom>
              <a:avLst/>
              <a:gdLst/>
              <a:ahLst/>
              <a:cxnLst/>
              <a:rect l="l" t="t" r="r" b="b"/>
              <a:pathLst>
                <a:path w="1182" h="1181" extrusionOk="0">
                  <a:moveTo>
                    <a:pt x="591" y="0"/>
                  </a:moveTo>
                  <a:lnTo>
                    <a:pt x="380" y="43"/>
                  </a:lnTo>
                  <a:lnTo>
                    <a:pt x="169" y="169"/>
                  </a:lnTo>
                  <a:lnTo>
                    <a:pt x="43" y="380"/>
                  </a:lnTo>
                  <a:lnTo>
                    <a:pt x="1" y="591"/>
                  </a:lnTo>
                  <a:lnTo>
                    <a:pt x="43" y="801"/>
                  </a:lnTo>
                  <a:lnTo>
                    <a:pt x="169" y="1012"/>
                  </a:lnTo>
                  <a:lnTo>
                    <a:pt x="380" y="1139"/>
                  </a:lnTo>
                  <a:lnTo>
                    <a:pt x="591" y="1181"/>
                  </a:lnTo>
                  <a:lnTo>
                    <a:pt x="802" y="1139"/>
                  </a:lnTo>
                  <a:lnTo>
                    <a:pt x="1013" y="1012"/>
                  </a:lnTo>
                  <a:lnTo>
                    <a:pt x="1139" y="801"/>
                  </a:lnTo>
                  <a:lnTo>
                    <a:pt x="1181" y="591"/>
                  </a:lnTo>
                  <a:lnTo>
                    <a:pt x="1139" y="380"/>
                  </a:lnTo>
                  <a:lnTo>
                    <a:pt x="1013" y="169"/>
                  </a:lnTo>
                  <a:lnTo>
                    <a:pt x="802" y="43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525875" y="1193050"/>
              <a:ext cx="112825" cy="74875"/>
            </a:xfrm>
            <a:custGeom>
              <a:avLst/>
              <a:gdLst/>
              <a:ahLst/>
              <a:cxnLst/>
              <a:rect l="l" t="t" r="r" b="b"/>
              <a:pathLst>
                <a:path w="4513" h="2995" extrusionOk="0">
                  <a:moveTo>
                    <a:pt x="2194" y="0"/>
                  </a:moveTo>
                  <a:lnTo>
                    <a:pt x="2067" y="43"/>
                  </a:lnTo>
                  <a:lnTo>
                    <a:pt x="1983" y="169"/>
                  </a:lnTo>
                  <a:lnTo>
                    <a:pt x="1941" y="338"/>
                  </a:lnTo>
                  <a:lnTo>
                    <a:pt x="1898" y="591"/>
                  </a:lnTo>
                  <a:lnTo>
                    <a:pt x="1898" y="1055"/>
                  </a:lnTo>
                  <a:lnTo>
                    <a:pt x="1983" y="1476"/>
                  </a:lnTo>
                  <a:lnTo>
                    <a:pt x="1688" y="1139"/>
                  </a:lnTo>
                  <a:lnTo>
                    <a:pt x="1435" y="844"/>
                  </a:lnTo>
                  <a:lnTo>
                    <a:pt x="1266" y="759"/>
                  </a:lnTo>
                  <a:lnTo>
                    <a:pt x="1139" y="717"/>
                  </a:lnTo>
                  <a:lnTo>
                    <a:pt x="1013" y="717"/>
                  </a:lnTo>
                  <a:lnTo>
                    <a:pt x="886" y="802"/>
                  </a:lnTo>
                  <a:lnTo>
                    <a:pt x="844" y="844"/>
                  </a:lnTo>
                  <a:lnTo>
                    <a:pt x="802" y="928"/>
                  </a:lnTo>
                  <a:lnTo>
                    <a:pt x="802" y="1055"/>
                  </a:lnTo>
                  <a:lnTo>
                    <a:pt x="802" y="1139"/>
                  </a:lnTo>
                  <a:lnTo>
                    <a:pt x="929" y="1350"/>
                  </a:lnTo>
                  <a:lnTo>
                    <a:pt x="1097" y="1560"/>
                  </a:lnTo>
                  <a:lnTo>
                    <a:pt x="718" y="1518"/>
                  </a:lnTo>
                  <a:lnTo>
                    <a:pt x="380" y="1518"/>
                  </a:lnTo>
                  <a:lnTo>
                    <a:pt x="254" y="1560"/>
                  </a:lnTo>
                  <a:lnTo>
                    <a:pt x="170" y="1603"/>
                  </a:lnTo>
                  <a:lnTo>
                    <a:pt x="85" y="1687"/>
                  </a:lnTo>
                  <a:lnTo>
                    <a:pt x="43" y="1771"/>
                  </a:lnTo>
                  <a:lnTo>
                    <a:pt x="1" y="1856"/>
                  </a:lnTo>
                  <a:lnTo>
                    <a:pt x="1" y="1982"/>
                  </a:lnTo>
                  <a:lnTo>
                    <a:pt x="43" y="2066"/>
                  </a:lnTo>
                  <a:lnTo>
                    <a:pt x="85" y="2151"/>
                  </a:lnTo>
                  <a:lnTo>
                    <a:pt x="296" y="2362"/>
                  </a:lnTo>
                  <a:lnTo>
                    <a:pt x="507" y="2530"/>
                  </a:lnTo>
                  <a:lnTo>
                    <a:pt x="760" y="2657"/>
                  </a:lnTo>
                  <a:lnTo>
                    <a:pt x="1055" y="2783"/>
                  </a:lnTo>
                  <a:lnTo>
                    <a:pt x="1350" y="2868"/>
                  </a:lnTo>
                  <a:lnTo>
                    <a:pt x="1688" y="2952"/>
                  </a:lnTo>
                  <a:lnTo>
                    <a:pt x="1983" y="2994"/>
                  </a:lnTo>
                  <a:lnTo>
                    <a:pt x="2657" y="2994"/>
                  </a:lnTo>
                  <a:lnTo>
                    <a:pt x="2952" y="2952"/>
                  </a:lnTo>
                  <a:lnTo>
                    <a:pt x="3290" y="2868"/>
                  </a:lnTo>
                  <a:lnTo>
                    <a:pt x="3585" y="2783"/>
                  </a:lnTo>
                  <a:lnTo>
                    <a:pt x="3838" y="2657"/>
                  </a:lnTo>
                  <a:lnTo>
                    <a:pt x="4049" y="2488"/>
                  </a:lnTo>
                  <a:lnTo>
                    <a:pt x="4260" y="2277"/>
                  </a:lnTo>
                  <a:lnTo>
                    <a:pt x="4428" y="2066"/>
                  </a:lnTo>
                  <a:lnTo>
                    <a:pt x="4470" y="1940"/>
                  </a:lnTo>
                  <a:lnTo>
                    <a:pt x="4513" y="1813"/>
                  </a:lnTo>
                  <a:lnTo>
                    <a:pt x="4470" y="1729"/>
                  </a:lnTo>
                  <a:lnTo>
                    <a:pt x="4428" y="1603"/>
                  </a:lnTo>
                  <a:lnTo>
                    <a:pt x="4344" y="1518"/>
                  </a:lnTo>
                  <a:lnTo>
                    <a:pt x="4260" y="1476"/>
                  </a:lnTo>
                  <a:lnTo>
                    <a:pt x="4049" y="1392"/>
                  </a:lnTo>
                  <a:lnTo>
                    <a:pt x="3669" y="1392"/>
                  </a:lnTo>
                  <a:lnTo>
                    <a:pt x="3290" y="1434"/>
                  </a:lnTo>
                  <a:lnTo>
                    <a:pt x="3290" y="1434"/>
                  </a:lnTo>
                  <a:lnTo>
                    <a:pt x="3458" y="1139"/>
                  </a:lnTo>
                  <a:lnTo>
                    <a:pt x="3543" y="886"/>
                  </a:lnTo>
                  <a:lnTo>
                    <a:pt x="3543" y="759"/>
                  </a:lnTo>
                  <a:lnTo>
                    <a:pt x="3543" y="633"/>
                  </a:lnTo>
                  <a:lnTo>
                    <a:pt x="3458" y="549"/>
                  </a:lnTo>
                  <a:lnTo>
                    <a:pt x="3374" y="506"/>
                  </a:lnTo>
                  <a:lnTo>
                    <a:pt x="3205" y="464"/>
                  </a:lnTo>
                  <a:lnTo>
                    <a:pt x="3037" y="506"/>
                  </a:lnTo>
                  <a:lnTo>
                    <a:pt x="2910" y="633"/>
                  </a:lnTo>
                  <a:lnTo>
                    <a:pt x="2826" y="802"/>
                  </a:lnTo>
                  <a:lnTo>
                    <a:pt x="2615" y="1223"/>
                  </a:lnTo>
                  <a:lnTo>
                    <a:pt x="2489" y="1560"/>
                  </a:lnTo>
                  <a:lnTo>
                    <a:pt x="2573" y="928"/>
                  </a:lnTo>
                  <a:lnTo>
                    <a:pt x="2573" y="633"/>
                  </a:lnTo>
                  <a:lnTo>
                    <a:pt x="2573" y="422"/>
                  </a:lnTo>
                  <a:lnTo>
                    <a:pt x="2531" y="211"/>
                  </a:lnTo>
                  <a:lnTo>
                    <a:pt x="2447" y="85"/>
                  </a:lnTo>
                  <a:lnTo>
                    <a:pt x="2320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35"/>
          <p:cNvGrpSpPr/>
          <p:nvPr/>
        </p:nvGrpSpPr>
        <p:grpSpPr>
          <a:xfrm rot="1347416">
            <a:off x="-144135" y="2179235"/>
            <a:ext cx="1273823" cy="1316461"/>
            <a:chOff x="264475" y="2030000"/>
            <a:chExt cx="630375" cy="651475"/>
          </a:xfrm>
        </p:grpSpPr>
        <p:sp>
          <p:nvSpPr>
            <p:cNvPr id="700" name="Google Shape;700;p35"/>
            <p:cNvSpPr/>
            <p:nvPr/>
          </p:nvSpPr>
          <p:spPr>
            <a:xfrm>
              <a:off x="311900" y="2571825"/>
              <a:ext cx="199250" cy="109650"/>
            </a:xfrm>
            <a:custGeom>
              <a:avLst/>
              <a:gdLst/>
              <a:ahLst/>
              <a:cxnLst/>
              <a:rect l="l" t="t" r="r" b="b"/>
              <a:pathLst>
                <a:path w="7970" h="4386" extrusionOk="0">
                  <a:moveTo>
                    <a:pt x="2699" y="0"/>
                  </a:moveTo>
                  <a:lnTo>
                    <a:pt x="2362" y="43"/>
                  </a:lnTo>
                  <a:lnTo>
                    <a:pt x="2024" y="127"/>
                  </a:lnTo>
                  <a:lnTo>
                    <a:pt x="1645" y="253"/>
                  </a:lnTo>
                  <a:lnTo>
                    <a:pt x="1350" y="380"/>
                  </a:lnTo>
                  <a:lnTo>
                    <a:pt x="1012" y="591"/>
                  </a:lnTo>
                  <a:lnTo>
                    <a:pt x="717" y="802"/>
                  </a:lnTo>
                  <a:lnTo>
                    <a:pt x="464" y="1012"/>
                  </a:lnTo>
                  <a:lnTo>
                    <a:pt x="296" y="1181"/>
                  </a:lnTo>
                  <a:lnTo>
                    <a:pt x="169" y="1350"/>
                  </a:lnTo>
                  <a:lnTo>
                    <a:pt x="43" y="1518"/>
                  </a:lnTo>
                  <a:lnTo>
                    <a:pt x="1" y="1729"/>
                  </a:lnTo>
                  <a:lnTo>
                    <a:pt x="1" y="1940"/>
                  </a:lnTo>
                  <a:lnTo>
                    <a:pt x="43" y="2151"/>
                  </a:lnTo>
                  <a:lnTo>
                    <a:pt x="169" y="2319"/>
                  </a:lnTo>
                  <a:lnTo>
                    <a:pt x="338" y="2446"/>
                  </a:lnTo>
                  <a:lnTo>
                    <a:pt x="507" y="2488"/>
                  </a:lnTo>
                  <a:lnTo>
                    <a:pt x="717" y="2488"/>
                  </a:lnTo>
                  <a:lnTo>
                    <a:pt x="1223" y="2404"/>
                  </a:lnTo>
                  <a:lnTo>
                    <a:pt x="1139" y="2615"/>
                  </a:lnTo>
                  <a:lnTo>
                    <a:pt x="1055" y="2825"/>
                  </a:lnTo>
                  <a:lnTo>
                    <a:pt x="1012" y="3036"/>
                  </a:lnTo>
                  <a:lnTo>
                    <a:pt x="1012" y="3247"/>
                  </a:lnTo>
                  <a:lnTo>
                    <a:pt x="1097" y="3500"/>
                  </a:lnTo>
                  <a:lnTo>
                    <a:pt x="1223" y="3669"/>
                  </a:lnTo>
                  <a:lnTo>
                    <a:pt x="1392" y="3837"/>
                  </a:lnTo>
                  <a:lnTo>
                    <a:pt x="1645" y="3922"/>
                  </a:lnTo>
                  <a:lnTo>
                    <a:pt x="1771" y="3922"/>
                  </a:lnTo>
                  <a:lnTo>
                    <a:pt x="1898" y="3880"/>
                  </a:lnTo>
                  <a:lnTo>
                    <a:pt x="2151" y="3753"/>
                  </a:lnTo>
                  <a:lnTo>
                    <a:pt x="2362" y="3584"/>
                  </a:lnTo>
                  <a:lnTo>
                    <a:pt x="2530" y="3374"/>
                  </a:lnTo>
                  <a:lnTo>
                    <a:pt x="3036" y="2741"/>
                  </a:lnTo>
                  <a:lnTo>
                    <a:pt x="2994" y="2910"/>
                  </a:lnTo>
                  <a:lnTo>
                    <a:pt x="2994" y="3036"/>
                  </a:lnTo>
                  <a:lnTo>
                    <a:pt x="3079" y="3205"/>
                  </a:lnTo>
                  <a:lnTo>
                    <a:pt x="3163" y="3331"/>
                  </a:lnTo>
                  <a:lnTo>
                    <a:pt x="3289" y="3374"/>
                  </a:lnTo>
                  <a:lnTo>
                    <a:pt x="3458" y="3416"/>
                  </a:lnTo>
                  <a:lnTo>
                    <a:pt x="3585" y="3374"/>
                  </a:lnTo>
                  <a:lnTo>
                    <a:pt x="3711" y="3289"/>
                  </a:lnTo>
                  <a:lnTo>
                    <a:pt x="3838" y="3121"/>
                  </a:lnTo>
                  <a:lnTo>
                    <a:pt x="4006" y="2994"/>
                  </a:lnTo>
                  <a:lnTo>
                    <a:pt x="4048" y="3205"/>
                  </a:lnTo>
                  <a:lnTo>
                    <a:pt x="4091" y="3416"/>
                  </a:lnTo>
                  <a:lnTo>
                    <a:pt x="4175" y="3669"/>
                  </a:lnTo>
                  <a:lnTo>
                    <a:pt x="4217" y="3880"/>
                  </a:lnTo>
                  <a:lnTo>
                    <a:pt x="4343" y="4090"/>
                  </a:lnTo>
                  <a:lnTo>
                    <a:pt x="4512" y="4259"/>
                  </a:lnTo>
                  <a:lnTo>
                    <a:pt x="4723" y="4386"/>
                  </a:lnTo>
                  <a:lnTo>
                    <a:pt x="4934" y="4386"/>
                  </a:lnTo>
                  <a:lnTo>
                    <a:pt x="5060" y="4301"/>
                  </a:lnTo>
                  <a:lnTo>
                    <a:pt x="5145" y="4217"/>
                  </a:lnTo>
                  <a:lnTo>
                    <a:pt x="5313" y="4006"/>
                  </a:lnTo>
                  <a:lnTo>
                    <a:pt x="5440" y="3711"/>
                  </a:lnTo>
                  <a:lnTo>
                    <a:pt x="5482" y="3416"/>
                  </a:lnTo>
                  <a:lnTo>
                    <a:pt x="5524" y="3121"/>
                  </a:lnTo>
                  <a:lnTo>
                    <a:pt x="5482" y="2825"/>
                  </a:lnTo>
                  <a:lnTo>
                    <a:pt x="5819" y="3163"/>
                  </a:lnTo>
                  <a:lnTo>
                    <a:pt x="5988" y="3289"/>
                  </a:lnTo>
                  <a:lnTo>
                    <a:pt x="6199" y="3374"/>
                  </a:lnTo>
                  <a:lnTo>
                    <a:pt x="6452" y="3374"/>
                  </a:lnTo>
                  <a:lnTo>
                    <a:pt x="6705" y="3289"/>
                  </a:lnTo>
                  <a:lnTo>
                    <a:pt x="6789" y="3247"/>
                  </a:lnTo>
                  <a:lnTo>
                    <a:pt x="6873" y="3163"/>
                  </a:lnTo>
                  <a:lnTo>
                    <a:pt x="6916" y="3078"/>
                  </a:lnTo>
                  <a:lnTo>
                    <a:pt x="6916" y="2952"/>
                  </a:lnTo>
                  <a:lnTo>
                    <a:pt x="6916" y="2783"/>
                  </a:lnTo>
                  <a:lnTo>
                    <a:pt x="6831" y="2657"/>
                  </a:lnTo>
                  <a:lnTo>
                    <a:pt x="6620" y="2404"/>
                  </a:lnTo>
                  <a:lnTo>
                    <a:pt x="6620" y="2404"/>
                  </a:lnTo>
                  <a:lnTo>
                    <a:pt x="7253" y="2488"/>
                  </a:lnTo>
                  <a:lnTo>
                    <a:pt x="7422" y="2488"/>
                  </a:lnTo>
                  <a:lnTo>
                    <a:pt x="7632" y="2446"/>
                  </a:lnTo>
                  <a:lnTo>
                    <a:pt x="7801" y="2319"/>
                  </a:lnTo>
                  <a:lnTo>
                    <a:pt x="7927" y="2151"/>
                  </a:lnTo>
                  <a:lnTo>
                    <a:pt x="7970" y="1940"/>
                  </a:lnTo>
                  <a:lnTo>
                    <a:pt x="7970" y="1729"/>
                  </a:lnTo>
                  <a:lnTo>
                    <a:pt x="7885" y="1518"/>
                  </a:lnTo>
                  <a:lnTo>
                    <a:pt x="7801" y="1350"/>
                  </a:lnTo>
                  <a:lnTo>
                    <a:pt x="7674" y="1181"/>
                  </a:lnTo>
                  <a:lnTo>
                    <a:pt x="7506" y="1012"/>
                  </a:lnTo>
                  <a:lnTo>
                    <a:pt x="7253" y="802"/>
                  </a:lnTo>
                  <a:lnTo>
                    <a:pt x="6916" y="591"/>
                  </a:lnTo>
                  <a:lnTo>
                    <a:pt x="6620" y="380"/>
                  </a:lnTo>
                  <a:lnTo>
                    <a:pt x="6283" y="253"/>
                  </a:lnTo>
                  <a:lnTo>
                    <a:pt x="5946" y="127"/>
                  </a:lnTo>
                  <a:lnTo>
                    <a:pt x="5608" y="43"/>
                  </a:lnTo>
                  <a:lnTo>
                    <a:pt x="5229" y="0"/>
                  </a:lnTo>
                  <a:lnTo>
                    <a:pt x="4892" y="0"/>
                  </a:lnTo>
                  <a:lnTo>
                    <a:pt x="4681" y="928"/>
                  </a:lnTo>
                  <a:lnTo>
                    <a:pt x="4343" y="844"/>
                  </a:lnTo>
                  <a:lnTo>
                    <a:pt x="3627" y="844"/>
                  </a:lnTo>
                  <a:lnTo>
                    <a:pt x="3247" y="928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54500" y="2571825"/>
              <a:ext cx="199250" cy="109650"/>
            </a:xfrm>
            <a:custGeom>
              <a:avLst/>
              <a:gdLst/>
              <a:ahLst/>
              <a:cxnLst/>
              <a:rect l="l" t="t" r="r" b="b"/>
              <a:pathLst>
                <a:path w="7970" h="4386" extrusionOk="0">
                  <a:moveTo>
                    <a:pt x="2741" y="0"/>
                  </a:moveTo>
                  <a:lnTo>
                    <a:pt x="2361" y="43"/>
                  </a:lnTo>
                  <a:lnTo>
                    <a:pt x="2024" y="127"/>
                  </a:lnTo>
                  <a:lnTo>
                    <a:pt x="1687" y="253"/>
                  </a:lnTo>
                  <a:lnTo>
                    <a:pt x="1349" y="380"/>
                  </a:lnTo>
                  <a:lnTo>
                    <a:pt x="1012" y="591"/>
                  </a:lnTo>
                  <a:lnTo>
                    <a:pt x="717" y="802"/>
                  </a:lnTo>
                  <a:lnTo>
                    <a:pt x="464" y="1012"/>
                  </a:lnTo>
                  <a:lnTo>
                    <a:pt x="295" y="1181"/>
                  </a:lnTo>
                  <a:lnTo>
                    <a:pt x="169" y="1350"/>
                  </a:lnTo>
                  <a:lnTo>
                    <a:pt x="42" y="1518"/>
                  </a:lnTo>
                  <a:lnTo>
                    <a:pt x="0" y="1729"/>
                  </a:lnTo>
                  <a:lnTo>
                    <a:pt x="0" y="1940"/>
                  </a:lnTo>
                  <a:lnTo>
                    <a:pt x="42" y="2151"/>
                  </a:lnTo>
                  <a:lnTo>
                    <a:pt x="169" y="2319"/>
                  </a:lnTo>
                  <a:lnTo>
                    <a:pt x="337" y="2446"/>
                  </a:lnTo>
                  <a:lnTo>
                    <a:pt x="506" y="2488"/>
                  </a:lnTo>
                  <a:lnTo>
                    <a:pt x="717" y="2488"/>
                  </a:lnTo>
                  <a:lnTo>
                    <a:pt x="1223" y="2404"/>
                  </a:lnTo>
                  <a:lnTo>
                    <a:pt x="1138" y="2615"/>
                  </a:lnTo>
                  <a:lnTo>
                    <a:pt x="1054" y="2825"/>
                  </a:lnTo>
                  <a:lnTo>
                    <a:pt x="1012" y="3036"/>
                  </a:lnTo>
                  <a:lnTo>
                    <a:pt x="1054" y="3247"/>
                  </a:lnTo>
                  <a:lnTo>
                    <a:pt x="1096" y="3500"/>
                  </a:lnTo>
                  <a:lnTo>
                    <a:pt x="1223" y="3669"/>
                  </a:lnTo>
                  <a:lnTo>
                    <a:pt x="1391" y="3837"/>
                  </a:lnTo>
                  <a:lnTo>
                    <a:pt x="1644" y="3922"/>
                  </a:lnTo>
                  <a:lnTo>
                    <a:pt x="1771" y="3922"/>
                  </a:lnTo>
                  <a:lnTo>
                    <a:pt x="1897" y="3880"/>
                  </a:lnTo>
                  <a:lnTo>
                    <a:pt x="2150" y="3753"/>
                  </a:lnTo>
                  <a:lnTo>
                    <a:pt x="2361" y="3584"/>
                  </a:lnTo>
                  <a:lnTo>
                    <a:pt x="2530" y="3374"/>
                  </a:lnTo>
                  <a:lnTo>
                    <a:pt x="3078" y="2741"/>
                  </a:lnTo>
                  <a:lnTo>
                    <a:pt x="2994" y="2910"/>
                  </a:lnTo>
                  <a:lnTo>
                    <a:pt x="3036" y="3036"/>
                  </a:lnTo>
                  <a:lnTo>
                    <a:pt x="3078" y="3205"/>
                  </a:lnTo>
                  <a:lnTo>
                    <a:pt x="3162" y="3331"/>
                  </a:lnTo>
                  <a:lnTo>
                    <a:pt x="3289" y="3374"/>
                  </a:lnTo>
                  <a:lnTo>
                    <a:pt x="3458" y="3416"/>
                  </a:lnTo>
                  <a:lnTo>
                    <a:pt x="3626" y="3374"/>
                  </a:lnTo>
                  <a:lnTo>
                    <a:pt x="3753" y="3289"/>
                  </a:lnTo>
                  <a:lnTo>
                    <a:pt x="3837" y="3121"/>
                  </a:lnTo>
                  <a:lnTo>
                    <a:pt x="4006" y="2994"/>
                  </a:lnTo>
                  <a:lnTo>
                    <a:pt x="4048" y="3205"/>
                  </a:lnTo>
                  <a:lnTo>
                    <a:pt x="4090" y="3416"/>
                  </a:lnTo>
                  <a:lnTo>
                    <a:pt x="4174" y="3669"/>
                  </a:lnTo>
                  <a:lnTo>
                    <a:pt x="4217" y="3880"/>
                  </a:lnTo>
                  <a:lnTo>
                    <a:pt x="4343" y="4090"/>
                  </a:lnTo>
                  <a:lnTo>
                    <a:pt x="4512" y="4259"/>
                  </a:lnTo>
                  <a:lnTo>
                    <a:pt x="4722" y="4386"/>
                  </a:lnTo>
                  <a:lnTo>
                    <a:pt x="4933" y="4386"/>
                  </a:lnTo>
                  <a:lnTo>
                    <a:pt x="5060" y="4301"/>
                  </a:lnTo>
                  <a:lnTo>
                    <a:pt x="5144" y="4217"/>
                  </a:lnTo>
                  <a:lnTo>
                    <a:pt x="5313" y="4006"/>
                  </a:lnTo>
                  <a:lnTo>
                    <a:pt x="5439" y="3711"/>
                  </a:lnTo>
                  <a:lnTo>
                    <a:pt x="5481" y="3416"/>
                  </a:lnTo>
                  <a:lnTo>
                    <a:pt x="5524" y="3121"/>
                  </a:lnTo>
                  <a:lnTo>
                    <a:pt x="5481" y="2825"/>
                  </a:lnTo>
                  <a:lnTo>
                    <a:pt x="5819" y="3163"/>
                  </a:lnTo>
                  <a:lnTo>
                    <a:pt x="5987" y="3289"/>
                  </a:lnTo>
                  <a:lnTo>
                    <a:pt x="6240" y="3374"/>
                  </a:lnTo>
                  <a:lnTo>
                    <a:pt x="6451" y="3374"/>
                  </a:lnTo>
                  <a:lnTo>
                    <a:pt x="6704" y="3289"/>
                  </a:lnTo>
                  <a:lnTo>
                    <a:pt x="6789" y="3247"/>
                  </a:lnTo>
                  <a:lnTo>
                    <a:pt x="6873" y="3163"/>
                  </a:lnTo>
                  <a:lnTo>
                    <a:pt x="6915" y="3078"/>
                  </a:lnTo>
                  <a:lnTo>
                    <a:pt x="6957" y="2952"/>
                  </a:lnTo>
                  <a:lnTo>
                    <a:pt x="6915" y="2783"/>
                  </a:lnTo>
                  <a:lnTo>
                    <a:pt x="6831" y="2657"/>
                  </a:lnTo>
                  <a:lnTo>
                    <a:pt x="6620" y="2404"/>
                  </a:lnTo>
                  <a:lnTo>
                    <a:pt x="7252" y="2488"/>
                  </a:lnTo>
                  <a:lnTo>
                    <a:pt x="7463" y="2488"/>
                  </a:lnTo>
                  <a:lnTo>
                    <a:pt x="7632" y="2446"/>
                  </a:lnTo>
                  <a:lnTo>
                    <a:pt x="7801" y="2319"/>
                  </a:lnTo>
                  <a:lnTo>
                    <a:pt x="7927" y="2151"/>
                  </a:lnTo>
                  <a:lnTo>
                    <a:pt x="7969" y="1940"/>
                  </a:lnTo>
                  <a:lnTo>
                    <a:pt x="7969" y="1729"/>
                  </a:lnTo>
                  <a:lnTo>
                    <a:pt x="7885" y="1518"/>
                  </a:lnTo>
                  <a:lnTo>
                    <a:pt x="7801" y="1350"/>
                  </a:lnTo>
                  <a:lnTo>
                    <a:pt x="7674" y="1181"/>
                  </a:lnTo>
                  <a:lnTo>
                    <a:pt x="7505" y="1012"/>
                  </a:lnTo>
                  <a:lnTo>
                    <a:pt x="7252" y="802"/>
                  </a:lnTo>
                  <a:lnTo>
                    <a:pt x="6957" y="591"/>
                  </a:lnTo>
                  <a:lnTo>
                    <a:pt x="6620" y="380"/>
                  </a:lnTo>
                  <a:lnTo>
                    <a:pt x="6283" y="253"/>
                  </a:lnTo>
                  <a:lnTo>
                    <a:pt x="5945" y="127"/>
                  </a:lnTo>
                  <a:lnTo>
                    <a:pt x="5608" y="43"/>
                  </a:lnTo>
                  <a:lnTo>
                    <a:pt x="5228" y="0"/>
                  </a:lnTo>
                  <a:lnTo>
                    <a:pt x="4891" y="0"/>
                  </a:lnTo>
                  <a:lnTo>
                    <a:pt x="4680" y="928"/>
                  </a:lnTo>
                  <a:lnTo>
                    <a:pt x="4343" y="844"/>
                  </a:lnTo>
                  <a:lnTo>
                    <a:pt x="3626" y="844"/>
                  </a:lnTo>
                  <a:lnTo>
                    <a:pt x="3247" y="928"/>
                  </a:lnTo>
                  <a:lnTo>
                    <a:pt x="3078" y="0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54500" y="2571825"/>
              <a:ext cx="199250" cy="109650"/>
            </a:xfrm>
            <a:custGeom>
              <a:avLst/>
              <a:gdLst/>
              <a:ahLst/>
              <a:cxnLst/>
              <a:rect l="l" t="t" r="r" b="b"/>
              <a:pathLst>
                <a:path w="7970" h="4386" fill="none" extrusionOk="0">
                  <a:moveTo>
                    <a:pt x="7969" y="1729"/>
                  </a:moveTo>
                  <a:lnTo>
                    <a:pt x="7969" y="1729"/>
                  </a:lnTo>
                  <a:lnTo>
                    <a:pt x="7885" y="1518"/>
                  </a:lnTo>
                  <a:lnTo>
                    <a:pt x="7801" y="1350"/>
                  </a:lnTo>
                  <a:lnTo>
                    <a:pt x="7674" y="1181"/>
                  </a:lnTo>
                  <a:lnTo>
                    <a:pt x="7505" y="1012"/>
                  </a:lnTo>
                  <a:lnTo>
                    <a:pt x="7505" y="1012"/>
                  </a:lnTo>
                  <a:lnTo>
                    <a:pt x="7252" y="802"/>
                  </a:lnTo>
                  <a:lnTo>
                    <a:pt x="6957" y="591"/>
                  </a:lnTo>
                  <a:lnTo>
                    <a:pt x="6620" y="380"/>
                  </a:lnTo>
                  <a:lnTo>
                    <a:pt x="6283" y="253"/>
                  </a:lnTo>
                  <a:lnTo>
                    <a:pt x="5945" y="127"/>
                  </a:lnTo>
                  <a:lnTo>
                    <a:pt x="5608" y="43"/>
                  </a:lnTo>
                  <a:lnTo>
                    <a:pt x="5228" y="0"/>
                  </a:lnTo>
                  <a:lnTo>
                    <a:pt x="4891" y="0"/>
                  </a:lnTo>
                  <a:lnTo>
                    <a:pt x="4680" y="928"/>
                  </a:lnTo>
                  <a:lnTo>
                    <a:pt x="4680" y="928"/>
                  </a:lnTo>
                  <a:lnTo>
                    <a:pt x="4343" y="844"/>
                  </a:lnTo>
                  <a:lnTo>
                    <a:pt x="3964" y="844"/>
                  </a:lnTo>
                  <a:lnTo>
                    <a:pt x="3626" y="844"/>
                  </a:lnTo>
                  <a:lnTo>
                    <a:pt x="3247" y="928"/>
                  </a:lnTo>
                  <a:lnTo>
                    <a:pt x="3078" y="0"/>
                  </a:lnTo>
                  <a:lnTo>
                    <a:pt x="3078" y="0"/>
                  </a:lnTo>
                  <a:lnTo>
                    <a:pt x="2741" y="0"/>
                  </a:lnTo>
                  <a:lnTo>
                    <a:pt x="2361" y="43"/>
                  </a:lnTo>
                  <a:lnTo>
                    <a:pt x="2024" y="127"/>
                  </a:lnTo>
                  <a:lnTo>
                    <a:pt x="1687" y="253"/>
                  </a:lnTo>
                  <a:lnTo>
                    <a:pt x="1349" y="380"/>
                  </a:lnTo>
                  <a:lnTo>
                    <a:pt x="1012" y="591"/>
                  </a:lnTo>
                  <a:lnTo>
                    <a:pt x="717" y="802"/>
                  </a:lnTo>
                  <a:lnTo>
                    <a:pt x="464" y="1012"/>
                  </a:lnTo>
                  <a:lnTo>
                    <a:pt x="464" y="1012"/>
                  </a:lnTo>
                  <a:lnTo>
                    <a:pt x="295" y="1181"/>
                  </a:lnTo>
                  <a:lnTo>
                    <a:pt x="169" y="1350"/>
                  </a:lnTo>
                  <a:lnTo>
                    <a:pt x="42" y="1518"/>
                  </a:lnTo>
                  <a:lnTo>
                    <a:pt x="0" y="1729"/>
                  </a:lnTo>
                  <a:lnTo>
                    <a:pt x="0" y="1729"/>
                  </a:lnTo>
                  <a:lnTo>
                    <a:pt x="0" y="1940"/>
                  </a:lnTo>
                  <a:lnTo>
                    <a:pt x="42" y="2151"/>
                  </a:lnTo>
                  <a:lnTo>
                    <a:pt x="169" y="2319"/>
                  </a:lnTo>
                  <a:lnTo>
                    <a:pt x="337" y="2446"/>
                  </a:lnTo>
                  <a:lnTo>
                    <a:pt x="337" y="2446"/>
                  </a:lnTo>
                  <a:lnTo>
                    <a:pt x="506" y="2488"/>
                  </a:lnTo>
                  <a:lnTo>
                    <a:pt x="717" y="2488"/>
                  </a:lnTo>
                  <a:lnTo>
                    <a:pt x="717" y="2488"/>
                  </a:lnTo>
                  <a:lnTo>
                    <a:pt x="1223" y="2404"/>
                  </a:lnTo>
                  <a:lnTo>
                    <a:pt x="1223" y="2404"/>
                  </a:lnTo>
                  <a:lnTo>
                    <a:pt x="1138" y="2615"/>
                  </a:lnTo>
                  <a:lnTo>
                    <a:pt x="1054" y="2825"/>
                  </a:lnTo>
                  <a:lnTo>
                    <a:pt x="1012" y="3036"/>
                  </a:lnTo>
                  <a:lnTo>
                    <a:pt x="1054" y="3247"/>
                  </a:lnTo>
                  <a:lnTo>
                    <a:pt x="1054" y="3247"/>
                  </a:lnTo>
                  <a:lnTo>
                    <a:pt x="1096" y="3500"/>
                  </a:lnTo>
                  <a:lnTo>
                    <a:pt x="1223" y="3669"/>
                  </a:lnTo>
                  <a:lnTo>
                    <a:pt x="1391" y="3837"/>
                  </a:lnTo>
                  <a:lnTo>
                    <a:pt x="1644" y="3922"/>
                  </a:lnTo>
                  <a:lnTo>
                    <a:pt x="1644" y="3922"/>
                  </a:lnTo>
                  <a:lnTo>
                    <a:pt x="1771" y="3922"/>
                  </a:lnTo>
                  <a:lnTo>
                    <a:pt x="1897" y="3880"/>
                  </a:lnTo>
                  <a:lnTo>
                    <a:pt x="2150" y="3753"/>
                  </a:lnTo>
                  <a:lnTo>
                    <a:pt x="2361" y="3584"/>
                  </a:lnTo>
                  <a:lnTo>
                    <a:pt x="2530" y="3374"/>
                  </a:lnTo>
                  <a:lnTo>
                    <a:pt x="2530" y="3374"/>
                  </a:lnTo>
                  <a:lnTo>
                    <a:pt x="3078" y="2741"/>
                  </a:lnTo>
                  <a:lnTo>
                    <a:pt x="3078" y="2741"/>
                  </a:lnTo>
                  <a:lnTo>
                    <a:pt x="2994" y="2910"/>
                  </a:lnTo>
                  <a:lnTo>
                    <a:pt x="3036" y="3036"/>
                  </a:lnTo>
                  <a:lnTo>
                    <a:pt x="3078" y="3205"/>
                  </a:lnTo>
                  <a:lnTo>
                    <a:pt x="3162" y="3331"/>
                  </a:lnTo>
                  <a:lnTo>
                    <a:pt x="3162" y="3331"/>
                  </a:lnTo>
                  <a:lnTo>
                    <a:pt x="3289" y="3374"/>
                  </a:lnTo>
                  <a:lnTo>
                    <a:pt x="3458" y="3416"/>
                  </a:lnTo>
                  <a:lnTo>
                    <a:pt x="3626" y="3374"/>
                  </a:lnTo>
                  <a:lnTo>
                    <a:pt x="3753" y="3289"/>
                  </a:lnTo>
                  <a:lnTo>
                    <a:pt x="3753" y="3289"/>
                  </a:lnTo>
                  <a:lnTo>
                    <a:pt x="3837" y="3121"/>
                  </a:lnTo>
                  <a:lnTo>
                    <a:pt x="4006" y="2994"/>
                  </a:lnTo>
                  <a:lnTo>
                    <a:pt x="4006" y="2994"/>
                  </a:lnTo>
                  <a:lnTo>
                    <a:pt x="4048" y="3205"/>
                  </a:lnTo>
                  <a:lnTo>
                    <a:pt x="4090" y="3416"/>
                  </a:lnTo>
                  <a:lnTo>
                    <a:pt x="4174" y="3669"/>
                  </a:lnTo>
                  <a:lnTo>
                    <a:pt x="4217" y="3880"/>
                  </a:lnTo>
                  <a:lnTo>
                    <a:pt x="4217" y="3880"/>
                  </a:lnTo>
                  <a:lnTo>
                    <a:pt x="4343" y="4090"/>
                  </a:lnTo>
                  <a:lnTo>
                    <a:pt x="4512" y="4259"/>
                  </a:lnTo>
                  <a:lnTo>
                    <a:pt x="4722" y="4386"/>
                  </a:lnTo>
                  <a:lnTo>
                    <a:pt x="4849" y="4386"/>
                  </a:lnTo>
                  <a:lnTo>
                    <a:pt x="4933" y="4386"/>
                  </a:lnTo>
                  <a:lnTo>
                    <a:pt x="4933" y="4386"/>
                  </a:lnTo>
                  <a:lnTo>
                    <a:pt x="5060" y="4301"/>
                  </a:lnTo>
                  <a:lnTo>
                    <a:pt x="5144" y="4217"/>
                  </a:lnTo>
                  <a:lnTo>
                    <a:pt x="5313" y="4006"/>
                  </a:lnTo>
                  <a:lnTo>
                    <a:pt x="5313" y="4006"/>
                  </a:lnTo>
                  <a:lnTo>
                    <a:pt x="5439" y="3711"/>
                  </a:lnTo>
                  <a:lnTo>
                    <a:pt x="5481" y="3416"/>
                  </a:lnTo>
                  <a:lnTo>
                    <a:pt x="5524" y="3121"/>
                  </a:lnTo>
                  <a:lnTo>
                    <a:pt x="5481" y="2825"/>
                  </a:lnTo>
                  <a:lnTo>
                    <a:pt x="5481" y="2825"/>
                  </a:lnTo>
                  <a:lnTo>
                    <a:pt x="5819" y="3163"/>
                  </a:lnTo>
                  <a:lnTo>
                    <a:pt x="5987" y="3289"/>
                  </a:lnTo>
                  <a:lnTo>
                    <a:pt x="6240" y="3374"/>
                  </a:lnTo>
                  <a:lnTo>
                    <a:pt x="6240" y="3374"/>
                  </a:lnTo>
                  <a:lnTo>
                    <a:pt x="6451" y="3374"/>
                  </a:lnTo>
                  <a:lnTo>
                    <a:pt x="6704" y="3289"/>
                  </a:lnTo>
                  <a:lnTo>
                    <a:pt x="6789" y="3247"/>
                  </a:lnTo>
                  <a:lnTo>
                    <a:pt x="6873" y="3163"/>
                  </a:lnTo>
                  <a:lnTo>
                    <a:pt x="6915" y="3078"/>
                  </a:lnTo>
                  <a:lnTo>
                    <a:pt x="6957" y="2952"/>
                  </a:lnTo>
                  <a:lnTo>
                    <a:pt x="6957" y="2952"/>
                  </a:lnTo>
                  <a:lnTo>
                    <a:pt x="6915" y="2783"/>
                  </a:lnTo>
                  <a:lnTo>
                    <a:pt x="6831" y="2657"/>
                  </a:lnTo>
                  <a:lnTo>
                    <a:pt x="6620" y="2404"/>
                  </a:lnTo>
                  <a:lnTo>
                    <a:pt x="6620" y="2404"/>
                  </a:lnTo>
                  <a:lnTo>
                    <a:pt x="6620" y="2404"/>
                  </a:lnTo>
                  <a:lnTo>
                    <a:pt x="7252" y="2488"/>
                  </a:lnTo>
                  <a:lnTo>
                    <a:pt x="7252" y="2488"/>
                  </a:lnTo>
                  <a:lnTo>
                    <a:pt x="7463" y="2488"/>
                  </a:lnTo>
                  <a:lnTo>
                    <a:pt x="7632" y="2446"/>
                  </a:lnTo>
                  <a:lnTo>
                    <a:pt x="7632" y="2446"/>
                  </a:lnTo>
                  <a:lnTo>
                    <a:pt x="7801" y="2319"/>
                  </a:lnTo>
                  <a:lnTo>
                    <a:pt x="7927" y="2151"/>
                  </a:lnTo>
                  <a:lnTo>
                    <a:pt x="7969" y="1940"/>
                  </a:lnTo>
                  <a:lnTo>
                    <a:pt x="796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329825" y="2043725"/>
              <a:ext cx="502825" cy="586100"/>
            </a:xfrm>
            <a:custGeom>
              <a:avLst/>
              <a:gdLst/>
              <a:ahLst/>
              <a:cxnLst/>
              <a:rect l="l" t="t" r="r" b="b"/>
              <a:pathLst>
                <a:path w="20113" h="23444" extrusionOk="0">
                  <a:moveTo>
                    <a:pt x="548" y="0"/>
                  </a:moveTo>
                  <a:lnTo>
                    <a:pt x="422" y="42"/>
                  </a:lnTo>
                  <a:lnTo>
                    <a:pt x="295" y="127"/>
                  </a:lnTo>
                  <a:lnTo>
                    <a:pt x="211" y="211"/>
                  </a:lnTo>
                  <a:lnTo>
                    <a:pt x="127" y="295"/>
                  </a:lnTo>
                  <a:lnTo>
                    <a:pt x="42" y="422"/>
                  </a:lnTo>
                  <a:lnTo>
                    <a:pt x="0" y="548"/>
                  </a:lnTo>
                  <a:lnTo>
                    <a:pt x="0" y="717"/>
                  </a:lnTo>
                  <a:lnTo>
                    <a:pt x="0" y="22727"/>
                  </a:lnTo>
                  <a:lnTo>
                    <a:pt x="0" y="22895"/>
                  </a:lnTo>
                  <a:lnTo>
                    <a:pt x="42" y="23022"/>
                  </a:lnTo>
                  <a:lnTo>
                    <a:pt x="127" y="23148"/>
                  </a:lnTo>
                  <a:lnTo>
                    <a:pt x="211" y="23233"/>
                  </a:lnTo>
                  <a:lnTo>
                    <a:pt x="295" y="23317"/>
                  </a:lnTo>
                  <a:lnTo>
                    <a:pt x="422" y="23401"/>
                  </a:lnTo>
                  <a:lnTo>
                    <a:pt x="548" y="23443"/>
                  </a:lnTo>
                  <a:lnTo>
                    <a:pt x="5777" y="23443"/>
                  </a:lnTo>
                  <a:lnTo>
                    <a:pt x="5903" y="23401"/>
                  </a:lnTo>
                  <a:lnTo>
                    <a:pt x="6030" y="23317"/>
                  </a:lnTo>
                  <a:lnTo>
                    <a:pt x="6156" y="23233"/>
                  </a:lnTo>
                  <a:lnTo>
                    <a:pt x="6241" y="23148"/>
                  </a:lnTo>
                  <a:lnTo>
                    <a:pt x="6325" y="23022"/>
                  </a:lnTo>
                  <a:lnTo>
                    <a:pt x="6367" y="22895"/>
                  </a:lnTo>
                  <a:lnTo>
                    <a:pt x="6367" y="22727"/>
                  </a:lnTo>
                  <a:lnTo>
                    <a:pt x="6367" y="16360"/>
                  </a:lnTo>
                  <a:lnTo>
                    <a:pt x="6409" y="16065"/>
                  </a:lnTo>
                  <a:lnTo>
                    <a:pt x="6494" y="15770"/>
                  </a:lnTo>
                  <a:lnTo>
                    <a:pt x="6620" y="15474"/>
                  </a:lnTo>
                  <a:lnTo>
                    <a:pt x="6831" y="15264"/>
                  </a:lnTo>
                  <a:lnTo>
                    <a:pt x="7084" y="15053"/>
                  </a:lnTo>
                  <a:lnTo>
                    <a:pt x="7337" y="14884"/>
                  </a:lnTo>
                  <a:lnTo>
                    <a:pt x="7632" y="14800"/>
                  </a:lnTo>
                  <a:lnTo>
                    <a:pt x="7969" y="14758"/>
                  </a:lnTo>
                  <a:lnTo>
                    <a:pt x="12144" y="14758"/>
                  </a:lnTo>
                  <a:lnTo>
                    <a:pt x="12439" y="14800"/>
                  </a:lnTo>
                  <a:lnTo>
                    <a:pt x="12734" y="14884"/>
                  </a:lnTo>
                  <a:lnTo>
                    <a:pt x="13029" y="15053"/>
                  </a:lnTo>
                  <a:lnTo>
                    <a:pt x="13282" y="15264"/>
                  </a:lnTo>
                  <a:lnTo>
                    <a:pt x="13451" y="15474"/>
                  </a:lnTo>
                  <a:lnTo>
                    <a:pt x="13620" y="15770"/>
                  </a:lnTo>
                  <a:lnTo>
                    <a:pt x="13704" y="16065"/>
                  </a:lnTo>
                  <a:lnTo>
                    <a:pt x="13746" y="16360"/>
                  </a:lnTo>
                  <a:lnTo>
                    <a:pt x="13746" y="22727"/>
                  </a:lnTo>
                  <a:lnTo>
                    <a:pt x="13746" y="22895"/>
                  </a:lnTo>
                  <a:lnTo>
                    <a:pt x="13788" y="23022"/>
                  </a:lnTo>
                  <a:lnTo>
                    <a:pt x="13873" y="23148"/>
                  </a:lnTo>
                  <a:lnTo>
                    <a:pt x="13957" y="23233"/>
                  </a:lnTo>
                  <a:lnTo>
                    <a:pt x="14041" y="23317"/>
                  </a:lnTo>
                  <a:lnTo>
                    <a:pt x="14168" y="23401"/>
                  </a:lnTo>
                  <a:lnTo>
                    <a:pt x="14294" y="23443"/>
                  </a:lnTo>
                  <a:lnTo>
                    <a:pt x="19523" y="23443"/>
                  </a:lnTo>
                  <a:lnTo>
                    <a:pt x="19649" y="23401"/>
                  </a:lnTo>
                  <a:lnTo>
                    <a:pt x="19776" y="23317"/>
                  </a:lnTo>
                  <a:lnTo>
                    <a:pt x="19902" y="23233"/>
                  </a:lnTo>
                  <a:lnTo>
                    <a:pt x="19986" y="23148"/>
                  </a:lnTo>
                  <a:lnTo>
                    <a:pt x="20071" y="23022"/>
                  </a:lnTo>
                  <a:lnTo>
                    <a:pt x="20113" y="22895"/>
                  </a:lnTo>
                  <a:lnTo>
                    <a:pt x="20113" y="22727"/>
                  </a:lnTo>
                  <a:lnTo>
                    <a:pt x="20113" y="717"/>
                  </a:lnTo>
                  <a:lnTo>
                    <a:pt x="20113" y="548"/>
                  </a:lnTo>
                  <a:lnTo>
                    <a:pt x="20071" y="422"/>
                  </a:lnTo>
                  <a:lnTo>
                    <a:pt x="19986" y="295"/>
                  </a:lnTo>
                  <a:lnTo>
                    <a:pt x="19902" y="211"/>
                  </a:lnTo>
                  <a:lnTo>
                    <a:pt x="19776" y="127"/>
                  </a:lnTo>
                  <a:lnTo>
                    <a:pt x="19649" y="42"/>
                  </a:lnTo>
                  <a:lnTo>
                    <a:pt x="19523" y="0"/>
                  </a:lnTo>
                  <a:lnTo>
                    <a:pt x="14294" y="0"/>
                  </a:lnTo>
                  <a:lnTo>
                    <a:pt x="14168" y="42"/>
                  </a:lnTo>
                  <a:lnTo>
                    <a:pt x="14041" y="127"/>
                  </a:lnTo>
                  <a:lnTo>
                    <a:pt x="13957" y="211"/>
                  </a:lnTo>
                  <a:lnTo>
                    <a:pt x="13873" y="295"/>
                  </a:lnTo>
                  <a:lnTo>
                    <a:pt x="13788" y="422"/>
                  </a:lnTo>
                  <a:lnTo>
                    <a:pt x="13746" y="548"/>
                  </a:lnTo>
                  <a:lnTo>
                    <a:pt x="13746" y="717"/>
                  </a:lnTo>
                  <a:lnTo>
                    <a:pt x="13746" y="6198"/>
                  </a:lnTo>
                  <a:lnTo>
                    <a:pt x="13704" y="6536"/>
                  </a:lnTo>
                  <a:lnTo>
                    <a:pt x="13620" y="6831"/>
                  </a:lnTo>
                  <a:lnTo>
                    <a:pt x="13451" y="7084"/>
                  </a:lnTo>
                  <a:lnTo>
                    <a:pt x="13282" y="7337"/>
                  </a:lnTo>
                  <a:lnTo>
                    <a:pt x="13029" y="7548"/>
                  </a:lnTo>
                  <a:lnTo>
                    <a:pt x="12734" y="7674"/>
                  </a:lnTo>
                  <a:lnTo>
                    <a:pt x="12439" y="7758"/>
                  </a:lnTo>
                  <a:lnTo>
                    <a:pt x="12144" y="7800"/>
                  </a:lnTo>
                  <a:lnTo>
                    <a:pt x="7969" y="7800"/>
                  </a:lnTo>
                  <a:lnTo>
                    <a:pt x="7632" y="7758"/>
                  </a:lnTo>
                  <a:lnTo>
                    <a:pt x="7337" y="7674"/>
                  </a:lnTo>
                  <a:lnTo>
                    <a:pt x="7084" y="7548"/>
                  </a:lnTo>
                  <a:lnTo>
                    <a:pt x="6831" y="7337"/>
                  </a:lnTo>
                  <a:lnTo>
                    <a:pt x="6620" y="7084"/>
                  </a:lnTo>
                  <a:lnTo>
                    <a:pt x="6494" y="6831"/>
                  </a:lnTo>
                  <a:lnTo>
                    <a:pt x="6409" y="6536"/>
                  </a:lnTo>
                  <a:lnTo>
                    <a:pt x="6367" y="6198"/>
                  </a:lnTo>
                  <a:lnTo>
                    <a:pt x="6367" y="717"/>
                  </a:lnTo>
                  <a:lnTo>
                    <a:pt x="6367" y="548"/>
                  </a:lnTo>
                  <a:lnTo>
                    <a:pt x="6325" y="422"/>
                  </a:lnTo>
                  <a:lnTo>
                    <a:pt x="6241" y="295"/>
                  </a:lnTo>
                  <a:lnTo>
                    <a:pt x="6156" y="211"/>
                  </a:lnTo>
                  <a:lnTo>
                    <a:pt x="6030" y="127"/>
                  </a:lnTo>
                  <a:lnTo>
                    <a:pt x="5903" y="42"/>
                  </a:lnTo>
                  <a:lnTo>
                    <a:pt x="5777" y="0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329825" y="2043725"/>
              <a:ext cx="502825" cy="586100"/>
            </a:xfrm>
            <a:custGeom>
              <a:avLst/>
              <a:gdLst/>
              <a:ahLst/>
              <a:cxnLst/>
              <a:rect l="l" t="t" r="r" b="b"/>
              <a:pathLst>
                <a:path w="20113" h="23444" fill="none" extrusionOk="0">
                  <a:moveTo>
                    <a:pt x="19396" y="23443"/>
                  </a:moveTo>
                  <a:lnTo>
                    <a:pt x="14463" y="23443"/>
                  </a:lnTo>
                  <a:lnTo>
                    <a:pt x="14463" y="23443"/>
                  </a:lnTo>
                  <a:lnTo>
                    <a:pt x="14294" y="23443"/>
                  </a:lnTo>
                  <a:lnTo>
                    <a:pt x="14168" y="23401"/>
                  </a:lnTo>
                  <a:lnTo>
                    <a:pt x="14041" y="23317"/>
                  </a:lnTo>
                  <a:lnTo>
                    <a:pt x="13957" y="23233"/>
                  </a:lnTo>
                  <a:lnTo>
                    <a:pt x="13873" y="23148"/>
                  </a:lnTo>
                  <a:lnTo>
                    <a:pt x="13788" y="23022"/>
                  </a:lnTo>
                  <a:lnTo>
                    <a:pt x="13746" y="22895"/>
                  </a:lnTo>
                  <a:lnTo>
                    <a:pt x="13746" y="22727"/>
                  </a:lnTo>
                  <a:lnTo>
                    <a:pt x="13746" y="16360"/>
                  </a:lnTo>
                  <a:lnTo>
                    <a:pt x="13746" y="16360"/>
                  </a:lnTo>
                  <a:lnTo>
                    <a:pt x="13704" y="16065"/>
                  </a:lnTo>
                  <a:lnTo>
                    <a:pt x="13620" y="15770"/>
                  </a:lnTo>
                  <a:lnTo>
                    <a:pt x="13451" y="15474"/>
                  </a:lnTo>
                  <a:lnTo>
                    <a:pt x="13282" y="15264"/>
                  </a:lnTo>
                  <a:lnTo>
                    <a:pt x="13029" y="15053"/>
                  </a:lnTo>
                  <a:lnTo>
                    <a:pt x="12734" y="14884"/>
                  </a:lnTo>
                  <a:lnTo>
                    <a:pt x="12439" y="14800"/>
                  </a:lnTo>
                  <a:lnTo>
                    <a:pt x="12144" y="14758"/>
                  </a:lnTo>
                  <a:lnTo>
                    <a:pt x="7969" y="14758"/>
                  </a:lnTo>
                  <a:lnTo>
                    <a:pt x="7969" y="14758"/>
                  </a:lnTo>
                  <a:lnTo>
                    <a:pt x="7632" y="14800"/>
                  </a:lnTo>
                  <a:lnTo>
                    <a:pt x="7337" y="14884"/>
                  </a:lnTo>
                  <a:lnTo>
                    <a:pt x="7084" y="15053"/>
                  </a:lnTo>
                  <a:lnTo>
                    <a:pt x="6831" y="15264"/>
                  </a:lnTo>
                  <a:lnTo>
                    <a:pt x="6620" y="15474"/>
                  </a:lnTo>
                  <a:lnTo>
                    <a:pt x="6494" y="15770"/>
                  </a:lnTo>
                  <a:lnTo>
                    <a:pt x="6409" y="16065"/>
                  </a:lnTo>
                  <a:lnTo>
                    <a:pt x="6367" y="16360"/>
                  </a:lnTo>
                  <a:lnTo>
                    <a:pt x="6367" y="22727"/>
                  </a:lnTo>
                  <a:lnTo>
                    <a:pt x="6367" y="22727"/>
                  </a:lnTo>
                  <a:lnTo>
                    <a:pt x="6367" y="22895"/>
                  </a:lnTo>
                  <a:lnTo>
                    <a:pt x="6325" y="23022"/>
                  </a:lnTo>
                  <a:lnTo>
                    <a:pt x="6241" y="23148"/>
                  </a:lnTo>
                  <a:lnTo>
                    <a:pt x="6156" y="23233"/>
                  </a:lnTo>
                  <a:lnTo>
                    <a:pt x="6030" y="23317"/>
                  </a:lnTo>
                  <a:lnTo>
                    <a:pt x="5903" y="23401"/>
                  </a:lnTo>
                  <a:lnTo>
                    <a:pt x="5777" y="23443"/>
                  </a:lnTo>
                  <a:lnTo>
                    <a:pt x="5650" y="23443"/>
                  </a:lnTo>
                  <a:lnTo>
                    <a:pt x="717" y="23443"/>
                  </a:lnTo>
                  <a:lnTo>
                    <a:pt x="717" y="23443"/>
                  </a:lnTo>
                  <a:lnTo>
                    <a:pt x="548" y="23443"/>
                  </a:lnTo>
                  <a:lnTo>
                    <a:pt x="422" y="23401"/>
                  </a:lnTo>
                  <a:lnTo>
                    <a:pt x="295" y="23317"/>
                  </a:lnTo>
                  <a:lnTo>
                    <a:pt x="211" y="23233"/>
                  </a:lnTo>
                  <a:lnTo>
                    <a:pt x="127" y="23148"/>
                  </a:lnTo>
                  <a:lnTo>
                    <a:pt x="42" y="23022"/>
                  </a:lnTo>
                  <a:lnTo>
                    <a:pt x="0" y="22895"/>
                  </a:lnTo>
                  <a:lnTo>
                    <a:pt x="0" y="22727"/>
                  </a:lnTo>
                  <a:lnTo>
                    <a:pt x="0" y="717"/>
                  </a:lnTo>
                  <a:lnTo>
                    <a:pt x="0" y="717"/>
                  </a:lnTo>
                  <a:lnTo>
                    <a:pt x="0" y="548"/>
                  </a:lnTo>
                  <a:lnTo>
                    <a:pt x="42" y="422"/>
                  </a:lnTo>
                  <a:lnTo>
                    <a:pt x="127" y="295"/>
                  </a:lnTo>
                  <a:lnTo>
                    <a:pt x="211" y="211"/>
                  </a:lnTo>
                  <a:lnTo>
                    <a:pt x="295" y="127"/>
                  </a:lnTo>
                  <a:lnTo>
                    <a:pt x="422" y="42"/>
                  </a:lnTo>
                  <a:lnTo>
                    <a:pt x="548" y="0"/>
                  </a:lnTo>
                  <a:lnTo>
                    <a:pt x="717" y="0"/>
                  </a:lnTo>
                  <a:lnTo>
                    <a:pt x="5650" y="0"/>
                  </a:lnTo>
                  <a:lnTo>
                    <a:pt x="5650" y="0"/>
                  </a:lnTo>
                  <a:lnTo>
                    <a:pt x="5777" y="0"/>
                  </a:lnTo>
                  <a:lnTo>
                    <a:pt x="5903" y="42"/>
                  </a:lnTo>
                  <a:lnTo>
                    <a:pt x="6030" y="127"/>
                  </a:lnTo>
                  <a:lnTo>
                    <a:pt x="6156" y="211"/>
                  </a:lnTo>
                  <a:lnTo>
                    <a:pt x="6241" y="295"/>
                  </a:lnTo>
                  <a:lnTo>
                    <a:pt x="6325" y="422"/>
                  </a:lnTo>
                  <a:lnTo>
                    <a:pt x="6367" y="548"/>
                  </a:lnTo>
                  <a:lnTo>
                    <a:pt x="6367" y="717"/>
                  </a:lnTo>
                  <a:lnTo>
                    <a:pt x="6367" y="6198"/>
                  </a:lnTo>
                  <a:lnTo>
                    <a:pt x="6367" y="6198"/>
                  </a:lnTo>
                  <a:lnTo>
                    <a:pt x="6409" y="6536"/>
                  </a:lnTo>
                  <a:lnTo>
                    <a:pt x="6494" y="6831"/>
                  </a:lnTo>
                  <a:lnTo>
                    <a:pt x="6620" y="7084"/>
                  </a:lnTo>
                  <a:lnTo>
                    <a:pt x="6831" y="7337"/>
                  </a:lnTo>
                  <a:lnTo>
                    <a:pt x="7084" y="7548"/>
                  </a:lnTo>
                  <a:lnTo>
                    <a:pt x="7337" y="7674"/>
                  </a:lnTo>
                  <a:lnTo>
                    <a:pt x="7632" y="7758"/>
                  </a:lnTo>
                  <a:lnTo>
                    <a:pt x="7969" y="7800"/>
                  </a:lnTo>
                  <a:lnTo>
                    <a:pt x="12144" y="7800"/>
                  </a:lnTo>
                  <a:lnTo>
                    <a:pt x="12144" y="7800"/>
                  </a:lnTo>
                  <a:lnTo>
                    <a:pt x="12439" y="7758"/>
                  </a:lnTo>
                  <a:lnTo>
                    <a:pt x="12734" y="7674"/>
                  </a:lnTo>
                  <a:lnTo>
                    <a:pt x="13029" y="7548"/>
                  </a:lnTo>
                  <a:lnTo>
                    <a:pt x="13282" y="7337"/>
                  </a:lnTo>
                  <a:lnTo>
                    <a:pt x="13451" y="7084"/>
                  </a:lnTo>
                  <a:lnTo>
                    <a:pt x="13620" y="6831"/>
                  </a:lnTo>
                  <a:lnTo>
                    <a:pt x="13704" y="6536"/>
                  </a:lnTo>
                  <a:lnTo>
                    <a:pt x="13746" y="6198"/>
                  </a:lnTo>
                  <a:lnTo>
                    <a:pt x="13746" y="717"/>
                  </a:lnTo>
                  <a:lnTo>
                    <a:pt x="13746" y="717"/>
                  </a:lnTo>
                  <a:lnTo>
                    <a:pt x="13746" y="548"/>
                  </a:lnTo>
                  <a:lnTo>
                    <a:pt x="13788" y="422"/>
                  </a:lnTo>
                  <a:lnTo>
                    <a:pt x="13873" y="295"/>
                  </a:lnTo>
                  <a:lnTo>
                    <a:pt x="13957" y="211"/>
                  </a:lnTo>
                  <a:lnTo>
                    <a:pt x="14041" y="127"/>
                  </a:lnTo>
                  <a:lnTo>
                    <a:pt x="14168" y="42"/>
                  </a:lnTo>
                  <a:lnTo>
                    <a:pt x="14294" y="0"/>
                  </a:lnTo>
                  <a:lnTo>
                    <a:pt x="14463" y="0"/>
                  </a:lnTo>
                  <a:lnTo>
                    <a:pt x="19396" y="0"/>
                  </a:lnTo>
                  <a:lnTo>
                    <a:pt x="19396" y="0"/>
                  </a:lnTo>
                  <a:lnTo>
                    <a:pt x="19523" y="0"/>
                  </a:lnTo>
                  <a:lnTo>
                    <a:pt x="19649" y="42"/>
                  </a:lnTo>
                  <a:lnTo>
                    <a:pt x="19776" y="127"/>
                  </a:lnTo>
                  <a:lnTo>
                    <a:pt x="19902" y="211"/>
                  </a:lnTo>
                  <a:lnTo>
                    <a:pt x="19986" y="295"/>
                  </a:lnTo>
                  <a:lnTo>
                    <a:pt x="20071" y="422"/>
                  </a:lnTo>
                  <a:lnTo>
                    <a:pt x="20113" y="548"/>
                  </a:lnTo>
                  <a:lnTo>
                    <a:pt x="20113" y="717"/>
                  </a:lnTo>
                  <a:lnTo>
                    <a:pt x="20113" y="22727"/>
                  </a:lnTo>
                  <a:lnTo>
                    <a:pt x="20113" y="22727"/>
                  </a:lnTo>
                  <a:lnTo>
                    <a:pt x="20113" y="22895"/>
                  </a:lnTo>
                  <a:lnTo>
                    <a:pt x="20071" y="23022"/>
                  </a:lnTo>
                  <a:lnTo>
                    <a:pt x="19986" y="23148"/>
                  </a:lnTo>
                  <a:lnTo>
                    <a:pt x="19902" y="23233"/>
                  </a:lnTo>
                  <a:lnTo>
                    <a:pt x="19776" y="23317"/>
                  </a:lnTo>
                  <a:lnTo>
                    <a:pt x="19649" y="23401"/>
                  </a:lnTo>
                  <a:lnTo>
                    <a:pt x="19523" y="23443"/>
                  </a:lnTo>
                  <a:lnTo>
                    <a:pt x="19396" y="234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487950" y="2264025"/>
              <a:ext cx="182375" cy="111750"/>
            </a:xfrm>
            <a:custGeom>
              <a:avLst/>
              <a:gdLst/>
              <a:ahLst/>
              <a:cxnLst/>
              <a:rect l="l" t="t" r="r" b="b"/>
              <a:pathLst>
                <a:path w="7295" h="4470" extrusionOk="0">
                  <a:moveTo>
                    <a:pt x="1687" y="0"/>
                  </a:moveTo>
                  <a:lnTo>
                    <a:pt x="1349" y="43"/>
                  </a:lnTo>
                  <a:lnTo>
                    <a:pt x="1054" y="127"/>
                  </a:lnTo>
                  <a:lnTo>
                    <a:pt x="801" y="253"/>
                  </a:lnTo>
                  <a:lnTo>
                    <a:pt x="590" y="422"/>
                  </a:lnTo>
                  <a:lnTo>
                    <a:pt x="380" y="633"/>
                  </a:lnTo>
                  <a:lnTo>
                    <a:pt x="211" y="886"/>
                  </a:lnTo>
                  <a:lnTo>
                    <a:pt x="84" y="1139"/>
                  </a:lnTo>
                  <a:lnTo>
                    <a:pt x="42" y="1392"/>
                  </a:lnTo>
                  <a:lnTo>
                    <a:pt x="0" y="1687"/>
                  </a:lnTo>
                  <a:lnTo>
                    <a:pt x="0" y="1982"/>
                  </a:lnTo>
                  <a:lnTo>
                    <a:pt x="84" y="2277"/>
                  </a:lnTo>
                  <a:lnTo>
                    <a:pt x="169" y="2530"/>
                  </a:lnTo>
                  <a:lnTo>
                    <a:pt x="295" y="2783"/>
                  </a:lnTo>
                  <a:lnTo>
                    <a:pt x="464" y="3036"/>
                  </a:lnTo>
                  <a:lnTo>
                    <a:pt x="632" y="3247"/>
                  </a:lnTo>
                  <a:lnTo>
                    <a:pt x="843" y="3458"/>
                  </a:lnTo>
                  <a:lnTo>
                    <a:pt x="1054" y="3627"/>
                  </a:lnTo>
                  <a:lnTo>
                    <a:pt x="1265" y="3795"/>
                  </a:lnTo>
                  <a:lnTo>
                    <a:pt x="1813" y="4090"/>
                  </a:lnTo>
                  <a:lnTo>
                    <a:pt x="2361" y="4301"/>
                  </a:lnTo>
                  <a:lnTo>
                    <a:pt x="2994" y="4428"/>
                  </a:lnTo>
                  <a:lnTo>
                    <a:pt x="3626" y="4470"/>
                  </a:lnTo>
                  <a:lnTo>
                    <a:pt x="4090" y="4428"/>
                  </a:lnTo>
                  <a:lnTo>
                    <a:pt x="4554" y="4386"/>
                  </a:lnTo>
                  <a:lnTo>
                    <a:pt x="4975" y="4259"/>
                  </a:lnTo>
                  <a:lnTo>
                    <a:pt x="5355" y="4090"/>
                  </a:lnTo>
                  <a:lnTo>
                    <a:pt x="5692" y="3922"/>
                  </a:lnTo>
                  <a:lnTo>
                    <a:pt x="6030" y="3711"/>
                  </a:lnTo>
                  <a:lnTo>
                    <a:pt x="6325" y="3458"/>
                  </a:lnTo>
                  <a:lnTo>
                    <a:pt x="6578" y="3205"/>
                  </a:lnTo>
                  <a:lnTo>
                    <a:pt x="6789" y="2910"/>
                  </a:lnTo>
                  <a:lnTo>
                    <a:pt x="6957" y="2657"/>
                  </a:lnTo>
                  <a:lnTo>
                    <a:pt x="7084" y="2362"/>
                  </a:lnTo>
                  <a:lnTo>
                    <a:pt x="7210" y="2066"/>
                  </a:lnTo>
                  <a:lnTo>
                    <a:pt x="7295" y="1771"/>
                  </a:lnTo>
                  <a:lnTo>
                    <a:pt x="7295" y="1518"/>
                  </a:lnTo>
                  <a:lnTo>
                    <a:pt x="7295" y="1265"/>
                  </a:lnTo>
                  <a:lnTo>
                    <a:pt x="7252" y="1055"/>
                  </a:lnTo>
                  <a:lnTo>
                    <a:pt x="7168" y="844"/>
                  </a:lnTo>
                  <a:lnTo>
                    <a:pt x="7084" y="675"/>
                  </a:lnTo>
                  <a:lnTo>
                    <a:pt x="6957" y="549"/>
                  </a:lnTo>
                  <a:lnTo>
                    <a:pt x="6789" y="380"/>
                  </a:lnTo>
                  <a:lnTo>
                    <a:pt x="6620" y="253"/>
                  </a:lnTo>
                  <a:lnTo>
                    <a:pt x="6409" y="169"/>
                  </a:lnTo>
                  <a:lnTo>
                    <a:pt x="6156" y="85"/>
                  </a:lnTo>
                  <a:lnTo>
                    <a:pt x="5566" y="85"/>
                  </a:lnTo>
                  <a:lnTo>
                    <a:pt x="5144" y="211"/>
                  </a:lnTo>
                  <a:lnTo>
                    <a:pt x="4722" y="422"/>
                  </a:lnTo>
                  <a:lnTo>
                    <a:pt x="4259" y="717"/>
                  </a:lnTo>
                  <a:lnTo>
                    <a:pt x="4174" y="759"/>
                  </a:lnTo>
                  <a:lnTo>
                    <a:pt x="4048" y="802"/>
                  </a:lnTo>
                  <a:lnTo>
                    <a:pt x="3837" y="802"/>
                  </a:lnTo>
                  <a:lnTo>
                    <a:pt x="3626" y="717"/>
                  </a:lnTo>
                  <a:lnTo>
                    <a:pt x="3415" y="591"/>
                  </a:lnTo>
                  <a:lnTo>
                    <a:pt x="2867" y="296"/>
                  </a:lnTo>
                  <a:lnTo>
                    <a:pt x="2572" y="169"/>
                  </a:lnTo>
                  <a:lnTo>
                    <a:pt x="2277" y="85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487950" y="2264025"/>
              <a:ext cx="182375" cy="111750"/>
            </a:xfrm>
            <a:custGeom>
              <a:avLst/>
              <a:gdLst/>
              <a:ahLst/>
              <a:cxnLst/>
              <a:rect l="l" t="t" r="r" b="b"/>
              <a:pathLst>
                <a:path w="7295" h="4470" fill="none" extrusionOk="0">
                  <a:moveTo>
                    <a:pt x="4259" y="717"/>
                  </a:moveTo>
                  <a:lnTo>
                    <a:pt x="4259" y="717"/>
                  </a:lnTo>
                  <a:lnTo>
                    <a:pt x="4174" y="759"/>
                  </a:lnTo>
                  <a:lnTo>
                    <a:pt x="4048" y="802"/>
                  </a:lnTo>
                  <a:lnTo>
                    <a:pt x="3837" y="802"/>
                  </a:lnTo>
                  <a:lnTo>
                    <a:pt x="3626" y="717"/>
                  </a:lnTo>
                  <a:lnTo>
                    <a:pt x="3415" y="591"/>
                  </a:lnTo>
                  <a:lnTo>
                    <a:pt x="3415" y="591"/>
                  </a:lnTo>
                  <a:lnTo>
                    <a:pt x="2867" y="296"/>
                  </a:lnTo>
                  <a:lnTo>
                    <a:pt x="2572" y="169"/>
                  </a:lnTo>
                  <a:lnTo>
                    <a:pt x="2277" y="85"/>
                  </a:lnTo>
                  <a:lnTo>
                    <a:pt x="1982" y="0"/>
                  </a:lnTo>
                  <a:lnTo>
                    <a:pt x="1687" y="0"/>
                  </a:lnTo>
                  <a:lnTo>
                    <a:pt x="1349" y="43"/>
                  </a:lnTo>
                  <a:lnTo>
                    <a:pt x="1054" y="127"/>
                  </a:lnTo>
                  <a:lnTo>
                    <a:pt x="1054" y="127"/>
                  </a:lnTo>
                  <a:lnTo>
                    <a:pt x="801" y="253"/>
                  </a:lnTo>
                  <a:lnTo>
                    <a:pt x="590" y="422"/>
                  </a:lnTo>
                  <a:lnTo>
                    <a:pt x="380" y="633"/>
                  </a:lnTo>
                  <a:lnTo>
                    <a:pt x="211" y="886"/>
                  </a:lnTo>
                  <a:lnTo>
                    <a:pt x="84" y="1139"/>
                  </a:lnTo>
                  <a:lnTo>
                    <a:pt x="42" y="1392"/>
                  </a:lnTo>
                  <a:lnTo>
                    <a:pt x="0" y="1687"/>
                  </a:lnTo>
                  <a:lnTo>
                    <a:pt x="0" y="1982"/>
                  </a:lnTo>
                  <a:lnTo>
                    <a:pt x="0" y="1982"/>
                  </a:lnTo>
                  <a:lnTo>
                    <a:pt x="84" y="2277"/>
                  </a:lnTo>
                  <a:lnTo>
                    <a:pt x="169" y="2530"/>
                  </a:lnTo>
                  <a:lnTo>
                    <a:pt x="295" y="2783"/>
                  </a:lnTo>
                  <a:lnTo>
                    <a:pt x="464" y="3036"/>
                  </a:lnTo>
                  <a:lnTo>
                    <a:pt x="632" y="3247"/>
                  </a:lnTo>
                  <a:lnTo>
                    <a:pt x="843" y="3458"/>
                  </a:lnTo>
                  <a:lnTo>
                    <a:pt x="1054" y="3627"/>
                  </a:lnTo>
                  <a:lnTo>
                    <a:pt x="1265" y="3795"/>
                  </a:lnTo>
                  <a:lnTo>
                    <a:pt x="1813" y="4090"/>
                  </a:lnTo>
                  <a:lnTo>
                    <a:pt x="2361" y="4301"/>
                  </a:lnTo>
                  <a:lnTo>
                    <a:pt x="2994" y="4428"/>
                  </a:lnTo>
                  <a:lnTo>
                    <a:pt x="3626" y="4470"/>
                  </a:lnTo>
                  <a:lnTo>
                    <a:pt x="3626" y="4470"/>
                  </a:lnTo>
                  <a:lnTo>
                    <a:pt x="4090" y="4428"/>
                  </a:lnTo>
                  <a:lnTo>
                    <a:pt x="4554" y="4386"/>
                  </a:lnTo>
                  <a:lnTo>
                    <a:pt x="4975" y="4259"/>
                  </a:lnTo>
                  <a:lnTo>
                    <a:pt x="5355" y="4090"/>
                  </a:lnTo>
                  <a:lnTo>
                    <a:pt x="5692" y="3922"/>
                  </a:lnTo>
                  <a:lnTo>
                    <a:pt x="6030" y="3711"/>
                  </a:lnTo>
                  <a:lnTo>
                    <a:pt x="6325" y="3458"/>
                  </a:lnTo>
                  <a:lnTo>
                    <a:pt x="6578" y="3205"/>
                  </a:lnTo>
                  <a:lnTo>
                    <a:pt x="6789" y="2910"/>
                  </a:lnTo>
                  <a:lnTo>
                    <a:pt x="6957" y="2657"/>
                  </a:lnTo>
                  <a:lnTo>
                    <a:pt x="7084" y="2362"/>
                  </a:lnTo>
                  <a:lnTo>
                    <a:pt x="7210" y="2066"/>
                  </a:lnTo>
                  <a:lnTo>
                    <a:pt x="7295" y="1771"/>
                  </a:lnTo>
                  <a:lnTo>
                    <a:pt x="7295" y="1518"/>
                  </a:lnTo>
                  <a:lnTo>
                    <a:pt x="7295" y="1265"/>
                  </a:lnTo>
                  <a:lnTo>
                    <a:pt x="7252" y="1055"/>
                  </a:lnTo>
                  <a:lnTo>
                    <a:pt x="7252" y="1055"/>
                  </a:lnTo>
                  <a:lnTo>
                    <a:pt x="7168" y="844"/>
                  </a:lnTo>
                  <a:lnTo>
                    <a:pt x="7084" y="675"/>
                  </a:lnTo>
                  <a:lnTo>
                    <a:pt x="6957" y="549"/>
                  </a:lnTo>
                  <a:lnTo>
                    <a:pt x="6789" y="380"/>
                  </a:lnTo>
                  <a:lnTo>
                    <a:pt x="6620" y="253"/>
                  </a:lnTo>
                  <a:lnTo>
                    <a:pt x="6409" y="169"/>
                  </a:lnTo>
                  <a:lnTo>
                    <a:pt x="6156" y="85"/>
                  </a:lnTo>
                  <a:lnTo>
                    <a:pt x="5903" y="85"/>
                  </a:lnTo>
                  <a:lnTo>
                    <a:pt x="5903" y="85"/>
                  </a:lnTo>
                  <a:lnTo>
                    <a:pt x="5566" y="85"/>
                  </a:lnTo>
                  <a:lnTo>
                    <a:pt x="5144" y="211"/>
                  </a:lnTo>
                  <a:lnTo>
                    <a:pt x="4722" y="422"/>
                  </a:lnTo>
                  <a:lnTo>
                    <a:pt x="4259" y="7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757800" y="2272450"/>
              <a:ext cx="74850" cy="109650"/>
            </a:xfrm>
            <a:custGeom>
              <a:avLst/>
              <a:gdLst/>
              <a:ahLst/>
              <a:cxnLst/>
              <a:rect l="l" t="t" r="r" b="b"/>
              <a:pathLst>
                <a:path w="2994" h="4386" extrusionOk="0">
                  <a:moveTo>
                    <a:pt x="2193" y="1"/>
                  </a:moveTo>
                  <a:lnTo>
                    <a:pt x="1771" y="43"/>
                  </a:lnTo>
                  <a:lnTo>
                    <a:pt x="1349" y="169"/>
                  </a:lnTo>
                  <a:lnTo>
                    <a:pt x="970" y="380"/>
                  </a:lnTo>
                  <a:lnTo>
                    <a:pt x="633" y="633"/>
                  </a:lnTo>
                  <a:lnTo>
                    <a:pt x="380" y="971"/>
                  </a:lnTo>
                  <a:lnTo>
                    <a:pt x="169" y="1350"/>
                  </a:lnTo>
                  <a:lnTo>
                    <a:pt x="42" y="1729"/>
                  </a:lnTo>
                  <a:lnTo>
                    <a:pt x="0" y="2193"/>
                  </a:lnTo>
                  <a:lnTo>
                    <a:pt x="42" y="2615"/>
                  </a:lnTo>
                  <a:lnTo>
                    <a:pt x="169" y="3037"/>
                  </a:lnTo>
                  <a:lnTo>
                    <a:pt x="380" y="3416"/>
                  </a:lnTo>
                  <a:lnTo>
                    <a:pt x="633" y="3753"/>
                  </a:lnTo>
                  <a:lnTo>
                    <a:pt x="970" y="4006"/>
                  </a:lnTo>
                  <a:lnTo>
                    <a:pt x="1349" y="4217"/>
                  </a:lnTo>
                  <a:lnTo>
                    <a:pt x="1771" y="4344"/>
                  </a:lnTo>
                  <a:lnTo>
                    <a:pt x="2193" y="4386"/>
                  </a:lnTo>
                  <a:lnTo>
                    <a:pt x="2614" y="4344"/>
                  </a:lnTo>
                  <a:lnTo>
                    <a:pt x="2994" y="4217"/>
                  </a:lnTo>
                  <a:lnTo>
                    <a:pt x="2994" y="127"/>
                  </a:lnTo>
                  <a:lnTo>
                    <a:pt x="2614" y="43"/>
                  </a:lnTo>
                  <a:lnTo>
                    <a:pt x="2193" y="1"/>
                  </a:lnTo>
                  <a:close/>
                </a:path>
              </a:pathLst>
            </a:custGeom>
            <a:solidFill>
              <a:srgbClr val="296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757800" y="2272450"/>
              <a:ext cx="74850" cy="109650"/>
            </a:xfrm>
            <a:custGeom>
              <a:avLst/>
              <a:gdLst/>
              <a:ahLst/>
              <a:cxnLst/>
              <a:rect l="l" t="t" r="r" b="b"/>
              <a:pathLst>
                <a:path w="2994" h="4386" fill="none" extrusionOk="0">
                  <a:moveTo>
                    <a:pt x="2193" y="1"/>
                  </a:moveTo>
                  <a:lnTo>
                    <a:pt x="2193" y="1"/>
                  </a:lnTo>
                  <a:lnTo>
                    <a:pt x="1771" y="43"/>
                  </a:lnTo>
                  <a:lnTo>
                    <a:pt x="1349" y="169"/>
                  </a:lnTo>
                  <a:lnTo>
                    <a:pt x="970" y="380"/>
                  </a:lnTo>
                  <a:lnTo>
                    <a:pt x="633" y="633"/>
                  </a:lnTo>
                  <a:lnTo>
                    <a:pt x="380" y="971"/>
                  </a:lnTo>
                  <a:lnTo>
                    <a:pt x="169" y="1350"/>
                  </a:lnTo>
                  <a:lnTo>
                    <a:pt x="42" y="1729"/>
                  </a:lnTo>
                  <a:lnTo>
                    <a:pt x="0" y="2193"/>
                  </a:lnTo>
                  <a:lnTo>
                    <a:pt x="0" y="2193"/>
                  </a:lnTo>
                  <a:lnTo>
                    <a:pt x="42" y="2615"/>
                  </a:lnTo>
                  <a:lnTo>
                    <a:pt x="169" y="3037"/>
                  </a:lnTo>
                  <a:lnTo>
                    <a:pt x="380" y="3416"/>
                  </a:lnTo>
                  <a:lnTo>
                    <a:pt x="633" y="3753"/>
                  </a:lnTo>
                  <a:lnTo>
                    <a:pt x="970" y="4006"/>
                  </a:lnTo>
                  <a:lnTo>
                    <a:pt x="1349" y="4217"/>
                  </a:lnTo>
                  <a:lnTo>
                    <a:pt x="1771" y="4344"/>
                  </a:lnTo>
                  <a:lnTo>
                    <a:pt x="2193" y="4386"/>
                  </a:lnTo>
                  <a:lnTo>
                    <a:pt x="2193" y="4386"/>
                  </a:lnTo>
                  <a:lnTo>
                    <a:pt x="2614" y="4344"/>
                  </a:lnTo>
                  <a:lnTo>
                    <a:pt x="2994" y="4217"/>
                  </a:lnTo>
                  <a:lnTo>
                    <a:pt x="2994" y="127"/>
                  </a:lnTo>
                  <a:lnTo>
                    <a:pt x="2994" y="127"/>
                  </a:lnTo>
                  <a:lnTo>
                    <a:pt x="2614" y="43"/>
                  </a:lnTo>
                  <a:lnTo>
                    <a:pt x="21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329825" y="2272450"/>
              <a:ext cx="74875" cy="109650"/>
            </a:xfrm>
            <a:custGeom>
              <a:avLst/>
              <a:gdLst/>
              <a:ahLst/>
              <a:cxnLst/>
              <a:rect l="l" t="t" r="r" b="b"/>
              <a:pathLst>
                <a:path w="2995" h="4386" extrusionOk="0">
                  <a:moveTo>
                    <a:pt x="759" y="1"/>
                  </a:moveTo>
                  <a:lnTo>
                    <a:pt x="380" y="43"/>
                  </a:lnTo>
                  <a:lnTo>
                    <a:pt x="0" y="127"/>
                  </a:lnTo>
                  <a:lnTo>
                    <a:pt x="0" y="4217"/>
                  </a:lnTo>
                  <a:lnTo>
                    <a:pt x="380" y="4344"/>
                  </a:lnTo>
                  <a:lnTo>
                    <a:pt x="759" y="4386"/>
                  </a:lnTo>
                  <a:lnTo>
                    <a:pt x="1223" y="4344"/>
                  </a:lnTo>
                  <a:lnTo>
                    <a:pt x="1645" y="4217"/>
                  </a:lnTo>
                  <a:lnTo>
                    <a:pt x="2024" y="4006"/>
                  </a:lnTo>
                  <a:lnTo>
                    <a:pt x="2319" y="3753"/>
                  </a:lnTo>
                  <a:lnTo>
                    <a:pt x="2615" y="3416"/>
                  </a:lnTo>
                  <a:lnTo>
                    <a:pt x="2783" y="3037"/>
                  </a:lnTo>
                  <a:lnTo>
                    <a:pt x="2910" y="2615"/>
                  </a:lnTo>
                  <a:lnTo>
                    <a:pt x="2994" y="2193"/>
                  </a:lnTo>
                  <a:lnTo>
                    <a:pt x="2910" y="1729"/>
                  </a:lnTo>
                  <a:lnTo>
                    <a:pt x="2783" y="1350"/>
                  </a:lnTo>
                  <a:lnTo>
                    <a:pt x="2615" y="971"/>
                  </a:lnTo>
                  <a:lnTo>
                    <a:pt x="2319" y="633"/>
                  </a:lnTo>
                  <a:lnTo>
                    <a:pt x="2024" y="380"/>
                  </a:lnTo>
                  <a:lnTo>
                    <a:pt x="1645" y="169"/>
                  </a:lnTo>
                  <a:lnTo>
                    <a:pt x="1223" y="43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296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329825" y="2272450"/>
              <a:ext cx="74875" cy="109650"/>
            </a:xfrm>
            <a:custGeom>
              <a:avLst/>
              <a:gdLst/>
              <a:ahLst/>
              <a:cxnLst/>
              <a:rect l="l" t="t" r="r" b="b"/>
              <a:pathLst>
                <a:path w="2995" h="4386" fill="none" extrusionOk="0">
                  <a:moveTo>
                    <a:pt x="759" y="1"/>
                  </a:moveTo>
                  <a:lnTo>
                    <a:pt x="759" y="1"/>
                  </a:lnTo>
                  <a:lnTo>
                    <a:pt x="380" y="43"/>
                  </a:lnTo>
                  <a:lnTo>
                    <a:pt x="0" y="127"/>
                  </a:lnTo>
                  <a:lnTo>
                    <a:pt x="0" y="4217"/>
                  </a:lnTo>
                  <a:lnTo>
                    <a:pt x="0" y="4217"/>
                  </a:lnTo>
                  <a:lnTo>
                    <a:pt x="380" y="4344"/>
                  </a:lnTo>
                  <a:lnTo>
                    <a:pt x="759" y="4386"/>
                  </a:lnTo>
                  <a:lnTo>
                    <a:pt x="759" y="4386"/>
                  </a:lnTo>
                  <a:lnTo>
                    <a:pt x="1223" y="4344"/>
                  </a:lnTo>
                  <a:lnTo>
                    <a:pt x="1645" y="4217"/>
                  </a:lnTo>
                  <a:lnTo>
                    <a:pt x="2024" y="4006"/>
                  </a:lnTo>
                  <a:lnTo>
                    <a:pt x="2319" y="3753"/>
                  </a:lnTo>
                  <a:lnTo>
                    <a:pt x="2615" y="3416"/>
                  </a:lnTo>
                  <a:lnTo>
                    <a:pt x="2783" y="3037"/>
                  </a:lnTo>
                  <a:lnTo>
                    <a:pt x="2910" y="2615"/>
                  </a:lnTo>
                  <a:lnTo>
                    <a:pt x="2994" y="2193"/>
                  </a:lnTo>
                  <a:lnTo>
                    <a:pt x="2994" y="2193"/>
                  </a:lnTo>
                  <a:lnTo>
                    <a:pt x="2910" y="1729"/>
                  </a:lnTo>
                  <a:lnTo>
                    <a:pt x="2783" y="1350"/>
                  </a:lnTo>
                  <a:lnTo>
                    <a:pt x="2615" y="971"/>
                  </a:lnTo>
                  <a:lnTo>
                    <a:pt x="2319" y="633"/>
                  </a:lnTo>
                  <a:lnTo>
                    <a:pt x="2024" y="380"/>
                  </a:lnTo>
                  <a:lnTo>
                    <a:pt x="1645" y="169"/>
                  </a:lnTo>
                  <a:lnTo>
                    <a:pt x="1223" y="43"/>
                  </a:lnTo>
                  <a:lnTo>
                    <a:pt x="7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746200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extrusionOk="0">
                  <a:moveTo>
                    <a:pt x="4470" y="1"/>
                  </a:moveTo>
                  <a:lnTo>
                    <a:pt x="4343" y="43"/>
                  </a:lnTo>
                  <a:lnTo>
                    <a:pt x="3627" y="338"/>
                  </a:lnTo>
                  <a:lnTo>
                    <a:pt x="3205" y="465"/>
                  </a:lnTo>
                  <a:lnTo>
                    <a:pt x="2741" y="549"/>
                  </a:lnTo>
                  <a:lnTo>
                    <a:pt x="2235" y="633"/>
                  </a:lnTo>
                  <a:lnTo>
                    <a:pt x="1603" y="676"/>
                  </a:lnTo>
                  <a:lnTo>
                    <a:pt x="886" y="718"/>
                  </a:lnTo>
                  <a:lnTo>
                    <a:pt x="0" y="718"/>
                  </a:lnTo>
                  <a:lnTo>
                    <a:pt x="633" y="1139"/>
                  </a:lnTo>
                  <a:lnTo>
                    <a:pt x="1012" y="1224"/>
                  </a:lnTo>
                  <a:lnTo>
                    <a:pt x="1350" y="1392"/>
                  </a:lnTo>
                  <a:lnTo>
                    <a:pt x="1687" y="1603"/>
                  </a:lnTo>
                  <a:lnTo>
                    <a:pt x="2024" y="1856"/>
                  </a:lnTo>
                  <a:lnTo>
                    <a:pt x="2319" y="2067"/>
                  </a:lnTo>
                  <a:lnTo>
                    <a:pt x="2615" y="2236"/>
                  </a:lnTo>
                  <a:lnTo>
                    <a:pt x="3289" y="2531"/>
                  </a:lnTo>
                  <a:lnTo>
                    <a:pt x="3753" y="2699"/>
                  </a:lnTo>
                  <a:lnTo>
                    <a:pt x="4217" y="2742"/>
                  </a:lnTo>
                  <a:lnTo>
                    <a:pt x="4428" y="2742"/>
                  </a:lnTo>
                  <a:lnTo>
                    <a:pt x="4638" y="2699"/>
                  </a:lnTo>
                  <a:lnTo>
                    <a:pt x="4765" y="2657"/>
                  </a:lnTo>
                  <a:lnTo>
                    <a:pt x="4849" y="2531"/>
                  </a:lnTo>
                  <a:lnTo>
                    <a:pt x="4807" y="2404"/>
                  </a:lnTo>
                  <a:lnTo>
                    <a:pt x="4765" y="2278"/>
                  </a:lnTo>
                  <a:lnTo>
                    <a:pt x="4681" y="2236"/>
                  </a:lnTo>
                  <a:lnTo>
                    <a:pt x="4554" y="2151"/>
                  </a:lnTo>
                  <a:lnTo>
                    <a:pt x="4301" y="2109"/>
                  </a:lnTo>
                  <a:lnTo>
                    <a:pt x="4090" y="2067"/>
                  </a:lnTo>
                  <a:lnTo>
                    <a:pt x="4681" y="1983"/>
                  </a:lnTo>
                  <a:lnTo>
                    <a:pt x="5102" y="1898"/>
                  </a:lnTo>
                  <a:lnTo>
                    <a:pt x="5482" y="1772"/>
                  </a:lnTo>
                  <a:lnTo>
                    <a:pt x="5777" y="1561"/>
                  </a:lnTo>
                  <a:lnTo>
                    <a:pt x="5861" y="1435"/>
                  </a:lnTo>
                  <a:lnTo>
                    <a:pt x="5946" y="1308"/>
                  </a:lnTo>
                  <a:lnTo>
                    <a:pt x="5946" y="1139"/>
                  </a:lnTo>
                  <a:lnTo>
                    <a:pt x="5946" y="1055"/>
                  </a:lnTo>
                  <a:lnTo>
                    <a:pt x="5861" y="929"/>
                  </a:lnTo>
                  <a:lnTo>
                    <a:pt x="5777" y="844"/>
                  </a:lnTo>
                  <a:lnTo>
                    <a:pt x="5608" y="802"/>
                  </a:lnTo>
                  <a:lnTo>
                    <a:pt x="5397" y="802"/>
                  </a:lnTo>
                  <a:lnTo>
                    <a:pt x="5060" y="886"/>
                  </a:lnTo>
                  <a:lnTo>
                    <a:pt x="4723" y="971"/>
                  </a:lnTo>
                  <a:lnTo>
                    <a:pt x="4386" y="1055"/>
                  </a:lnTo>
                  <a:lnTo>
                    <a:pt x="4006" y="1097"/>
                  </a:lnTo>
                  <a:lnTo>
                    <a:pt x="4006" y="1097"/>
                  </a:lnTo>
                  <a:lnTo>
                    <a:pt x="4386" y="929"/>
                  </a:lnTo>
                  <a:lnTo>
                    <a:pt x="4681" y="760"/>
                  </a:lnTo>
                  <a:lnTo>
                    <a:pt x="4807" y="549"/>
                  </a:lnTo>
                  <a:lnTo>
                    <a:pt x="4849" y="338"/>
                  </a:lnTo>
                  <a:lnTo>
                    <a:pt x="4849" y="170"/>
                  </a:lnTo>
                  <a:lnTo>
                    <a:pt x="4723" y="43"/>
                  </a:lnTo>
                  <a:lnTo>
                    <a:pt x="4681" y="43"/>
                  </a:lnTo>
                  <a:lnTo>
                    <a:pt x="4554" y="1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746200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fill="none" extrusionOk="0">
                  <a:moveTo>
                    <a:pt x="0" y="718"/>
                  </a:moveTo>
                  <a:lnTo>
                    <a:pt x="0" y="718"/>
                  </a:lnTo>
                  <a:lnTo>
                    <a:pt x="886" y="718"/>
                  </a:lnTo>
                  <a:lnTo>
                    <a:pt x="1603" y="676"/>
                  </a:lnTo>
                  <a:lnTo>
                    <a:pt x="2235" y="633"/>
                  </a:lnTo>
                  <a:lnTo>
                    <a:pt x="2741" y="549"/>
                  </a:lnTo>
                  <a:lnTo>
                    <a:pt x="3205" y="465"/>
                  </a:lnTo>
                  <a:lnTo>
                    <a:pt x="3627" y="338"/>
                  </a:lnTo>
                  <a:lnTo>
                    <a:pt x="4343" y="43"/>
                  </a:lnTo>
                  <a:lnTo>
                    <a:pt x="4343" y="43"/>
                  </a:lnTo>
                  <a:lnTo>
                    <a:pt x="4470" y="1"/>
                  </a:lnTo>
                  <a:lnTo>
                    <a:pt x="4554" y="1"/>
                  </a:lnTo>
                  <a:lnTo>
                    <a:pt x="4681" y="43"/>
                  </a:lnTo>
                  <a:lnTo>
                    <a:pt x="4723" y="43"/>
                  </a:lnTo>
                  <a:lnTo>
                    <a:pt x="4849" y="170"/>
                  </a:lnTo>
                  <a:lnTo>
                    <a:pt x="4849" y="338"/>
                  </a:lnTo>
                  <a:lnTo>
                    <a:pt x="4849" y="338"/>
                  </a:lnTo>
                  <a:lnTo>
                    <a:pt x="4807" y="549"/>
                  </a:lnTo>
                  <a:lnTo>
                    <a:pt x="4681" y="760"/>
                  </a:lnTo>
                  <a:lnTo>
                    <a:pt x="4386" y="929"/>
                  </a:lnTo>
                  <a:lnTo>
                    <a:pt x="4006" y="1097"/>
                  </a:lnTo>
                  <a:lnTo>
                    <a:pt x="4006" y="1097"/>
                  </a:lnTo>
                  <a:lnTo>
                    <a:pt x="4386" y="1055"/>
                  </a:lnTo>
                  <a:lnTo>
                    <a:pt x="4723" y="971"/>
                  </a:lnTo>
                  <a:lnTo>
                    <a:pt x="5060" y="886"/>
                  </a:lnTo>
                  <a:lnTo>
                    <a:pt x="5397" y="802"/>
                  </a:lnTo>
                  <a:lnTo>
                    <a:pt x="5397" y="802"/>
                  </a:lnTo>
                  <a:lnTo>
                    <a:pt x="5608" y="802"/>
                  </a:lnTo>
                  <a:lnTo>
                    <a:pt x="5777" y="844"/>
                  </a:lnTo>
                  <a:lnTo>
                    <a:pt x="5861" y="929"/>
                  </a:lnTo>
                  <a:lnTo>
                    <a:pt x="5946" y="1055"/>
                  </a:lnTo>
                  <a:lnTo>
                    <a:pt x="5946" y="1055"/>
                  </a:lnTo>
                  <a:lnTo>
                    <a:pt x="5946" y="1139"/>
                  </a:lnTo>
                  <a:lnTo>
                    <a:pt x="5946" y="1308"/>
                  </a:lnTo>
                  <a:lnTo>
                    <a:pt x="5861" y="1435"/>
                  </a:lnTo>
                  <a:lnTo>
                    <a:pt x="5777" y="1561"/>
                  </a:lnTo>
                  <a:lnTo>
                    <a:pt x="5777" y="1561"/>
                  </a:lnTo>
                  <a:lnTo>
                    <a:pt x="5482" y="1772"/>
                  </a:lnTo>
                  <a:lnTo>
                    <a:pt x="5102" y="1898"/>
                  </a:lnTo>
                  <a:lnTo>
                    <a:pt x="4681" y="1983"/>
                  </a:lnTo>
                  <a:lnTo>
                    <a:pt x="4090" y="2067"/>
                  </a:lnTo>
                  <a:lnTo>
                    <a:pt x="4090" y="2067"/>
                  </a:lnTo>
                  <a:lnTo>
                    <a:pt x="4301" y="2109"/>
                  </a:lnTo>
                  <a:lnTo>
                    <a:pt x="4554" y="2151"/>
                  </a:lnTo>
                  <a:lnTo>
                    <a:pt x="4681" y="2236"/>
                  </a:lnTo>
                  <a:lnTo>
                    <a:pt x="4765" y="2278"/>
                  </a:lnTo>
                  <a:lnTo>
                    <a:pt x="4807" y="2404"/>
                  </a:lnTo>
                  <a:lnTo>
                    <a:pt x="4849" y="2531"/>
                  </a:lnTo>
                  <a:lnTo>
                    <a:pt x="4849" y="2531"/>
                  </a:lnTo>
                  <a:lnTo>
                    <a:pt x="4765" y="2657"/>
                  </a:lnTo>
                  <a:lnTo>
                    <a:pt x="4638" y="2699"/>
                  </a:lnTo>
                  <a:lnTo>
                    <a:pt x="4428" y="2742"/>
                  </a:lnTo>
                  <a:lnTo>
                    <a:pt x="4217" y="2742"/>
                  </a:lnTo>
                  <a:lnTo>
                    <a:pt x="3753" y="2699"/>
                  </a:lnTo>
                  <a:lnTo>
                    <a:pt x="3289" y="2531"/>
                  </a:lnTo>
                  <a:lnTo>
                    <a:pt x="3289" y="2531"/>
                  </a:lnTo>
                  <a:lnTo>
                    <a:pt x="2615" y="2236"/>
                  </a:lnTo>
                  <a:lnTo>
                    <a:pt x="2319" y="2067"/>
                  </a:lnTo>
                  <a:lnTo>
                    <a:pt x="2024" y="1856"/>
                  </a:lnTo>
                  <a:lnTo>
                    <a:pt x="2024" y="1856"/>
                  </a:lnTo>
                  <a:lnTo>
                    <a:pt x="1687" y="1603"/>
                  </a:lnTo>
                  <a:lnTo>
                    <a:pt x="1350" y="1392"/>
                  </a:lnTo>
                  <a:lnTo>
                    <a:pt x="1012" y="1224"/>
                  </a:lnTo>
                  <a:lnTo>
                    <a:pt x="633" y="11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396225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extrusionOk="0">
                  <a:moveTo>
                    <a:pt x="4470" y="1"/>
                  </a:moveTo>
                  <a:lnTo>
                    <a:pt x="4344" y="43"/>
                  </a:lnTo>
                  <a:lnTo>
                    <a:pt x="3627" y="338"/>
                  </a:lnTo>
                  <a:lnTo>
                    <a:pt x="3205" y="465"/>
                  </a:lnTo>
                  <a:lnTo>
                    <a:pt x="2741" y="549"/>
                  </a:lnTo>
                  <a:lnTo>
                    <a:pt x="2235" y="633"/>
                  </a:lnTo>
                  <a:lnTo>
                    <a:pt x="1603" y="676"/>
                  </a:lnTo>
                  <a:lnTo>
                    <a:pt x="886" y="718"/>
                  </a:lnTo>
                  <a:lnTo>
                    <a:pt x="1" y="718"/>
                  </a:lnTo>
                  <a:lnTo>
                    <a:pt x="633" y="1139"/>
                  </a:lnTo>
                  <a:lnTo>
                    <a:pt x="1013" y="1224"/>
                  </a:lnTo>
                  <a:lnTo>
                    <a:pt x="1350" y="1392"/>
                  </a:lnTo>
                  <a:lnTo>
                    <a:pt x="1687" y="1603"/>
                  </a:lnTo>
                  <a:lnTo>
                    <a:pt x="2025" y="1856"/>
                  </a:lnTo>
                  <a:lnTo>
                    <a:pt x="2320" y="2067"/>
                  </a:lnTo>
                  <a:lnTo>
                    <a:pt x="2615" y="2236"/>
                  </a:lnTo>
                  <a:lnTo>
                    <a:pt x="3290" y="2531"/>
                  </a:lnTo>
                  <a:lnTo>
                    <a:pt x="3711" y="2699"/>
                  </a:lnTo>
                  <a:lnTo>
                    <a:pt x="4217" y="2742"/>
                  </a:lnTo>
                  <a:lnTo>
                    <a:pt x="4428" y="2742"/>
                  </a:lnTo>
                  <a:lnTo>
                    <a:pt x="4639" y="2699"/>
                  </a:lnTo>
                  <a:lnTo>
                    <a:pt x="4765" y="2657"/>
                  </a:lnTo>
                  <a:lnTo>
                    <a:pt x="4850" y="2531"/>
                  </a:lnTo>
                  <a:lnTo>
                    <a:pt x="4807" y="2404"/>
                  </a:lnTo>
                  <a:lnTo>
                    <a:pt x="4765" y="2278"/>
                  </a:lnTo>
                  <a:lnTo>
                    <a:pt x="4681" y="2236"/>
                  </a:lnTo>
                  <a:lnTo>
                    <a:pt x="4554" y="2151"/>
                  </a:lnTo>
                  <a:lnTo>
                    <a:pt x="4301" y="2109"/>
                  </a:lnTo>
                  <a:lnTo>
                    <a:pt x="4091" y="2067"/>
                  </a:lnTo>
                  <a:lnTo>
                    <a:pt x="4681" y="1983"/>
                  </a:lnTo>
                  <a:lnTo>
                    <a:pt x="5103" y="1898"/>
                  </a:lnTo>
                  <a:lnTo>
                    <a:pt x="5482" y="1772"/>
                  </a:lnTo>
                  <a:lnTo>
                    <a:pt x="5735" y="1561"/>
                  </a:lnTo>
                  <a:lnTo>
                    <a:pt x="5862" y="1435"/>
                  </a:lnTo>
                  <a:lnTo>
                    <a:pt x="5946" y="1308"/>
                  </a:lnTo>
                  <a:lnTo>
                    <a:pt x="5946" y="1139"/>
                  </a:lnTo>
                  <a:lnTo>
                    <a:pt x="5946" y="1055"/>
                  </a:lnTo>
                  <a:lnTo>
                    <a:pt x="5862" y="929"/>
                  </a:lnTo>
                  <a:lnTo>
                    <a:pt x="5777" y="844"/>
                  </a:lnTo>
                  <a:lnTo>
                    <a:pt x="5609" y="802"/>
                  </a:lnTo>
                  <a:lnTo>
                    <a:pt x="5398" y="802"/>
                  </a:lnTo>
                  <a:lnTo>
                    <a:pt x="5060" y="886"/>
                  </a:lnTo>
                  <a:lnTo>
                    <a:pt x="4723" y="971"/>
                  </a:lnTo>
                  <a:lnTo>
                    <a:pt x="4386" y="1055"/>
                  </a:lnTo>
                  <a:lnTo>
                    <a:pt x="4006" y="1097"/>
                  </a:lnTo>
                  <a:lnTo>
                    <a:pt x="4386" y="929"/>
                  </a:lnTo>
                  <a:lnTo>
                    <a:pt x="4639" y="760"/>
                  </a:lnTo>
                  <a:lnTo>
                    <a:pt x="4807" y="549"/>
                  </a:lnTo>
                  <a:lnTo>
                    <a:pt x="4850" y="338"/>
                  </a:lnTo>
                  <a:lnTo>
                    <a:pt x="4850" y="170"/>
                  </a:lnTo>
                  <a:lnTo>
                    <a:pt x="4723" y="43"/>
                  </a:lnTo>
                  <a:lnTo>
                    <a:pt x="4639" y="43"/>
                  </a:lnTo>
                  <a:lnTo>
                    <a:pt x="4554" y="1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396225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fill="none" extrusionOk="0">
                  <a:moveTo>
                    <a:pt x="1" y="718"/>
                  </a:moveTo>
                  <a:lnTo>
                    <a:pt x="1" y="718"/>
                  </a:lnTo>
                  <a:lnTo>
                    <a:pt x="886" y="718"/>
                  </a:lnTo>
                  <a:lnTo>
                    <a:pt x="1603" y="676"/>
                  </a:lnTo>
                  <a:lnTo>
                    <a:pt x="2235" y="633"/>
                  </a:lnTo>
                  <a:lnTo>
                    <a:pt x="2741" y="549"/>
                  </a:lnTo>
                  <a:lnTo>
                    <a:pt x="3205" y="465"/>
                  </a:lnTo>
                  <a:lnTo>
                    <a:pt x="3627" y="338"/>
                  </a:lnTo>
                  <a:lnTo>
                    <a:pt x="4344" y="43"/>
                  </a:lnTo>
                  <a:lnTo>
                    <a:pt x="4344" y="43"/>
                  </a:lnTo>
                  <a:lnTo>
                    <a:pt x="4470" y="1"/>
                  </a:lnTo>
                  <a:lnTo>
                    <a:pt x="4554" y="1"/>
                  </a:lnTo>
                  <a:lnTo>
                    <a:pt x="4639" y="43"/>
                  </a:lnTo>
                  <a:lnTo>
                    <a:pt x="4723" y="43"/>
                  </a:lnTo>
                  <a:lnTo>
                    <a:pt x="4850" y="170"/>
                  </a:lnTo>
                  <a:lnTo>
                    <a:pt x="4850" y="338"/>
                  </a:lnTo>
                  <a:lnTo>
                    <a:pt x="4850" y="338"/>
                  </a:lnTo>
                  <a:lnTo>
                    <a:pt x="4807" y="549"/>
                  </a:lnTo>
                  <a:lnTo>
                    <a:pt x="4639" y="760"/>
                  </a:lnTo>
                  <a:lnTo>
                    <a:pt x="4386" y="929"/>
                  </a:lnTo>
                  <a:lnTo>
                    <a:pt x="4006" y="1097"/>
                  </a:lnTo>
                  <a:lnTo>
                    <a:pt x="4006" y="1097"/>
                  </a:lnTo>
                  <a:lnTo>
                    <a:pt x="4386" y="1055"/>
                  </a:lnTo>
                  <a:lnTo>
                    <a:pt x="4723" y="971"/>
                  </a:lnTo>
                  <a:lnTo>
                    <a:pt x="5060" y="886"/>
                  </a:lnTo>
                  <a:lnTo>
                    <a:pt x="5398" y="802"/>
                  </a:lnTo>
                  <a:lnTo>
                    <a:pt x="5398" y="802"/>
                  </a:lnTo>
                  <a:lnTo>
                    <a:pt x="5609" y="802"/>
                  </a:lnTo>
                  <a:lnTo>
                    <a:pt x="5777" y="844"/>
                  </a:lnTo>
                  <a:lnTo>
                    <a:pt x="5862" y="929"/>
                  </a:lnTo>
                  <a:lnTo>
                    <a:pt x="5946" y="1055"/>
                  </a:lnTo>
                  <a:lnTo>
                    <a:pt x="5946" y="1055"/>
                  </a:lnTo>
                  <a:lnTo>
                    <a:pt x="5946" y="1139"/>
                  </a:lnTo>
                  <a:lnTo>
                    <a:pt x="5946" y="1308"/>
                  </a:lnTo>
                  <a:lnTo>
                    <a:pt x="5862" y="1435"/>
                  </a:lnTo>
                  <a:lnTo>
                    <a:pt x="5735" y="1561"/>
                  </a:lnTo>
                  <a:lnTo>
                    <a:pt x="5735" y="1561"/>
                  </a:lnTo>
                  <a:lnTo>
                    <a:pt x="5482" y="1772"/>
                  </a:lnTo>
                  <a:lnTo>
                    <a:pt x="5103" y="1898"/>
                  </a:lnTo>
                  <a:lnTo>
                    <a:pt x="4681" y="1983"/>
                  </a:lnTo>
                  <a:lnTo>
                    <a:pt x="4091" y="2067"/>
                  </a:lnTo>
                  <a:lnTo>
                    <a:pt x="4091" y="2067"/>
                  </a:lnTo>
                  <a:lnTo>
                    <a:pt x="4301" y="2109"/>
                  </a:lnTo>
                  <a:lnTo>
                    <a:pt x="4554" y="2151"/>
                  </a:lnTo>
                  <a:lnTo>
                    <a:pt x="4681" y="2236"/>
                  </a:lnTo>
                  <a:lnTo>
                    <a:pt x="4765" y="2278"/>
                  </a:lnTo>
                  <a:lnTo>
                    <a:pt x="4807" y="2404"/>
                  </a:lnTo>
                  <a:lnTo>
                    <a:pt x="4850" y="2531"/>
                  </a:lnTo>
                  <a:lnTo>
                    <a:pt x="4850" y="2531"/>
                  </a:lnTo>
                  <a:lnTo>
                    <a:pt x="4765" y="2657"/>
                  </a:lnTo>
                  <a:lnTo>
                    <a:pt x="4639" y="2699"/>
                  </a:lnTo>
                  <a:lnTo>
                    <a:pt x="4428" y="2742"/>
                  </a:lnTo>
                  <a:lnTo>
                    <a:pt x="4217" y="2742"/>
                  </a:lnTo>
                  <a:lnTo>
                    <a:pt x="3711" y="2699"/>
                  </a:lnTo>
                  <a:lnTo>
                    <a:pt x="3290" y="2531"/>
                  </a:lnTo>
                  <a:lnTo>
                    <a:pt x="3290" y="2531"/>
                  </a:lnTo>
                  <a:lnTo>
                    <a:pt x="2615" y="2236"/>
                  </a:lnTo>
                  <a:lnTo>
                    <a:pt x="2320" y="2067"/>
                  </a:lnTo>
                  <a:lnTo>
                    <a:pt x="2025" y="1856"/>
                  </a:lnTo>
                  <a:lnTo>
                    <a:pt x="2025" y="1856"/>
                  </a:lnTo>
                  <a:lnTo>
                    <a:pt x="1687" y="1603"/>
                  </a:lnTo>
                  <a:lnTo>
                    <a:pt x="1350" y="1392"/>
                  </a:lnTo>
                  <a:lnTo>
                    <a:pt x="1013" y="1224"/>
                  </a:lnTo>
                  <a:lnTo>
                    <a:pt x="633" y="1139"/>
                  </a:lnTo>
                  <a:lnTo>
                    <a:pt x="1" y="7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264475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extrusionOk="0">
                  <a:moveTo>
                    <a:pt x="1392" y="1"/>
                  </a:moveTo>
                  <a:lnTo>
                    <a:pt x="1307" y="43"/>
                  </a:lnTo>
                  <a:lnTo>
                    <a:pt x="1223" y="43"/>
                  </a:lnTo>
                  <a:lnTo>
                    <a:pt x="1139" y="170"/>
                  </a:lnTo>
                  <a:lnTo>
                    <a:pt x="1096" y="338"/>
                  </a:lnTo>
                  <a:lnTo>
                    <a:pt x="1139" y="549"/>
                  </a:lnTo>
                  <a:lnTo>
                    <a:pt x="1307" y="760"/>
                  </a:lnTo>
                  <a:lnTo>
                    <a:pt x="1560" y="929"/>
                  </a:lnTo>
                  <a:lnTo>
                    <a:pt x="1940" y="1097"/>
                  </a:lnTo>
                  <a:lnTo>
                    <a:pt x="1560" y="1055"/>
                  </a:lnTo>
                  <a:lnTo>
                    <a:pt x="1265" y="971"/>
                  </a:lnTo>
                  <a:lnTo>
                    <a:pt x="928" y="886"/>
                  </a:lnTo>
                  <a:lnTo>
                    <a:pt x="590" y="802"/>
                  </a:lnTo>
                  <a:lnTo>
                    <a:pt x="337" y="802"/>
                  </a:lnTo>
                  <a:lnTo>
                    <a:pt x="211" y="844"/>
                  </a:lnTo>
                  <a:lnTo>
                    <a:pt x="84" y="929"/>
                  </a:lnTo>
                  <a:lnTo>
                    <a:pt x="42" y="1055"/>
                  </a:lnTo>
                  <a:lnTo>
                    <a:pt x="0" y="1139"/>
                  </a:lnTo>
                  <a:lnTo>
                    <a:pt x="42" y="1308"/>
                  </a:lnTo>
                  <a:lnTo>
                    <a:pt x="84" y="1435"/>
                  </a:lnTo>
                  <a:lnTo>
                    <a:pt x="211" y="1561"/>
                  </a:lnTo>
                  <a:lnTo>
                    <a:pt x="506" y="1772"/>
                  </a:lnTo>
                  <a:lnTo>
                    <a:pt x="843" y="1898"/>
                  </a:lnTo>
                  <a:lnTo>
                    <a:pt x="1307" y="1983"/>
                  </a:lnTo>
                  <a:lnTo>
                    <a:pt x="1898" y="2067"/>
                  </a:lnTo>
                  <a:lnTo>
                    <a:pt x="1687" y="2109"/>
                  </a:lnTo>
                  <a:lnTo>
                    <a:pt x="1434" y="2151"/>
                  </a:lnTo>
                  <a:lnTo>
                    <a:pt x="1307" y="2236"/>
                  </a:lnTo>
                  <a:lnTo>
                    <a:pt x="1223" y="2278"/>
                  </a:lnTo>
                  <a:lnTo>
                    <a:pt x="1139" y="2404"/>
                  </a:lnTo>
                  <a:lnTo>
                    <a:pt x="1139" y="2531"/>
                  </a:lnTo>
                  <a:lnTo>
                    <a:pt x="1223" y="2657"/>
                  </a:lnTo>
                  <a:lnTo>
                    <a:pt x="1349" y="2699"/>
                  </a:lnTo>
                  <a:lnTo>
                    <a:pt x="1518" y="2742"/>
                  </a:lnTo>
                  <a:lnTo>
                    <a:pt x="1771" y="2742"/>
                  </a:lnTo>
                  <a:lnTo>
                    <a:pt x="2235" y="2699"/>
                  </a:lnTo>
                  <a:lnTo>
                    <a:pt x="2656" y="2531"/>
                  </a:lnTo>
                  <a:lnTo>
                    <a:pt x="3331" y="2236"/>
                  </a:lnTo>
                  <a:lnTo>
                    <a:pt x="3668" y="2067"/>
                  </a:lnTo>
                  <a:lnTo>
                    <a:pt x="3964" y="1856"/>
                  </a:lnTo>
                  <a:lnTo>
                    <a:pt x="4259" y="1603"/>
                  </a:lnTo>
                  <a:lnTo>
                    <a:pt x="4596" y="1392"/>
                  </a:lnTo>
                  <a:lnTo>
                    <a:pt x="4976" y="1224"/>
                  </a:lnTo>
                  <a:lnTo>
                    <a:pt x="5355" y="1139"/>
                  </a:lnTo>
                  <a:lnTo>
                    <a:pt x="5945" y="718"/>
                  </a:lnTo>
                  <a:lnTo>
                    <a:pt x="5102" y="718"/>
                  </a:lnTo>
                  <a:lnTo>
                    <a:pt x="4343" y="676"/>
                  </a:lnTo>
                  <a:lnTo>
                    <a:pt x="3753" y="633"/>
                  </a:lnTo>
                  <a:lnTo>
                    <a:pt x="3205" y="549"/>
                  </a:lnTo>
                  <a:lnTo>
                    <a:pt x="2741" y="465"/>
                  </a:lnTo>
                  <a:lnTo>
                    <a:pt x="2361" y="338"/>
                  </a:lnTo>
                  <a:lnTo>
                    <a:pt x="1602" y="43"/>
                  </a:lnTo>
                  <a:lnTo>
                    <a:pt x="1518" y="1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264475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fill="none" extrusionOk="0">
                  <a:moveTo>
                    <a:pt x="5945" y="718"/>
                  </a:moveTo>
                  <a:lnTo>
                    <a:pt x="5945" y="718"/>
                  </a:lnTo>
                  <a:lnTo>
                    <a:pt x="5102" y="718"/>
                  </a:lnTo>
                  <a:lnTo>
                    <a:pt x="4343" y="676"/>
                  </a:lnTo>
                  <a:lnTo>
                    <a:pt x="3753" y="633"/>
                  </a:lnTo>
                  <a:lnTo>
                    <a:pt x="3205" y="549"/>
                  </a:lnTo>
                  <a:lnTo>
                    <a:pt x="2741" y="465"/>
                  </a:lnTo>
                  <a:lnTo>
                    <a:pt x="2361" y="338"/>
                  </a:lnTo>
                  <a:lnTo>
                    <a:pt x="1602" y="43"/>
                  </a:lnTo>
                  <a:lnTo>
                    <a:pt x="1602" y="43"/>
                  </a:lnTo>
                  <a:lnTo>
                    <a:pt x="1518" y="1"/>
                  </a:lnTo>
                  <a:lnTo>
                    <a:pt x="1392" y="1"/>
                  </a:lnTo>
                  <a:lnTo>
                    <a:pt x="1307" y="43"/>
                  </a:lnTo>
                  <a:lnTo>
                    <a:pt x="1223" y="43"/>
                  </a:lnTo>
                  <a:lnTo>
                    <a:pt x="1139" y="170"/>
                  </a:lnTo>
                  <a:lnTo>
                    <a:pt x="1096" y="338"/>
                  </a:lnTo>
                  <a:lnTo>
                    <a:pt x="1096" y="338"/>
                  </a:lnTo>
                  <a:lnTo>
                    <a:pt x="1139" y="549"/>
                  </a:lnTo>
                  <a:lnTo>
                    <a:pt x="1307" y="760"/>
                  </a:lnTo>
                  <a:lnTo>
                    <a:pt x="1560" y="929"/>
                  </a:lnTo>
                  <a:lnTo>
                    <a:pt x="1940" y="1097"/>
                  </a:lnTo>
                  <a:lnTo>
                    <a:pt x="1940" y="1097"/>
                  </a:lnTo>
                  <a:lnTo>
                    <a:pt x="1560" y="1055"/>
                  </a:lnTo>
                  <a:lnTo>
                    <a:pt x="1265" y="971"/>
                  </a:lnTo>
                  <a:lnTo>
                    <a:pt x="928" y="886"/>
                  </a:lnTo>
                  <a:lnTo>
                    <a:pt x="590" y="802"/>
                  </a:lnTo>
                  <a:lnTo>
                    <a:pt x="590" y="802"/>
                  </a:lnTo>
                  <a:lnTo>
                    <a:pt x="337" y="802"/>
                  </a:lnTo>
                  <a:lnTo>
                    <a:pt x="211" y="844"/>
                  </a:lnTo>
                  <a:lnTo>
                    <a:pt x="84" y="929"/>
                  </a:lnTo>
                  <a:lnTo>
                    <a:pt x="42" y="1055"/>
                  </a:lnTo>
                  <a:lnTo>
                    <a:pt x="42" y="1055"/>
                  </a:lnTo>
                  <a:lnTo>
                    <a:pt x="0" y="1139"/>
                  </a:lnTo>
                  <a:lnTo>
                    <a:pt x="42" y="1308"/>
                  </a:lnTo>
                  <a:lnTo>
                    <a:pt x="84" y="1435"/>
                  </a:lnTo>
                  <a:lnTo>
                    <a:pt x="211" y="1561"/>
                  </a:lnTo>
                  <a:lnTo>
                    <a:pt x="211" y="1561"/>
                  </a:lnTo>
                  <a:lnTo>
                    <a:pt x="506" y="1772"/>
                  </a:lnTo>
                  <a:lnTo>
                    <a:pt x="843" y="1898"/>
                  </a:lnTo>
                  <a:lnTo>
                    <a:pt x="1307" y="1983"/>
                  </a:lnTo>
                  <a:lnTo>
                    <a:pt x="1898" y="2067"/>
                  </a:lnTo>
                  <a:lnTo>
                    <a:pt x="1898" y="2067"/>
                  </a:lnTo>
                  <a:lnTo>
                    <a:pt x="1687" y="2109"/>
                  </a:lnTo>
                  <a:lnTo>
                    <a:pt x="1434" y="2151"/>
                  </a:lnTo>
                  <a:lnTo>
                    <a:pt x="1307" y="2236"/>
                  </a:lnTo>
                  <a:lnTo>
                    <a:pt x="1223" y="2278"/>
                  </a:lnTo>
                  <a:lnTo>
                    <a:pt x="1139" y="2404"/>
                  </a:lnTo>
                  <a:lnTo>
                    <a:pt x="1139" y="2531"/>
                  </a:lnTo>
                  <a:lnTo>
                    <a:pt x="1139" y="2531"/>
                  </a:lnTo>
                  <a:lnTo>
                    <a:pt x="1223" y="2657"/>
                  </a:lnTo>
                  <a:lnTo>
                    <a:pt x="1349" y="2699"/>
                  </a:lnTo>
                  <a:lnTo>
                    <a:pt x="1518" y="2742"/>
                  </a:lnTo>
                  <a:lnTo>
                    <a:pt x="1771" y="2742"/>
                  </a:lnTo>
                  <a:lnTo>
                    <a:pt x="2235" y="2699"/>
                  </a:lnTo>
                  <a:lnTo>
                    <a:pt x="2656" y="2531"/>
                  </a:lnTo>
                  <a:lnTo>
                    <a:pt x="2656" y="2531"/>
                  </a:lnTo>
                  <a:lnTo>
                    <a:pt x="3331" y="2236"/>
                  </a:lnTo>
                  <a:lnTo>
                    <a:pt x="3668" y="2067"/>
                  </a:lnTo>
                  <a:lnTo>
                    <a:pt x="3964" y="1856"/>
                  </a:lnTo>
                  <a:lnTo>
                    <a:pt x="3964" y="1856"/>
                  </a:lnTo>
                  <a:lnTo>
                    <a:pt x="4259" y="1603"/>
                  </a:lnTo>
                  <a:lnTo>
                    <a:pt x="4596" y="1392"/>
                  </a:lnTo>
                  <a:lnTo>
                    <a:pt x="4976" y="1224"/>
                  </a:lnTo>
                  <a:lnTo>
                    <a:pt x="5355" y="11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621800" y="2030000"/>
              <a:ext cx="148675" cy="68550"/>
            </a:xfrm>
            <a:custGeom>
              <a:avLst/>
              <a:gdLst/>
              <a:ahLst/>
              <a:cxnLst/>
              <a:rect l="l" t="t" r="r" b="b"/>
              <a:pathLst>
                <a:path w="5947" h="2742" extrusionOk="0">
                  <a:moveTo>
                    <a:pt x="1392" y="1"/>
                  </a:moveTo>
                  <a:lnTo>
                    <a:pt x="1308" y="43"/>
                  </a:lnTo>
                  <a:lnTo>
                    <a:pt x="1224" y="43"/>
                  </a:lnTo>
                  <a:lnTo>
                    <a:pt x="1139" y="170"/>
                  </a:lnTo>
                  <a:lnTo>
                    <a:pt x="1097" y="338"/>
                  </a:lnTo>
                  <a:lnTo>
                    <a:pt x="1139" y="549"/>
                  </a:lnTo>
                  <a:lnTo>
                    <a:pt x="1308" y="760"/>
                  </a:lnTo>
                  <a:lnTo>
                    <a:pt x="1561" y="929"/>
                  </a:lnTo>
                  <a:lnTo>
                    <a:pt x="1941" y="1097"/>
                  </a:lnTo>
                  <a:lnTo>
                    <a:pt x="1941" y="1097"/>
                  </a:lnTo>
                  <a:lnTo>
                    <a:pt x="1561" y="1055"/>
                  </a:lnTo>
                  <a:lnTo>
                    <a:pt x="1266" y="971"/>
                  </a:lnTo>
                  <a:lnTo>
                    <a:pt x="929" y="886"/>
                  </a:lnTo>
                  <a:lnTo>
                    <a:pt x="591" y="802"/>
                  </a:lnTo>
                  <a:lnTo>
                    <a:pt x="338" y="802"/>
                  </a:lnTo>
                  <a:lnTo>
                    <a:pt x="212" y="844"/>
                  </a:lnTo>
                  <a:lnTo>
                    <a:pt x="85" y="929"/>
                  </a:lnTo>
                  <a:lnTo>
                    <a:pt x="43" y="1055"/>
                  </a:lnTo>
                  <a:lnTo>
                    <a:pt x="1" y="1139"/>
                  </a:lnTo>
                  <a:lnTo>
                    <a:pt x="43" y="1308"/>
                  </a:lnTo>
                  <a:lnTo>
                    <a:pt x="85" y="1435"/>
                  </a:lnTo>
                  <a:lnTo>
                    <a:pt x="212" y="1561"/>
                  </a:lnTo>
                  <a:lnTo>
                    <a:pt x="507" y="1772"/>
                  </a:lnTo>
                  <a:lnTo>
                    <a:pt x="844" y="1898"/>
                  </a:lnTo>
                  <a:lnTo>
                    <a:pt x="1308" y="1983"/>
                  </a:lnTo>
                  <a:lnTo>
                    <a:pt x="1898" y="2067"/>
                  </a:lnTo>
                  <a:lnTo>
                    <a:pt x="1688" y="2109"/>
                  </a:lnTo>
                  <a:lnTo>
                    <a:pt x="1435" y="2151"/>
                  </a:lnTo>
                  <a:lnTo>
                    <a:pt x="1308" y="2236"/>
                  </a:lnTo>
                  <a:lnTo>
                    <a:pt x="1224" y="2278"/>
                  </a:lnTo>
                  <a:lnTo>
                    <a:pt x="1139" y="2404"/>
                  </a:lnTo>
                  <a:lnTo>
                    <a:pt x="1139" y="2531"/>
                  </a:lnTo>
                  <a:lnTo>
                    <a:pt x="1224" y="2657"/>
                  </a:lnTo>
                  <a:lnTo>
                    <a:pt x="1350" y="2699"/>
                  </a:lnTo>
                  <a:lnTo>
                    <a:pt x="1519" y="2742"/>
                  </a:lnTo>
                  <a:lnTo>
                    <a:pt x="1772" y="2742"/>
                  </a:lnTo>
                  <a:lnTo>
                    <a:pt x="2236" y="2699"/>
                  </a:lnTo>
                  <a:lnTo>
                    <a:pt x="2657" y="2531"/>
                  </a:lnTo>
                  <a:lnTo>
                    <a:pt x="3332" y="2236"/>
                  </a:lnTo>
                  <a:lnTo>
                    <a:pt x="3669" y="2067"/>
                  </a:lnTo>
                  <a:lnTo>
                    <a:pt x="3964" y="1856"/>
                  </a:lnTo>
                  <a:lnTo>
                    <a:pt x="4260" y="1603"/>
                  </a:lnTo>
                  <a:lnTo>
                    <a:pt x="4597" y="1392"/>
                  </a:lnTo>
                  <a:lnTo>
                    <a:pt x="4976" y="1224"/>
                  </a:lnTo>
                  <a:lnTo>
                    <a:pt x="5356" y="1139"/>
                  </a:lnTo>
                  <a:lnTo>
                    <a:pt x="5946" y="718"/>
                  </a:lnTo>
                  <a:lnTo>
                    <a:pt x="5103" y="718"/>
                  </a:lnTo>
                  <a:lnTo>
                    <a:pt x="4386" y="676"/>
                  </a:lnTo>
                  <a:lnTo>
                    <a:pt x="3754" y="633"/>
                  </a:lnTo>
                  <a:lnTo>
                    <a:pt x="3205" y="549"/>
                  </a:lnTo>
                  <a:lnTo>
                    <a:pt x="2784" y="465"/>
                  </a:lnTo>
                  <a:lnTo>
                    <a:pt x="2362" y="338"/>
                  </a:lnTo>
                  <a:lnTo>
                    <a:pt x="1603" y="43"/>
                  </a:lnTo>
                  <a:lnTo>
                    <a:pt x="1519" y="1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621800" y="2030000"/>
              <a:ext cx="148675" cy="68550"/>
            </a:xfrm>
            <a:custGeom>
              <a:avLst/>
              <a:gdLst/>
              <a:ahLst/>
              <a:cxnLst/>
              <a:rect l="l" t="t" r="r" b="b"/>
              <a:pathLst>
                <a:path w="5947" h="2742" fill="none" extrusionOk="0">
                  <a:moveTo>
                    <a:pt x="5946" y="718"/>
                  </a:moveTo>
                  <a:lnTo>
                    <a:pt x="5946" y="718"/>
                  </a:lnTo>
                  <a:lnTo>
                    <a:pt x="5103" y="718"/>
                  </a:lnTo>
                  <a:lnTo>
                    <a:pt x="4386" y="676"/>
                  </a:lnTo>
                  <a:lnTo>
                    <a:pt x="3754" y="633"/>
                  </a:lnTo>
                  <a:lnTo>
                    <a:pt x="3205" y="549"/>
                  </a:lnTo>
                  <a:lnTo>
                    <a:pt x="2784" y="465"/>
                  </a:lnTo>
                  <a:lnTo>
                    <a:pt x="2362" y="338"/>
                  </a:lnTo>
                  <a:lnTo>
                    <a:pt x="1603" y="43"/>
                  </a:lnTo>
                  <a:lnTo>
                    <a:pt x="1603" y="43"/>
                  </a:lnTo>
                  <a:lnTo>
                    <a:pt x="1519" y="1"/>
                  </a:lnTo>
                  <a:lnTo>
                    <a:pt x="1392" y="1"/>
                  </a:lnTo>
                  <a:lnTo>
                    <a:pt x="1308" y="43"/>
                  </a:lnTo>
                  <a:lnTo>
                    <a:pt x="1224" y="43"/>
                  </a:lnTo>
                  <a:lnTo>
                    <a:pt x="1139" y="170"/>
                  </a:lnTo>
                  <a:lnTo>
                    <a:pt x="1097" y="338"/>
                  </a:lnTo>
                  <a:lnTo>
                    <a:pt x="1097" y="338"/>
                  </a:lnTo>
                  <a:lnTo>
                    <a:pt x="1139" y="549"/>
                  </a:lnTo>
                  <a:lnTo>
                    <a:pt x="1308" y="760"/>
                  </a:lnTo>
                  <a:lnTo>
                    <a:pt x="1561" y="929"/>
                  </a:lnTo>
                  <a:lnTo>
                    <a:pt x="1941" y="1097"/>
                  </a:lnTo>
                  <a:lnTo>
                    <a:pt x="1941" y="1097"/>
                  </a:lnTo>
                  <a:lnTo>
                    <a:pt x="1561" y="1055"/>
                  </a:lnTo>
                  <a:lnTo>
                    <a:pt x="1266" y="971"/>
                  </a:lnTo>
                  <a:lnTo>
                    <a:pt x="929" y="886"/>
                  </a:lnTo>
                  <a:lnTo>
                    <a:pt x="591" y="802"/>
                  </a:lnTo>
                  <a:lnTo>
                    <a:pt x="591" y="802"/>
                  </a:lnTo>
                  <a:lnTo>
                    <a:pt x="338" y="802"/>
                  </a:lnTo>
                  <a:lnTo>
                    <a:pt x="212" y="844"/>
                  </a:lnTo>
                  <a:lnTo>
                    <a:pt x="85" y="929"/>
                  </a:lnTo>
                  <a:lnTo>
                    <a:pt x="43" y="1055"/>
                  </a:lnTo>
                  <a:lnTo>
                    <a:pt x="43" y="1055"/>
                  </a:lnTo>
                  <a:lnTo>
                    <a:pt x="1" y="1139"/>
                  </a:lnTo>
                  <a:lnTo>
                    <a:pt x="43" y="1308"/>
                  </a:lnTo>
                  <a:lnTo>
                    <a:pt x="85" y="1435"/>
                  </a:lnTo>
                  <a:lnTo>
                    <a:pt x="212" y="1561"/>
                  </a:lnTo>
                  <a:lnTo>
                    <a:pt x="212" y="1561"/>
                  </a:lnTo>
                  <a:lnTo>
                    <a:pt x="507" y="1772"/>
                  </a:lnTo>
                  <a:lnTo>
                    <a:pt x="844" y="1898"/>
                  </a:lnTo>
                  <a:lnTo>
                    <a:pt x="1308" y="1983"/>
                  </a:lnTo>
                  <a:lnTo>
                    <a:pt x="1898" y="2067"/>
                  </a:lnTo>
                  <a:lnTo>
                    <a:pt x="1898" y="2067"/>
                  </a:lnTo>
                  <a:lnTo>
                    <a:pt x="1688" y="2109"/>
                  </a:lnTo>
                  <a:lnTo>
                    <a:pt x="1435" y="2151"/>
                  </a:lnTo>
                  <a:lnTo>
                    <a:pt x="1308" y="2236"/>
                  </a:lnTo>
                  <a:lnTo>
                    <a:pt x="1224" y="2278"/>
                  </a:lnTo>
                  <a:lnTo>
                    <a:pt x="1139" y="2404"/>
                  </a:lnTo>
                  <a:lnTo>
                    <a:pt x="1139" y="2531"/>
                  </a:lnTo>
                  <a:lnTo>
                    <a:pt x="1139" y="2531"/>
                  </a:lnTo>
                  <a:lnTo>
                    <a:pt x="1224" y="2657"/>
                  </a:lnTo>
                  <a:lnTo>
                    <a:pt x="1350" y="2699"/>
                  </a:lnTo>
                  <a:lnTo>
                    <a:pt x="1519" y="2742"/>
                  </a:lnTo>
                  <a:lnTo>
                    <a:pt x="1772" y="2742"/>
                  </a:lnTo>
                  <a:lnTo>
                    <a:pt x="2236" y="2699"/>
                  </a:lnTo>
                  <a:lnTo>
                    <a:pt x="2657" y="2531"/>
                  </a:lnTo>
                  <a:lnTo>
                    <a:pt x="2657" y="2531"/>
                  </a:lnTo>
                  <a:lnTo>
                    <a:pt x="3332" y="2236"/>
                  </a:lnTo>
                  <a:lnTo>
                    <a:pt x="3669" y="2067"/>
                  </a:lnTo>
                  <a:lnTo>
                    <a:pt x="3964" y="1856"/>
                  </a:lnTo>
                  <a:lnTo>
                    <a:pt x="3964" y="1856"/>
                  </a:lnTo>
                  <a:lnTo>
                    <a:pt x="4260" y="1603"/>
                  </a:lnTo>
                  <a:lnTo>
                    <a:pt x="4597" y="1392"/>
                  </a:lnTo>
                  <a:lnTo>
                    <a:pt x="4976" y="1224"/>
                  </a:lnTo>
                  <a:lnTo>
                    <a:pt x="5356" y="11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357225" y="2190225"/>
              <a:ext cx="104375" cy="104400"/>
            </a:xfrm>
            <a:custGeom>
              <a:avLst/>
              <a:gdLst/>
              <a:ahLst/>
              <a:cxnLst/>
              <a:rect l="l" t="t" r="r" b="b"/>
              <a:pathLst>
                <a:path w="4175" h="4176" extrusionOk="0">
                  <a:moveTo>
                    <a:pt x="1772" y="1"/>
                  </a:moveTo>
                  <a:lnTo>
                    <a:pt x="1392" y="127"/>
                  </a:lnTo>
                  <a:lnTo>
                    <a:pt x="1013" y="296"/>
                  </a:lnTo>
                  <a:lnTo>
                    <a:pt x="675" y="549"/>
                  </a:lnTo>
                  <a:lnTo>
                    <a:pt x="422" y="844"/>
                  </a:lnTo>
                  <a:lnTo>
                    <a:pt x="211" y="1182"/>
                  </a:lnTo>
                  <a:lnTo>
                    <a:pt x="43" y="1561"/>
                  </a:lnTo>
                  <a:lnTo>
                    <a:pt x="1" y="1940"/>
                  </a:lnTo>
                  <a:lnTo>
                    <a:pt x="1" y="2362"/>
                  </a:lnTo>
                  <a:lnTo>
                    <a:pt x="127" y="2784"/>
                  </a:lnTo>
                  <a:lnTo>
                    <a:pt x="296" y="3163"/>
                  </a:lnTo>
                  <a:lnTo>
                    <a:pt x="549" y="3501"/>
                  </a:lnTo>
                  <a:lnTo>
                    <a:pt x="844" y="3754"/>
                  </a:lnTo>
                  <a:lnTo>
                    <a:pt x="1181" y="3964"/>
                  </a:lnTo>
                  <a:lnTo>
                    <a:pt x="1561" y="4133"/>
                  </a:lnTo>
                  <a:lnTo>
                    <a:pt x="1940" y="4175"/>
                  </a:lnTo>
                  <a:lnTo>
                    <a:pt x="2404" y="4175"/>
                  </a:lnTo>
                  <a:lnTo>
                    <a:pt x="2783" y="4049"/>
                  </a:lnTo>
                  <a:lnTo>
                    <a:pt x="3163" y="3880"/>
                  </a:lnTo>
                  <a:lnTo>
                    <a:pt x="3500" y="3627"/>
                  </a:lnTo>
                  <a:lnTo>
                    <a:pt x="3753" y="3332"/>
                  </a:lnTo>
                  <a:lnTo>
                    <a:pt x="3964" y="2995"/>
                  </a:lnTo>
                  <a:lnTo>
                    <a:pt x="4133" y="2615"/>
                  </a:lnTo>
                  <a:lnTo>
                    <a:pt x="4175" y="2193"/>
                  </a:lnTo>
                  <a:lnTo>
                    <a:pt x="4175" y="1772"/>
                  </a:lnTo>
                  <a:lnTo>
                    <a:pt x="4048" y="1392"/>
                  </a:lnTo>
                  <a:lnTo>
                    <a:pt x="3880" y="1013"/>
                  </a:lnTo>
                  <a:lnTo>
                    <a:pt x="3627" y="676"/>
                  </a:lnTo>
                  <a:lnTo>
                    <a:pt x="3332" y="423"/>
                  </a:lnTo>
                  <a:lnTo>
                    <a:pt x="2994" y="212"/>
                  </a:lnTo>
                  <a:lnTo>
                    <a:pt x="2615" y="43"/>
                  </a:lnTo>
                  <a:lnTo>
                    <a:pt x="2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387800" y="2197625"/>
              <a:ext cx="56950" cy="56925"/>
            </a:xfrm>
            <a:custGeom>
              <a:avLst/>
              <a:gdLst/>
              <a:ahLst/>
              <a:cxnLst/>
              <a:rect l="l" t="t" r="r" b="b"/>
              <a:pathLst>
                <a:path w="2278" h="2277" extrusionOk="0">
                  <a:moveTo>
                    <a:pt x="970" y="0"/>
                  </a:moveTo>
                  <a:lnTo>
                    <a:pt x="759" y="42"/>
                  </a:lnTo>
                  <a:lnTo>
                    <a:pt x="549" y="169"/>
                  </a:lnTo>
                  <a:lnTo>
                    <a:pt x="380" y="295"/>
                  </a:lnTo>
                  <a:lnTo>
                    <a:pt x="211" y="464"/>
                  </a:lnTo>
                  <a:lnTo>
                    <a:pt x="85" y="633"/>
                  </a:lnTo>
                  <a:lnTo>
                    <a:pt x="43" y="843"/>
                  </a:lnTo>
                  <a:lnTo>
                    <a:pt x="0" y="1054"/>
                  </a:lnTo>
                  <a:lnTo>
                    <a:pt x="0" y="1307"/>
                  </a:lnTo>
                  <a:lnTo>
                    <a:pt x="43" y="1518"/>
                  </a:lnTo>
                  <a:lnTo>
                    <a:pt x="169" y="1729"/>
                  </a:lnTo>
                  <a:lnTo>
                    <a:pt x="296" y="1940"/>
                  </a:lnTo>
                  <a:lnTo>
                    <a:pt x="464" y="2066"/>
                  </a:lnTo>
                  <a:lnTo>
                    <a:pt x="633" y="2193"/>
                  </a:lnTo>
                  <a:lnTo>
                    <a:pt x="844" y="2277"/>
                  </a:lnTo>
                  <a:lnTo>
                    <a:pt x="1307" y="2277"/>
                  </a:lnTo>
                  <a:lnTo>
                    <a:pt x="1518" y="2235"/>
                  </a:lnTo>
                  <a:lnTo>
                    <a:pt x="1729" y="2150"/>
                  </a:lnTo>
                  <a:lnTo>
                    <a:pt x="1898" y="1982"/>
                  </a:lnTo>
                  <a:lnTo>
                    <a:pt x="2066" y="1855"/>
                  </a:lnTo>
                  <a:lnTo>
                    <a:pt x="2193" y="1644"/>
                  </a:lnTo>
                  <a:lnTo>
                    <a:pt x="2277" y="1434"/>
                  </a:lnTo>
                  <a:lnTo>
                    <a:pt x="2277" y="1223"/>
                  </a:lnTo>
                  <a:lnTo>
                    <a:pt x="2277" y="970"/>
                  </a:lnTo>
                  <a:lnTo>
                    <a:pt x="2235" y="759"/>
                  </a:lnTo>
                  <a:lnTo>
                    <a:pt x="2151" y="548"/>
                  </a:lnTo>
                  <a:lnTo>
                    <a:pt x="1982" y="380"/>
                  </a:lnTo>
                  <a:lnTo>
                    <a:pt x="1813" y="211"/>
                  </a:lnTo>
                  <a:lnTo>
                    <a:pt x="1645" y="84"/>
                  </a:lnTo>
                  <a:lnTo>
                    <a:pt x="1434" y="42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407825" y="2217650"/>
              <a:ext cx="16900" cy="16875"/>
            </a:xfrm>
            <a:custGeom>
              <a:avLst/>
              <a:gdLst/>
              <a:ahLst/>
              <a:cxnLst/>
              <a:rect l="l" t="t" r="r" b="b"/>
              <a:pathLst>
                <a:path w="676" h="675" extrusionOk="0">
                  <a:moveTo>
                    <a:pt x="296" y="0"/>
                  </a:moveTo>
                  <a:lnTo>
                    <a:pt x="169" y="42"/>
                  </a:lnTo>
                  <a:lnTo>
                    <a:pt x="43" y="127"/>
                  </a:lnTo>
                  <a:lnTo>
                    <a:pt x="1" y="253"/>
                  </a:lnTo>
                  <a:lnTo>
                    <a:pt x="1" y="380"/>
                  </a:lnTo>
                  <a:lnTo>
                    <a:pt x="43" y="506"/>
                  </a:lnTo>
                  <a:lnTo>
                    <a:pt x="127" y="633"/>
                  </a:lnTo>
                  <a:lnTo>
                    <a:pt x="254" y="675"/>
                  </a:lnTo>
                  <a:lnTo>
                    <a:pt x="380" y="675"/>
                  </a:lnTo>
                  <a:lnTo>
                    <a:pt x="506" y="633"/>
                  </a:lnTo>
                  <a:lnTo>
                    <a:pt x="633" y="548"/>
                  </a:lnTo>
                  <a:lnTo>
                    <a:pt x="675" y="422"/>
                  </a:lnTo>
                  <a:lnTo>
                    <a:pt x="675" y="295"/>
                  </a:lnTo>
                  <a:lnTo>
                    <a:pt x="633" y="169"/>
                  </a:lnTo>
                  <a:lnTo>
                    <a:pt x="549" y="85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700875" y="2190225"/>
              <a:ext cx="104375" cy="104400"/>
            </a:xfrm>
            <a:custGeom>
              <a:avLst/>
              <a:gdLst/>
              <a:ahLst/>
              <a:cxnLst/>
              <a:rect l="l" t="t" r="r" b="b"/>
              <a:pathLst>
                <a:path w="4175" h="4176" extrusionOk="0">
                  <a:moveTo>
                    <a:pt x="1982" y="1"/>
                  </a:moveTo>
                  <a:lnTo>
                    <a:pt x="1560" y="43"/>
                  </a:lnTo>
                  <a:lnTo>
                    <a:pt x="1181" y="212"/>
                  </a:lnTo>
                  <a:lnTo>
                    <a:pt x="844" y="423"/>
                  </a:lnTo>
                  <a:lnTo>
                    <a:pt x="548" y="676"/>
                  </a:lnTo>
                  <a:lnTo>
                    <a:pt x="295" y="1013"/>
                  </a:lnTo>
                  <a:lnTo>
                    <a:pt x="127" y="1392"/>
                  </a:lnTo>
                  <a:lnTo>
                    <a:pt x="42" y="1772"/>
                  </a:lnTo>
                  <a:lnTo>
                    <a:pt x="0" y="2193"/>
                  </a:lnTo>
                  <a:lnTo>
                    <a:pt x="85" y="2615"/>
                  </a:lnTo>
                  <a:lnTo>
                    <a:pt x="211" y="2995"/>
                  </a:lnTo>
                  <a:lnTo>
                    <a:pt x="422" y="3332"/>
                  </a:lnTo>
                  <a:lnTo>
                    <a:pt x="675" y="3627"/>
                  </a:lnTo>
                  <a:lnTo>
                    <a:pt x="1012" y="3880"/>
                  </a:lnTo>
                  <a:lnTo>
                    <a:pt x="1392" y="4049"/>
                  </a:lnTo>
                  <a:lnTo>
                    <a:pt x="1813" y="4175"/>
                  </a:lnTo>
                  <a:lnTo>
                    <a:pt x="2235" y="4175"/>
                  </a:lnTo>
                  <a:lnTo>
                    <a:pt x="2615" y="4133"/>
                  </a:lnTo>
                  <a:lnTo>
                    <a:pt x="2994" y="3964"/>
                  </a:lnTo>
                  <a:lnTo>
                    <a:pt x="3373" y="3754"/>
                  </a:lnTo>
                  <a:lnTo>
                    <a:pt x="3669" y="3501"/>
                  </a:lnTo>
                  <a:lnTo>
                    <a:pt x="3879" y="3163"/>
                  </a:lnTo>
                  <a:lnTo>
                    <a:pt x="4090" y="2784"/>
                  </a:lnTo>
                  <a:lnTo>
                    <a:pt x="4175" y="2362"/>
                  </a:lnTo>
                  <a:lnTo>
                    <a:pt x="4175" y="1940"/>
                  </a:lnTo>
                  <a:lnTo>
                    <a:pt x="4132" y="1561"/>
                  </a:lnTo>
                  <a:lnTo>
                    <a:pt x="4006" y="1182"/>
                  </a:lnTo>
                  <a:lnTo>
                    <a:pt x="3795" y="844"/>
                  </a:lnTo>
                  <a:lnTo>
                    <a:pt x="3500" y="549"/>
                  </a:lnTo>
                  <a:lnTo>
                    <a:pt x="3163" y="296"/>
                  </a:lnTo>
                  <a:lnTo>
                    <a:pt x="2825" y="127"/>
                  </a:lnTo>
                  <a:lnTo>
                    <a:pt x="2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717725" y="2197625"/>
              <a:ext cx="58000" cy="56925"/>
            </a:xfrm>
            <a:custGeom>
              <a:avLst/>
              <a:gdLst/>
              <a:ahLst/>
              <a:cxnLst/>
              <a:rect l="l" t="t" r="r" b="b"/>
              <a:pathLst>
                <a:path w="2320" h="2277" extrusionOk="0">
                  <a:moveTo>
                    <a:pt x="1097" y="0"/>
                  </a:moveTo>
                  <a:lnTo>
                    <a:pt x="844" y="42"/>
                  </a:lnTo>
                  <a:lnTo>
                    <a:pt x="633" y="84"/>
                  </a:lnTo>
                  <a:lnTo>
                    <a:pt x="465" y="211"/>
                  </a:lnTo>
                  <a:lnTo>
                    <a:pt x="296" y="380"/>
                  </a:lnTo>
                  <a:lnTo>
                    <a:pt x="170" y="548"/>
                  </a:lnTo>
                  <a:lnTo>
                    <a:pt x="43" y="759"/>
                  </a:lnTo>
                  <a:lnTo>
                    <a:pt x="1" y="970"/>
                  </a:lnTo>
                  <a:lnTo>
                    <a:pt x="1" y="1223"/>
                  </a:lnTo>
                  <a:lnTo>
                    <a:pt x="43" y="1434"/>
                  </a:lnTo>
                  <a:lnTo>
                    <a:pt x="127" y="1644"/>
                  </a:lnTo>
                  <a:lnTo>
                    <a:pt x="212" y="1855"/>
                  </a:lnTo>
                  <a:lnTo>
                    <a:pt x="380" y="1982"/>
                  </a:lnTo>
                  <a:lnTo>
                    <a:pt x="549" y="2150"/>
                  </a:lnTo>
                  <a:lnTo>
                    <a:pt x="760" y="2235"/>
                  </a:lnTo>
                  <a:lnTo>
                    <a:pt x="971" y="2277"/>
                  </a:lnTo>
                  <a:lnTo>
                    <a:pt x="1435" y="2277"/>
                  </a:lnTo>
                  <a:lnTo>
                    <a:pt x="1645" y="2193"/>
                  </a:lnTo>
                  <a:lnTo>
                    <a:pt x="1856" y="2066"/>
                  </a:lnTo>
                  <a:lnTo>
                    <a:pt x="2025" y="1940"/>
                  </a:lnTo>
                  <a:lnTo>
                    <a:pt x="2151" y="1729"/>
                  </a:lnTo>
                  <a:lnTo>
                    <a:pt x="2236" y="1518"/>
                  </a:lnTo>
                  <a:lnTo>
                    <a:pt x="2278" y="1307"/>
                  </a:lnTo>
                  <a:lnTo>
                    <a:pt x="2320" y="1054"/>
                  </a:lnTo>
                  <a:lnTo>
                    <a:pt x="2278" y="843"/>
                  </a:lnTo>
                  <a:lnTo>
                    <a:pt x="2193" y="633"/>
                  </a:lnTo>
                  <a:lnTo>
                    <a:pt x="2067" y="464"/>
                  </a:lnTo>
                  <a:lnTo>
                    <a:pt x="1941" y="295"/>
                  </a:lnTo>
                  <a:lnTo>
                    <a:pt x="1730" y="169"/>
                  </a:lnTo>
                  <a:lnTo>
                    <a:pt x="1561" y="42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737775" y="2217650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53" y="0"/>
                  </a:moveTo>
                  <a:lnTo>
                    <a:pt x="127" y="85"/>
                  </a:lnTo>
                  <a:lnTo>
                    <a:pt x="42" y="169"/>
                  </a:lnTo>
                  <a:lnTo>
                    <a:pt x="0" y="295"/>
                  </a:lnTo>
                  <a:lnTo>
                    <a:pt x="0" y="422"/>
                  </a:lnTo>
                  <a:lnTo>
                    <a:pt x="84" y="548"/>
                  </a:lnTo>
                  <a:lnTo>
                    <a:pt x="169" y="633"/>
                  </a:lnTo>
                  <a:lnTo>
                    <a:pt x="295" y="675"/>
                  </a:lnTo>
                  <a:lnTo>
                    <a:pt x="422" y="675"/>
                  </a:lnTo>
                  <a:lnTo>
                    <a:pt x="548" y="633"/>
                  </a:lnTo>
                  <a:lnTo>
                    <a:pt x="633" y="506"/>
                  </a:lnTo>
                  <a:lnTo>
                    <a:pt x="675" y="380"/>
                  </a:lnTo>
                  <a:lnTo>
                    <a:pt x="675" y="253"/>
                  </a:lnTo>
                  <a:lnTo>
                    <a:pt x="633" y="127"/>
                  </a:lnTo>
                  <a:lnTo>
                    <a:pt x="548" y="4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378300" y="2153350"/>
              <a:ext cx="86475" cy="58000"/>
            </a:xfrm>
            <a:custGeom>
              <a:avLst/>
              <a:gdLst/>
              <a:ahLst/>
              <a:cxnLst/>
              <a:rect l="l" t="t" r="r" b="b"/>
              <a:pathLst>
                <a:path w="3459" h="2320" extrusionOk="0">
                  <a:moveTo>
                    <a:pt x="254" y="0"/>
                  </a:moveTo>
                  <a:lnTo>
                    <a:pt x="170" y="42"/>
                  </a:lnTo>
                  <a:lnTo>
                    <a:pt x="85" y="127"/>
                  </a:lnTo>
                  <a:lnTo>
                    <a:pt x="43" y="211"/>
                  </a:lnTo>
                  <a:lnTo>
                    <a:pt x="1" y="295"/>
                  </a:lnTo>
                  <a:lnTo>
                    <a:pt x="1" y="422"/>
                  </a:lnTo>
                  <a:lnTo>
                    <a:pt x="43" y="590"/>
                  </a:lnTo>
                  <a:lnTo>
                    <a:pt x="127" y="801"/>
                  </a:lnTo>
                  <a:lnTo>
                    <a:pt x="380" y="1181"/>
                  </a:lnTo>
                  <a:lnTo>
                    <a:pt x="718" y="1560"/>
                  </a:lnTo>
                  <a:lnTo>
                    <a:pt x="1097" y="1898"/>
                  </a:lnTo>
                  <a:lnTo>
                    <a:pt x="1519" y="2108"/>
                  </a:lnTo>
                  <a:lnTo>
                    <a:pt x="1983" y="2277"/>
                  </a:lnTo>
                  <a:lnTo>
                    <a:pt x="2193" y="2319"/>
                  </a:lnTo>
                  <a:lnTo>
                    <a:pt x="2615" y="2319"/>
                  </a:lnTo>
                  <a:lnTo>
                    <a:pt x="2826" y="2277"/>
                  </a:lnTo>
                  <a:lnTo>
                    <a:pt x="2952" y="2193"/>
                  </a:lnTo>
                  <a:lnTo>
                    <a:pt x="2995" y="2151"/>
                  </a:lnTo>
                  <a:lnTo>
                    <a:pt x="3205" y="2024"/>
                  </a:lnTo>
                  <a:lnTo>
                    <a:pt x="3332" y="1813"/>
                  </a:lnTo>
                  <a:lnTo>
                    <a:pt x="3416" y="1645"/>
                  </a:lnTo>
                  <a:lnTo>
                    <a:pt x="3458" y="1434"/>
                  </a:lnTo>
                  <a:lnTo>
                    <a:pt x="3416" y="1223"/>
                  </a:lnTo>
                  <a:lnTo>
                    <a:pt x="3374" y="1054"/>
                  </a:lnTo>
                  <a:lnTo>
                    <a:pt x="3248" y="928"/>
                  </a:lnTo>
                  <a:lnTo>
                    <a:pt x="3037" y="843"/>
                  </a:lnTo>
                  <a:lnTo>
                    <a:pt x="2952" y="843"/>
                  </a:lnTo>
                  <a:lnTo>
                    <a:pt x="2826" y="886"/>
                  </a:lnTo>
                  <a:lnTo>
                    <a:pt x="2657" y="970"/>
                  </a:lnTo>
                  <a:lnTo>
                    <a:pt x="2446" y="1181"/>
                  </a:lnTo>
                  <a:lnTo>
                    <a:pt x="2320" y="1392"/>
                  </a:lnTo>
                  <a:lnTo>
                    <a:pt x="2278" y="1392"/>
                  </a:lnTo>
                  <a:lnTo>
                    <a:pt x="2362" y="1223"/>
                  </a:lnTo>
                  <a:lnTo>
                    <a:pt x="2362" y="1012"/>
                  </a:lnTo>
                  <a:lnTo>
                    <a:pt x="2362" y="801"/>
                  </a:lnTo>
                  <a:lnTo>
                    <a:pt x="2320" y="633"/>
                  </a:lnTo>
                  <a:lnTo>
                    <a:pt x="2236" y="464"/>
                  </a:lnTo>
                  <a:lnTo>
                    <a:pt x="2193" y="380"/>
                  </a:lnTo>
                  <a:lnTo>
                    <a:pt x="2109" y="380"/>
                  </a:lnTo>
                  <a:lnTo>
                    <a:pt x="2025" y="422"/>
                  </a:lnTo>
                  <a:lnTo>
                    <a:pt x="1940" y="506"/>
                  </a:lnTo>
                  <a:lnTo>
                    <a:pt x="1814" y="717"/>
                  </a:lnTo>
                  <a:lnTo>
                    <a:pt x="1645" y="1181"/>
                  </a:lnTo>
                  <a:lnTo>
                    <a:pt x="1645" y="843"/>
                  </a:lnTo>
                  <a:lnTo>
                    <a:pt x="1603" y="506"/>
                  </a:lnTo>
                  <a:lnTo>
                    <a:pt x="1561" y="337"/>
                  </a:lnTo>
                  <a:lnTo>
                    <a:pt x="1477" y="211"/>
                  </a:lnTo>
                  <a:lnTo>
                    <a:pt x="1392" y="169"/>
                  </a:lnTo>
                  <a:lnTo>
                    <a:pt x="1308" y="127"/>
                  </a:lnTo>
                  <a:lnTo>
                    <a:pt x="1224" y="169"/>
                  </a:lnTo>
                  <a:lnTo>
                    <a:pt x="1182" y="211"/>
                  </a:lnTo>
                  <a:lnTo>
                    <a:pt x="1139" y="380"/>
                  </a:lnTo>
                  <a:lnTo>
                    <a:pt x="1139" y="548"/>
                  </a:lnTo>
                  <a:lnTo>
                    <a:pt x="1139" y="759"/>
                  </a:lnTo>
                  <a:lnTo>
                    <a:pt x="549" y="8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691375" y="2153350"/>
              <a:ext cx="85425" cy="58000"/>
            </a:xfrm>
            <a:custGeom>
              <a:avLst/>
              <a:gdLst/>
              <a:ahLst/>
              <a:cxnLst/>
              <a:rect l="l" t="t" r="r" b="b"/>
              <a:pathLst>
                <a:path w="3417" h="2320" extrusionOk="0">
                  <a:moveTo>
                    <a:pt x="2952" y="0"/>
                  </a:moveTo>
                  <a:lnTo>
                    <a:pt x="2868" y="85"/>
                  </a:lnTo>
                  <a:lnTo>
                    <a:pt x="2278" y="759"/>
                  </a:lnTo>
                  <a:lnTo>
                    <a:pt x="2320" y="548"/>
                  </a:lnTo>
                  <a:lnTo>
                    <a:pt x="2278" y="380"/>
                  </a:lnTo>
                  <a:lnTo>
                    <a:pt x="2236" y="211"/>
                  </a:lnTo>
                  <a:lnTo>
                    <a:pt x="2193" y="169"/>
                  </a:lnTo>
                  <a:lnTo>
                    <a:pt x="2109" y="127"/>
                  </a:lnTo>
                  <a:lnTo>
                    <a:pt x="2025" y="169"/>
                  </a:lnTo>
                  <a:lnTo>
                    <a:pt x="1940" y="211"/>
                  </a:lnTo>
                  <a:lnTo>
                    <a:pt x="1898" y="337"/>
                  </a:lnTo>
                  <a:lnTo>
                    <a:pt x="1814" y="506"/>
                  </a:lnTo>
                  <a:lnTo>
                    <a:pt x="1772" y="843"/>
                  </a:lnTo>
                  <a:lnTo>
                    <a:pt x="1772" y="1181"/>
                  </a:lnTo>
                  <a:lnTo>
                    <a:pt x="1603" y="717"/>
                  </a:lnTo>
                  <a:lnTo>
                    <a:pt x="1477" y="506"/>
                  </a:lnTo>
                  <a:lnTo>
                    <a:pt x="1392" y="422"/>
                  </a:lnTo>
                  <a:lnTo>
                    <a:pt x="1308" y="380"/>
                  </a:lnTo>
                  <a:lnTo>
                    <a:pt x="1224" y="380"/>
                  </a:lnTo>
                  <a:lnTo>
                    <a:pt x="1181" y="464"/>
                  </a:lnTo>
                  <a:lnTo>
                    <a:pt x="1097" y="633"/>
                  </a:lnTo>
                  <a:lnTo>
                    <a:pt x="1055" y="801"/>
                  </a:lnTo>
                  <a:lnTo>
                    <a:pt x="1055" y="1012"/>
                  </a:lnTo>
                  <a:lnTo>
                    <a:pt x="1097" y="1223"/>
                  </a:lnTo>
                  <a:lnTo>
                    <a:pt x="1139" y="1392"/>
                  </a:lnTo>
                  <a:lnTo>
                    <a:pt x="1097" y="1392"/>
                  </a:lnTo>
                  <a:lnTo>
                    <a:pt x="971" y="1181"/>
                  </a:lnTo>
                  <a:lnTo>
                    <a:pt x="802" y="970"/>
                  </a:lnTo>
                  <a:lnTo>
                    <a:pt x="591" y="886"/>
                  </a:lnTo>
                  <a:lnTo>
                    <a:pt x="465" y="843"/>
                  </a:lnTo>
                  <a:lnTo>
                    <a:pt x="380" y="843"/>
                  </a:lnTo>
                  <a:lnTo>
                    <a:pt x="169" y="928"/>
                  </a:lnTo>
                  <a:lnTo>
                    <a:pt x="85" y="1054"/>
                  </a:lnTo>
                  <a:lnTo>
                    <a:pt x="1" y="1223"/>
                  </a:lnTo>
                  <a:lnTo>
                    <a:pt x="1" y="1434"/>
                  </a:lnTo>
                  <a:lnTo>
                    <a:pt x="1" y="1645"/>
                  </a:lnTo>
                  <a:lnTo>
                    <a:pt x="85" y="1813"/>
                  </a:lnTo>
                  <a:lnTo>
                    <a:pt x="254" y="2024"/>
                  </a:lnTo>
                  <a:lnTo>
                    <a:pt x="422" y="2151"/>
                  </a:lnTo>
                  <a:lnTo>
                    <a:pt x="465" y="2193"/>
                  </a:lnTo>
                  <a:lnTo>
                    <a:pt x="591" y="2277"/>
                  </a:lnTo>
                  <a:lnTo>
                    <a:pt x="802" y="2319"/>
                  </a:lnTo>
                  <a:lnTo>
                    <a:pt x="1224" y="2319"/>
                  </a:lnTo>
                  <a:lnTo>
                    <a:pt x="1477" y="2277"/>
                  </a:lnTo>
                  <a:lnTo>
                    <a:pt x="1898" y="2108"/>
                  </a:lnTo>
                  <a:lnTo>
                    <a:pt x="2320" y="1898"/>
                  </a:lnTo>
                  <a:lnTo>
                    <a:pt x="2742" y="1560"/>
                  </a:lnTo>
                  <a:lnTo>
                    <a:pt x="3037" y="1181"/>
                  </a:lnTo>
                  <a:lnTo>
                    <a:pt x="3290" y="801"/>
                  </a:lnTo>
                  <a:lnTo>
                    <a:pt x="3374" y="590"/>
                  </a:lnTo>
                  <a:lnTo>
                    <a:pt x="3416" y="422"/>
                  </a:lnTo>
                  <a:lnTo>
                    <a:pt x="3416" y="295"/>
                  </a:lnTo>
                  <a:lnTo>
                    <a:pt x="3374" y="211"/>
                  </a:lnTo>
                  <a:lnTo>
                    <a:pt x="3332" y="127"/>
                  </a:lnTo>
                  <a:lnTo>
                    <a:pt x="3247" y="42"/>
                  </a:lnTo>
                  <a:lnTo>
                    <a:pt x="3163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361450" y="2443225"/>
              <a:ext cx="4225" cy="37975"/>
            </a:xfrm>
            <a:custGeom>
              <a:avLst/>
              <a:gdLst/>
              <a:ahLst/>
              <a:cxnLst/>
              <a:rect l="l" t="t" r="r" b="b"/>
              <a:pathLst>
                <a:path w="169" h="1519" extrusionOk="0">
                  <a:moveTo>
                    <a:pt x="42" y="0"/>
                  </a:moveTo>
                  <a:lnTo>
                    <a:pt x="42" y="43"/>
                  </a:lnTo>
                  <a:lnTo>
                    <a:pt x="0" y="759"/>
                  </a:lnTo>
                  <a:lnTo>
                    <a:pt x="0" y="1097"/>
                  </a:lnTo>
                  <a:lnTo>
                    <a:pt x="0" y="1265"/>
                  </a:lnTo>
                  <a:lnTo>
                    <a:pt x="0" y="1476"/>
                  </a:lnTo>
                  <a:lnTo>
                    <a:pt x="42" y="1518"/>
                  </a:lnTo>
                  <a:lnTo>
                    <a:pt x="127" y="1518"/>
                  </a:lnTo>
                  <a:lnTo>
                    <a:pt x="169" y="1476"/>
                  </a:lnTo>
                  <a:lnTo>
                    <a:pt x="169" y="1265"/>
                  </a:lnTo>
                  <a:lnTo>
                    <a:pt x="169" y="1097"/>
                  </a:lnTo>
                  <a:lnTo>
                    <a:pt x="169" y="759"/>
                  </a:lnTo>
                  <a:lnTo>
                    <a:pt x="127" y="4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361450" y="2443225"/>
              <a:ext cx="4225" cy="37975"/>
            </a:xfrm>
            <a:custGeom>
              <a:avLst/>
              <a:gdLst/>
              <a:ahLst/>
              <a:cxnLst/>
              <a:rect l="l" t="t" r="r" b="b"/>
              <a:pathLst>
                <a:path w="169" h="1519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2" y="0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759"/>
                  </a:lnTo>
                  <a:lnTo>
                    <a:pt x="0" y="759"/>
                  </a:lnTo>
                  <a:lnTo>
                    <a:pt x="0" y="1097"/>
                  </a:lnTo>
                  <a:lnTo>
                    <a:pt x="0" y="1097"/>
                  </a:lnTo>
                  <a:lnTo>
                    <a:pt x="0" y="1265"/>
                  </a:lnTo>
                  <a:lnTo>
                    <a:pt x="0" y="1476"/>
                  </a:lnTo>
                  <a:lnTo>
                    <a:pt x="0" y="1476"/>
                  </a:lnTo>
                  <a:lnTo>
                    <a:pt x="42" y="1518"/>
                  </a:lnTo>
                  <a:lnTo>
                    <a:pt x="85" y="1518"/>
                  </a:lnTo>
                  <a:lnTo>
                    <a:pt x="85" y="1518"/>
                  </a:lnTo>
                  <a:lnTo>
                    <a:pt x="127" y="1518"/>
                  </a:lnTo>
                  <a:lnTo>
                    <a:pt x="169" y="1476"/>
                  </a:lnTo>
                  <a:lnTo>
                    <a:pt x="169" y="1476"/>
                  </a:lnTo>
                  <a:lnTo>
                    <a:pt x="169" y="1265"/>
                  </a:lnTo>
                  <a:lnTo>
                    <a:pt x="169" y="1097"/>
                  </a:lnTo>
                  <a:lnTo>
                    <a:pt x="169" y="1097"/>
                  </a:lnTo>
                  <a:lnTo>
                    <a:pt x="169" y="759"/>
                  </a:lnTo>
                  <a:lnTo>
                    <a:pt x="169" y="759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385700" y="2478000"/>
              <a:ext cx="4225" cy="27450"/>
            </a:xfrm>
            <a:custGeom>
              <a:avLst/>
              <a:gdLst/>
              <a:ahLst/>
              <a:cxnLst/>
              <a:rect l="l" t="t" r="r" b="b"/>
              <a:pathLst>
                <a:path w="169" h="1098" extrusionOk="0">
                  <a:moveTo>
                    <a:pt x="42" y="1"/>
                  </a:moveTo>
                  <a:lnTo>
                    <a:pt x="42" y="43"/>
                  </a:lnTo>
                  <a:lnTo>
                    <a:pt x="0" y="591"/>
                  </a:lnTo>
                  <a:lnTo>
                    <a:pt x="0" y="844"/>
                  </a:lnTo>
                  <a:lnTo>
                    <a:pt x="42" y="1097"/>
                  </a:lnTo>
                  <a:lnTo>
                    <a:pt x="84" y="1097"/>
                  </a:lnTo>
                  <a:lnTo>
                    <a:pt x="127" y="844"/>
                  </a:lnTo>
                  <a:lnTo>
                    <a:pt x="169" y="591"/>
                  </a:lnTo>
                  <a:lnTo>
                    <a:pt x="127" y="4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385700" y="2478000"/>
              <a:ext cx="4225" cy="27450"/>
            </a:xfrm>
            <a:custGeom>
              <a:avLst/>
              <a:gdLst/>
              <a:ahLst/>
              <a:cxnLst/>
              <a:rect l="l" t="t" r="r" b="b"/>
              <a:pathLst>
                <a:path w="169" h="1098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0" y="844"/>
                  </a:lnTo>
                  <a:lnTo>
                    <a:pt x="42" y="1097"/>
                  </a:lnTo>
                  <a:lnTo>
                    <a:pt x="42" y="1097"/>
                  </a:lnTo>
                  <a:lnTo>
                    <a:pt x="84" y="1097"/>
                  </a:lnTo>
                  <a:lnTo>
                    <a:pt x="84" y="1097"/>
                  </a:lnTo>
                  <a:lnTo>
                    <a:pt x="84" y="1097"/>
                  </a:lnTo>
                  <a:lnTo>
                    <a:pt x="84" y="1097"/>
                  </a:lnTo>
                  <a:lnTo>
                    <a:pt x="127" y="844"/>
                  </a:lnTo>
                  <a:lnTo>
                    <a:pt x="169" y="591"/>
                  </a:lnTo>
                  <a:lnTo>
                    <a:pt x="169" y="591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4" y="1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361450" y="2515950"/>
              <a:ext cx="4225" cy="13725"/>
            </a:xfrm>
            <a:custGeom>
              <a:avLst/>
              <a:gdLst/>
              <a:ahLst/>
              <a:cxnLst/>
              <a:rect l="l" t="t" r="r" b="b"/>
              <a:pathLst>
                <a:path w="169" h="549" extrusionOk="0">
                  <a:moveTo>
                    <a:pt x="85" y="1"/>
                  </a:moveTo>
                  <a:lnTo>
                    <a:pt x="42" y="43"/>
                  </a:lnTo>
                  <a:lnTo>
                    <a:pt x="0" y="212"/>
                  </a:lnTo>
                  <a:lnTo>
                    <a:pt x="0" y="296"/>
                  </a:lnTo>
                  <a:lnTo>
                    <a:pt x="0" y="422"/>
                  </a:lnTo>
                  <a:lnTo>
                    <a:pt x="42" y="549"/>
                  </a:lnTo>
                  <a:lnTo>
                    <a:pt x="127" y="549"/>
                  </a:lnTo>
                  <a:lnTo>
                    <a:pt x="169" y="422"/>
                  </a:lnTo>
                  <a:lnTo>
                    <a:pt x="169" y="296"/>
                  </a:lnTo>
                  <a:lnTo>
                    <a:pt x="169" y="212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361450" y="2515950"/>
              <a:ext cx="4225" cy="13725"/>
            </a:xfrm>
            <a:custGeom>
              <a:avLst/>
              <a:gdLst/>
              <a:ahLst/>
              <a:cxnLst/>
              <a:rect l="l" t="t" r="r" b="b"/>
              <a:pathLst>
                <a:path w="169" h="549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42" y="549"/>
                  </a:lnTo>
                  <a:lnTo>
                    <a:pt x="42" y="549"/>
                  </a:lnTo>
                  <a:lnTo>
                    <a:pt x="85" y="549"/>
                  </a:lnTo>
                  <a:lnTo>
                    <a:pt x="85" y="549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169" y="422"/>
                  </a:lnTo>
                  <a:lnTo>
                    <a:pt x="169" y="422"/>
                  </a:lnTo>
                  <a:lnTo>
                    <a:pt x="169" y="296"/>
                  </a:lnTo>
                  <a:lnTo>
                    <a:pt x="169" y="296"/>
                  </a:lnTo>
                  <a:lnTo>
                    <a:pt x="169" y="212"/>
                  </a:lnTo>
                  <a:lnTo>
                    <a:pt x="169" y="212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726175" y="2403175"/>
              <a:ext cx="4225" cy="22150"/>
            </a:xfrm>
            <a:custGeom>
              <a:avLst/>
              <a:gdLst/>
              <a:ahLst/>
              <a:cxnLst/>
              <a:rect l="l" t="t" r="r" b="b"/>
              <a:pathLst>
                <a:path w="169" h="886" extrusionOk="0">
                  <a:moveTo>
                    <a:pt x="42" y="0"/>
                  </a:moveTo>
                  <a:lnTo>
                    <a:pt x="42" y="211"/>
                  </a:lnTo>
                  <a:lnTo>
                    <a:pt x="0" y="422"/>
                  </a:lnTo>
                  <a:lnTo>
                    <a:pt x="0" y="633"/>
                  </a:lnTo>
                  <a:lnTo>
                    <a:pt x="0" y="759"/>
                  </a:lnTo>
                  <a:lnTo>
                    <a:pt x="42" y="843"/>
                  </a:lnTo>
                  <a:lnTo>
                    <a:pt x="85" y="886"/>
                  </a:lnTo>
                  <a:lnTo>
                    <a:pt x="127" y="843"/>
                  </a:lnTo>
                  <a:lnTo>
                    <a:pt x="169" y="759"/>
                  </a:lnTo>
                  <a:lnTo>
                    <a:pt x="169" y="675"/>
                  </a:lnTo>
                  <a:lnTo>
                    <a:pt x="169" y="422"/>
                  </a:lnTo>
                  <a:lnTo>
                    <a:pt x="169" y="25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726175" y="2403175"/>
              <a:ext cx="4225" cy="22150"/>
            </a:xfrm>
            <a:custGeom>
              <a:avLst/>
              <a:gdLst/>
              <a:ahLst/>
              <a:cxnLst/>
              <a:rect l="l" t="t" r="r" b="b"/>
              <a:pathLst>
                <a:path w="169" h="886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211"/>
                  </a:lnTo>
                  <a:lnTo>
                    <a:pt x="42" y="211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0" y="759"/>
                  </a:lnTo>
                  <a:lnTo>
                    <a:pt x="42" y="843"/>
                  </a:lnTo>
                  <a:lnTo>
                    <a:pt x="42" y="843"/>
                  </a:lnTo>
                  <a:lnTo>
                    <a:pt x="85" y="886"/>
                  </a:lnTo>
                  <a:lnTo>
                    <a:pt x="85" y="886"/>
                  </a:lnTo>
                  <a:lnTo>
                    <a:pt x="127" y="843"/>
                  </a:lnTo>
                  <a:lnTo>
                    <a:pt x="127" y="843"/>
                  </a:lnTo>
                  <a:lnTo>
                    <a:pt x="169" y="759"/>
                  </a:lnTo>
                  <a:lnTo>
                    <a:pt x="169" y="675"/>
                  </a:lnTo>
                  <a:lnTo>
                    <a:pt x="169" y="675"/>
                  </a:lnTo>
                  <a:lnTo>
                    <a:pt x="169" y="422"/>
                  </a:lnTo>
                  <a:lnTo>
                    <a:pt x="169" y="422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713525" y="2450600"/>
              <a:ext cx="4225" cy="19000"/>
            </a:xfrm>
            <a:custGeom>
              <a:avLst/>
              <a:gdLst/>
              <a:ahLst/>
              <a:cxnLst/>
              <a:rect l="l" t="t" r="r" b="b"/>
              <a:pathLst>
                <a:path w="169" h="760" extrusionOk="0">
                  <a:moveTo>
                    <a:pt x="85" y="1"/>
                  </a:moveTo>
                  <a:lnTo>
                    <a:pt x="42" y="43"/>
                  </a:lnTo>
                  <a:lnTo>
                    <a:pt x="42" y="85"/>
                  </a:lnTo>
                  <a:lnTo>
                    <a:pt x="42" y="127"/>
                  </a:lnTo>
                  <a:lnTo>
                    <a:pt x="0" y="211"/>
                  </a:lnTo>
                  <a:lnTo>
                    <a:pt x="0" y="380"/>
                  </a:lnTo>
                  <a:lnTo>
                    <a:pt x="0" y="549"/>
                  </a:lnTo>
                  <a:lnTo>
                    <a:pt x="0" y="633"/>
                  </a:lnTo>
                  <a:lnTo>
                    <a:pt x="42" y="675"/>
                  </a:lnTo>
                  <a:lnTo>
                    <a:pt x="42" y="717"/>
                  </a:lnTo>
                  <a:lnTo>
                    <a:pt x="85" y="759"/>
                  </a:lnTo>
                  <a:lnTo>
                    <a:pt x="127" y="717"/>
                  </a:lnTo>
                  <a:lnTo>
                    <a:pt x="127" y="675"/>
                  </a:lnTo>
                  <a:lnTo>
                    <a:pt x="127" y="633"/>
                  </a:lnTo>
                  <a:lnTo>
                    <a:pt x="169" y="549"/>
                  </a:lnTo>
                  <a:lnTo>
                    <a:pt x="169" y="380"/>
                  </a:lnTo>
                  <a:lnTo>
                    <a:pt x="127" y="211"/>
                  </a:lnTo>
                  <a:lnTo>
                    <a:pt x="127" y="127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713525" y="2450600"/>
              <a:ext cx="4225" cy="19000"/>
            </a:xfrm>
            <a:custGeom>
              <a:avLst/>
              <a:gdLst/>
              <a:ahLst/>
              <a:cxnLst/>
              <a:rect l="l" t="t" r="r" b="b"/>
              <a:pathLst>
                <a:path w="169" h="760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2" y="127"/>
                  </a:lnTo>
                  <a:lnTo>
                    <a:pt x="42" y="127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0" y="549"/>
                  </a:lnTo>
                  <a:lnTo>
                    <a:pt x="0" y="549"/>
                  </a:lnTo>
                  <a:lnTo>
                    <a:pt x="0" y="633"/>
                  </a:lnTo>
                  <a:lnTo>
                    <a:pt x="42" y="675"/>
                  </a:lnTo>
                  <a:lnTo>
                    <a:pt x="42" y="675"/>
                  </a:lnTo>
                  <a:lnTo>
                    <a:pt x="42" y="717"/>
                  </a:lnTo>
                  <a:lnTo>
                    <a:pt x="42" y="717"/>
                  </a:lnTo>
                  <a:lnTo>
                    <a:pt x="85" y="759"/>
                  </a:lnTo>
                  <a:lnTo>
                    <a:pt x="85" y="759"/>
                  </a:lnTo>
                  <a:lnTo>
                    <a:pt x="127" y="717"/>
                  </a:lnTo>
                  <a:lnTo>
                    <a:pt x="127" y="675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69" y="549"/>
                  </a:lnTo>
                  <a:lnTo>
                    <a:pt x="169" y="549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127" y="127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737775" y="2456925"/>
              <a:ext cx="3175" cy="33750"/>
            </a:xfrm>
            <a:custGeom>
              <a:avLst/>
              <a:gdLst/>
              <a:ahLst/>
              <a:cxnLst/>
              <a:rect l="l" t="t" r="r" b="b"/>
              <a:pathLst>
                <a:path w="127" h="1350" extrusionOk="0">
                  <a:moveTo>
                    <a:pt x="42" y="1"/>
                  </a:moveTo>
                  <a:lnTo>
                    <a:pt x="0" y="675"/>
                  </a:lnTo>
                  <a:lnTo>
                    <a:pt x="0" y="1012"/>
                  </a:lnTo>
                  <a:lnTo>
                    <a:pt x="42" y="1350"/>
                  </a:lnTo>
                  <a:lnTo>
                    <a:pt x="84" y="1350"/>
                  </a:lnTo>
                  <a:lnTo>
                    <a:pt x="127" y="1012"/>
                  </a:lnTo>
                  <a:lnTo>
                    <a:pt x="127" y="67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737775" y="2456925"/>
              <a:ext cx="3175" cy="33750"/>
            </a:xfrm>
            <a:custGeom>
              <a:avLst/>
              <a:gdLst/>
              <a:ahLst/>
              <a:cxnLst/>
              <a:rect l="l" t="t" r="r" b="b"/>
              <a:pathLst>
                <a:path w="127" h="1350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0" y="675"/>
                  </a:lnTo>
                  <a:lnTo>
                    <a:pt x="0" y="675"/>
                  </a:lnTo>
                  <a:lnTo>
                    <a:pt x="0" y="1012"/>
                  </a:lnTo>
                  <a:lnTo>
                    <a:pt x="42" y="1350"/>
                  </a:lnTo>
                  <a:lnTo>
                    <a:pt x="42" y="1350"/>
                  </a:lnTo>
                  <a:lnTo>
                    <a:pt x="84" y="1350"/>
                  </a:lnTo>
                  <a:lnTo>
                    <a:pt x="84" y="1350"/>
                  </a:lnTo>
                  <a:lnTo>
                    <a:pt x="84" y="1350"/>
                  </a:lnTo>
                  <a:lnTo>
                    <a:pt x="84" y="1350"/>
                  </a:lnTo>
                  <a:lnTo>
                    <a:pt x="127" y="1012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811550" y="2539150"/>
              <a:ext cx="3200" cy="20050"/>
            </a:xfrm>
            <a:custGeom>
              <a:avLst/>
              <a:gdLst/>
              <a:ahLst/>
              <a:cxnLst/>
              <a:rect l="l" t="t" r="r" b="b"/>
              <a:pathLst>
                <a:path w="128" h="802" extrusionOk="0">
                  <a:moveTo>
                    <a:pt x="43" y="0"/>
                  </a:moveTo>
                  <a:lnTo>
                    <a:pt x="43" y="43"/>
                  </a:lnTo>
                  <a:lnTo>
                    <a:pt x="1" y="422"/>
                  </a:lnTo>
                  <a:lnTo>
                    <a:pt x="1" y="591"/>
                  </a:lnTo>
                  <a:lnTo>
                    <a:pt x="1" y="717"/>
                  </a:lnTo>
                  <a:lnTo>
                    <a:pt x="43" y="801"/>
                  </a:lnTo>
                  <a:lnTo>
                    <a:pt x="85" y="801"/>
                  </a:lnTo>
                  <a:lnTo>
                    <a:pt x="127" y="717"/>
                  </a:lnTo>
                  <a:lnTo>
                    <a:pt x="127" y="591"/>
                  </a:lnTo>
                  <a:lnTo>
                    <a:pt x="127" y="422"/>
                  </a:lnTo>
                  <a:lnTo>
                    <a:pt x="85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811550" y="2539150"/>
              <a:ext cx="3200" cy="20050"/>
            </a:xfrm>
            <a:custGeom>
              <a:avLst/>
              <a:gdLst/>
              <a:ahLst/>
              <a:cxnLst/>
              <a:rect l="l" t="t" r="r" b="b"/>
              <a:pathLst>
                <a:path w="128" h="802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591"/>
                  </a:lnTo>
                  <a:lnTo>
                    <a:pt x="1" y="717"/>
                  </a:lnTo>
                  <a:lnTo>
                    <a:pt x="43" y="801"/>
                  </a:lnTo>
                  <a:lnTo>
                    <a:pt x="43" y="801"/>
                  </a:lnTo>
                  <a:lnTo>
                    <a:pt x="43" y="801"/>
                  </a:lnTo>
                  <a:lnTo>
                    <a:pt x="43" y="801"/>
                  </a:lnTo>
                  <a:lnTo>
                    <a:pt x="85" y="801"/>
                  </a:lnTo>
                  <a:lnTo>
                    <a:pt x="85" y="801"/>
                  </a:lnTo>
                  <a:lnTo>
                    <a:pt x="127" y="717"/>
                  </a:lnTo>
                  <a:lnTo>
                    <a:pt x="127" y="591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798900" y="2581300"/>
              <a:ext cx="2125" cy="16900"/>
            </a:xfrm>
            <a:custGeom>
              <a:avLst/>
              <a:gdLst/>
              <a:ahLst/>
              <a:cxnLst/>
              <a:rect l="l" t="t" r="r" b="b"/>
              <a:pathLst>
                <a:path w="85" h="676" extrusionOk="0">
                  <a:moveTo>
                    <a:pt x="43" y="1"/>
                  </a:moveTo>
                  <a:lnTo>
                    <a:pt x="1" y="43"/>
                  </a:lnTo>
                  <a:lnTo>
                    <a:pt x="1" y="338"/>
                  </a:lnTo>
                  <a:lnTo>
                    <a:pt x="1" y="507"/>
                  </a:lnTo>
                  <a:lnTo>
                    <a:pt x="43" y="633"/>
                  </a:lnTo>
                  <a:lnTo>
                    <a:pt x="43" y="676"/>
                  </a:lnTo>
                  <a:lnTo>
                    <a:pt x="85" y="633"/>
                  </a:lnTo>
                  <a:lnTo>
                    <a:pt x="85" y="507"/>
                  </a:lnTo>
                  <a:lnTo>
                    <a:pt x="85" y="338"/>
                  </a:lnTo>
                  <a:lnTo>
                    <a:pt x="85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798900" y="2581300"/>
              <a:ext cx="2125" cy="16900"/>
            </a:xfrm>
            <a:custGeom>
              <a:avLst/>
              <a:gdLst/>
              <a:ahLst/>
              <a:cxnLst/>
              <a:rect l="l" t="t" r="r" b="b"/>
              <a:pathLst>
                <a:path w="85" h="676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507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43" y="676"/>
                  </a:lnTo>
                  <a:lnTo>
                    <a:pt x="43" y="676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85" y="507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456325" y="2082725"/>
              <a:ext cx="3175" cy="12675"/>
            </a:xfrm>
            <a:custGeom>
              <a:avLst/>
              <a:gdLst/>
              <a:ahLst/>
              <a:cxnLst/>
              <a:rect l="l" t="t" r="r" b="b"/>
              <a:pathLst>
                <a:path w="127" h="507" extrusionOk="0">
                  <a:moveTo>
                    <a:pt x="0" y="0"/>
                  </a:moveTo>
                  <a:lnTo>
                    <a:pt x="0" y="127"/>
                  </a:lnTo>
                  <a:lnTo>
                    <a:pt x="0" y="295"/>
                  </a:lnTo>
                  <a:lnTo>
                    <a:pt x="0" y="422"/>
                  </a:lnTo>
                  <a:lnTo>
                    <a:pt x="0" y="464"/>
                  </a:lnTo>
                  <a:lnTo>
                    <a:pt x="42" y="506"/>
                  </a:lnTo>
                  <a:lnTo>
                    <a:pt x="84" y="464"/>
                  </a:lnTo>
                  <a:lnTo>
                    <a:pt x="127" y="422"/>
                  </a:lnTo>
                  <a:lnTo>
                    <a:pt x="127" y="295"/>
                  </a:lnTo>
                  <a:lnTo>
                    <a:pt x="127" y="127"/>
                  </a:lnTo>
                  <a:lnTo>
                    <a:pt x="127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456325" y="2082725"/>
              <a:ext cx="3175" cy="12675"/>
            </a:xfrm>
            <a:custGeom>
              <a:avLst/>
              <a:gdLst/>
              <a:ahLst/>
              <a:cxnLst/>
              <a:rect l="l" t="t" r="r" b="b"/>
              <a:pathLst>
                <a:path w="127" h="50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42" y="506"/>
                  </a:lnTo>
                  <a:lnTo>
                    <a:pt x="42" y="506"/>
                  </a:lnTo>
                  <a:lnTo>
                    <a:pt x="84" y="464"/>
                  </a:lnTo>
                  <a:lnTo>
                    <a:pt x="84" y="464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27" y="295"/>
                  </a:lnTo>
                  <a:lnTo>
                    <a:pt x="127" y="295"/>
                  </a:lnTo>
                  <a:lnTo>
                    <a:pt x="127" y="127"/>
                  </a:lnTo>
                  <a:lnTo>
                    <a:pt x="127" y="127"/>
                  </a:lnTo>
                  <a:lnTo>
                    <a:pt x="127" y="84"/>
                  </a:lnTo>
                  <a:lnTo>
                    <a:pt x="127" y="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456325" y="2076400"/>
              <a:ext cx="3175" cy="8450"/>
            </a:xfrm>
            <a:custGeom>
              <a:avLst/>
              <a:gdLst/>
              <a:ahLst/>
              <a:cxnLst/>
              <a:rect l="l" t="t" r="r" b="b"/>
              <a:pathLst>
                <a:path w="127" h="338" extrusionOk="0">
                  <a:moveTo>
                    <a:pt x="0" y="0"/>
                  </a:moveTo>
                  <a:lnTo>
                    <a:pt x="0" y="42"/>
                  </a:lnTo>
                  <a:lnTo>
                    <a:pt x="0" y="253"/>
                  </a:lnTo>
                  <a:lnTo>
                    <a:pt x="127" y="337"/>
                  </a:lnTo>
                  <a:lnTo>
                    <a:pt x="84" y="4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456325" y="2076400"/>
              <a:ext cx="3175" cy="8450"/>
            </a:xfrm>
            <a:custGeom>
              <a:avLst/>
              <a:gdLst/>
              <a:ahLst/>
              <a:cxnLst/>
              <a:rect l="l" t="t" r="r" b="b"/>
              <a:pathLst>
                <a:path w="127" h="338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27" y="337"/>
                  </a:lnTo>
                  <a:lnTo>
                    <a:pt x="127" y="337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4" y="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443675" y="2114350"/>
              <a:ext cx="2125" cy="15825"/>
            </a:xfrm>
            <a:custGeom>
              <a:avLst/>
              <a:gdLst/>
              <a:ahLst/>
              <a:cxnLst/>
              <a:rect l="l" t="t" r="r" b="b"/>
              <a:pathLst>
                <a:path w="85" h="633" extrusionOk="0">
                  <a:moveTo>
                    <a:pt x="42" y="0"/>
                  </a:moveTo>
                  <a:lnTo>
                    <a:pt x="0" y="337"/>
                  </a:lnTo>
                  <a:lnTo>
                    <a:pt x="0" y="464"/>
                  </a:lnTo>
                  <a:lnTo>
                    <a:pt x="0" y="548"/>
                  </a:lnTo>
                  <a:lnTo>
                    <a:pt x="42" y="633"/>
                  </a:lnTo>
                  <a:lnTo>
                    <a:pt x="84" y="548"/>
                  </a:lnTo>
                  <a:lnTo>
                    <a:pt x="84" y="464"/>
                  </a:lnTo>
                  <a:lnTo>
                    <a:pt x="84" y="3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443675" y="2114350"/>
              <a:ext cx="2125" cy="15825"/>
            </a:xfrm>
            <a:custGeom>
              <a:avLst/>
              <a:gdLst/>
              <a:ahLst/>
              <a:cxnLst/>
              <a:rect l="l" t="t" r="r" b="b"/>
              <a:pathLst>
                <a:path w="85" h="633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42" y="633"/>
                  </a:lnTo>
                  <a:lnTo>
                    <a:pt x="42" y="633"/>
                  </a:lnTo>
                  <a:lnTo>
                    <a:pt x="42" y="633"/>
                  </a:lnTo>
                  <a:lnTo>
                    <a:pt x="84" y="548"/>
                  </a:lnTo>
                  <a:lnTo>
                    <a:pt x="84" y="548"/>
                  </a:lnTo>
                  <a:lnTo>
                    <a:pt x="84" y="464"/>
                  </a:lnTo>
                  <a:lnTo>
                    <a:pt x="84" y="464"/>
                  </a:lnTo>
                  <a:lnTo>
                    <a:pt x="84" y="337"/>
                  </a:lnTo>
                  <a:lnTo>
                    <a:pt x="84" y="337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730375" y="2080600"/>
              <a:ext cx="4250" cy="20050"/>
            </a:xfrm>
            <a:custGeom>
              <a:avLst/>
              <a:gdLst/>
              <a:ahLst/>
              <a:cxnLst/>
              <a:rect l="l" t="t" r="r" b="b"/>
              <a:pathLst>
                <a:path w="170" h="802" extrusionOk="0">
                  <a:moveTo>
                    <a:pt x="43" y="1"/>
                  </a:moveTo>
                  <a:lnTo>
                    <a:pt x="43" y="43"/>
                  </a:lnTo>
                  <a:lnTo>
                    <a:pt x="1" y="422"/>
                  </a:lnTo>
                  <a:lnTo>
                    <a:pt x="1" y="591"/>
                  </a:lnTo>
                  <a:lnTo>
                    <a:pt x="1" y="718"/>
                  </a:lnTo>
                  <a:lnTo>
                    <a:pt x="43" y="802"/>
                  </a:lnTo>
                  <a:lnTo>
                    <a:pt x="127" y="802"/>
                  </a:lnTo>
                  <a:lnTo>
                    <a:pt x="170" y="718"/>
                  </a:lnTo>
                  <a:lnTo>
                    <a:pt x="170" y="591"/>
                  </a:lnTo>
                  <a:lnTo>
                    <a:pt x="127" y="422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730375" y="2080600"/>
              <a:ext cx="4250" cy="20050"/>
            </a:xfrm>
            <a:custGeom>
              <a:avLst/>
              <a:gdLst/>
              <a:ahLst/>
              <a:cxnLst/>
              <a:rect l="l" t="t" r="r" b="b"/>
              <a:pathLst>
                <a:path w="170" h="802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1" y="718"/>
                  </a:lnTo>
                  <a:lnTo>
                    <a:pt x="43" y="802"/>
                  </a:lnTo>
                  <a:lnTo>
                    <a:pt x="43" y="802"/>
                  </a:lnTo>
                  <a:lnTo>
                    <a:pt x="85" y="802"/>
                  </a:lnTo>
                  <a:lnTo>
                    <a:pt x="85" y="802"/>
                  </a:lnTo>
                  <a:lnTo>
                    <a:pt x="127" y="802"/>
                  </a:lnTo>
                  <a:lnTo>
                    <a:pt x="127" y="802"/>
                  </a:lnTo>
                  <a:lnTo>
                    <a:pt x="170" y="718"/>
                  </a:lnTo>
                  <a:lnTo>
                    <a:pt x="170" y="591"/>
                  </a:lnTo>
                  <a:lnTo>
                    <a:pt x="170" y="591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743025" y="2113275"/>
              <a:ext cx="3200" cy="14800"/>
            </a:xfrm>
            <a:custGeom>
              <a:avLst/>
              <a:gdLst/>
              <a:ahLst/>
              <a:cxnLst/>
              <a:rect l="l" t="t" r="r" b="b"/>
              <a:pathLst>
                <a:path w="128" h="592" extrusionOk="0">
                  <a:moveTo>
                    <a:pt x="85" y="1"/>
                  </a:moveTo>
                  <a:lnTo>
                    <a:pt x="43" y="43"/>
                  </a:lnTo>
                  <a:lnTo>
                    <a:pt x="43" y="296"/>
                  </a:lnTo>
                  <a:lnTo>
                    <a:pt x="1" y="465"/>
                  </a:lnTo>
                  <a:lnTo>
                    <a:pt x="43" y="591"/>
                  </a:lnTo>
                  <a:lnTo>
                    <a:pt x="127" y="591"/>
                  </a:lnTo>
                  <a:lnTo>
                    <a:pt x="127" y="465"/>
                  </a:lnTo>
                  <a:lnTo>
                    <a:pt x="127" y="296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743025" y="2113275"/>
              <a:ext cx="3200" cy="14800"/>
            </a:xfrm>
            <a:custGeom>
              <a:avLst/>
              <a:gdLst/>
              <a:ahLst/>
              <a:cxnLst/>
              <a:rect l="l" t="t" r="r" b="b"/>
              <a:pathLst>
                <a:path w="128" h="592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296"/>
                  </a:lnTo>
                  <a:lnTo>
                    <a:pt x="43" y="296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465"/>
                  </a:lnTo>
                  <a:lnTo>
                    <a:pt x="127" y="465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819975" y="2147025"/>
              <a:ext cx="25" cy="1075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0"/>
                  </a:moveTo>
                  <a:lnTo>
                    <a:pt x="1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819975" y="2147025"/>
              <a:ext cx="25" cy="1075"/>
            </a:xfrm>
            <a:custGeom>
              <a:avLst/>
              <a:gdLst/>
              <a:ahLst/>
              <a:cxnLst/>
              <a:rect l="l" t="t" r="r" b="b"/>
              <a:pathLst>
                <a:path w="1" h="43" fill="none" extrusionOk="0">
                  <a:moveTo>
                    <a:pt x="1" y="0"/>
                  </a:moveTo>
                  <a:lnTo>
                    <a:pt x="1" y="4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818925" y="2167050"/>
              <a:ext cx="3200" cy="14775"/>
            </a:xfrm>
            <a:custGeom>
              <a:avLst/>
              <a:gdLst/>
              <a:ahLst/>
              <a:cxnLst/>
              <a:rect l="l" t="t" r="r" b="b"/>
              <a:pathLst>
                <a:path w="128" h="591" extrusionOk="0">
                  <a:moveTo>
                    <a:pt x="43" y="0"/>
                  </a:moveTo>
                  <a:lnTo>
                    <a:pt x="43" y="42"/>
                  </a:lnTo>
                  <a:lnTo>
                    <a:pt x="1" y="169"/>
                  </a:lnTo>
                  <a:lnTo>
                    <a:pt x="1" y="253"/>
                  </a:lnTo>
                  <a:lnTo>
                    <a:pt x="1" y="338"/>
                  </a:lnTo>
                  <a:lnTo>
                    <a:pt x="1" y="422"/>
                  </a:lnTo>
                  <a:lnTo>
                    <a:pt x="43" y="548"/>
                  </a:lnTo>
                  <a:lnTo>
                    <a:pt x="43" y="591"/>
                  </a:lnTo>
                  <a:lnTo>
                    <a:pt x="85" y="548"/>
                  </a:lnTo>
                  <a:lnTo>
                    <a:pt x="85" y="422"/>
                  </a:lnTo>
                  <a:lnTo>
                    <a:pt x="127" y="338"/>
                  </a:lnTo>
                  <a:lnTo>
                    <a:pt x="127" y="253"/>
                  </a:lnTo>
                  <a:lnTo>
                    <a:pt x="127" y="169"/>
                  </a:lnTo>
                  <a:lnTo>
                    <a:pt x="85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818925" y="2167050"/>
              <a:ext cx="3200" cy="14775"/>
            </a:xfrm>
            <a:custGeom>
              <a:avLst/>
              <a:gdLst/>
              <a:ahLst/>
              <a:cxnLst/>
              <a:rect l="l" t="t" r="r" b="b"/>
              <a:pathLst>
                <a:path w="128" h="591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43" y="548"/>
                  </a:lnTo>
                  <a:lnTo>
                    <a:pt x="43" y="548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85" y="548"/>
                  </a:lnTo>
                  <a:lnTo>
                    <a:pt x="85" y="548"/>
                  </a:lnTo>
                  <a:lnTo>
                    <a:pt x="85" y="422"/>
                  </a:lnTo>
                  <a:lnTo>
                    <a:pt x="85" y="422"/>
                  </a:lnTo>
                  <a:lnTo>
                    <a:pt x="127" y="338"/>
                  </a:lnTo>
                  <a:lnTo>
                    <a:pt x="127" y="338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349850" y="2176525"/>
              <a:ext cx="2125" cy="25325"/>
            </a:xfrm>
            <a:custGeom>
              <a:avLst/>
              <a:gdLst/>
              <a:ahLst/>
              <a:cxnLst/>
              <a:rect l="l" t="t" r="r" b="b"/>
              <a:pathLst>
                <a:path w="85" h="1013" extrusionOk="0">
                  <a:moveTo>
                    <a:pt x="43" y="1"/>
                  </a:moveTo>
                  <a:lnTo>
                    <a:pt x="0" y="43"/>
                  </a:lnTo>
                  <a:lnTo>
                    <a:pt x="0" y="507"/>
                  </a:lnTo>
                  <a:lnTo>
                    <a:pt x="0" y="760"/>
                  </a:lnTo>
                  <a:lnTo>
                    <a:pt x="0" y="971"/>
                  </a:lnTo>
                  <a:lnTo>
                    <a:pt x="43" y="1013"/>
                  </a:lnTo>
                  <a:lnTo>
                    <a:pt x="85" y="971"/>
                  </a:lnTo>
                  <a:lnTo>
                    <a:pt x="85" y="760"/>
                  </a:lnTo>
                  <a:lnTo>
                    <a:pt x="85" y="507"/>
                  </a:lnTo>
                  <a:lnTo>
                    <a:pt x="85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349850" y="2176525"/>
              <a:ext cx="2125" cy="25325"/>
            </a:xfrm>
            <a:custGeom>
              <a:avLst/>
              <a:gdLst/>
              <a:ahLst/>
              <a:cxnLst/>
              <a:rect l="l" t="t" r="r" b="b"/>
              <a:pathLst>
                <a:path w="85" h="1013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760"/>
                  </a:lnTo>
                  <a:lnTo>
                    <a:pt x="0" y="760"/>
                  </a:lnTo>
                  <a:lnTo>
                    <a:pt x="0" y="971"/>
                  </a:lnTo>
                  <a:lnTo>
                    <a:pt x="0" y="971"/>
                  </a:lnTo>
                  <a:lnTo>
                    <a:pt x="43" y="1013"/>
                  </a:lnTo>
                  <a:lnTo>
                    <a:pt x="43" y="1013"/>
                  </a:lnTo>
                  <a:lnTo>
                    <a:pt x="85" y="971"/>
                  </a:lnTo>
                  <a:lnTo>
                    <a:pt x="85" y="971"/>
                  </a:lnTo>
                  <a:lnTo>
                    <a:pt x="85" y="760"/>
                  </a:lnTo>
                  <a:lnTo>
                    <a:pt x="85" y="760"/>
                  </a:lnTo>
                  <a:lnTo>
                    <a:pt x="85" y="507"/>
                  </a:lnTo>
                  <a:lnTo>
                    <a:pt x="85" y="507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5"/>
          <p:cNvGrpSpPr/>
          <p:nvPr/>
        </p:nvGrpSpPr>
        <p:grpSpPr>
          <a:xfrm>
            <a:off x="1066030" y="3793911"/>
            <a:ext cx="1397294" cy="1729834"/>
            <a:chOff x="298200" y="2864875"/>
            <a:chExt cx="571350" cy="707325"/>
          </a:xfrm>
        </p:grpSpPr>
        <p:sp>
          <p:nvSpPr>
            <p:cNvPr id="760" name="Google Shape;760;p35"/>
            <p:cNvSpPr/>
            <p:nvPr/>
          </p:nvSpPr>
          <p:spPr>
            <a:xfrm>
              <a:off x="540650" y="2864875"/>
              <a:ext cx="97000" cy="115975"/>
            </a:xfrm>
            <a:custGeom>
              <a:avLst/>
              <a:gdLst/>
              <a:ahLst/>
              <a:cxnLst/>
              <a:rect l="l" t="t" r="r" b="b"/>
              <a:pathLst>
                <a:path w="3880" h="4639" extrusionOk="0">
                  <a:moveTo>
                    <a:pt x="1813" y="0"/>
                  </a:moveTo>
                  <a:lnTo>
                    <a:pt x="1645" y="84"/>
                  </a:lnTo>
                  <a:lnTo>
                    <a:pt x="1476" y="211"/>
                  </a:lnTo>
                  <a:lnTo>
                    <a:pt x="1350" y="464"/>
                  </a:lnTo>
                  <a:lnTo>
                    <a:pt x="1181" y="717"/>
                  </a:lnTo>
                  <a:lnTo>
                    <a:pt x="886" y="1434"/>
                  </a:lnTo>
                  <a:lnTo>
                    <a:pt x="591" y="2235"/>
                  </a:lnTo>
                  <a:lnTo>
                    <a:pt x="380" y="3078"/>
                  </a:lnTo>
                  <a:lnTo>
                    <a:pt x="169" y="3753"/>
                  </a:lnTo>
                  <a:lnTo>
                    <a:pt x="0" y="4470"/>
                  </a:lnTo>
                  <a:lnTo>
                    <a:pt x="3879" y="4638"/>
                  </a:lnTo>
                  <a:lnTo>
                    <a:pt x="3669" y="3921"/>
                  </a:lnTo>
                  <a:lnTo>
                    <a:pt x="3416" y="3162"/>
                  </a:lnTo>
                  <a:lnTo>
                    <a:pt x="3120" y="2319"/>
                  </a:lnTo>
                  <a:lnTo>
                    <a:pt x="2825" y="1476"/>
                  </a:lnTo>
                  <a:lnTo>
                    <a:pt x="2446" y="717"/>
                  </a:lnTo>
                  <a:lnTo>
                    <a:pt x="2277" y="422"/>
                  </a:lnTo>
                  <a:lnTo>
                    <a:pt x="2108" y="211"/>
                  </a:lnTo>
                  <a:lnTo>
                    <a:pt x="1940" y="84"/>
                  </a:lnTo>
                  <a:lnTo>
                    <a:pt x="1813" y="0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540650" y="2864875"/>
              <a:ext cx="97000" cy="115975"/>
            </a:xfrm>
            <a:custGeom>
              <a:avLst/>
              <a:gdLst/>
              <a:ahLst/>
              <a:cxnLst/>
              <a:rect l="l" t="t" r="r" b="b"/>
              <a:pathLst>
                <a:path w="3880" h="4639" fill="none" extrusionOk="0">
                  <a:moveTo>
                    <a:pt x="0" y="4470"/>
                  </a:moveTo>
                  <a:lnTo>
                    <a:pt x="0" y="4470"/>
                  </a:lnTo>
                  <a:lnTo>
                    <a:pt x="169" y="3753"/>
                  </a:lnTo>
                  <a:lnTo>
                    <a:pt x="380" y="3078"/>
                  </a:lnTo>
                  <a:lnTo>
                    <a:pt x="591" y="2235"/>
                  </a:lnTo>
                  <a:lnTo>
                    <a:pt x="886" y="1434"/>
                  </a:lnTo>
                  <a:lnTo>
                    <a:pt x="1181" y="717"/>
                  </a:lnTo>
                  <a:lnTo>
                    <a:pt x="1350" y="464"/>
                  </a:lnTo>
                  <a:lnTo>
                    <a:pt x="1476" y="211"/>
                  </a:lnTo>
                  <a:lnTo>
                    <a:pt x="1645" y="84"/>
                  </a:lnTo>
                  <a:lnTo>
                    <a:pt x="1813" y="0"/>
                  </a:lnTo>
                  <a:lnTo>
                    <a:pt x="1813" y="0"/>
                  </a:lnTo>
                  <a:lnTo>
                    <a:pt x="1940" y="84"/>
                  </a:lnTo>
                  <a:lnTo>
                    <a:pt x="2108" y="211"/>
                  </a:lnTo>
                  <a:lnTo>
                    <a:pt x="2277" y="422"/>
                  </a:lnTo>
                  <a:lnTo>
                    <a:pt x="2446" y="717"/>
                  </a:lnTo>
                  <a:lnTo>
                    <a:pt x="2825" y="1476"/>
                  </a:lnTo>
                  <a:lnTo>
                    <a:pt x="3120" y="2319"/>
                  </a:lnTo>
                  <a:lnTo>
                    <a:pt x="3416" y="3162"/>
                  </a:lnTo>
                  <a:lnTo>
                    <a:pt x="3669" y="3921"/>
                  </a:lnTo>
                  <a:lnTo>
                    <a:pt x="3879" y="4638"/>
                  </a:lnTo>
                  <a:lnTo>
                    <a:pt x="0" y="44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298200" y="2968175"/>
              <a:ext cx="571350" cy="604025"/>
            </a:xfrm>
            <a:custGeom>
              <a:avLst/>
              <a:gdLst/>
              <a:ahLst/>
              <a:cxnLst/>
              <a:rect l="l" t="t" r="r" b="b"/>
              <a:pathLst>
                <a:path w="22854" h="24161" extrusionOk="0">
                  <a:moveTo>
                    <a:pt x="11469" y="0"/>
                  </a:moveTo>
                  <a:lnTo>
                    <a:pt x="10078" y="42"/>
                  </a:lnTo>
                  <a:lnTo>
                    <a:pt x="9445" y="127"/>
                  </a:lnTo>
                  <a:lnTo>
                    <a:pt x="8813" y="211"/>
                  </a:lnTo>
                  <a:lnTo>
                    <a:pt x="8222" y="295"/>
                  </a:lnTo>
                  <a:lnTo>
                    <a:pt x="7632" y="422"/>
                  </a:lnTo>
                  <a:lnTo>
                    <a:pt x="7084" y="591"/>
                  </a:lnTo>
                  <a:lnTo>
                    <a:pt x="6536" y="801"/>
                  </a:lnTo>
                  <a:lnTo>
                    <a:pt x="5988" y="970"/>
                  </a:lnTo>
                  <a:lnTo>
                    <a:pt x="5524" y="1223"/>
                  </a:lnTo>
                  <a:lnTo>
                    <a:pt x="5018" y="1476"/>
                  </a:lnTo>
                  <a:lnTo>
                    <a:pt x="4554" y="1729"/>
                  </a:lnTo>
                  <a:lnTo>
                    <a:pt x="4133" y="2066"/>
                  </a:lnTo>
                  <a:lnTo>
                    <a:pt x="3711" y="2361"/>
                  </a:lnTo>
                  <a:lnTo>
                    <a:pt x="3331" y="2741"/>
                  </a:lnTo>
                  <a:lnTo>
                    <a:pt x="2952" y="3078"/>
                  </a:lnTo>
                  <a:lnTo>
                    <a:pt x="2572" y="3500"/>
                  </a:lnTo>
                  <a:lnTo>
                    <a:pt x="2235" y="3922"/>
                  </a:lnTo>
                  <a:lnTo>
                    <a:pt x="1940" y="4343"/>
                  </a:lnTo>
                  <a:lnTo>
                    <a:pt x="1645" y="4807"/>
                  </a:lnTo>
                  <a:lnTo>
                    <a:pt x="1392" y="5313"/>
                  </a:lnTo>
                  <a:lnTo>
                    <a:pt x="1139" y="5819"/>
                  </a:lnTo>
                  <a:lnTo>
                    <a:pt x="928" y="6325"/>
                  </a:lnTo>
                  <a:lnTo>
                    <a:pt x="717" y="6873"/>
                  </a:lnTo>
                  <a:lnTo>
                    <a:pt x="549" y="7463"/>
                  </a:lnTo>
                  <a:lnTo>
                    <a:pt x="422" y="8054"/>
                  </a:lnTo>
                  <a:lnTo>
                    <a:pt x="296" y="8644"/>
                  </a:lnTo>
                  <a:lnTo>
                    <a:pt x="169" y="9276"/>
                  </a:lnTo>
                  <a:lnTo>
                    <a:pt x="43" y="10626"/>
                  </a:lnTo>
                  <a:lnTo>
                    <a:pt x="0" y="12059"/>
                  </a:lnTo>
                  <a:lnTo>
                    <a:pt x="43" y="13493"/>
                  </a:lnTo>
                  <a:lnTo>
                    <a:pt x="169" y="14842"/>
                  </a:lnTo>
                  <a:lnTo>
                    <a:pt x="296" y="15475"/>
                  </a:lnTo>
                  <a:lnTo>
                    <a:pt x="422" y="16107"/>
                  </a:lnTo>
                  <a:lnTo>
                    <a:pt x="549" y="16697"/>
                  </a:lnTo>
                  <a:lnTo>
                    <a:pt x="759" y="17288"/>
                  </a:lnTo>
                  <a:lnTo>
                    <a:pt x="928" y="17836"/>
                  </a:lnTo>
                  <a:lnTo>
                    <a:pt x="1139" y="18342"/>
                  </a:lnTo>
                  <a:lnTo>
                    <a:pt x="1392" y="18848"/>
                  </a:lnTo>
                  <a:lnTo>
                    <a:pt x="1645" y="19354"/>
                  </a:lnTo>
                  <a:lnTo>
                    <a:pt x="1940" y="19818"/>
                  </a:lnTo>
                  <a:lnTo>
                    <a:pt x="2277" y="20239"/>
                  </a:lnTo>
                  <a:lnTo>
                    <a:pt x="2615" y="20661"/>
                  </a:lnTo>
                  <a:lnTo>
                    <a:pt x="2952" y="21082"/>
                  </a:lnTo>
                  <a:lnTo>
                    <a:pt x="3331" y="21462"/>
                  </a:lnTo>
                  <a:lnTo>
                    <a:pt x="3711" y="21799"/>
                  </a:lnTo>
                  <a:lnTo>
                    <a:pt x="4133" y="22137"/>
                  </a:lnTo>
                  <a:lnTo>
                    <a:pt x="4596" y="22432"/>
                  </a:lnTo>
                  <a:lnTo>
                    <a:pt x="5060" y="22727"/>
                  </a:lnTo>
                  <a:lnTo>
                    <a:pt x="5524" y="22980"/>
                  </a:lnTo>
                  <a:lnTo>
                    <a:pt x="6030" y="23191"/>
                  </a:lnTo>
                  <a:lnTo>
                    <a:pt x="6536" y="23402"/>
                  </a:lnTo>
                  <a:lnTo>
                    <a:pt x="7084" y="23570"/>
                  </a:lnTo>
                  <a:lnTo>
                    <a:pt x="7632" y="23739"/>
                  </a:lnTo>
                  <a:lnTo>
                    <a:pt x="8222" y="23865"/>
                  </a:lnTo>
                  <a:lnTo>
                    <a:pt x="8813" y="23992"/>
                  </a:lnTo>
                  <a:lnTo>
                    <a:pt x="9445" y="24076"/>
                  </a:lnTo>
                  <a:lnTo>
                    <a:pt x="10078" y="24118"/>
                  </a:lnTo>
                  <a:lnTo>
                    <a:pt x="11427" y="24160"/>
                  </a:lnTo>
                  <a:lnTo>
                    <a:pt x="12776" y="24118"/>
                  </a:lnTo>
                  <a:lnTo>
                    <a:pt x="13409" y="24076"/>
                  </a:lnTo>
                  <a:lnTo>
                    <a:pt x="14041" y="23992"/>
                  </a:lnTo>
                  <a:lnTo>
                    <a:pt x="14674" y="23865"/>
                  </a:lnTo>
                  <a:lnTo>
                    <a:pt x="15264" y="23739"/>
                  </a:lnTo>
                  <a:lnTo>
                    <a:pt x="15812" y="23570"/>
                  </a:lnTo>
                  <a:lnTo>
                    <a:pt x="16360" y="23402"/>
                  </a:lnTo>
                  <a:lnTo>
                    <a:pt x="16866" y="23191"/>
                  </a:lnTo>
                  <a:lnTo>
                    <a:pt x="17372" y="22980"/>
                  </a:lnTo>
                  <a:lnTo>
                    <a:pt x="17836" y="22727"/>
                  </a:lnTo>
                  <a:lnTo>
                    <a:pt x="18300" y="22432"/>
                  </a:lnTo>
                  <a:lnTo>
                    <a:pt x="18764" y="22137"/>
                  </a:lnTo>
                  <a:lnTo>
                    <a:pt x="19143" y="21799"/>
                  </a:lnTo>
                  <a:lnTo>
                    <a:pt x="19565" y="21462"/>
                  </a:lnTo>
                  <a:lnTo>
                    <a:pt x="19944" y="21082"/>
                  </a:lnTo>
                  <a:lnTo>
                    <a:pt x="20282" y="20703"/>
                  </a:lnTo>
                  <a:lnTo>
                    <a:pt x="20619" y="20281"/>
                  </a:lnTo>
                  <a:lnTo>
                    <a:pt x="20914" y="19818"/>
                  </a:lnTo>
                  <a:lnTo>
                    <a:pt x="21209" y="19354"/>
                  </a:lnTo>
                  <a:lnTo>
                    <a:pt x="21462" y="18890"/>
                  </a:lnTo>
                  <a:lnTo>
                    <a:pt x="21715" y="18384"/>
                  </a:lnTo>
                  <a:lnTo>
                    <a:pt x="21926" y="17836"/>
                  </a:lnTo>
                  <a:lnTo>
                    <a:pt x="22095" y="17288"/>
                  </a:lnTo>
                  <a:lnTo>
                    <a:pt x="22263" y="16740"/>
                  </a:lnTo>
                  <a:lnTo>
                    <a:pt x="22432" y="16107"/>
                  </a:lnTo>
                  <a:lnTo>
                    <a:pt x="22558" y="15517"/>
                  </a:lnTo>
                  <a:lnTo>
                    <a:pt x="22643" y="14884"/>
                  </a:lnTo>
                  <a:lnTo>
                    <a:pt x="22811" y="13535"/>
                  </a:lnTo>
                  <a:lnTo>
                    <a:pt x="22854" y="12101"/>
                  </a:lnTo>
                  <a:lnTo>
                    <a:pt x="22811" y="10626"/>
                  </a:lnTo>
                  <a:lnTo>
                    <a:pt x="22643" y="9276"/>
                  </a:lnTo>
                  <a:lnTo>
                    <a:pt x="22558" y="8644"/>
                  </a:lnTo>
                  <a:lnTo>
                    <a:pt x="22432" y="8012"/>
                  </a:lnTo>
                  <a:lnTo>
                    <a:pt x="22306" y="7421"/>
                  </a:lnTo>
                  <a:lnTo>
                    <a:pt x="22137" y="6873"/>
                  </a:lnTo>
                  <a:lnTo>
                    <a:pt x="21926" y="6325"/>
                  </a:lnTo>
                  <a:lnTo>
                    <a:pt x="21715" y="5777"/>
                  </a:lnTo>
                  <a:lnTo>
                    <a:pt x="21462" y="5271"/>
                  </a:lnTo>
                  <a:lnTo>
                    <a:pt x="21209" y="4807"/>
                  </a:lnTo>
                  <a:lnTo>
                    <a:pt x="20914" y="4343"/>
                  </a:lnTo>
                  <a:lnTo>
                    <a:pt x="20619" y="3879"/>
                  </a:lnTo>
                  <a:lnTo>
                    <a:pt x="20282" y="3458"/>
                  </a:lnTo>
                  <a:lnTo>
                    <a:pt x="19944" y="3078"/>
                  </a:lnTo>
                  <a:lnTo>
                    <a:pt x="19565" y="2699"/>
                  </a:lnTo>
                  <a:lnTo>
                    <a:pt x="19185" y="2361"/>
                  </a:lnTo>
                  <a:lnTo>
                    <a:pt x="18764" y="2024"/>
                  </a:lnTo>
                  <a:lnTo>
                    <a:pt x="18342" y="1729"/>
                  </a:lnTo>
                  <a:lnTo>
                    <a:pt x="17878" y="1476"/>
                  </a:lnTo>
                  <a:lnTo>
                    <a:pt x="17414" y="1223"/>
                  </a:lnTo>
                  <a:lnTo>
                    <a:pt x="16908" y="970"/>
                  </a:lnTo>
                  <a:lnTo>
                    <a:pt x="16360" y="759"/>
                  </a:lnTo>
                  <a:lnTo>
                    <a:pt x="15854" y="591"/>
                  </a:lnTo>
                  <a:lnTo>
                    <a:pt x="15264" y="422"/>
                  </a:lnTo>
                  <a:lnTo>
                    <a:pt x="14674" y="295"/>
                  </a:lnTo>
                  <a:lnTo>
                    <a:pt x="14083" y="211"/>
                  </a:lnTo>
                  <a:lnTo>
                    <a:pt x="13451" y="127"/>
                  </a:lnTo>
                  <a:lnTo>
                    <a:pt x="12818" y="42"/>
                  </a:lnTo>
                  <a:lnTo>
                    <a:pt x="11469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298200" y="2968175"/>
              <a:ext cx="571350" cy="604025"/>
            </a:xfrm>
            <a:custGeom>
              <a:avLst/>
              <a:gdLst/>
              <a:ahLst/>
              <a:cxnLst/>
              <a:rect l="l" t="t" r="r" b="b"/>
              <a:pathLst>
                <a:path w="22854" h="24161" fill="none" extrusionOk="0">
                  <a:moveTo>
                    <a:pt x="22854" y="12101"/>
                  </a:moveTo>
                  <a:lnTo>
                    <a:pt x="22854" y="12101"/>
                  </a:lnTo>
                  <a:lnTo>
                    <a:pt x="22811" y="13535"/>
                  </a:lnTo>
                  <a:lnTo>
                    <a:pt x="22643" y="14884"/>
                  </a:lnTo>
                  <a:lnTo>
                    <a:pt x="22558" y="15517"/>
                  </a:lnTo>
                  <a:lnTo>
                    <a:pt x="22432" y="16107"/>
                  </a:lnTo>
                  <a:lnTo>
                    <a:pt x="22263" y="16740"/>
                  </a:lnTo>
                  <a:lnTo>
                    <a:pt x="22095" y="17288"/>
                  </a:lnTo>
                  <a:lnTo>
                    <a:pt x="21926" y="17836"/>
                  </a:lnTo>
                  <a:lnTo>
                    <a:pt x="21715" y="18384"/>
                  </a:lnTo>
                  <a:lnTo>
                    <a:pt x="21462" y="18890"/>
                  </a:lnTo>
                  <a:lnTo>
                    <a:pt x="21209" y="19354"/>
                  </a:lnTo>
                  <a:lnTo>
                    <a:pt x="20914" y="19818"/>
                  </a:lnTo>
                  <a:lnTo>
                    <a:pt x="20619" y="20281"/>
                  </a:lnTo>
                  <a:lnTo>
                    <a:pt x="20282" y="20703"/>
                  </a:lnTo>
                  <a:lnTo>
                    <a:pt x="19944" y="21082"/>
                  </a:lnTo>
                  <a:lnTo>
                    <a:pt x="19944" y="21082"/>
                  </a:lnTo>
                  <a:lnTo>
                    <a:pt x="19565" y="21462"/>
                  </a:lnTo>
                  <a:lnTo>
                    <a:pt x="19143" y="21799"/>
                  </a:lnTo>
                  <a:lnTo>
                    <a:pt x="18764" y="22137"/>
                  </a:lnTo>
                  <a:lnTo>
                    <a:pt x="18300" y="22432"/>
                  </a:lnTo>
                  <a:lnTo>
                    <a:pt x="17836" y="22727"/>
                  </a:lnTo>
                  <a:lnTo>
                    <a:pt x="17372" y="22980"/>
                  </a:lnTo>
                  <a:lnTo>
                    <a:pt x="16866" y="23191"/>
                  </a:lnTo>
                  <a:lnTo>
                    <a:pt x="16360" y="23402"/>
                  </a:lnTo>
                  <a:lnTo>
                    <a:pt x="15812" y="23570"/>
                  </a:lnTo>
                  <a:lnTo>
                    <a:pt x="15264" y="23739"/>
                  </a:lnTo>
                  <a:lnTo>
                    <a:pt x="14674" y="23865"/>
                  </a:lnTo>
                  <a:lnTo>
                    <a:pt x="14041" y="23992"/>
                  </a:lnTo>
                  <a:lnTo>
                    <a:pt x="13409" y="24076"/>
                  </a:lnTo>
                  <a:lnTo>
                    <a:pt x="12776" y="24118"/>
                  </a:lnTo>
                  <a:lnTo>
                    <a:pt x="11427" y="24160"/>
                  </a:lnTo>
                  <a:lnTo>
                    <a:pt x="11427" y="24160"/>
                  </a:lnTo>
                  <a:lnTo>
                    <a:pt x="10078" y="24118"/>
                  </a:lnTo>
                  <a:lnTo>
                    <a:pt x="9445" y="24076"/>
                  </a:lnTo>
                  <a:lnTo>
                    <a:pt x="8813" y="23992"/>
                  </a:lnTo>
                  <a:lnTo>
                    <a:pt x="8222" y="23865"/>
                  </a:lnTo>
                  <a:lnTo>
                    <a:pt x="7632" y="23739"/>
                  </a:lnTo>
                  <a:lnTo>
                    <a:pt x="7084" y="23570"/>
                  </a:lnTo>
                  <a:lnTo>
                    <a:pt x="6536" y="23402"/>
                  </a:lnTo>
                  <a:lnTo>
                    <a:pt x="6030" y="23191"/>
                  </a:lnTo>
                  <a:lnTo>
                    <a:pt x="5524" y="22980"/>
                  </a:lnTo>
                  <a:lnTo>
                    <a:pt x="5060" y="22727"/>
                  </a:lnTo>
                  <a:lnTo>
                    <a:pt x="4596" y="22432"/>
                  </a:lnTo>
                  <a:lnTo>
                    <a:pt x="4133" y="22137"/>
                  </a:lnTo>
                  <a:lnTo>
                    <a:pt x="3711" y="21799"/>
                  </a:lnTo>
                  <a:lnTo>
                    <a:pt x="3331" y="21462"/>
                  </a:lnTo>
                  <a:lnTo>
                    <a:pt x="2952" y="21082"/>
                  </a:lnTo>
                  <a:lnTo>
                    <a:pt x="2952" y="21082"/>
                  </a:lnTo>
                  <a:lnTo>
                    <a:pt x="2615" y="20661"/>
                  </a:lnTo>
                  <a:lnTo>
                    <a:pt x="2277" y="20239"/>
                  </a:lnTo>
                  <a:lnTo>
                    <a:pt x="1940" y="19818"/>
                  </a:lnTo>
                  <a:lnTo>
                    <a:pt x="1645" y="19354"/>
                  </a:lnTo>
                  <a:lnTo>
                    <a:pt x="1392" y="18848"/>
                  </a:lnTo>
                  <a:lnTo>
                    <a:pt x="1139" y="18342"/>
                  </a:lnTo>
                  <a:lnTo>
                    <a:pt x="928" y="17836"/>
                  </a:lnTo>
                  <a:lnTo>
                    <a:pt x="759" y="17288"/>
                  </a:lnTo>
                  <a:lnTo>
                    <a:pt x="549" y="16697"/>
                  </a:lnTo>
                  <a:lnTo>
                    <a:pt x="422" y="16107"/>
                  </a:lnTo>
                  <a:lnTo>
                    <a:pt x="296" y="15475"/>
                  </a:lnTo>
                  <a:lnTo>
                    <a:pt x="169" y="14842"/>
                  </a:lnTo>
                  <a:lnTo>
                    <a:pt x="43" y="13493"/>
                  </a:lnTo>
                  <a:lnTo>
                    <a:pt x="0" y="12059"/>
                  </a:lnTo>
                  <a:lnTo>
                    <a:pt x="0" y="12059"/>
                  </a:lnTo>
                  <a:lnTo>
                    <a:pt x="43" y="10626"/>
                  </a:lnTo>
                  <a:lnTo>
                    <a:pt x="169" y="9276"/>
                  </a:lnTo>
                  <a:lnTo>
                    <a:pt x="296" y="8644"/>
                  </a:lnTo>
                  <a:lnTo>
                    <a:pt x="422" y="8054"/>
                  </a:lnTo>
                  <a:lnTo>
                    <a:pt x="549" y="7463"/>
                  </a:lnTo>
                  <a:lnTo>
                    <a:pt x="717" y="6873"/>
                  </a:lnTo>
                  <a:lnTo>
                    <a:pt x="928" y="6325"/>
                  </a:lnTo>
                  <a:lnTo>
                    <a:pt x="1139" y="5819"/>
                  </a:lnTo>
                  <a:lnTo>
                    <a:pt x="1392" y="5313"/>
                  </a:lnTo>
                  <a:lnTo>
                    <a:pt x="1645" y="4807"/>
                  </a:lnTo>
                  <a:lnTo>
                    <a:pt x="1940" y="4343"/>
                  </a:lnTo>
                  <a:lnTo>
                    <a:pt x="2235" y="3922"/>
                  </a:lnTo>
                  <a:lnTo>
                    <a:pt x="2572" y="3500"/>
                  </a:lnTo>
                  <a:lnTo>
                    <a:pt x="2952" y="3078"/>
                  </a:lnTo>
                  <a:lnTo>
                    <a:pt x="2952" y="3078"/>
                  </a:lnTo>
                  <a:lnTo>
                    <a:pt x="3331" y="2741"/>
                  </a:lnTo>
                  <a:lnTo>
                    <a:pt x="3711" y="2361"/>
                  </a:lnTo>
                  <a:lnTo>
                    <a:pt x="4133" y="2066"/>
                  </a:lnTo>
                  <a:lnTo>
                    <a:pt x="4554" y="1729"/>
                  </a:lnTo>
                  <a:lnTo>
                    <a:pt x="5018" y="1476"/>
                  </a:lnTo>
                  <a:lnTo>
                    <a:pt x="5524" y="1223"/>
                  </a:lnTo>
                  <a:lnTo>
                    <a:pt x="5988" y="970"/>
                  </a:lnTo>
                  <a:lnTo>
                    <a:pt x="6536" y="801"/>
                  </a:lnTo>
                  <a:lnTo>
                    <a:pt x="7084" y="591"/>
                  </a:lnTo>
                  <a:lnTo>
                    <a:pt x="7632" y="422"/>
                  </a:lnTo>
                  <a:lnTo>
                    <a:pt x="8222" y="295"/>
                  </a:lnTo>
                  <a:lnTo>
                    <a:pt x="8813" y="211"/>
                  </a:lnTo>
                  <a:lnTo>
                    <a:pt x="9445" y="127"/>
                  </a:lnTo>
                  <a:lnTo>
                    <a:pt x="10078" y="42"/>
                  </a:lnTo>
                  <a:lnTo>
                    <a:pt x="11469" y="0"/>
                  </a:lnTo>
                  <a:lnTo>
                    <a:pt x="11469" y="0"/>
                  </a:lnTo>
                  <a:lnTo>
                    <a:pt x="12818" y="42"/>
                  </a:lnTo>
                  <a:lnTo>
                    <a:pt x="13451" y="127"/>
                  </a:lnTo>
                  <a:lnTo>
                    <a:pt x="14083" y="211"/>
                  </a:lnTo>
                  <a:lnTo>
                    <a:pt x="14674" y="295"/>
                  </a:lnTo>
                  <a:lnTo>
                    <a:pt x="15264" y="422"/>
                  </a:lnTo>
                  <a:lnTo>
                    <a:pt x="15854" y="591"/>
                  </a:lnTo>
                  <a:lnTo>
                    <a:pt x="16360" y="759"/>
                  </a:lnTo>
                  <a:lnTo>
                    <a:pt x="16908" y="970"/>
                  </a:lnTo>
                  <a:lnTo>
                    <a:pt x="17414" y="1223"/>
                  </a:lnTo>
                  <a:lnTo>
                    <a:pt x="17878" y="1476"/>
                  </a:lnTo>
                  <a:lnTo>
                    <a:pt x="18342" y="1729"/>
                  </a:lnTo>
                  <a:lnTo>
                    <a:pt x="18764" y="2024"/>
                  </a:lnTo>
                  <a:lnTo>
                    <a:pt x="19185" y="2361"/>
                  </a:lnTo>
                  <a:lnTo>
                    <a:pt x="19565" y="2699"/>
                  </a:lnTo>
                  <a:lnTo>
                    <a:pt x="19944" y="3078"/>
                  </a:lnTo>
                  <a:lnTo>
                    <a:pt x="19944" y="3078"/>
                  </a:lnTo>
                  <a:lnTo>
                    <a:pt x="20282" y="3458"/>
                  </a:lnTo>
                  <a:lnTo>
                    <a:pt x="20619" y="3879"/>
                  </a:lnTo>
                  <a:lnTo>
                    <a:pt x="20914" y="4343"/>
                  </a:lnTo>
                  <a:lnTo>
                    <a:pt x="21209" y="4807"/>
                  </a:lnTo>
                  <a:lnTo>
                    <a:pt x="21462" y="5271"/>
                  </a:lnTo>
                  <a:lnTo>
                    <a:pt x="21715" y="5777"/>
                  </a:lnTo>
                  <a:lnTo>
                    <a:pt x="21926" y="6325"/>
                  </a:lnTo>
                  <a:lnTo>
                    <a:pt x="22137" y="6873"/>
                  </a:lnTo>
                  <a:lnTo>
                    <a:pt x="22306" y="7421"/>
                  </a:lnTo>
                  <a:lnTo>
                    <a:pt x="22432" y="8012"/>
                  </a:lnTo>
                  <a:lnTo>
                    <a:pt x="22558" y="8644"/>
                  </a:lnTo>
                  <a:lnTo>
                    <a:pt x="22643" y="9276"/>
                  </a:lnTo>
                  <a:lnTo>
                    <a:pt x="22811" y="10626"/>
                  </a:lnTo>
                  <a:lnTo>
                    <a:pt x="22854" y="12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665025" y="3195850"/>
              <a:ext cx="124425" cy="124425"/>
            </a:xfrm>
            <a:custGeom>
              <a:avLst/>
              <a:gdLst/>
              <a:ahLst/>
              <a:cxnLst/>
              <a:rect l="l" t="t" r="r" b="b"/>
              <a:pathLst>
                <a:path w="4977" h="4977" extrusionOk="0">
                  <a:moveTo>
                    <a:pt x="2235" y="1"/>
                  </a:moveTo>
                  <a:lnTo>
                    <a:pt x="1982" y="43"/>
                  </a:lnTo>
                  <a:lnTo>
                    <a:pt x="1519" y="169"/>
                  </a:lnTo>
                  <a:lnTo>
                    <a:pt x="1097" y="422"/>
                  </a:lnTo>
                  <a:lnTo>
                    <a:pt x="717" y="718"/>
                  </a:lnTo>
                  <a:lnTo>
                    <a:pt x="422" y="1097"/>
                  </a:lnTo>
                  <a:lnTo>
                    <a:pt x="212" y="1519"/>
                  </a:lnTo>
                  <a:lnTo>
                    <a:pt x="43" y="1983"/>
                  </a:lnTo>
                  <a:lnTo>
                    <a:pt x="1" y="2235"/>
                  </a:lnTo>
                  <a:lnTo>
                    <a:pt x="1" y="2488"/>
                  </a:lnTo>
                  <a:lnTo>
                    <a:pt x="1" y="2741"/>
                  </a:lnTo>
                  <a:lnTo>
                    <a:pt x="43" y="2994"/>
                  </a:lnTo>
                  <a:lnTo>
                    <a:pt x="212" y="3458"/>
                  </a:lnTo>
                  <a:lnTo>
                    <a:pt x="422" y="3880"/>
                  </a:lnTo>
                  <a:lnTo>
                    <a:pt x="717" y="4217"/>
                  </a:lnTo>
                  <a:lnTo>
                    <a:pt x="1097" y="4555"/>
                  </a:lnTo>
                  <a:lnTo>
                    <a:pt x="1519" y="4765"/>
                  </a:lnTo>
                  <a:lnTo>
                    <a:pt x="1982" y="4892"/>
                  </a:lnTo>
                  <a:lnTo>
                    <a:pt x="2235" y="4934"/>
                  </a:lnTo>
                  <a:lnTo>
                    <a:pt x="2488" y="4976"/>
                  </a:lnTo>
                  <a:lnTo>
                    <a:pt x="2741" y="4934"/>
                  </a:lnTo>
                  <a:lnTo>
                    <a:pt x="2994" y="4892"/>
                  </a:lnTo>
                  <a:lnTo>
                    <a:pt x="3458" y="4765"/>
                  </a:lnTo>
                  <a:lnTo>
                    <a:pt x="3880" y="4555"/>
                  </a:lnTo>
                  <a:lnTo>
                    <a:pt x="4259" y="4217"/>
                  </a:lnTo>
                  <a:lnTo>
                    <a:pt x="4554" y="3880"/>
                  </a:lnTo>
                  <a:lnTo>
                    <a:pt x="4765" y="3458"/>
                  </a:lnTo>
                  <a:lnTo>
                    <a:pt x="4934" y="2994"/>
                  </a:lnTo>
                  <a:lnTo>
                    <a:pt x="4934" y="2741"/>
                  </a:lnTo>
                  <a:lnTo>
                    <a:pt x="4976" y="2488"/>
                  </a:lnTo>
                  <a:lnTo>
                    <a:pt x="4934" y="2235"/>
                  </a:lnTo>
                  <a:lnTo>
                    <a:pt x="4934" y="1983"/>
                  </a:lnTo>
                  <a:lnTo>
                    <a:pt x="4765" y="1519"/>
                  </a:lnTo>
                  <a:lnTo>
                    <a:pt x="4554" y="1097"/>
                  </a:lnTo>
                  <a:lnTo>
                    <a:pt x="4259" y="718"/>
                  </a:lnTo>
                  <a:lnTo>
                    <a:pt x="3880" y="422"/>
                  </a:lnTo>
                  <a:lnTo>
                    <a:pt x="3458" y="169"/>
                  </a:lnTo>
                  <a:lnTo>
                    <a:pt x="2994" y="43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FF6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665025" y="3195850"/>
              <a:ext cx="124425" cy="124425"/>
            </a:xfrm>
            <a:custGeom>
              <a:avLst/>
              <a:gdLst/>
              <a:ahLst/>
              <a:cxnLst/>
              <a:rect l="l" t="t" r="r" b="b"/>
              <a:pathLst>
                <a:path w="4977" h="4977" fill="none" extrusionOk="0">
                  <a:moveTo>
                    <a:pt x="2488" y="1"/>
                  </a:moveTo>
                  <a:lnTo>
                    <a:pt x="2488" y="1"/>
                  </a:lnTo>
                  <a:lnTo>
                    <a:pt x="2235" y="1"/>
                  </a:lnTo>
                  <a:lnTo>
                    <a:pt x="1982" y="43"/>
                  </a:lnTo>
                  <a:lnTo>
                    <a:pt x="1519" y="169"/>
                  </a:lnTo>
                  <a:lnTo>
                    <a:pt x="1097" y="422"/>
                  </a:lnTo>
                  <a:lnTo>
                    <a:pt x="717" y="718"/>
                  </a:lnTo>
                  <a:lnTo>
                    <a:pt x="422" y="1097"/>
                  </a:lnTo>
                  <a:lnTo>
                    <a:pt x="212" y="1519"/>
                  </a:lnTo>
                  <a:lnTo>
                    <a:pt x="43" y="1983"/>
                  </a:lnTo>
                  <a:lnTo>
                    <a:pt x="1" y="2235"/>
                  </a:lnTo>
                  <a:lnTo>
                    <a:pt x="1" y="2488"/>
                  </a:lnTo>
                  <a:lnTo>
                    <a:pt x="1" y="2488"/>
                  </a:lnTo>
                  <a:lnTo>
                    <a:pt x="1" y="2741"/>
                  </a:lnTo>
                  <a:lnTo>
                    <a:pt x="43" y="2994"/>
                  </a:lnTo>
                  <a:lnTo>
                    <a:pt x="212" y="3458"/>
                  </a:lnTo>
                  <a:lnTo>
                    <a:pt x="422" y="3880"/>
                  </a:lnTo>
                  <a:lnTo>
                    <a:pt x="717" y="4217"/>
                  </a:lnTo>
                  <a:lnTo>
                    <a:pt x="1097" y="4555"/>
                  </a:lnTo>
                  <a:lnTo>
                    <a:pt x="1519" y="4765"/>
                  </a:lnTo>
                  <a:lnTo>
                    <a:pt x="1982" y="4892"/>
                  </a:lnTo>
                  <a:lnTo>
                    <a:pt x="2235" y="4934"/>
                  </a:lnTo>
                  <a:lnTo>
                    <a:pt x="2488" y="4976"/>
                  </a:lnTo>
                  <a:lnTo>
                    <a:pt x="2488" y="4976"/>
                  </a:lnTo>
                  <a:lnTo>
                    <a:pt x="2741" y="4934"/>
                  </a:lnTo>
                  <a:lnTo>
                    <a:pt x="2994" y="4892"/>
                  </a:lnTo>
                  <a:lnTo>
                    <a:pt x="3458" y="4765"/>
                  </a:lnTo>
                  <a:lnTo>
                    <a:pt x="3880" y="4555"/>
                  </a:lnTo>
                  <a:lnTo>
                    <a:pt x="4259" y="4217"/>
                  </a:lnTo>
                  <a:lnTo>
                    <a:pt x="4554" y="3880"/>
                  </a:lnTo>
                  <a:lnTo>
                    <a:pt x="4765" y="3458"/>
                  </a:lnTo>
                  <a:lnTo>
                    <a:pt x="4934" y="2994"/>
                  </a:lnTo>
                  <a:lnTo>
                    <a:pt x="4934" y="2741"/>
                  </a:lnTo>
                  <a:lnTo>
                    <a:pt x="4976" y="2488"/>
                  </a:lnTo>
                  <a:lnTo>
                    <a:pt x="4976" y="2488"/>
                  </a:lnTo>
                  <a:lnTo>
                    <a:pt x="4934" y="2235"/>
                  </a:lnTo>
                  <a:lnTo>
                    <a:pt x="4934" y="1983"/>
                  </a:lnTo>
                  <a:lnTo>
                    <a:pt x="4765" y="1519"/>
                  </a:lnTo>
                  <a:lnTo>
                    <a:pt x="4554" y="1097"/>
                  </a:lnTo>
                  <a:lnTo>
                    <a:pt x="4259" y="718"/>
                  </a:lnTo>
                  <a:lnTo>
                    <a:pt x="3880" y="422"/>
                  </a:lnTo>
                  <a:lnTo>
                    <a:pt x="3458" y="169"/>
                  </a:lnTo>
                  <a:lnTo>
                    <a:pt x="2994" y="43"/>
                  </a:lnTo>
                  <a:lnTo>
                    <a:pt x="2741" y="1"/>
                  </a:lnTo>
                  <a:lnTo>
                    <a:pt x="24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384625" y="3195850"/>
              <a:ext cx="123375" cy="124425"/>
            </a:xfrm>
            <a:custGeom>
              <a:avLst/>
              <a:gdLst/>
              <a:ahLst/>
              <a:cxnLst/>
              <a:rect l="l" t="t" r="r" b="b"/>
              <a:pathLst>
                <a:path w="4935" h="4977" extrusionOk="0">
                  <a:moveTo>
                    <a:pt x="2193" y="1"/>
                  </a:moveTo>
                  <a:lnTo>
                    <a:pt x="1983" y="43"/>
                  </a:lnTo>
                  <a:lnTo>
                    <a:pt x="1477" y="169"/>
                  </a:lnTo>
                  <a:lnTo>
                    <a:pt x="1055" y="422"/>
                  </a:lnTo>
                  <a:lnTo>
                    <a:pt x="718" y="718"/>
                  </a:lnTo>
                  <a:lnTo>
                    <a:pt x="423" y="1097"/>
                  </a:lnTo>
                  <a:lnTo>
                    <a:pt x="170" y="1519"/>
                  </a:lnTo>
                  <a:lnTo>
                    <a:pt x="43" y="1983"/>
                  </a:lnTo>
                  <a:lnTo>
                    <a:pt x="1" y="2235"/>
                  </a:lnTo>
                  <a:lnTo>
                    <a:pt x="1" y="2488"/>
                  </a:lnTo>
                  <a:lnTo>
                    <a:pt x="1" y="2741"/>
                  </a:lnTo>
                  <a:lnTo>
                    <a:pt x="43" y="2994"/>
                  </a:lnTo>
                  <a:lnTo>
                    <a:pt x="170" y="3458"/>
                  </a:lnTo>
                  <a:lnTo>
                    <a:pt x="423" y="3880"/>
                  </a:lnTo>
                  <a:lnTo>
                    <a:pt x="718" y="4217"/>
                  </a:lnTo>
                  <a:lnTo>
                    <a:pt x="1055" y="4555"/>
                  </a:lnTo>
                  <a:lnTo>
                    <a:pt x="1477" y="4765"/>
                  </a:lnTo>
                  <a:lnTo>
                    <a:pt x="1983" y="4892"/>
                  </a:lnTo>
                  <a:lnTo>
                    <a:pt x="2193" y="4934"/>
                  </a:lnTo>
                  <a:lnTo>
                    <a:pt x="2446" y="4976"/>
                  </a:lnTo>
                  <a:lnTo>
                    <a:pt x="2699" y="4934"/>
                  </a:lnTo>
                  <a:lnTo>
                    <a:pt x="2952" y="4892"/>
                  </a:lnTo>
                  <a:lnTo>
                    <a:pt x="3416" y="4765"/>
                  </a:lnTo>
                  <a:lnTo>
                    <a:pt x="3838" y="4555"/>
                  </a:lnTo>
                  <a:lnTo>
                    <a:pt x="4217" y="4217"/>
                  </a:lnTo>
                  <a:lnTo>
                    <a:pt x="4513" y="3880"/>
                  </a:lnTo>
                  <a:lnTo>
                    <a:pt x="4765" y="3458"/>
                  </a:lnTo>
                  <a:lnTo>
                    <a:pt x="4892" y="2994"/>
                  </a:lnTo>
                  <a:lnTo>
                    <a:pt x="4934" y="2741"/>
                  </a:lnTo>
                  <a:lnTo>
                    <a:pt x="4934" y="2488"/>
                  </a:lnTo>
                  <a:lnTo>
                    <a:pt x="4934" y="2235"/>
                  </a:lnTo>
                  <a:lnTo>
                    <a:pt x="4892" y="1983"/>
                  </a:lnTo>
                  <a:lnTo>
                    <a:pt x="4765" y="1519"/>
                  </a:lnTo>
                  <a:lnTo>
                    <a:pt x="4513" y="1097"/>
                  </a:lnTo>
                  <a:lnTo>
                    <a:pt x="4217" y="718"/>
                  </a:lnTo>
                  <a:lnTo>
                    <a:pt x="3838" y="422"/>
                  </a:lnTo>
                  <a:lnTo>
                    <a:pt x="3416" y="169"/>
                  </a:lnTo>
                  <a:lnTo>
                    <a:pt x="2952" y="43"/>
                  </a:lnTo>
                  <a:lnTo>
                    <a:pt x="2699" y="1"/>
                  </a:lnTo>
                  <a:close/>
                </a:path>
              </a:pathLst>
            </a:custGeom>
            <a:solidFill>
              <a:srgbClr val="FF6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384625" y="3195850"/>
              <a:ext cx="123375" cy="124425"/>
            </a:xfrm>
            <a:custGeom>
              <a:avLst/>
              <a:gdLst/>
              <a:ahLst/>
              <a:cxnLst/>
              <a:rect l="l" t="t" r="r" b="b"/>
              <a:pathLst>
                <a:path w="4935" h="4977" fill="none" extrusionOk="0">
                  <a:moveTo>
                    <a:pt x="2446" y="1"/>
                  </a:moveTo>
                  <a:lnTo>
                    <a:pt x="2446" y="1"/>
                  </a:lnTo>
                  <a:lnTo>
                    <a:pt x="2193" y="1"/>
                  </a:lnTo>
                  <a:lnTo>
                    <a:pt x="1983" y="43"/>
                  </a:lnTo>
                  <a:lnTo>
                    <a:pt x="1477" y="169"/>
                  </a:lnTo>
                  <a:lnTo>
                    <a:pt x="1055" y="422"/>
                  </a:lnTo>
                  <a:lnTo>
                    <a:pt x="718" y="718"/>
                  </a:lnTo>
                  <a:lnTo>
                    <a:pt x="423" y="1097"/>
                  </a:lnTo>
                  <a:lnTo>
                    <a:pt x="170" y="1519"/>
                  </a:lnTo>
                  <a:lnTo>
                    <a:pt x="43" y="1983"/>
                  </a:lnTo>
                  <a:lnTo>
                    <a:pt x="1" y="2235"/>
                  </a:lnTo>
                  <a:lnTo>
                    <a:pt x="1" y="2488"/>
                  </a:lnTo>
                  <a:lnTo>
                    <a:pt x="1" y="2488"/>
                  </a:lnTo>
                  <a:lnTo>
                    <a:pt x="1" y="2741"/>
                  </a:lnTo>
                  <a:lnTo>
                    <a:pt x="43" y="2994"/>
                  </a:lnTo>
                  <a:lnTo>
                    <a:pt x="170" y="3458"/>
                  </a:lnTo>
                  <a:lnTo>
                    <a:pt x="423" y="3880"/>
                  </a:lnTo>
                  <a:lnTo>
                    <a:pt x="718" y="4217"/>
                  </a:lnTo>
                  <a:lnTo>
                    <a:pt x="1055" y="4555"/>
                  </a:lnTo>
                  <a:lnTo>
                    <a:pt x="1477" y="4765"/>
                  </a:lnTo>
                  <a:lnTo>
                    <a:pt x="1983" y="4892"/>
                  </a:lnTo>
                  <a:lnTo>
                    <a:pt x="2193" y="4934"/>
                  </a:lnTo>
                  <a:lnTo>
                    <a:pt x="2446" y="4976"/>
                  </a:lnTo>
                  <a:lnTo>
                    <a:pt x="2446" y="4976"/>
                  </a:lnTo>
                  <a:lnTo>
                    <a:pt x="2699" y="4934"/>
                  </a:lnTo>
                  <a:lnTo>
                    <a:pt x="2952" y="4892"/>
                  </a:lnTo>
                  <a:lnTo>
                    <a:pt x="3416" y="4765"/>
                  </a:lnTo>
                  <a:lnTo>
                    <a:pt x="3838" y="4555"/>
                  </a:lnTo>
                  <a:lnTo>
                    <a:pt x="4217" y="4217"/>
                  </a:lnTo>
                  <a:lnTo>
                    <a:pt x="4513" y="3880"/>
                  </a:lnTo>
                  <a:lnTo>
                    <a:pt x="4765" y="3458"/>
                  </a:lnTo>
                  <a:lnTo>
                    <a:pt x="4892" y="2994"/>
                  </a:lnTo>
                  <a:lnTo>
                    <a:pt x="4934" y="2741"/>
                  </a:lnTo>
                  <a:lnTo>
                    <a:pt x="4934" y="2488"/>
                  </a:lnTo>
                  <a:lnTo>
                    <a:pt x="4934" y="2488"/>
                  </a:lnTo>
                  <a:lnTo>
                    <a:pt x="4934" y="2235"/>
                  </a:lnTo>
                  <a:lnTo>
                    <a:pt x="4892" y="1983"/>
                  </a:lnTo>
                  <a:lnTo>
                    <a:pt x="4765" y="1519"/>
                  </a:lnTo>
                  <a:lnTo>
                    <a:pt x="4513" y="1097"/>
                  </a:lnTo>
                  <a:lnTo>
                    <a:pt x="4217" y="718"/>
                  </a:lnTo>
                  <a:lnTo>
                    <a:pt x="3838" y="422"/>
                  </a:lnTo>
                  <a:lnTo>
                    <a:pt x="3416" y="169"/>
                  </a:lnTo>
                  <a:lnTo>
                    <a:pt x="2952" y="43"/>
                  </a:lnTo>
                  <a:lnTo>
                    <a:pt x="2699" y="1"/>
                  </a:lnTo>
                  <a:lnTo>
                    <a:pt x="2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492150" y="3032475"/>
              <a:ext cx="182400" cy="182375"/>
            </a:xfrm>
            <a:custGeom>
              <a:avLst/>
              <a:gdLst/>
              <a:ahLst/>
              <a:cxnLst/>
              <a:rect l="l" t="t" r="r" b="b"/>
              <a:pathLst>
                <a:path w="7296" h="7295" extrusionOk="0">
                  <a:moveTo>
                    <a:pt x="3669" y="0"/>
                  </a:moveTo>
                  <a:lnTo>
                    <a:pt x="3290" y="42"/>
                  </a:lnTo>
                  <a:lnTo>
                    <a:pt x="2910" y="85"/>
                  </a:lnTo>
                  <a:lnTo>
                    <a:pt x="2573" y="169"/>
                  </a:lnTo>
                  <a:lnTo>
                    <a:pt x="2235" y="295"/>
                  </a:lnTo>
                  <a:lnTo>
                    <a:pt x="1898" y="464"/>
                  </a:lnTo>
                  <a:lnTo>
                    <a:pt x="1603" y="633"/>
                  </a:lnTo>
                  <a:lnTo>
                    <a:pt x="1350" y="844"/>
                  </a:lnTo>
                  <a:lnTo>
                    <a:pt x="1055" y="1097"/>
                  </a:lnTo>
                  <a:lnTo>
                    <a:pt x="844" y="1350"/>
                  </a:lnTo>
                  <a:lnTo>
                    <a:pt x="633" y="1645"/>
                  </a:lnTo>
                  <a:lnTo>
                    <a:pt x="464" y="1940"/>
                  </a:lnTo>
                  <a:lnTo>
                    <a:pt x="296" y="2235"/>
                  </a:lnTo>
                  <a:lnTo>
                    <a:pt x="169" y="2572"/>
                  </a:lnTo>
                  <a:lnTo>
                    <a:pt x="85" y="2910"/>
                  </a:lnTo>
                  <a:lnTo>
                    <a:pt x="43" y="3289"/>
                  </a:lnTo>
                  <a:lnTo>
                    <a:pt x="1" y="3669"/>
                  </a:lnTo>
                  <a:lnTo>
                    <a:pt x="43" y="4048"/>
                  </a:lnTo>
                  <a:lnTo>
                    <a:pt x="85" y="4385"/>
                  </a:lnTo>
                  <a:lnTo>
                    <a:pt x="169" y="4765"/>
                  </a:lnTo>
                  <a:lnTo>
                    <a:pt x="296" y="5102"/>
                  </a:lnTo>
                  <a:lnTo>
                    <a:pt x="464" y="5397"/>
                  </a:lnTo>
                  <a:lnTo>
                    <a:pt x="633" y="5692"/>
                  </a:lnTo>
                  <a:lnTo>
                    <a:pt x="844" y="5988"/>
                  </a:lnTo>
                  <a:lnTo>
                    <a:pt x="1055" y="6241"/>
                  </a:lnTo>
                  <a:lnTo>
                    <a:pt x="1350" y="6494"/>
                  </a:lnTo>
                  <a:lnTo>
                    <a:pt x="1603" y="6704"/>
                  </a:lnTo>
                  <a:lnTo>
                    <a:pt x="1898" y="6873"/>
                  </a:lnTo>
                  <a:lnTo>
                    <a:pt x="2235" y="7042"/>
                  </a:lnTo>
                  <a:lnTo>
                    <a:pt x="2573" y="7168"/>
                  </a:lnTo>
                  <a:lnTo>
                    <a:pt x="2910" y="7253"/>
                  </a:lnTo>
                  <a:lnTo>
                    <a:pt x="3290" y="7295"/>
                  </a:lnTo>
                  <a:lnTo>
                    <a:pt x="4006" y="7295"/>
                  </a:lnTo>
                  <a:lnTo>
                    <a:pt x="4386" y="7253"/>
                  </a:lnTo>
                  <a:lnTo>
                    <a:pt x="4723" y="7168"/>
                  </a:lnTo>
                  <a:lnTo>
                    <a:pt x="5060" y="7042"/>
                  </a:lnTo>
                  <a:lnTo>
                    <a:pt x="5398" y="6873"/>
                  </a:lnTo>
                  <a:lnTo>
                    <a:pt x="5693" y="6704"/>
                  </a:lnTo>
                  <a:lnTo>
                    <a:pt x="5988" y="6494"/>
                  </a:lnTo>
                  <a:lnTo>
                    <a:pt x="6241" y="6241"/>
                  </a:lnTo>
                  <a:lnTo>
                    <a:pt x="6452" y="5988"/>
                  </a:lnTo>
                  <a:lnTo>
                    <a:pt x="6663" y="5692"/>
                  </a:lnTo>
                  <a:lnTo>
                    <a:pt x="6874" y="5397"/>
                  </a:lnTo>
                  <a:lnTo>
                    <a:pt x="7000" y="5102"/>
                  </a:lnTo>
                  <a:lnTo>
                    <a:pt x="7127" y="4765"/>
                  </a:lnTo>
                  <a:lnTo>
                    <a:pt x="7211" y="4385"/>
                  </a:lnTo>
                  <a:lnTo>
                    <a:pt x="7295" y="4048"/>
                  </a:lnTo>
                  <a:lnTo>
                    <a:pt x="7295" y="3669"/>
                  </a:lnTo>
                  <a:lnTo>
                    <a:pt x="7295" y="3289"/>
                  </a:lnTo>
                  <a:lnTo>
                    <a:pt x="7211" y="2910"/>
                  </a:lnTo>
                  <a:lnTo>
                    <a:pt x="7127" y="2572"/>
                  </a:lnTo>
                  <a:lnTo>
                    <a:pt x="7000" y="2235"/>
                  </a:lnTo>
                  <a:lnTo>
                    <a:pt x="6874" y="1940"/>
                  </a:lnTo>
                  <a:lnTo>
                    <a:pt x="6663" y="1645"/>
                  </a:lnTo>
                  <a:lnTo>
                    <a:pt x="6452" y="1350"/>
                  </a:lnTo>
                  <a:lnTo>
                    <a:pt x="6241" y="1097"/>
                  </a:lnTo>
                  <a:lnTo>
                    <a:pt x="5988" y="844"/>
                  </a:lnTo>
                  <a:lnTo>
                    <a:pt x="5693" y="633"/>
                  </a:lnTo>
                  <a:lnTo>
                    <a:pt x="5398" y="464"/>
                  </a:lnTo>
                  <a:lnTo>
                    <a:pt x="5060" y="295"/>
                  </a:lnTo>
                  <a:lnTo>
                    <a:pt x="4723" y="169"/>
                  </a:lnTo>
                  <a:lnTo>
                    <a:pt x="4386" y="85"/>
                  </a:lnTo>
                  <a:lnTo>
                    <a:pt x="4006" y="42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539600" y="3047225"/>
              <a:ext cx="87500" cy="86475"/>
            </a:xfrm>
            <a:custGeom>
              <a:avLst/>
              <a:gdLst/>
              <a:ahLst/>
              <a:cxnLst/>
              <a:rect l="l" t="t" r="r" b="b"/>
              <a:pathLst>
                <a:path w="3500" h="3459" extrusionOk="0">
                  <a:moveTo>
                    <a:pt x="1771" y="1"/>
                  </a:moveTo>
                  <a:lnTo>
                    <a:pt x="1392" y="43"/>
                  </a:lnTo>
                  <a:lnTo>
                    <a:pt x="1096" y="127"/>
                  </a:lnTo>
                  <a:lnTo>
                    <a:pt x="801" y="296"/>
                  </a:lnTo>
                  <a:lnTo>
                    <a:pt x="506" y="507"/>
                  </a:lnTo>
                  <a:lnTo>
                    <a:pt x="295" y="760"/>
                  </a:lnTo>
                  <a:lnTo>
                    <a:pt x="169" y="1055"/>
                  </a:lnTo>
                  <a:lnTo>
                    <a:pt x="42" y="1392"/>
                  </a:lnTo>
                  <a:lnTo>
                    <a:pt x="0" y="1729"/>
                  </a:lnTo>
                  <a:lnTo>
                    <a:pt x="42" y="2067"/>
                  </a:lnTo>
                  <a:lnTo>
                    <a:pt x="169" y="2404"/>
                  </a:lnTo>
                  <a:lnTo>
                    <a:pt x="295" y="2699"/>
                  </a:lnTo>
                  <a:lnTo>
                    <a:pt x="506" y="2952"/>
                  </a:lnTo>
                  <a:lnTo>
                    <a:pt x="801" y="3163"/>
                  </a:lnTo>
                  <a:lnTo>
                    <a:pt x="1096" y="3332"/>
                  </a:lnTo>
                  <a:lnTo>
                    <a:pt x="1392" y="3416"/>
                  </a:lnTo>
                  <a:lnTo>
                    <a:pt x="1771" y="3458"/>
                  </a:lnTo>
                  <a:lnTo>
                    <a:pt x="2108" y="3416"/>
                  </a:lnTo>
                  <a:lnTo>
                    <a:pt x="2446" y="3332"/>
                  </a:lnTo>
                  <a:lnTo>
                    <a:pt x="2741" y="3163"/>
                  </a:lnTo>
                  <a:lnTo>
                    <a:pt x="2994" y="2952"/>
                  </a:lnTo>
                  <a:lnTo>
                    <a:pt x="3205" y="2699"/>
                  </a:lnTo>
                  <a:lnTo>
                    <a:pt x="3373" y="2404"/>
                  </a:lnTo>
                  <a:lnTo>
                    <a:pt x="3458" y="2067"/>
                  </a:lnTo>
                  <a:lnTo>
                    <a:pt x="3500" y="1729"/>
                  </a:lnTo>
                  <a:lnTo>
                    <a:pt x="3458" y="1392"/>
                  </a:lnTo>
                  <a:lnTo>
                    <a:pt x="3373" y="1055"/>
                  </a:lnTo>
                  <a:lnTo>
                    <a:pt x="3205" y="760"/>
                  </a:lnTo>
                  <a:lnTo>
                    <a:pt x="2994" y="507"/>
                  </a:lnTo>
                  <a:lnTo>
                    <a:pt x="2741" y="296"/>
                  </a:lnTo>
                  <a:lnTo>
                    <a:pt x="2446" y="127"/>
                  </a:lnTo>
                  <a:lnTo>
                    <a:pt x="2108" y="43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570150" y="3077800"/>
              <a:ext cx="26375" cy="25325"/>
            </a:xfrm>
            <a:custGeom>
              <a:avLst/>
              <a:gdLst/>
              <a:ahLst/>
              <a:cxnLst/>
              <a:rect l="l" t="t" r="r" b="b"/>
              <a:pathLst>
                <a:path w="1055" h="1013" extrusionOk="0">
                  <a:moveTo>
                    <a:pt x="549" y="0"/>
                  </a:moveTo>
                  <a:lnTo>
                    <a:pt x="338" y="43"/>
                  </a:lnTo>
                  <a:lnTo>
                    <a:pt x="170" y="127"/>
                  </a:lnTo>
                  <a:lnTo>
                    <a:pt x="43" y="296"/>
                  </a:lnTo>
                  <a:lnTo>
                    <a:pt x="1" y="506"/>
                  </a:lnTo>
                  <a:lnTo>
                    <a:pt x="43" y="717"/>
                  </a:lnTo>
                  <a:lnTo>
                    <a:pt x="170" y="886"/>
                  </a:lnTo>
                  <a:lnTo>
                    <a:pt x="338" y="970"/>
                  </a:lnTo>
                  <a:lnTo>
                    <a:pt x="549" y="1012"/>
                  </a:lnTo>
                  <a:lnTo>
                    <a:pt x="718" y="970"/>
                  </a:lnTo>
                  <a:lnTo>
                    <a:pt x="886" y="886"/>
                  </a:lnTo>
                  <a:lnTo>
                    <a:pt x="1013" y="717"/>
                  </a:lnTo>
                  <a:lnTo>
                    <a:pt x="1055" y="506"/>
                  </a:lnTo>
                  <a:lnTo>
                    <a:pt x="1013" y="296"/>
                  </a:lnTo>
                  <a:lnTo>
                    <a:pt x="886" y="127"/>
                  </a:lnTo>
                  <a:lnTo>
                    <a:pt x="718" y="43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497425" y="2967125"/>
              <a:ext cx="169750" cy="113850"/>
            </a:xfrm>
            <a:custGeom>
              <a:avLst/>
              <a:gdLst/>
              <a:ahLst/>
              <a:cxnLst/>
              <a:rect l="l" t="t" r="r" b="b"/>
              <a:pathLst>
                <a:path w="6790" h="4554" extrusionOk="0">
                  <a:moveTo>
                    <a:pt x="3332" y="0"/>
                  </a:moveTo>
                  <a:lnTo>
                    <a:pt x="3205" y="42"/>
                  </a:lnTo>
                  <a:lnTo>
                    <a:pt x="3121" y="84"/>
                  </a:lnTo>
                  <a:lnTo>
                    <a:pt x="2994" y="295"/>
                  </a:lnTo>
                  <a:lnTo>
                    <a:pt x="2910" y="548"/>
                  </a:lnTo>
                  <a:lnTo>
                    <a:pt x="2826" y="886"/>
                  </a:lnTo>
                  <a:lnTo>
                    <a:pt x="2826" y="1223"/>
                  </a:lnTo>
                  <a:lnTo>
                    <a:pt x="2826" y="1602"/>
                  </a:lnTo>
                  <a:lnTo>
                    <a:pt x="2868" y="1940"/>
                  </a:lnTo>
                  <a:lnTo>
                    <a:pt x="2952" y="2235"/>
                  </a:lnTo>
                  <a:lnTo>
                    <a:pt x="2573" y="1687"/>
                  </a:lnTo>
                  <a:lnTo>
                    <a:pt x="2362" y="1476"/>
                  </a:lnTo>
                  <a:lnTo>
                    <a:pt x="2151" y="1307"/>
                  </a:lnTo>
                  <a:lnTo>
                    <a:pt x="1940" y="1181"/>
                  </a:lnTo>
                  <a:lnTo>
                    <a:pt x="1729" y="1096"/>
                  </a:lnTo>
                  <a:lnTo>
                    <a:pt x="1518" y="1096"/>
                  </a:lnTo>
                  <a:lnTo>
                    <a:pt x="1350" y="1223"/>
                  </a:lnTo>
                  <a:lnTo>
                    <a:pt x="1223" y="1307"/>
                  </a:lnTo>
                  <a:lnTo>
                    <a:pt x="1181" y="1434"/>
                  </a:lnTo>
                  <a:lnTo>
                    <a:pt x="1181" y="1602"/>
                  </a:lnTo>
                  <a:lnTo>
                    <a:pt x="1181" y="1729"/>
                  </a:lnTo>
                  <a:lnTo>
                    <a:pt x="1265" y="1898"/>
                  </a:lnTo>
                  <a:lnTo>
                    <a:pt x="1350" y="2066"/>
                  </a:lnTo>
                  <a:lnTo>
                    <a:pt x="1645" y="2403"/>
                  </a:lnTo>
                  <a:lnTo>
                    <a:pt x="1645" y="2403"/>
                  </a:lnTo>
                  <a:lnTo>
                    <a:pt x="1097" y="2319"/>
                  </a:lnTo>
                  <a:lnTo>
                    <a:pt x="506" y="2319"/>
                  </a:lnTo>
                  <a:lnTo>
                    <a:pt x="338" y="2361"/>
                  </a:lnTo>
                  <a:lnTo>
                    <a:pt x="211" y="2446"/>
                  </a:lnTo>
                  <a:lnTo>
                    <a:pt x="85" y="2572"/>
                  </a:lnTo>
                  <a:lnTo>
                    <a:pt x="1" y="2699"/>
                  </a:lnTo>
                  <a:lnTo>
                    <a:pt x="1" y="2825"/>
                  </a:lnTo>
                  <a:lnTo>
                    <a:pt x="1" y="2994"/>
                  </a:lnTo>
                  <a:lnTo>
                    <a:pt x="43" y="3162"/>
                  </a:lnTo>
                  <a:lnTo>
                    <a:pt x="127" y="3289"/>
                  </a:lnTo>
                  <a:lnTo>
                    <a:pt x="422" y="3584"/>
                  </a:lnTo>
                  <a:lnTo>
                    <a:pt x="759" y="3837"/>
                  </a:lnTo>
                  <a:lnTo>
                    <a:pt x="1139" y="4048"/>
                  </a:lnTo>
                  <a:lnTo>
                    <a:pt x="1561" y="4217"/>
                  </a:lnTo>
                  <a:lnTo>
                    <a:pt x="2024" y="4385"/>
                  </a:lnTo>
                  <a:lnTo>
                    <a:pt x="2488" y="4470"/>
                  </a:lnTo>
                  <a:lnTo>
                    <a:pt x="2994" y="4554"/>
                  </a:lnTo>
                  <a:lnTo>
                    <a:pt x="4006" y="4554"/>
                  </a:lnTo>
                  <a:lnTo>
                    <a:pt x="4470" y="4470"/>
                  </a:lnTo>
                  <a:lnTo>
                    <a:pt x="4934" y="4343"/>
                  </a:lnTo>
                  <a:lnTo>
                    <a:pt x="5398" y="4217"/>
                  </a:lnTo>
                  <a:lnTo>
                    <a:pt x="5777" y="4006"/>
                  </a:lnTo>
                  <a:lnTo>
                    <a:pt x="6157" y="3753"/>
                  </a:lnTo>
                  <a:lnTo>
                    <a:pt x="6452" y="3458"/>
                  </a:lnTo>
                  <a:lnTo>
                    <a:pt x="6705" y="3120"/>
                  </a:lnTo>
                  <a:lnTo>
                    <a:pt x="6747" y="2952"/>
                  </a:lnTo>
                  <a:lnTo>
                    <a:pt x="6789" y="2741"/>
                  </a:lnTo>
                  <a:lnTo>
                    <a:pt x="6747" y="2614"/>
                  </a:lnTo>
                  <a:lnTo>
                    <a:pt x="6705" y="2446"/>
                  </a:lnTo>
                  <a:lnTo>
                    <a:pt x="6578" y="2319"/>
                  </a:lnTo>
                  <a:lnTo>
                    <a:pt x="6452" y="2235"/>
                  </a:lnTo>
                  <a:lnTo>
                    <a:pt x="6283" y="2150"/>
                  </a:lnTo>
                  <a:lnTo>
                    <a:pt x="6114" y="2108"/>
                  </a:lnTo>
                  <a:lnTo>
                    <a:pt x="5819" y="2066"/>
                  </a:lnTo>
                  <a:lnTo>
                    <a:pt x="5524" y="2108"/>
                  </a:lnTo>
                  <a:lnTo>
                    <a:pt x="4976" y="2193"/>
                  </a:lnTo>
                  <a:lnTo>
                    <a:pt x="5229" y="1729"/>
                  </a:lnTo>
                  <a:lnTo>
                    <a:pt x="5313" y="1518"/>
                  </a:lnTo>
                  <a:lnTo>
                    <a:pt x="5355" y="1307"/>
                  </a:lnTo>
                  <a:lnTo>
                    <a:pt x="5355" y="1139"/>
                  </a:lnTo>
                  <a:lnTo>
                    <a:pt x="5313" y="970"/>
                  </a:lnTo>
                  <a:lnTo>
                    <a:pt x="5229" y="843"/>
                  </a:lnTo>
                  <a:lnTo>
                    <a:pt x="5102" y="759"/>
                  </a:lnTo>
                  <a:lnTo>
                    <a:pt x="4976" y="717"/>
                  </a:lnTo>
                  <a:lnTo>
                    <a:pt x="4723" y="717"/>
                  </a:lnTo>
                  <a:lnTo>
                    <a:pt x="4596" y="801"/>
                  </a:lnTo>
                  <a:lnTo>
                    <a:pt x="4386" y="970"/>
                  </a:lnTo>
                  <a:lnTo>
                    <a:pt x="4217" y="1265"/>
                  </a:lnTo>
                  <a:lnTo>
                    <a:pt x="4090" y="1560"/>
                  </a:lnTo>
                  <a:lnTo>
                    <a:pt x="3964" y="1855"/>
                  </a:lnTo>
                  <a:lnTo>
                    <a:pt x="3753" y="2403"/>
                  </a:lnTo>
                  <a:lnTo>
                    <a:pt x="3753" y="2403"/>
                  </a:lnTo>
                  <a:lnTo>
                    <a:pt x="3837" y="1898"/>
                  </a:lnTo>
                  <a:lnTo>
                    <a:pt x="3880" y="1392"/>
                  </a:lnTo>
                  <a:lnTo>
                    <a:pt x="3880" y="970"/>
                  </a:lnTo>
                  <a:lnTo>
                    <a:pt x="3837" y="633"/>
                  </a:lnTo>
                  <a:lnTo>
                    <a:pt x="3795" y="337"/>
                  </a:lnTo>
                  <a:lnTo>
                    <a:pt x="3669" y="169"/>
                  </a:lnTo>
                  <a:lnTo>
                    <a:pt x="3500" y="42"/>
                  </a:lnTo>
                  <a:lnTo>
                    <a:pt x="3332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335100" y="2953400"/>
              <a:ext cx="129675" cy="109675"/>
            </a:xfrm>
            <a:custGeom>
              <a:avLst/>
              <a:gdLst/>
              <a:ahLst/>
              <a:cxnLst/>
              <a:rect l="l" t="t" r="r" b="b"/>
              <a:pathLst>
                <a:path w="5187" h="4387" extrusionOk="0">
                  <a:moveTo>
                    <a:pt x="1982" y="1"/>
                  </a:moveTo>
                  <a:lnTo>
                    <a:pt x="1898" y="43"/>
                  </a:lnTo>
                  <a:lnTo>
                    <a:pt x="1771" y="127"/>
                  </a:lnTo>
                  <a:lnTo>
                    <a:pt x="1645" y="296"/>
                  </a:lnTo>
                  <a:lnTo>
                    <a:pt x="1602" y="465"/>
                  </a:lnTo>
                  <a:lnTo>
                    <a:pt x="1602" y="633"/>
                  </a:lnTo>
                  <a:lnTo>
                    <a:pt x="1687" y="802"/>
                  </a:lnTo>
                  <a:lnTo>
                    <a:pt x="1855" y="1139"/>
                  </a:lnTo>
                  <a:lnTo>
                    <a:pt x="1476" y="929"/>
                  </a:lnTo>
                  <a:lnTo>
                    <a:pt x="1265" y="886"/>
                  </a:lnTo>
                  <a:lnTo>
                    <a:pt x="1054" y="802"/>
                  </a:lnTo>
                  <a:lnTo>
                    <a:pt x="633" y="802"/>
                  </a:lnTo>
                  <a:lnTo>
                    <a:pt x="422" y="886"/>
                  </a:lnTo>
                  <a:lnTo>
                    <a:pt x="253" y="971"/>
                  </a:lnTo>
                  <a:lnTo>
                    <a:pt x="84" y="1139"/>
                  </a:lnTo>
                  <a:lnTo>
                    <a:pt x="0" y="1308"/>
                  </a:lnTo>
                  <a:lnTo>
                    <a:pt x="0" y="1519"/>
                  </a:lnTo>
                  <a:lnTo>
                    <a:pt x="0" y="1688"/>
                  </a:lnTo>
                  <a:lnTo>
                    <a:pt x="42" y="1898"/>
                  </a:lnTo>
                  <a:lnTo>
                    <a:pt x="127" y="2109"/>
                  </a:lnTo>
                  <a:lnTo>
                    <a:pt x="253" y="2278"/>
                  </a:lnTo>
                  <a:lnTo>
                    <a:pt x="380" y="2447"/>
                  </a:lnTo>
                  <a:lnTo>
                    <a:pt x="548" y="2573"/>
                  </a:lnTo>
                  <a:lnTo>
                    <a:pt x="717" y="2657"/>
                  </a:lnTo>
                  <a:lnTo>
                    <a:pt x="1096" y="2826"/>
                  </a:lnTo>
                  <a:lnTo>
                    <a:pt x="1518" y="2910"/>
                  </a:lnTo>
                  <a:lnTo>
                    <a:pt x="1940" y="2952"/>
                  </a:lnTo>
                  <a:lnTo>
                    <a:pt x="1602" y="3079"/>
                  </a:lnTo>
                  <a:lnTo>
                    <a:pt x="1307" y="3248"/>
                  </a:lnTo>
                  <a:lnTo>
                    <a:pt x="1181" y="3332"/>
                  </a:lnTo>
                  <a:lnTo>
                    <a:pt x="1096" y="3458"/>
                  </a:lnTo>
                  <a:lnTo>
                    <a:pt x="1012" y="3585"/>
                  </a:lnTo>
                  <a:lnTo>
                    <a:pt x="1012" y="3711"/>
                  </a:lnTo>
                  <a:lnTo>
                    <a:pt x="1012" y="3880"/>
                  </a:lnTo>
                  <a:lnTo>
                    <a:pt x="1054" y="3964"/>
                  </a:lnTo>
                  <a:lnTo>
                    <a:pt x="1139" y="4091"/>
                  </a:lnTo>
                  <a:lnTo>
                    <a:pt x="1223" y="4175"/>
                  </a:lnTo>
                  <a:lnTo>
                    <a:pt x="1476" y="4344"/>
                  </a:lnTo>
                  <a:lnTo>
                    <a:pt x="1729" y="4386"/>
                  </a:lnTo>
                  <a:lnTo>
                    <a:pt x="1982" y="4344"/>
                  </a:lnTo>
                  <a:lnTo>
                    <a:pt x="2235" y="4217"/>
                  </a:lnTo>
                  <a:lnTo>
                    <a:pt x="2488" y="4091"/>
                  </a:lnTo>
                  <a:lnTo>
                    <a:pt x="2699" y="3922"/>
                  </a:lnTo>
                  <a:lnTo>
                    <a:pt x="3036" y="3585"/>
                  </a:lnTo>
                  <a:lnTo>
                    <a:pt x="3373" y="3205"/>
                  </a:lnTo>
                  <a:lnTo>
                    <a:pt x="3668" y="2784"/>
                  </a:lnTo>
                  <a:lnTo>
                    <a:pt x="3879" y="2362"/>
                  </a:lnTo>
                  <a:lnTo>
                    <a:pt x="5186" y="1477"/>
                  </a:lnTo>
                  <a:lnTo>
                    <a:pt x="5186" y="1477"/>
                  </a:lnTo>
                  <a:lnTo>
                    <a:pt x="4807" y="1519"/>
                  </a:lnTo>
                  <a:lnTo>
                    <a:pt x="4427" y="1435"/>
                  </a:lnTo>
                  <a:lnTo>
                    <a:pt x="4048" y="1350"/>
                  </a:lnTo>
                  <a:lnTo>
                    <a:pt x="3668" y="1182"/>
                  </a:lnTo>
                  <a:lnTo>
                    <a:pt x="3331" y="971"/>
                  </a:lnTo>
                  <a:lnTo>
                    <a:pt x="2994" y="718"/>
                  </a:lnTo>
                  <a:lnTo>
                    <a:pt x="2361" y="212"/>
                  </a:lnTo>
                  <a:lnTo>
                    <a:pt x="2235" y="85"/>
                  </a:lnTo>
                  <a:lnTo>
                    <a:pt x="2066" y="43"/>
                  </a:lnTo>
                  <a:lnTo>
                    <a:pt x="1982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335100" y="2953400"/>
              <a:ext cx="129675" cy="109675"/>
            </a:xfrm>
            <a:custGeom>
              <a:avLst/>
              <a:gdLst/>
              <a:ahLst/>
              <a:cxnLst/>
              <a:rect l="l" t="t" r="r" b="b"/>
              <a:pathLst>
                <a:path w="5187" h="4387" fill="none" extrusionOk="0">
                  <a:moveTo>
                    <a:pt x="5186" y="1477"/>
                  </a:moveTo>
                  <a:lnTo>
                    <a:pt x="5186" y="1477"/>
                  </a:lnTo>
                  <a:lnTo>
                    <a:pt x="4807" y="1519"/>
                  </a:lnTo>
                  <a:lnTo>
                    <a:pt x="4427" y="1435"/>
                  </a:lnTo>
                  <a:lnTo>
                    <a:pt x="4048" y="1350"/>
                  </a:lnTo>
                  <a:lnTo>
                    <a:pt x="3668" y="1182"/>
                  </a:lnTo>
                  <a:lnTo>
                    <a:pt x="3331" y="971"/>
                  </a:lnTo>
                  <a:lnTo>
                    <a:pt x="2994" y="718"/>
                  </a:lnTo>
                  <a:lnTo>
                    <a:pt x="2361" y="212"/>
                  </a:lnTo>
                  <a:lnTo>
                    <a:pt x="2361" y="212"/>
                  </a:lnTo>
                  <a:lnTo>
                    <a:pt x="2235" y="85"/>
                  </a:lnTo>
                  <a:lnTo>
                    <a:pt x="2066" y="43"/>
                  </a:lnTo>
                  <a:lnTo>
                    <a:pt x="2066" y="43"/>
                  </a:lnTo>
                  <a:lnTo>
                    <a:pt x="1982" y="1"/>
                  </a:lnTo>
                  <a:lnTo>
                    <a:pt x="1898" y="43"/>
                  </a:lnTo>
                  <a:lnTo>
                    <a:pt x="1771" y="127"/>
                  </a:lnTo>
                  <a:lnTo>
                    <a:pt x="1645" y="296"/>
                  </a:lnTo>
                  <a:lnTo>
                    <a:pt x="1602" y="465"/>
                  </a:lnTo>
                  <a:lnTo>
                    <a:pt x="1602" y="465"/>
                  </a:lnTo>
                  <a:lnTo>
                    <a:pt x="1602" y="633"/>
                  </a:lnTo>
                  <a:lnTo>
                    <a:pt x="1687" y="802"/>
                  </a:lnTo>
                  <a:lnTo>
                    <a:pt x="1855" y="1139"/>
                  </a:lnTo>
                  <a:lnTo>
                    <a:pt x="1855" y="1139"/>
                  </a:lnTo>
                  <a:lnTo>
                    <a:pt x="1476" y="929"/>
                  </a:lnTo>
                  <a:lnTo>
                    <a:pt x="1265" y="886"/>
                  </a:lnTo>
                  <a:lnTo>
                    <a:pt x="1054" y="802"/>
                  </a:lnTo>
                  <a:lnTo>
                    <a:pt x="1054" y="802"/>
                  </a:lnTo>
                  <a:lnTo>
                    <a:pt x="843" y="802"/>
                  </a:lnTo>
                  <a:lnTo>
                    <a:pt x="633" y="802"/>
                  </a:lnTo>
                  <a:lnTo>
                    <a:pt x="422" y="886"/>
                  </a:lnTo>
                  <a:lnTo>
                    <a:pt x="253" y="971"/>
                  </a:lnTo>
                  <a:lnTo>
                    <a:pt x="253" y="971"/>
                  </a:lnTo>
                  <a:lnTo>
                    <a:pt x="84" y="1139"/>
                  </a:lnTo>
                  <a:lnTo>
                    <a:pt x="0" y="1308"/>
                  </a:lnTo>
                  <a:lnTo>
                    <a:pt x="0" y="1519"/>
                  </a:lnTo>
                  <a:lnTo>
                    <a:pt x="0" y="1688"/>
                  </a:lnTo>
                  <a:lnTo>
                    <a:pt x="42" y="1898"/>
                  </a:lnTo>
                  <a:lnTo>
                    <a:pt x="127" y="2109"/>
                  </a:lnTo>
                  <a:lnTo>
                    <a:pt x="253" y="2278"/>
                  </a:lnTo>
                  <a:lnTo>
                    <a:pt x="380" y="2447"/>
                  </a:lnTo>
                  <a:lnTo>
                    <a:pt x="380" y="2447"/>
                  </a:lnTo>
                  <a:lnTo>
                    <a:pt x="548" y="2573"/>
                  </a:lnTo>
                  <a:lnTo>
                    <a:pt x="717" y="2657"/>
                  </a:lnTo>
                  <a:lnTo>
                    <a:pt x="1096" y="2826"/>
                  </a:lnTo>
                  <a:lnTo>
                    <a:pt x="1518" y="2910"/>
                  </a:lnTo>
                  <a:lnTo>
                    <a:pt x="1940" y="2952"/>
                  </a:lnTo>
                  <a:lnTo>
                    <a:pt x="1940" y="2952"/>
                  </a:lnTo>
                  <a:lnTo>
                    <a:pt x="1602" y="3079"/>
                  </a:lnTo>
                  <a:lnTo>
                    <a:pt x="1307" y="3248"/>
                  </a:lnTo>
                  <a:lnTo>
                    <a:pt x="1181" y="3332"/>
                  </a:lnTo>
                  <a:lnTo>
                    <a:pt x="1096" y="3458"/>
                  </a:lnTo>
                  <a:lnTo>
                    <a:pt x="1012" y="3585"/>
                  </a:lnTo>
                  <a:lnTo>
                    <a:pt x="1012" y="3711"/>
                  </a:lnTo>
                  <a:lnTo>
                    <a:pt x="1012" y="3711"/>
                  </a:lnTo>
                  <a:lnTo>
                    <a:pt x="1012" y="3880"/>
                  </a:lnTo>
                  <a:lnTo>
                    <a:pt x="1054" y="3964"/>
                  </a:lnTo>
                  <a:lnTo>
                    <a:pt x="1139" y="4091"/>
                  </a:lnTo>
                  <a:lnTo>
                    <a:pt x="1223" y="4175"/>
                  </a:lnTo>
                  <a:lnTo>
                    <a:pt x="1476" y="4344"/>
                  </a:lnTo>
                  <a:lnTo>
                    <a:pt x="1729" y="4386"/>
                  </a:lnTo>
                  <a:lnTo>
                    <a:pt x="1729" y="4386"/>
                  </a:lnTo>
                  <a:lnTo>
                    <a:pt x="1982" y="4344"/>
                  </a:lnTo>
                  <a:lnTo>
                    <a:pt x="2235" y="4217"/>
                  </a:lnTo>
                  <a:lnTo>
                    <a:pt x="2488" y="4091"/>
                  </a:lnTo>
                  <a:lnTo>
                    <a:pt x="2699" y="3922"/>
                  </a:lnTo>
                  <a:lnTo>
                    <a:pt x="2699" y="3922"/>
                  </a:lnTo>
                  <a:lnTo>
                    <a:pt x="3036" y="3585"/>
                  </a:lnTo>
                  <a:lnTo>
                    <a:pt x="3373" y="3205"/>
                  </a:lnTo>
                  <a:lnTo>
                    <a:pt x="3668" y="2784"/>
                  </a:lnTo>
                  <a:lnTo>
                    <a:pt x="3879" y="2362"/>
                  </a:lnTo>
                  <a:lnTo>
                    <a:pt x="5186" y="14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698750" y="2956575"/>
              <a:ext cx="129700" cy="107550"/>
            </a:xfrm>
            <a:custGeom>
              <a:avLst/>
              <a:gdLst/>
              <a:ahLst/>
              <a:cxnLst/>
              <a:rect l="l" t="t" r="r" b="b"/>
              <a:pathLst>
                <a:path w="5188" h="4302" extrusionOk="0">
                  <a:moveTo>
                    <a:pt x="2868" y="0"/>
                  </a:moveTo>
                  <a:lnTo>
                    <a:pt x="2742" y="85"/>
                  </a:lnTo>
                  <a:lnTo>
                    <a:pt x="2615" y="211"/>
                  </a:lnTo>
                  <a:lnTo>
                    <a:pt x="2067" y="844"/>
                  </a:lnTo>
                  <a:lnTo>
                    <a:pt x="1772" y="1097"/>
                  </a:lnTo>
                  <a:lnTo>
                    <a:pt x="1435" y="1350"/>
                  </a:lnTo>
                  <a:lnTo>
                    <a:pt x="1097" y="1561"/>
                  </a:lnTo>
                  <a:lnTo>
                    <a:pt x="760" y="1729"/>
                  </a:lnTo>
                  <a:lnTo>
                    <a:pt x="380" y="1856"/>
                  </a:lnTo>
                  <a:lnTo>
                    <a:pt x="1" y="1898"/>
                  </a:lnTo>
                  <a:lnTo>
                    <a:pt x="1392" y="2572"/>
                  </a:lnTo>
                  <a:lnTo>
                    <a:pt x="1688" y="2952"/>
                  </a:lnTo>
                  <a:lnTo>
                    <a:pt x="2025" y="3331"/>
                  </a:lnTo>
                  <a:lnTo>
                    <a:pt x="2362" y="3669"/>
                  </a:lnTo>
                  <a:lnTo>
                    <a:pt x="2784" y="3964"/>
                  </a:lnTo>
                  <a:lnTo>
                    <a:pt x="3037" y="4090"/>
                  </a:lnTo>
                  <a:lnTo>
                    <a:pt x="3290" y="4217"/>
                  </a:lnTo>
                  <a:lnTo>
                    <a:pt x="3543" y="4301"/>
                  </a:lnTo>
                  <a:lnTo>
                    <a:pt x="3796" y="4301"/>
                  </a:lnTo>
                  <a:lnTo>
                    <a:pt x="4049" y="4217"/>
                  </a:lnTo>
                  <a:lnTo>
                    <a:pt x="4260" y="4048"/>
                  </a:lnTo>
                  <a:lnTo>
                    <a:pt x="4344" y="3922"/>
                  </a:lnTo>
                  <a:lnTo>
                    <a:pt x="4428" y="3795"/>
                  </a:lnTo>
                  <a:lnTo>
                    <a:pt x="4428" y="3669"/>
                  </a:lnTo>
                  <a:lnTo>
                    <a:pt x="4428" y="3542"/>
                  </a:lnTo>
                  <a:lnTo>
                    <a:pt x="4386" y="3416"/>
                  </a:lnTo>
                  <a:lnTo>
                    <a:pt x="4302" y="3289"/>
                  </a:lnTo>
                  <a:lnTo>
                    <a:pt x="4175" y="3163"/>
                  </a:lnTo>
                  <a:lnTo>
                    <a:pt x="4049" y="3121"/>
                  </a:lnTo>
                  <a:lnTo>
                    <a:pt x="3754" y="2994"/>
                  </a:lnTo>
                  <a:lnTo>
                    <a:pt x="3416" y="2910"/>
                  </a:lnTo>
                  <a:lnTo>
                    <a:pt x="3838" y="2783"/>
                  </a:lnTo>
                  <a:lnTo>
                    <a:pt x="4217" y="2657"/>
                  </a:lnTo>
                  <a:lnTo>
                    <a:pt x="4555" y="2446"/>
                  </a:lnTo>
                  <a:lnTo>
                    <a:pt x="4723" y="2320"/>
                  </a:lnTo>
                  <a:lnTo>
                    <a:pt x="4892" y="2193"/>
                  </a:lnTo>
                  <a:lnTo>
                    <a:pt x="5019" y="2024"/>
                  </a:lnTo>
                  <a:lnTo>
                    <a:pt x="5103" y="1814"/>
                  </a:lnTo>
                  <a:lnTo>
                    <a:pt x="5145" y="1603"/>
                  </a:lnTo>
                  <a:lnTo>
                    <a:pt x="5187" y="1434"/>
                  </a:lnTo>
                  <a:lnTo>
                    <a:pt x="5145" y="1223"/>
                  </a:lnTo>
                  <a:lnTo>
                    <a:pt x="5103" y="1012"/>
                  </a:lnTo>
                  <a:lnTo>
                    <a:pt x="4976" y="844"/>
                  </a:lnTo>
                  <a:lnTo>
                    <a:pt x="4850" y="717"/>
                  </a:lnTo>
                  <a:lnTo>
                    <a:pt x="4639" y="633"/>
                  </a:lnTo>
                  <a:lnTo>
                    <a:pt x="4428" y="591"/>
                  </a:lnTo>
                  <a:lnTo>
                    <a:pt x="4217" y="633"/>
                  </a:lnTo>
                  <a:lnTo>
                    <a:pt x="4007" y="675"/>
                  </a:lnTo>
                  <a:lnTo>
                    <a:pt x="3796" y="759"/>
                  </a:lnTo>
                  <a:lnTo>
                    <a:pt x="3585" y="844"/>
                  </a:lnTo>
                  <a:lnTo>
                    <a:pt x="3248" y="1097"/>
                  </a:lnTo>
                  <a:lnTo>
                    <a:pt x="3374" y="759"/>
                  </a:lnTo>
                  <a:lnTo>
                    <a:pt x="3416" y="591"/>
                  </a:lnTo>
                  <a:lnTo>
                    <a:pt x="3416" y="380"/>
                  </a:lnTo>
                  <a:lnTo>
                    <a:pt x="3332" y="211"/>
                  </a:lnTo>
                  <a:lnTo>
                    <a:pt x="3205" y="85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698750" y="2956575"/>
              <a:ext cx="129700" cy="107550"/>
            </a:xfrm>
            <a:custGeom>
              <a:avLst/>
              <a:gdLst/>
              <a:ahLst/>
              <a:cxnLst/>
              <a:rect l="l" t="t" r="r" b="b"/>
              <a:pathLst>
                <a:path w="5188" h="4302" fill="none" extrusionOk="0">
                  <a:moveTo>
                    <a:pt x="1" y="1898"/>
                  </a:moveTo>
                  <a:lnTo>
                    <a:pt x="1" y="1898"/>
                  </a:lnTo>
                  <a:lnTo>
                    <a:pt x="380" y="1856"/>
                  </a:lnTo>
                  <a:lnTo>
                    <a:pt x="760" y="1729"/>
                  </a:lnTo>
                  <a:lnTo>
                    <a:pt x="1097" y="1561"/>
                  </a:lnTo>
                  <a:lnTo>
                    <a:pt x="1435" y="1350"/>
                  </a:lnTo>
                  <a:lnTo>
                    <a:pt x="1772" y="1097"/>
                  </a:lnTo>
                  <a:lnTo>
                    <a:pt x="2067" y="844"/>
                  </a:lnTo>
                  <a:lnTo>
                    <a:pt x="2615" y="211"/>
                  </a:lnTo>
                  <a:lnTo>
                    <a:pt x="2615" y="211"/>
                  </a:lnTo>
                  <a:lnTo>
                    <a:pt x="2742" y="85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952" y="0"/>
                  </a:lnTo>
                  <a:lnTo>
                    <a:pt x="3079" y="0"/>
                  </a:lnTo>
                  <a:lnTo>
                    <a:pt x="3205" y="85"/>
                  </a:lnTo>
                  <a:lnTo>
                    <a:pt x="3332" y="211"/>
                  </a:lnTo>
                  <a:lnTo>
                    <a:pt x="3416" y="380"/>
                  </a:lnTo>
                  <a:lnTo>
                    <a:pt x="3416" y="380"/>
                  </a:lnTo>
                  <a:lnTo>
                    <a:pt x="3416" y="591"/>
                  </a:lnTo>
                  <a:lnTo>
                    <a:pt x="3374" y="759"/>
                  </a:lnTo>
                  <a:lnTo>
                    <a:pt x="3248" y="1097"/>
                  </a:lnTo>
                  <a:lnTo>
                    <a:pt x="3248" y="1097"/>
                  </a:lnTo>
                  <a:lnTo>
                    <a:pt x="3585" y="844"/>
                  </a:lnTo>
                  <a:lnTo>
                    <a:pt x="3796" y="759"/>
                  </a:lnTo>
                  <a:lnTo>
                    <a:pt x="4007" y="675"/>
                  </a:lnTo>
                  <a:lnTo>
                    <a:pt x="4007" y="675"/>
                  </a:lnTo>
                  <a:lnTo>
                    <a:pt x="4217" y="633"/>
                  </a:lnTo>
                  <a:lnTo>
                    <a:pt x="4428" y="591"/>
                  </a:lnTo>
                  <a:lnTo>
                    <a:pt x="4639" y="633"/>
                  </a:lnTo>
                  <a:lnTo>
                    <a:pt x="4850" y="717"/>
                  </a:lnTo>
                  <a:lnTo>
                    <a:pt x="4850" y="717"/>
                  </a:lnTo>
                  <a:lnTo>
                    <a:pt x="4976" y="844"/>
                  </a:lnTo>
                  <a:lnTo>
                    <a:pt x="5103" y="1012"/>
                  </a:lnTo>
                  <a:lnTo>
                    <a:pt x="5145" y="1223"/>
                  </a:lnTo>
                  <a:lnTo>
                    <a:pt x="5187" y="1434"/>
                  </a:lnTo>
                  <a:lnTo>
                    <a:pt x="5145" y="1603"/>
                  </a:lnTo>
                  <a:lnTo>
                    <a:pt x="5103" y="1814"/>
                  </a:lnTo>
                  <a:lnTo>
                    <a:pt x="5019" y="2024"/>
                  </a:lnTo>
                  <a:lnTo>
                    <a:pt x="4892" y="2193"/>
                  </a:lnTo>
                  <a:lnTo>
                    <a:pt x="4892" y="2193"/>
                  </a:lnTo>
                  <a:lnTo>
                    <a:pt x="4723" y="2320"/>
                  </a:lnTo>
                  <a:lnTo>
                    <a:pt x="4555" y="2446"/>
                  </a:lnTo>
                  <a:lnTo>
                    <a:pt x="4217" y="2657"/>
                  </a:lnTo>
                  <a:lnTo>
                    <a:pt x="3838" y="2783"/>
                  </a:lnTo>
                  <a:lnTo>
                    <a:pt x="3416" y="2910"/>
                  </a:lnTo>
                  <a:lnTo>
                    <a:pt x="3416" y="2910"/>
                  </a:lnTo>
                  <a:lnTo>
                    <a:pt x="3754" y="2994"/>
                  </a:lnTo>
                  <a:lnTo>
                    <a:pt x="4049" y="3121"/>
                  </a:lnTo>
                  <a:lnTo>
                    <a:pt x="4175" y="3163"/>
                  </a:lnTo>
                  <a:lnTo>
                    <a:pt x="4302" y="3289"/>
                  </a:lnTo>
                  <a:lnTo>
                    <a:pt x="4386" y="3416"/>
                  </a:lnTo>
                  <a:lnTo>
                    <a:pt x="4428" y="3542"/>
                  </a:lnTo>
                  <a:lnTo>
                    <a:pt x="4428" y="3542"/>
                  </a:lnTo>
                  <a:lnTo>
                    <a:pt x="4428" y="3669"/>
                  </a:lnTo>
                  <a:lnTo>
                    <a:pt x="4428" y="3795"/>
                  </a:lnTo>
                  <a:lnTo>
                    <a:pt x="4344" y="3922"/>
                  </a:lnTo>
                  <a:lnTo>
                    <a:pt x="4260" y="4048"/>
                  </a:lnTo>
                  <a:lnTo>
                    <a:pt x="4049" y="4217"/>
                  </a:lnTo>
                  <a:lnTo>
                    <a:pt x="3796" y="4301"/>
                  </a:lnTo>
                  <a:lnTo>
                    <a:pt x="3796" y="4301"/>
                  </a:lnTo>
                  <a:lnTo>
                    <a:pt x="3543" y="4301"/>
                  </a:lnTo>
                  <a:lnTo>
                    <a:pt x="3290" y="4217"/>
                  </a:lnTo>
                  <a:lnTo>
                    <a:pt x="3037" y="4090"/>
                  </a:lnTo>
                  <a:lnTo>
                    <a:pt x="2784" y="3964"/>
                  </a:lnTo>
                  <a:lnTo>
                    <a:pt x="2784" y="3964"/>
                  </a:lnTo>
                  <a:lnTo>
                    <a:pt x="2362" y="3669"/>
                  </a:lnTo>
                  <a:lnTo>
                    <a:pt x="2025" y="3331"/>
                  </a:lnTo>
                  <a:lnTo>
                    <a:pt x="1688" y="2952"/>
                  </a:lnTo>
                  <a:lnTo>
                    <a:pt x="1392" y="2572"/>
                  </a:lnTo>
                  <a:lnTo>
                    <a:pt x="1" y="18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413100" y="3250675"/>
              <a:ext cx="342600" cy="211900"/>
            </a:xfrm>
            <a:custGeom>
              <a:avLst/>
              <a:gdLst/>
              <a:ahLst/>
              <a:cxnLst/>
              <a:rect l="l" t="t" r="r" b="b"/>
              <a:pathLst>
                <a:path w="13704" h="8476" extrusionOk="0">
                  <a:moveTo>
                    <a:pt x="7042" y="0"/>
                  </a:moveTo>
                  <a:lnTo>
                    <a:pt x="6114" y="42"/>
                  </a:lnTo>
                  <a:lnTo>
                    <a:pt x="5271" y="169"/>
                  </a:lnTo>
                  <a:lnTo>
                    <a:pt x="4470" y="380"/>
                  </a:lnTo>
                  <a:lnTo>
                    <a:pt x="3753" y="633"/>
                  </a:lnTo>
                  <a:lnTo>
                    <a:pt x="3078" y="970"/>
                  </a:lnTo>
                  <a:lnTo>
                    <a:pt x="2488" y="1392"/>
                  </a:lnTo>
                  <a:lnTo>
                    <a:pt x="1940" y="1813"/>
                  </a:lnTo>
                  <a:lnTo>
                    <a:pt x="1476" y="2277"/>
                  </a:lnTo>
                  <a:lnTo>
                    <a:pt x="1054" y="2783"/>
                  </a:lnTo>
                  <a:lnTo>
                    <a:pt x="717" y="3289"/>
                  </a:lnTo>
                  <a:lnTo>
                    <a:pt x="422" y="3837"/>
                  </a:lnTo>
                  <a:lnTo>
                    <a:pt x="211" y="4385"/>
                  </a:lnTo>
                  <a:lnTo>
                    <a:pt x="85" y="4891"/>
                  </a:lnTo>
                  <a:lnTo>
                    <a:pt x="0" y="5397"/>
                  </a:lnTo>
                  <a:lnTo>
                    <a:pt x="0" y="5861"/>
                  </a:lnTo>
                  <a:lnTo>
                    <a:pt x="85" y="6283"/>
                  </a:lnTo>
                  <a:lnTo>
                    <a:pt x="211" y="6620"/>
                  </a:lnTo>
                  <a:lnTo>
                    <a:pt x="380" y="6957"/>
                  </a:lnTo>
                  <a:lnTo>
                    <a:pt x="633" y="7253"/>
                  </a:lnTo>
                  <a:lnTo>
                    <a:pt x="928" y="7506"/>
                  </a:lnTo>
                  <a:lnTo>
                    <a:pt x="1265" y="7759"/>
                  </a:lnTo>
                  <a:lnTo>
                    <a:pt x="1645" y="7969"/>
                  </a:lnTo>
                  <a:lnTo>
                    <a:pt x="2066" y="8096"/>
                  </a:lnTo>
                  <a:lnTo>
                    <a:pt x="2530" y="8138"/>
                  </a:lnTo>
                  <a:lnTo>
                    <a:pt x="2868" y="8180"/>
                  </a:lnTo>
                  <a:lnTo>
                    <a:pt x="3247" y="8138"/>
                  </a:lnTo>
                  <a:lnTo>
                    <a:pt x="3584" y="8054"/>
                  </a:lnTo>
                  <a:lnTo>
                    <a:pt x="4006" y="7927"/>
                  </a:lnTo>
                  <a:lnTo>
                    <a:pt x="4385" y="7759"/>
                  </a:lnTo>
                  <a:lnTo>
                    <a:pt x="4807" y="7548"/>
                  </a:lnTo>
                  <a:lnTo>
                    <a:pt x="5229" y="7295"/>
                  </a:lnTo>
                  <a:lnTo>
                    <a:pt x="5693" y="6957"/>
                  </a:lnTo>
                  <a:lnTo>
                    <a:pt x="5650" y="7000"/>
                  </a:lnTo>
                  <a:lnTo>
                    <a:pt x="5650" y="7000"/>
                  </a:lnTo>
                  <a:lnTo>
                    <a:pt x="5861" y="6915"/>
                  </a:lnTo>
                  <a:lnTo>
                    <a:pt x="6072" y="6873"/>
                  </a:lnTo>
                  <a:lnTo>
                    <a:pt x="6283" y="6873"/>
                  </a:lnTo>
                  <a:lnTo>
                    <a:pt x="6452" y="6915"/>
                  </a:lnTo>
                  <a:lnTo>
                    <a:pt x="6831" y="7042"/>
                  </a:lnTo>
                  <a:lnTo>
                    <a:pt x="7210" y="7253"/>
                  </a:lnTo>
                  <a:lnTo>
                    <a:pt x="7716" y="7590"/>
                  </a:lnTo>
                  <a:lnTo>
                    <a:pt x="8222" y="7885"/>
                  </a:lnTo>
                  <a:lnTo>
                    <a:pt x="8771" y="8096"/>
                  </a:lnTo>
                  <a:lnTo>
                    <a:pt x="9361" y="8307"/>
                  </a:lnTo>
                  <a:lnTo>
                    <a:pt x="9909" y="8433"/>
                  </a:lnTo>
                  <a:lnTo>
                    <a:pt x="10499" y="8475"/>
                  </a:lnTo>
                  <a:lnTo>
                    <a:pt x="11047" y="8433"/>
                  </a:lnTo>
                  <a:lnTo>
                    <a:pt x="11343" y="8349"/>
                  </a:lnTo>
                  <a:lnTo>
                    <a:pt x="11596" y="8265"/>
                  </a:lnTo>
                  <a:lnTo>
                    <a:pt x="12102" y="8012"/>
                  </a:lnTo>
                  <a:lnTo>
                    <a:pt x="12523" y="7716"/>
                  </a:lnTo>
                  <a:lnTo>
                    <a:pt x="12903" y="7337"/>
                  </a:lnTo>
                  <a:lnTo>
                    <a:pt x="13240" y="6873"/>
                  </a:lnTo>
                  <a:lnTo>
                    <a:pt x="13451" y="6409"/>
                  </a:lnTo>
                  <a:lnTo>
                    <a:pt x="13620" y="5903"/>
                  </a:lnTo>
                  <a:lnTo>
                    <a:pt x="13704" y="5355"/>
                  </a:lnTo>
                  <a:lnTo>
                    <a:pt x="13704" y="5102"/>
                  </a:lnTo>
                  <a:lnTo>
                    <a:pt x="13662" y="4849"/>
                  </a:lnTo>
                  <a:lnTo>
                    <a:pt x="13535" y="4301"/>
                  </a:lnTo>
                  <a:lnTo>
                    <a:pt x="13367" y="3795"/>
                  </a:lnTo>
                  <a:lnTo>
                    <a:pt x="13156" y="3331"/>
                  </a:lnTo>
                  <a:lnTo>
                    <a:pt x="12861" y="2868"/>
                  </a:lnTo>
                  <a:lnTo>
                    <a:pt x="12565" y="2446"/>
                  </a:lnTo>
                  <a:lnTo>
                    <a:pt x="12186" y="2066"/>
                  </a:lnTo>
                  <a:lnTo>
                    <a:pt x="11806" y="1687"/>
                  </a:lnTo>
                  <a:lnTo>
                    <a:pt x="11385" y="1350"/>
                  </a:lnTo>
                  <a:lnTo>
                    <a:pt x="10921" y="1054"/>
                  </a:lnTo>
                  <a:lnTo>
                    <a:pt x="10415" y="801"/>
                  </a:lnTo>
                  <a:lnTo>
                    <a:pt x="9909" y="591"/>
                  </a:lnTo>
                  <a:lnTo>
                    <a:pt x="9361" y="380"/>
                  </a:lnTo>
                  <a:lnTo>
                    <a:pt x="8813" y="253"/>
                  </a:lnTo>
                  <a:lnTo>
                    <a:pt x="8222" y="127"/>
                  </a:lnTo>
                  <a:lnTo>
                    <a:pt x="7632" y="42"/>
                  </a:lnTo>
                  <a:lnTo>
                    <a:pt x="7042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413100" y="3250675"/>
              <a:ext cx="342600" cy="211900"/>
            </a:xfrm>
            <a:custGeom>
              <a:avLst/>
              <a:gdLst/>
              <a:ahLst/>
              <a:cxnLst/>
              <a:rect l="l" t="t" r="r" b="b"/>
              <a:pathLst>
                <a:path w="13704" h="8476" fill="none" extrusionOk="0">
                  <a:moveTo>
                    <a:pt x="5650" y="7000"/>
                  </a:moveTo>
                  <a:lnTo>
                    <a:pt x="5650" y="7000"/>
                  </a:lnTo>
                  <a:lnTo>
                    <a:pt x="5861" y="6915"/>
                  </a:lnTo>
                  <a:lnTo>
                    <a:pt x="6072" y="6873"/>
                  </a:lnTo>
                  <a:lnTo>
                    <a:pt x="6283" y="6873"/>
                  </a:lnTo>
                  <a:lnTo>
                    <a:pt x="6452" y="6915"/>
                  </a:lnTo>
                  <a:lnTo>
                    <a:pt x="6831" y="7042"/>
                  </a:lnTo>
                  <a:lnTo>
                    <a:pt x="7210" y="7253"/>
                  </a:lnTo>
                  <a:lnTo>
                    <a:pt x="7210" y="7253"/>
                  </a:lnTo>
                  <a:lnTo>
                    <a:pt x="7716" y="7590"/>
                  </a:lnTo>
                  <a:lnTo>
                    <a:pt x="8222" y="7885"/>
                  </a:lnTo>
                  <a:lnTo>
                    <a:pt x="8771" y="8096"/>
                  </a:lnTo>
                  <a:lnTo>
                    <a:pt x="9361" y="8307"/>
                  </a:lnTo>
                  <a:lnTo>
                    <a:pt x="9909" y="8433"/>
                  </a:lnTo>
                  <a:lnTo>
                    <a:pt x="10499" y="8475"/>
                  </a:lnTo>
                  <a:lnTo>
                    <a:pt x="11047" y="8433"/>
                  </a:lnTo>
                  <a:lnTo>
                    <a:pt x="11343" y="8349"/>
                  </a:lnTo>
                  <a:lnTo>
                    <a:pt x="11596" y="8265"/>
                  </a:lnTo>
                  <a:lnTo>
                    <a:pt x="11596" y="8265"/>
                  </a:lnTo>
                  <a:lnTo>
                    <a:pt x="12102" y="8012"/>
                  </a:lnTo>
                  <a:lnTo>
                    <a:pt x="12523" y="7716"/>
                  </a:lnTo>
                  <a:lnTo>
                    <a:pt x="12903" y="7337"/>
                  </a:lnTo>
                  <a:lnTo>
                    <a:pt x="13240" y="6873"/>
                  </a:lnTo>
                  <a:lnTo>
                    <a:pt x="13451" y="6409"/>
                  </a:lnTo>
                  <a:lnTo>
                    <a:pt x="13620" y="5903"/>
                  </a:lnTo>
                  <a:lnTo>
                    <a:pt x="13704" y="5355"/>
                  </a:lnTo>
                  <a:lnTo>
                    <a:pt x="13704" y="5102"/>
                  </a:lnTo>
                  <a:lnTo>
                    <a:pt x="13662" y="4849"/>
                  </a:lnTo>
                  <a:lnTo>
                    <a:pt x="13662" y="4849"/>
                  </a:lnTo>
                  <a:lnTo>
                    <a:pt x="13535" y="4301"/>
                  </a:lnTo>
                  <a:lnTo>
                    <a:pt x="13367" y="3795"/>
                  </a:lnTo>
                  <a:lnTo>
                    <a:pt x="13156" y="3331"/>
                  </a:lnTo>
                  <a:lnTo>
                    <a:pt x="12861" y="2868"/>
                  </a:lnTo>
                  <a:lnTo>
                    <a:pt x="12565" y="2446"/>
                  </a:lnTo>
                  <a:lnTo>
                    <a:pt x="12186" y="2066"/>
                  </a:lnTo>
                  <a:lnTo>
                    <a:pt x="11806" y="1687"/>
                  </a:lnTo>
                  <a:lnTo>
                    <a:pt x="11385" y="1350"/>
                  </a:lnTo>
                  <a:lnTo>
                    <a:pt x="10921" y="1054"/>
                  </a:lnTo>
                  <a:lnTo>
                    <a:pt x="10415" y="801"/>
                  </a:lnTo>
                  <a:lnTo>
                    <a:pt x="9909" y="591"/>
                  </a:lnTo>
                  <a:lnTo>
                    <a:pt x="9361" y="380"/>
                  </a:lnTo>
                  <a:lnTo>
                    <a:pt x="8813" y="253"/>
                  </a:lnTo>
                  <a:lnTo>
                    <a:pt x="8222" y="127"/>
                  </a:lnTo>
                  <a:lnTo>
                    <a:pt x="7632" y="42"/>
                  </a:lnTo>
                  <a:lnTo>
                    <a:pt x="7042" y="0"/>
                  </a:lnTo>
                  <a:lnTo>
                    <a:pt x="7042" y="0"/>
                  </a:lnTo>
                  <a:lnTo>
                    <a:pt x="6114" y="42"/>
                  </a:lnTo>
                  <a:lnTo>
                    <a:pt x="5271" y="169"/>
                  </a:lnTo>
                  <a:lnTo>
                    <a:pt x="4470" y="380"/>
                  </a:lnTo>
                  <a:lnTo>
                    <a:pt x="3753" y="633"/>
                  </a:lnTo>
                  <a:lnTo>
                    <a:pt x="3078" y="970"/>
                  </a:lnTo>
                  <a:lnTo>
                    <a:pt x="2488" y="1392"/>
                  </a:lnTo>
                  <a:lnTo>
                    <a:pt x="1940" y="1813"/>
                  </a:lnTo>
                  <a:lnTo>
                    <a:pt x="1476" y="2277"/>
                  </a:lnTo>
                  <a:lnTo>
                    <a:pt x="1054" y="2783"/>
                  </a:lnTo>
                  <a:lnTo>
                    <a:pt x="717" y="3289"/>
                  </a:lnTo>
                  <a:lnTo>
                    <a:pt x="422" y="3837"/>
                  </a:lnTo>
                  <a:lnTo>
                    <a:pt x="211" y="4385"/>
                  </a:lnTo>
                  <a:lnTo>
                    <a:pt x="85" y="4891"/>
                  </a:lnTo>
                  <a:lnTo>
                    <a:pt x="0" y="5397"/>
                  </a:lnTo>
                  <a:lnTo>
                    <a:pt x="0" y="5861"/>
                  </a:lnTo>
                  <a:lnTo>
                    <a:pt x="85" y="6283"/>
                  </a:lnTo>
                  <a:lnTo>
                    <a:pt x="85" y="6283"/>
                  </a:lnTo>
                  <a:lnTo>
                    <a:pt x="211" y="6620"/>
                  </a:lnTo>
                  <a:lnTo>
                    <a:pt x="380" y="6957"/>
                  </a:lnTo>
                  <a:lnTo>
                    <a:pt x="633" y="7253"/>
                  </a:lnTo>
                  <a:lnTo>
                    <a:pt x="928" y="7506"/>
                  </a:lnTo>
                  <a:lnTo>
                    <a:pt x="1265" y="7759"/>
                  </a:lnTo>
                  <a:lnTo>
                    <a:pt x="1645" y="7969"/>
                  </a:lnTo>
                  <a:lnTo>
                    <a:pt x="2066" y="8096"/>
                  </a:lnTo>
                  <a:lnTo>
                    <a:pt x="2530" y="8138"/>
                  </a:lnTo>
                  <a:lnTo>
                    <a:pt x="2530" y="8138"/>
                  </a:lnTo>
                  <a:lnTo>
                    <a:pt x="2868" y="8180"/>
                  </a:lnTo>
                  <a:lnTo>
                    <a:pt x="3247" y="8138"/>
                  </a:lnTo>
                  <a:lnTo>
                    <a:pt x="3584" y="8054"/>
                  </a:lnTo>
                  <a:lnTo>
                    <a:pt x="4006" y="7927"/>
                  </a:lnTo>
                  <a:lnTo>
                    <a:pt x="4385" y="7759"/>
                  </a:lnTo>
                  <a:lnTo>
                    <a:pt x="4807" y="7548"/>
                  </a:lnTo>
                  <a:lnTo>
                    <a:pt x="5229" y="7295"/>
                  </a:lnTo>
                  <a:lnTo>
                    <a:pt x="5693" y="69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440500" y="3057775"/>
              <a:ext cx="7400" cy="42175"/>
            </a:xfrm>
            <a:custGeom>
              <a:avLst/>
              <a:gdLst/>
              <a:ahLst/>
              <a:cxnLst/>
              <a:rect l="l" t="t" r="r" b="b"/>
              <a:pathLst>
                <a:path w="296" h="1687" extrusionOk="0">
                  <a:moveTo>
                    <a:pt x="254" y="0"/>
                  </a:moveTo>
                  <a:lnTo>
                    <a:pt x="254" y="42"/>
                  </a:lnTo>
                  <a:lnTo>
                    <a:pt x="127" y="464"/>
                  </a:lnTo>
                  <a:lnTo>
                    <a:pt x="43" y="844"/>
                  </a:lnTo>
                  <a:lnTo>
                    <a:pt x="1" y="1307"/>
                  </a:lnTo>
                  <a:lnTo>
                    <a:pt x="1" y="1476"/>
                  </a:lnTo>
                  <a:lnTo>
                    <a:pt x="1" y="1602"/>
                  </a:lnTo>
                  <a:lnTo>
                    <a:pt x="43" y="1687"/>
                  </a:lnTo>
                  <a:lnTo>
                    <a:pt x="127" y="1687"/>
                  </a:lnTo>
                  <a:lnTo>
                    <a:pt x="169" y="1476"/>
                  </a:lnTo>
                  <a:lnTo>
                    <a:pt x="169" y="1307"/>
                  </a:lnTo>
                  <a:lnTo>
                    <a:pt x="169" y="886"/>
                  </a:lnTo>
                  <a:lnTo>
                    <a:pt x="211" y="464"/>
                  </a:lnTo>
                  <a:lnTo>
                    <a:pt x="296" y="4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440500" y="3057775"/>
              <a:ext cx="7400" cy="42175"/>
            </a:xfrm>
            <a:custGeom>
              <a:avLst/>
              <a:gdLst/>
              <a:ahLst/>
              <a:cxnLst/>
              <a:rect l="l" t="t" r="r" b="b"/>
              <a:pathLst>
                <a:path w="296" h="1687" fill="none" extrusionOk="0">
                  <a:moveTo>
                    <a:pt x="254" y="0"/>
                  </a:moveTo>
                  <a:lnTo>
                    <a:pt x="254" y="0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127" y="464"/>
                  </a:lnTo>
                  <a:lnTo>
                    <a:pt x="43" y="844"/>
                  </a:lnTo>
                  <a:lnTo>
                    <a:pt x="43" y="844"/>
                  </a:lnTo>
                  <a:lnTo>
                    <a:pt x="1" y="1307"/>
                  </a:lnTo>
                  <a:lnTo>
                    <a:pt x="1" y="1307"/>
                  </a:lnTo>
                  <a:lnTo>
                    <a:pt x="1" y="1476"/>
                  </a:lnTo>
                  <a:lnTo>
                    <a:pt x="1" y="1602"/>
                  </a:lnTo>
                  <a:lnTo>
                    <a:pt x="43" y="1687"/>
                  </a:lnTo>
                  <a:lnTo>
                    <a:pt x="43" y="1687"/>
                  </a:lnTo>
                  <a:lnTo>
                    <a:pt x="85" y="1687"/>
                  </a:lnTo>
                  <a:lnTo>
                    <a:pt x="85" y="1687"/>
                  </a:lnTo>
                  <a:lnTo>
                    <a:pt x="127" y="1687"/>
                  </a:lnTo>
                  <a:lnTo>
                    <a:pt x="127" y="1687"/>
                  </a:lnTo>
                  <a:lnTo>
                    <a:pt x="169" y="1476"/>
                  </a:lnTo>
                  <a:lnTo>
                    <a:pt x="169" y="1307"/>
                  </a:lnTo>
                  <a:lnTo>
                    <a:pt x="169" y="1307"/>
                  </a:lnTo>
                  <a:lnTo>
                    <a:pt x="169" y="886"/>
                  </a:lnTo>
                  <a:lnTo>
                    <a:pt x="169" y="886"/>
                  </a:lnTo>
                  <a:lnTo>
                    <a:pt x="211" y="464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407825" y="3102050"/>
              <a:ext cx="3200" cy="28475"/>
            </a:xfrm>
            <a:custGeom>
              <a:avLst/>
              <a:gdLst/>
              <a:ahLst/>
              <a:cxnLst/>
              <a:rect l="l" t="t" r="r" b="b"/>
              <a:pathLst>
                <a:path w="128" h="1139" extrusionOk="0">
                  <a:moveTo>
                    <a:pt x="85" y="0"/>
                  </a:moveTo>
                  <a:lnTo>
                    <a:pt x="43" y="42"/>
                  </a:lnTo>
                  <a:lnTo>
                    <a:pt x="43" y="295"/>
                  </a:lnTo>
                  <a:lnTo>
                    <a:pt x="1" y="590"/>
                  </a:lnTo>
                  <a:lnTo>
                    <a:pt x="1" y="843"/>
                  </a:lnTo>
                  <a:lnTo>
                    <a:pt x="1" y="970"/>
                  </a:lnTo>
                  <a:lnTo>
                    <a:pt x="43" y="1096"/>
                  </a:lnTo>
                  <a:lnTo>
                    <a:pt x="85" y="1139"/>
                  </a:lnTo>
                  <a:lnTo>
                    <a:pt x="127" y="1096"/>
                  </a:lnTo>
                  <a:lnTo>
                    <a:pt x="127" y="970"/>
                  </a:lnTo>
                  <a:lnTo>
                    <a:pt x="127" y="843"/>
                  </a:lnTo>
                  <a:lnTo>
                    <a:pt x="127" y="590"/>
                  </a:lnTo>
                  <a:lnTo>
                    <a:pt x="127" y="295"/>
                  </a:lnTo>
                  <a:lnTo>
                    <a:pt x="85" y="4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407825" y="3102050"/>
              <a:ext cx="3200" cy="28475"/>
            </a:xfrm>
            <a:custGeom>
              <a:avLst/>
              <a:gdLst/>
              <a:ahLst/>
              <a:cxnLst/>
              <a:rect l="l" t="t" r="r" b="b"/>
              <a:pathLst>
                <a:path w="128" h="1139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295"/>
                  </a:lnTo>
                  <a:lnTo>
                    <a:pt x="43" y="295"/>
                  </a:lnTo>
                  <a:lnTo>
                    <a:pt x="1" y="590"/>
                  </a:lnTo>
                  <a:lnTo>
                    <a:pt x="1" y="590"/>
                  </a:lnTo>
                  <a:lnTo>
                    <a:pt x="1" y="843"/>
                  </a:lnTo>
                  <a:lnTo>
                    <a:pt x="1" y="843"/>
                  </a:lnTo>
                  <a:lnTo>
                    <a:pt x="1" y="970"/>
                  </a:lnTo>
                  <a:lnTo>
                    <a:pt x="1" y="970"/>
                  </a:lnTo>
                  <a:lnTo>
                    <a:pt x="43" y="1096"/>
                  </a:lnTo>
                  <a:lnTo>
                    <a:pt x="43" y="1096"/>
                  </a:lnTo>
                  <a:lnTo>
                    <a:pt x="85" y="1139"/>
                  </a:lnTo>
                  <a:lnTo>
                    <a:pt x="85" y="1139"/>
                  </a:lnTo>
                  <a:lnTo>
                    <a:pt x="127" y="1096"/>
                  </a:lnTo>
                  <a:lnTo>
                    <a:pt x="127" y="1096"/>
                  </a:lnTo>
                  <a:lnTo>
                    <a:pt x="127" y="970"/>
                  </a:lnTo>
                  <a:lnTo>
                    <a:pt x="127" y="970"/>
                  </a:lnTo>
                  <a:lnTo>
                    <a:pt x="127" y="843"/>
                  </a:lnTo>
                  <a:lnTo>
                    <a:pt x="127" y="843"/>
                  </a:lnTo>
                  <a:lnTo>
                    <a:pt x="127" y="590"/>
                  </a:lnTo>
                  <a:lnTo>
                    <a:pt x="127" y="590"/>
                  </a:lnTo>
                  <a:lnTo>
                    <a:pt x="127" y="295"/>
                  </a:lnTo>
                  <a:lnTo>
                    <a:pt x="127" y="295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434175" y="3135775"/>
              <a:ext cx="3200" cy="20050"/>
            </a:xfrm>
            <a:custGeom>
              <a:avLst/>
              <a:gdLst/>
              <a:ahLst/>
              <a:cxnLst/>
              <a:rect l="l" t="t" r="r" b="b"/>
              <a:pathLst>
                <a:path w="128" h="802" extrusionOk="0">
                  <a:moveTo>
                    <a:pt x="43" y="0"/>
                  </a:moveTo>
                  <a:lnTo>
                    <a:pt x="1" y="422"/>
                  </a:lnTo>
                  <a:lnTo>
                    <a:pt x="1" y="633"/>
                  </a:lnTo>
                  <a:lnTo>
                    <a:pt x="1" y="759"/>
                  </a:lnTo>
                  <a:lnTo>
                    <a:pt x="1" y="802"/>
                  </a:lnTo>
                  <a:lnTo>
                    <a:pt x="85" y="802"/>
                  </a:lnTo>
                  <a:lnTo>
                    <a:pt x="127" y="759"/>
                  </a:lnTo>
                  <a:lnTo>
                    <a:pt x="127" y="633"/>
                  </a:lnTo>
                  <a:lnTo>
                    <a:pt x="127" y="42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434175" y="3135775"/>
              <a:ext cx="3200" cy="20050"/>
            </a:xfrm>
            <a:custGeom>
              <a:avLst/>
              <a:gdLst/>
              <a:ahLst/>
              <a:cxnLst/>
              <a:rect l="l" t="t" r="r" b="b"/>
              <a:pathLst>
                <a:path w="128" h="802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1" y="759"/>
                  </a:lnTo>
                  <a:lnTo>
                    <a:pt x="1" y="802"/>
                  </a:lnTo>
                  <a:lnTo>
                    <a:pt x="43" y="802"/>
                  </a:lnTo>
                  <a:lnTo>
                    <a:pt x="43" y="802"/>
                  </a:lnTo>
                  <a:lnTo>
                    <a:pt x="85" y="802"/>
                  </a:lnTo>
                  <a:lnTo>
                    <a:pt x="127" y="759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712475" y="3124175"/>
              <a:ext cx="7400" cy="32700"/>
            </a:xfrm>
            <a:custGeom>
              <a:avLst/>
              <a:gdLst/>
              <a:ahLst/>
              <a:cxnLst/>
              <a:rect l="l" t="t" r="r" b="b"/>
              <a:pathLst>
                <a:path w="296" h="1308" extrusionOk="0">
                  <a:moveTo>
                    <a:pt x="0" y="1"/>
                  </a:moveTo>
                  <a:lnTo>
                    <a:pt x="0" y="43"/>
                  </a:lnTo>
                  <a:lnTo>
                    <a:pt x="42" y="633"/>
                  </a:lnTo>
                  <a:lnTo>
                    <a:pt x="84" y="970"/>
                  </a:lnTo>
                  <a:lnTo>
                    <a:pt x="84" y="1097"/>
                  </a:lnTo>
                  <a:lnTo>
                    <a:pt x="127" y="1266"/>
                  </a:lnTo>
                  <a:lnTo>
                    <a:pt x="211" y="1308"/>
                  </a:lnTo>
                  <a:lnTo>
                    <a:pt x="253" y="1266"/>
                  </a:lnTo>
                  <a:lnTo>
                    <a:pt x="253" y="1223"/>
                  </a:lnTo>
                  <a:lnTo>
                    <a:pt x="295" y="1097"/>
                  </a:lnTo>
                  <a:lnTo>
                    <a:pt x="253" y="928"/>
                  </a:lnTo>
                  <a:lnTo>
                    <a:pt x="211" y="63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712475" y="3124175"/>
              <a:ext cx="7400" cy="32700"/>
            </a:xfrm>
            <a:custGeom>
              <a:avLst/>
              <a:gdLst/>
              <a:ahLst/>
              <a:cxnLst/>
              <a:rect l="l" t="t" r="r" b="b"/>
              <a:pathLst>
                <a:path w="296" h="1308" fill="none" extrusionOk="0">
                  <a:moveTo>
                    <a:pt x="42" y="1"/>
                  </a:moveTo>
                  <a:lnTo>
                    <a:pt x="42" y="1"/>
                  </a:ln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2" y="633"/>
                  </a:lnTo>
                  <a:lnTo>
                    <a:pt x="42" y="633"/>
                  </a:lnTo>
                  <a:lnTo>
                    <a:pt x="84" y="970"/>
                  </a:lnTo>
                  <a:lnTo>
                    <a:pt x="84" y="970"/>
                  </a:lnTo>
                  <a:lnTo>
                    <a:pt x="84" y="1097"/>
                  </a:lnTo>
                  <a:lnTo>
                    <a:pt x="127" y="1266"/>
                  </a:lnTo>
                  <a:lnTo>
                    <a:pt x="127" y="1266"/>
                  </a:lnTo>
                  <a:lnTo>
                    <a:pt x="211" y="1308"/>
                  </a:lnTo>
                  <a:lnTo>
                    <a:pt x="211" y="1308"/>
                  </a:lnTo>
                  <a:lnTo>
                    <a:pt x="253" y="1266"/>
                  </a:lnTo>
                  <a:lnTo>
                    <a:pt x="253" y="1223"/>
                  </a:lnTo>
                  <a:lnTo>
                    <a:pt x="253" y="1223"/>
                  </a:lnTo>
                  <a:lnTo>
                    <a:pt x="295" y="1097"/>
                  </a:lnTo>
                  <a:lnTo>
                    <a:pt x="253" y="928"/>
                  </a:lnTo>
                  <a:lnTo>
                    <a:pt x="253" y="928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704025" y="3061975"/>
              <a:ext cx="5300" cy="23225"/>
            </a:xfrm>
            <a:custGeom>
              <a:avLst/>
              <a:gdLst/>
              <a:ahLst/>
              <a:cxnLst/>
              <a:rect l="l" t="t" r="r" b="b"/>
              <a:pathLst>
                <a:path w="212" h="929" extrusionOk="0">
                  <a:moveTo>
                    <a:pt x="1" y="1"/>
                  </a:moveTo>
                  <a:lnTo>
                    <a:pt x="1" y="43"/>
                  </a:lnTo>
                  <a:lnTo>
                    <a:pt x="43" y="254"/>
                  </a:lnTo>
                  <a:lnTo>
                    <a:pt x="85" y="465"/>
                  </a:lnTo>
                  <a:lnTo>
                    <a:pt x="127" y="676"/>
                  </a:lnTo>
                  <a:lnTo>
                    <a:pt x="127" y="886"/>
                  </a:lnTo>
                  <a:lnTo>
                    <a:pt x="169" y="929"/>
                  </a:lnTo>
                  <a:lnTo>
                    <a:pt x="212" y="676"/>
                  </a:lnTo>
                  <a:lnTo>
                    <a:pt x="212" y="465"/>
                  </a:lnTo>
                  <a:lnTo>
                    <a:pt x="127" y="21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704025" y="3061975"/>
              <a:ext cx="5300" cy="23225"/>
            </a:xfrm>
            <a:custGeom>
              <a:avLst/>
              <a:gdLst/>
              <a:ahLst/>
              <a:cxnLst/>
              <a:rect l="l" t="t" r="r" b="b"/>
              <a:pathLst>
                <a:path w="212" h="9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85" y="465"/>
                  </a:lnTo>
                  <a:lnTo>
                    <a:pt x="85" y="465"/>
                  </a:lnTo>
                  <a:lnTo>
                    <a:pt x="127" y="676"/>
                  </a:lnTo>
                  <a:lnTo>
                    <a:pt x="127" y="676"/>
                  </a:lnTo>
                  <a:lnTo>
                    <a:pt x="127" y="886"/>
                  </a:lnTo>
                  <a:lnTo>
                    <a:pt x="127" y="886"/>
                  </a:lnTo>
                  <a:lnTo>
                    <a:pt x="169" y="929"/>
                  </a:lnTo>
                  <a:lnTo>
                    <a:pt x="169" y="929"/>
                  </a:lnTo>
                  <a:lnTo>
                    <a:pt x="169" y="929"/>
                  </a:lnTo>
                  <a:lnTo>
                    <a:pt x="169" y="929"/>
                  </a:lnTo>
                  <a:lnTo>
                    <a:pt x="212" y="676"/>
                  </a:lnTo>
                  <a:lnTo>
                    <a:pt x="212" y="676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127" y="212"/>
                  </a:lnTo>
                  <a:lnTo>
                    <a:pt x="127" y="21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733550" y="3094650"/>
              <a:ext cx="5300" cy="9525"/>
            </a:xfrm>
            <a:custGeom>
              <a:avLst/>
              <a:gdLst/>
              <a:ahLst/>
              <a:cxnLst/>
              <a:rect l="l" t="t" r="r" b="b"/>
              <a:pathLst>
                <a:path w="212" h="381" extrusionOk="0">
                  <a:moveTo>
                    <a:pt x="0" y="1"/>
                  </a:moveTo>
                  <a:lnTo>
                    <a:pt x="0" y="43"/>
                  </a:lnTo>
                  <a:lnTo>
                    <a:pt x="43" y="212"/>
                  </a:lnTo>
                  <a:lnTo>
                    <a:pt x="127" y="338"/>
                  </a:lnTo>
                  <a:lnTo>
                    <a:pt x="169" y="380"/>
                  </a:lnTo>
                  <a:lnTo>
                    <a:pt x="211" y="338"/>
                  </a:lnTo>
                  <a:lnTo>
                    <a:pt x="127" y="170"/>
                  </a:lnTo>
                  <a:lnTo>
                    <a:pt x="43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733550" y="3094650"/>
              <a:ext cx="5300" cy="9525"/>
            </a:xfrm>
            <a:custGeom>
              <a:avLst/>
              <a:gdLst/>
              <a:ahLst/>
              <a:cxnLst/>
              <a:rect l="l" t="t" r="r" b="b"/>
              <a:pathLst>
                <a:path w="212" h="381" fill="none" extrusionOk="0">
                  <a:moveTo>
                    <a:pt x="0" y="1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43" y="212"/>
                  </a:lnTo>
                  <a:lnTo>
                    <a:pt x="43" y="212"/>
                  </a:lnTo>
                  <a:lnTo>
                    <a:pt x="127" y="338"/>
                  </a:lnTo>
                  <a:lnTo>
                    <a:pt x="127" y="338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211" y="338"/>
                  </a:lnTo>
                  <a:lnTo>
                    <a:pt x="211" y="338"/>
                  </a:lnTo>
                  <a:lnTo>
                    <a:pt x="127" y="170"/>
                  </a:lnTo>
                  <a:lnTo>
                    <a:pt x="127" y="170"/>
                  </a:lnTo>
                  <a:lnTo>
                    <a:pt x="43" y="4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821050" y="3327625"/>
              <a:ext cx="3175" cy="42175"/>
            </a:xfrm>
            <a:custGeom>
              <a:avLst/>
              <a:gdLst/>
              <a:ahLst/>
              <a:cxnLst/>
              <a:rect l="l" t="t" r="r" b="b"/>
              <a:pathLst>
                <a:path w="127" h="1687" extrusionOk="0">
                  <a:moveTo>
                    <a:pt x="42" y="0"/>
                  </a:moveTo>
                  <a:lnTo>
                    <a:pt x="0" y="844"/>
                  </a:lnTo>
                  <a:lnTo>
                    <a:pt x="0" y="1265"/>
                  </a:lnTo>
                  <a:lnTo>
                    <a:pt x="0" y="1434"/>
                  </a:lnTo>
                  <a:lnTo>
                    <a:pt x="0" y="1645"/>
                  </a:lnTo>
                  <a:lnTo>
                    <a:pt x="42" y="1687"/>
                  </a:lnTo>
                  <a:lnTo>
                    <a:pt x="84" y="1645"/>
                  </a:lnTo>
                  <a:lnTo>
                    <a:pt x="127" y="1434"/>
                  </a:lnTo>
                  <a:lnTo>
                    <a:pt x="127" y="1265"/>
                  </a:lnTo>
                  <a:lnTo>
                    <a:pt x="127" y="84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821050" y="3327625"/>
              <a:ext cx="3175" cy="42175"/>
            </a:xfrm>
            <a:custGeom>
              <a:avLst/>
              <a:gdLst/>
              <a:ahLst/>
              <a:cxnLst/>
              <a:rect l="l" t="t" r="r" b="b"/>
              <a:pathLst>
                <a:path w="127" h="1687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844"/>
                  </a:lnTo>
                  <a:lnTo>
                    <a:pt x="0" y="844"/>
                  </a:lnTo>
                  <a:lnTo>
                    <a:pt x="0" y="1265"/>
                  </a:lnTo>
                  <a:lnTo>
                    <a:pt x="0" y="1265"/>
                  </a:lnTo>
                  <a:lnTo>
                    <a:pt x="0" y="1434"/>
                  </a:lnTo>
                  <a:lnTo>
                    <a:pt x="0" y="1645"/>
                  </a:lnTo>
                  <a:lnTo>
                    <a:pt x="0" y="1645"/>
                  </a:lnTo>
                  <a:lnTo>
                    <a:pt x="42" y="1687"/>
                  </a:lnTo>
                  <a:lnTo>
                    <a:pt x="42" y="1687"/>
                  </a:lnTo>
                  <a:lnTo>
                    <a:pt x="84" y="1645"/>
                  </a:lnTo>
                  <a:lnTo>
                    <a:pt x="84" y="1645"/>
                  </a:lnTo>
                  <a:lnTo>
                    <a:pt x="127" y="1434"/>
                  </a:lnTo>
                  <a:lnTo>
                    <a:pt x="127" y="1265"/>
                  </a:lnTo>
                  <a:lnTo>
                    <a:pt x="127" y="1265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796800" y="3378225"/>
              <a:ext cx="5300" cy="43225"/>
            </a:xfrm>
            <a:custGeom>
              <a:avLst/>
              <a:gdLst/>
              <a:ahLst/>
              <a:cxnLst/>
              <a:rect l="l" t="t" r="r" b="b"/>
              <a:pathLst>
                <a:path w="212" h="1729" extrusionOk="0">
                  <a:moveTo>
                    <a:pt x="127" y="0"/>
                  </a:moveTo>
                  <a:lnTo>
                    <a:pt x="85" y="42"/>
                  </a:lnTo>
                  <a:lnTo>
                    <a:pt x="127" y="464"/>
                  </a:lnTo>
                  <a:lnTo>
                    <a:pt x="85" y="886"/>
                  </a:lnTo>
                  <a:lnTo>
                    <a:pt x="42" y="1265"/>
                  </a:lnTo>
                  <a:lnTo>
                    <a:pt x="0" y="1687"/>
                  </a:lnTo>
                  <a:lnTo>
                    <a:pt x="0" y="1729"/>
                  </a:lnTo>
                  <a:lnTo>
                    <a:pt x="42" y="1687"/>
                  </a:lnTo>
                  <a:lnTo>
                    <a:pt x="127" y="1518"/>
                  </a:lnTo>
                  <a:lnTo>
                    <a:pt x="169" y="1307"/>
                  </a:lnTo>
                  <a:lnTo>
                    <a:pt x="211" y="886"/>
                  </a:lnTo>
                  <a:lnTo>
                    <a:pt x="211" y="464"/>
                  </a:lnTo>
                  <a:lnTo>
                    <a:pt x="169" y="4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796800" y="3378225"/>
              <a:ext cx="5300" cy="43225"/>
            </a:xfrm>
            <a:custGeom>
              <a:avLst/>
              <a:gdLst/>
              <a:ahLst/>
              <a:cxnLst/>
              <a:rect l="l" t="t" r="r" b="b"/>
              <a:pathLst>
                <a:path w="212" h="1729" fill="none" extrusionOk="0">
                  <a:moveTo>
                    <a:pt x="127" y="0"/>
                  </a:moveTo>
                  <a:lnTo>
                    <a:pt x="127" y="0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127" y="464"/>
                  </a:lnTo>
                  <a:lnTo>
                    <a:pt x="85" y="886"/>
                  </a:lnTo>
                  <a:lnTo>
                    <a:pt x="85" y="886"/>
                  </a:lnTo>
                  <a:lnTo>
                    <a:pt x="42" y="1265"/>
                  </a:lnTo>
                  <a:lnTo>
                    <a:pt x="0" y="1687"/>
                  </a:lnTo>
                  <a:lnTo>
                    <a:pt x="0" y="1687"/>
                  </a:lnTo>
                  <a:lnTo>
                    <a:pt x="0" y="1687"/>
                  </a:lnTo>
                  <a:lnTo>
                    <a:pt x="0" y="1729"/>
                  </a:lnTo>
                  <a:lnTo>
                    <a:pt x="0" y="1729"/>
                  </a:lnTo>
                  <a:lnTo>
                    <a:pt x="42" y="1687"/>
                  </a:lnTo>
                  <a:lnTo>
                    <a:pt x="42" y="1687"/>
                  </a:lnTo>
                  <a:lnTo>
                    <a:pt x="127" y="1518"/>
                  </a:lnTo>
                  <a:lnTo>
                    <a:pt x="169" y="1307"/>
                  </a:lnTo>
                  <a:lnTo>
                    <a:pt x="211" y="886"/>
                  </a:lnTo>
                  <a:lnTo>
                    <a:pt x="211" y="886"/>
                  </a:lnTo>
                  <a:lnTo>
                    <a:pt x="211" y="464"/>
                  </a:lnTo>
                  <a:lnTo>
                    <a:pt x="169" y="42"/>
                  </a:lnTo>
                  <a:lnTo>
                    <a:pt x="169" y="42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389900" y="3400350"/>
              <a:ext cx="32700" cy="65375"/>
            </a:xfrm>
            <a:custGeom>
              <a:avLst/>
              <a:gdLst/>
              <a:ahLst/>
              <a:cxnLst/>
              <a:rect l="l" t="t" r="r" b="b"/>
              <a:pathLst>
                <a:path w="1308" h="2615" extrusionOk="0">
                  <a:moveTo>
                    <a:pt x="85" y="1"/>
                  </a:moveTo>
                  <a:lnTo>
                    <a:pt x="43" y="43"/>
                  </a:lnTo>
                  <a:lnTo>
                    <a:pt x="1" y="422"/>
                  </a:lnTo>
                  <a:lnTo>
                    <a:pt x="43" y="802"/>
                  </a:lnTo>
                  <a:lnTo>
                    <a:pt x="127" y="1139"/>
                  </a:lnTo>
                  <a:lnTo>
                    <a:pt x="254" y="1476"/>
                  </a:lnTo>
                  <a:lnTo>
                    <a:pt x="422" y="1814"/>
                  </a:lnTo>
                  <a:lnTo>
                    <a:pt x="633" y="2151"/>
                  </a:lnTo>
                  <a:lnTo>
                    <a:pt x="886" y="2404"/>
                  </a:lnTo>
                  <a:lnTo>
                    <a:pt x="1181" y="2615"/>
                  </a:lnTo>
                  <a:lnTo>
                    <a:pt x="1223" y="2615"/>
                  </a:lnTo>
                  <a:lnTo>
                    <a:pt x="1266" y="2573"/>
                  </a:lnTo>
                  <a:lnTo>
                    <a:pt x="1308" y="2531"/>
                  </a:lnTo>
                  <a:lnTo>
                    <a:pt x="1266" y="2531"/>
                  </a:lnTo>
                  <a:lnTo>
                    <a:pt x="1013" y="2278"/>
                  </a:lnTo>
                  <a:lnTo>
                    <a:pt x="760" y="2025"/>
                  </a:lnTo>
                  <a:lnTo>
                    <a:pt x="549" y="1729"/>
                  </a:lnTo>
                  <a:lnTo>
                    <a:pt x="380" y="1434"/>
                  </a:lnTo>
                  <a:lnTo>
                    <a:pt x="254" y="1097"/>
                  </a:lnTo>
                  <a:lnTo>
                    <a:pt x="169" y="760"/>
                  </a:lnTo>
                  <a:lnTo>
                    <a:pt x="85" y="422"/>
                  </a:lnTo>
                  <a:lnTo>
                    <a:pt x="85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389900" y="3400350"/>
              <a:ext cx="32700" cy="65375"/>
            </a:xfrm>
            <a:custGeom>
              <a:avLst/>
              <a:gdLst/>
              <a:ahLst/>
              <a:cxnLst/>
              <a:rect l="l" t="t" r="r" b="b"/>
              <a:pathLst>
                <a:path w="1308" h="2615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422"/>
                  </a:lnTo>
                  <a:lnTo>
                    <a:pt x="43" y="802"/>
                  </a:lnTo>
                  <a:lnTo>
                    <a:pt x="127" y="1139"/>
                  </a:lnTo>
                  <a:lnTo>
                    <a:pt x="254" y="1476"/>
                  </a:lnTo>
                  <a:lnTo>
                    <a:pt x="254" y="1476"/>
                  </a:lnTo>
                  <a:lnTo>
                    <a:pt x="422" y="1814"/>
                  </a:lnTo>
                  <a:lnTo>
                    <a:pt x="633" y="2151"/>
                  </a:lnTo>
                  <a:lnTo>
                    <a:pt x="886" y="2404"/>
                  </a:lnTo>
                  <a:lnTo>
                    <a:pt x="1181" y="2615"/>
                  </a:lnTo>
                  <a:lnTo>
                    <a:pt x="1181" y="2615"/>
                  </a:lnTo>
                  <a:lnTo>
                    <a:pt x="1223" y="2615"/>
                  </a:lnTo>
                  <a:lnTo>
                    <a:pt x="1223" y="2615"/>
                  </a:lnTo>
                  <a:lnTo>
                    <a:pt x="1266" y="2573"/>
                  </a:lnTo>
                  <a:lnTo>
                    <a:pt x="1308" y="2531"/>
                  </a:lnTo>
                  <a:lnTo>
                    <a:pt x="1266" y="2531"/>
                  </a:lnTo>
                  <a:lnTo>
                    <a:pt x="1266" y="2531"/>
                  </a:lnTo>
                  <a:lnTo>
                    <a:pt x="1013" y="2278"/>
                  </a:lnTo>
                  <a:lnTo>
                    <a:pt x="760" y="2025"/>
                  </a:lnTo>
                  <a:lnTo>
                    <a:pt x="760" y="2025"/>
                  </a:lnTo>
                  <a:lnTo>
                    <a:pt x="549" y="1729"/>
                  </a:lnTo>
                  <a:lnTo>
                    <a:pt x="380" y="1434"/>
                  </a:lnTo>
                  <a:lnTo>
                    <a:pt x="380" y="1434"/>
                  </a:lnTo>
                  <a:lnTo>
                    <a:pt x="254" y="1097"/>
                  </a:lnTo>
                  <a:lnTo>
                    <a:pt x="169" y="760"/>
                  </a:lnTo>
                  <a:lnTo>
                    <a:pt x="85" y="422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557500" y="3459375"/>
              <a:ext cx="47475" cy="16900"/>
            </a:xfrm>
            <a:custGeom>
              <a:avLst/>
              <a:gdLst/>
              <a:ahLst/>
              <a:cxnLst/>
              <a:rect l="l" t="t" r="r" b="b"/>
              <a:pathLst>
                <a:path w="1899" h="676" extrusionOk="0">
                  <a:moveTo>
                    <a:pt x="591" y="1"/>
                  </a:moveTo>
                  <a:lnTo>
                    <a:pt x="380" y="85"/>
                  </a:lnTo>
                  <a:lnTo>
                    <a:pt x="170" y="170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3"/>
                  </a:lnTo>
                  <a:lnTo>
                    <a:pt x="43" y="380"/>
                  </a:lnTo>
                  <a:lnTo>
                    <a:pt x="212" y="296"/>
                  </a:lnTo>
                  <a:lnTo>
                    <a:pt x="380" y="212"/>
                  </a:lnTo>
                  <a:lnTo>
                    <a:pt x="591" y="127"/>
                  </a:lnTo>
                  <a:lnTo>
                    <a:pt x="1013" y="127"/>
                  </a:lnTo>
                  <a:lnTo>
                    <a:pt x="1266" y="212"/>
                  </a:lnTo>
                  <a:lnTo>
                    <a:pt x="1477" y="338"/>
                  </a:lnTo>
                  <a:lnTo>
                    <a:pt x="1687" y="507"/>
                  </a:lnTo>
                  <a:lnTo>
                    <a:pt x="1856" y="676"/>
                  </a:lnTo>
                  <a:lnTo>
                    <a:pt x="1898" y="676"/>
                  </a:lnTo>
                  <a:lnTo>
                    <a:pt x="1898" y="633"/>
                  </a:lnTo>
                  <a:lnTo>
                    <a:pt x="1856" y="507"/>
                  </a:lnTo>
                  <a:lnTo>
                    <a:pt x="1772" y="380"/>
                  </a:lnTo>
                  <a:lnTo>
                    <a:pt x="1561" y="212"/>
                  </a:lnTo>
                  <a:lnTo>
                    <a:pt x="1308" y="85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557500" y="3459375"/>
              <a:ext cx="47475" cy="16900"/>
            </a:xfrm>
            <a:custGeom>
              <a:avLst/>
              <a:gdLst/>
              <a:ahLst/>
              <a:cxnLst/>
              <a:rect l="l" t="t" r="r" b="b"/>
              <a:pathLst>
                <a:path w="1899" h="676" fill="none" extrusionOk="0">
                  <a:moveTo>
                    <a:pt x="844" y="1"/>
                  </a:moveTo>
                  <a:lnTo>
                    <a:pt x="844" y="1"/>
                  </a:lnTo>
                  <a:lnTo>
                    <a:pt x="591" y="1"/>
                  </a:lnTo>
                  <a:lnTo>
                    <a:pt x="380" y="85"/>
                  </a:lnTo>
                  <a:lnTo>
                    <a:pt x="170" y="170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3"/>
                  </a:lnTo>
                  <a:lnTo>
                    <a:pt x="1" y="423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212" y="296"/>
                  </a:lnTo>
                  <a:lnTo>
                    <a:pt x="380" y="212"/>
                  </a:lnTo>
                  <a:lnTo>
                    <a:pt x="591" y="127"/>
                  </a:lnTo>
                  <a:lnTo>
                    <a:pt x="802" y="127"/>
                  </a:lnTo>
                  <a:lnTo>
                    <a:pt x="802" y="127"/>
                  </a:lnTo>
                  <a:lnTo>
                    <a:pt x="1013" y="127"/>
                  </a:lnTo>
                  <a:lnTo>
                    <a:pt x="1013" y="127"/>
                  </a:lnTo>
                  <a:lnTo>
                    <a:pt x="1266" y="212"/>
                  </a:lnTo>
                  <a:lnTo>
                    <a:pt x="1477" y="338"/>
                  </a:lnTo>
                  <a:lnTo>
                    <a:pt x="1477" y="338"/>
                  </a:lnTo>
                  <a:lnTo>
                    <a:pt x="1687" y="507"/>
                  </a:lnTo>
                  <a:lnTo>
                    <a:pt x="1856" y="676"/>
                  </a:lnTo>
                  <a:lnTo>
                    <a:pt x="1856" y="676"/>
                  </a:lnTo>
                  <a:lnTo>
                    <a:pt x="1856" y="676"/>
                  </a:lnTo>
                  <a:lnTo>
                    <a:pt x="1856" y="676"/>
                  </a:lnTo>
                  <a:lnTo>
                    <a:pt x="1898" y="676"/>
                  </a:lnTo>
                  <a:lnTo>
                    <a:pt x="1898" y="633"/>
                  </a:lnTo>
                  <a:lnTo>
                    <a:pt x="1898" y="633"/>
                  </a:lnTo>
                  <a:lnTo>
                    <a:pt x="1856" y="507"/>
                  </a:lnTo>
                  <a:lnTo>
                    <a:pt x="1772" y="380"/>
                  </a:lnTo>
                  <a:lnTo>
                    <a:pt x="1561" y="212"/>
                  </a:lnTo>
                  <a:lnTo>
                    <a:pt x="1561" y="212"/>
                  </a:lnTo>
                  <a:lnTo>
                    <a:pt x="1308" y="85"/>
                  </a:lnTo>
                  <a:lnTo>
                    <a:pt x="1013" y="1"/>
                  </a:lnTo>
                  <a:lnTo>
                    <a:pt x="1013" y="1"/>
                  </a:lnTo>
                  <a:lnTo>
                    <a:pt x="8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729325" y="3441475"/>
              <a:ext cx="27450" cy="28475"/>
            </a:xfrm>
            <a:custGeom>
              <a:avLst/>
              <a:gdLst/>
              <a:ahLst/>
              <a:cxnLst/>
              <a:rect l="l" t="t" r="r" b="b"/>
              <a:pathLst>
                <a:path w="1098" h="1139" extrusionOk="0">
                  <a:moveTo>
                    <a:pt x="1013" y="0"/>
                  </a:moveTo>
                  <a:lnTo>
                    <a:pt x="971" y="169"/>
                  </a:lnTo>
                  <a:lnTo>
                    <a:pt x="844" y="337"/>
                  </a:lnTo>
                  <a:lnTo>
                    <a:pt x="591" y="633"/>
                  </a:lnTo>
                  <a:lnTo>
                    <a:pt x="338" y="843"/>
                  </a:lnTo>
                  <a:lnTo>
                    <a:pt x="1" y="1054"/>
                  </a:lnTo>
                  <a:lnTo>
                    <a:pt x="1" y="1096"/>
                  </a:lnTo>
                  <a:lnTo>
                    <a:pt x="43" y="1139"/>
                  </a:lnTo>
                  <a:lnTo>
                    <a:pt x="254" y="1096"/>
                  </a:lnTo>
                  <a:lnTo>
                    <a:pt x="422" y="1012"/>
                  </a:lnTo>
                  <a:lnTo>
                    <a:pt x="591" y="886"/>
                  </a:lnTo>
                  <a:lnTo>
                    <a:pt x="718" y="717"/>
                  </a:lnTo>
                  <a:lnTo>
                    <a:pt x="844" y="590"/>
                  </a:lnTo>
                  <a:lnTo>
                    <a:pt x="928" y="422"/>
                  </a:lnTo>
                  <a:lnTo>
                    <a:pt x="1097" y="42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729325" y="3441475"/>
              <a:ext cx="27450" cy="28475"/>
            </a:xfrm>
            <a:custGeom>
              <a:avLst/>
              <a:gdLst/>
              <a:ahLst/>
              <a:cxnLst/>
              <a:rect l="l" t="t" r="r" b="b"/>
              <a:pathLst>
                <a:path w="1098" h="1139" fill="none" extrusionOk="0">
                  <a:moveTo>
                    <a:pt x="1055" y="0"/>
                  </a:moveTo>
                  <a:lnTo>
                    <a:pt x="1055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971" y="169"/>
                  </a:lnTo>
                  <a:lnTo>
                    <a:pt x="844" y="337"/>
                  </a:lnTo>
                  <a:lnTo>
                    <a:pt x="844" y="337"/>
                  </a:lnTo>
                  <a:lnTo>
                    <a:pt x="591" y="633"/>
                  </a:lnTo>
                  <a:lnTo>
                    <a:pt x="591" y="633"/>
                  </a:lnTo>
                  <a:lnTo>
                    <a:pt x="338" y="843"/>
                  </a:lnTo>
                  <a:lnTo>
                    <a:pt x="338" y="843"/>
                  </a:lnTo>
                  <a:lnTo>
                    <a:pt x="1" y="1054"/>
                  </a:lnTo>
                  <a:lnTo>
                    <a:pt x="1" y="1054"/>
                  </a:lnTo>
                  <a:lnTo>
                    <a:pt x="1" y="1096"/>
                  </a:lnTo>
                  <a:lnTo>
                    <a:pt x="43" y="1139"/>
                  </a:lnTo>
                  <a:lnTo>
                    <a:pt x="43" y="1139"/>
                  </a:lnTo>
                  <a:lnTo>
                    <a:pt x="43" y="1139"/>
                  </a:lnTo>
                  <a:lnTo>
                    <a:pt x="43" y="1139"/>
                  </a:lnTo>
                  <a:lnTo>
                    <a:pt x="254" y="1096"/>
                  </a:lnTo>
                  <a:lnTo>
                    <a:pt x="422" y="1012"/>
                  </a:lnTo>
                  <a:lnTo>
                    <a:pt x="591" y="886"/>
                  </a:lnTo>
                  <a:lnTo>
                    <a:pt x="718" y="717"/>
                  </a:lnTo>
                  <a:lnTo>
                    <a:pt x="718" y="717"/>
                  </a:lnTo>
                  <a:lnTo>
                    <a:pt x="844" y="590"/>
                  </a:lnTo>
                  <a:lnTo>
                    <a:pt x="928" y="422"/>
                  </a:lnTo>
                  <a:lnTo>
                    <a:pt x="928" y="422"/>
                  </a:lnTo>
                  <a:lnTo>
                    <a:pt x="1097" y="42"/>
                  </a:lnTo>
                  <a:lnTo>
                    <a:pt x="1097" y="42"/>
                  </a:lnTo>
                  <a:lnTo>
                    <a:pt x="1055" y="0"/>
                  </a:lnTo>
                  <a:lnTo>
                    <a:pt x="10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329825" y="3279125"/>
              <a:ext cx="7400" cy="58000"/>
            </a:xfrm>
            <a:custGeom>
              <a:avLst/>
              <a:gdLst/>
              <a:ahLst/>
              <a:cxnLst/>
              <a:rect l="l" t="t" r="r" b="b"/>
              <a:pathLst>
                <a:path w="296" h="2320" extrusionOk="0">
                  <a:moveTo>
                    <a:pt x="127" y="1"/>
                  </a:moveTo>
                  <a:lnTo>
                    <a:pt x="85" y="43"/>
                  </a:lnTo>
                  <a:lnTo>
                    <a:pt x="0" y="591"/>
                  </a:lnTo>
                  <a:lnTo>
                    <a:pt x="0" y="1181"/>
                  </a:lnTo>
                  <a:lnTo>
                    <a:pt x="42" y="1730"/>
                  </a:lnTo>
                  <a:lnTo>
                    <a:pt x="127" y="1983"/>
                  </a:lnTo>
                  <a:lnTo>
                    <a:pt x="169" y="2278"/>
                  </a:lnTo>
                  <a:lnTo>
                    <a:pt x="211" y="2278"/>
                  </a:lnTo>
                  <a:lnTo>
                    <a:pt x="253" y="2320"/>
                  </a:lnTo>
                  <a:lnTo>
                    <a:pt x="295" y="2278"/>
                  </a:lnTo>
                  <a:lnTo>
                    <a:pt x="295" y="2235"/>
                  </a:lnTo>
                  <a:lnTo>
                    <a:pt x="295" y="1983"/>
                  </a:lnTo>
                  <a:lnTo>
                    <a:pt x="253" y="1687"/>
                  </a:lnTo>
                  <a:lnTo>
                    <a:pt x="169" y="1139"/>
                  </a:lnTo>
                  <a:lnTo>
                    <a:pt x="127" y="591"/>
                  </a:lnTo>
                  <a:lnTo>
                    <a:pt x="127" y="4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329825" y="3279125"/>
              <a:ext cx="7400" cy="58000"/>
            </a:xfrm>
            <a:custGeom>
              <a:avLst/>
              <a:gdLst/>
              <a:ahLst/>
              <a:cxnLst/>
              <a:rect l="l" t="t" r="r" b="b"/>
              <a:pathLst>
                <a:path w="296" h="2320" fill="none" extrusionOk="0">
                  <a:moveTo>
                    <a:pt x="127" y="1"/>
                  </a:moveTo>
                  <a:lnTo>
                    <a:pt x="127" y="1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0" y="1181"/>
                  </a:lnTo>
                  <a:lnTo>
                    <a:pt x="0" y="1181"/>
                  </a:lnTo>
                  <a:lnTo>
                    <a:pt x="42" y="1730"/>
                  </a:lnTo>
                  <a:lnTo>
                    <a:pt x="42" y="1730"/>
                  </a:lnTo>
                  <a:lnTo>
                    <a:pt x="127" y="1983"/>
                  </a:lnTo>
                  <a:lnTo>
                    <a:pt x="169" y="2278"/>
                  </a:lnTo>
                  <a:lnTo>
                    <a:pt x="169" y="2278"/>
                  </a:lnTo>
                  <a:lnTo>
                    <a:pt x="211" y="2278"/>
                  </a:lnTo>
                  <a:lnTo>
                    <a:pt x="253" y="2320"/>
                  </a:lnTo>
                  <a:lnTo>
                    <a:pt x="253" y="2320"/>
                  </a:lnTo>
                  <a:lnTo>
                    <a:pt x="295" y="2278"/>
                  </a:lnTo>
                  <a:lnTo>
                    <a:pt x="295" y="2235"/>
                  </a:lnTo>
                  <a:lnTo>
                    <a:pt x="295" y="2235"/>
                  </a:lnTo>
                  <a:lnTo>
                    <a:pt x="295" y="1983"/>
                  </a:lnTo>
                  <a:lnTo>
                    <a:pt x="253" y="1687"/>
                  </a:lnTo>
                  <a:lnTo>
                    <a:pt x="253" y="1687"/>
                  </a:lnTo>
                  <a:lnTo>
                    <a:pt x="169" y="1139"/>
                  </a:lnTo>
                  <a:lnTo>
                    <a:pt x="169" y="1139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357225" y="3326575"/>
              <a:ext cx="2125" cy="16875"/>
            </a:xfrm>
            <a:custGeom>
              <a:avLst/>
              <a:gdLst/>
              <a:ahLst/>
              <a:cxnLst/>
              <a:rect l="l" t="t" r="r" b="b"/>
              <a:pathLst>
                <a:path w="85" h="675" extrusionOk="0">
                  <a:moveTo>
                    <a:pt x="43" y="0"/>
                  </a:moveTo>
                  <a:lnTo>
                    <a:pt x="1" y="42"/>
                  </a:lnTo>
                  <a:lnTo>
                    <a:pt x="1" y="337"/>
                  </a:lnTo>
                  <a:lnTo>
                    <a:pt x="1" y="633"/>
                  </a:lnTo>
                  <a:lnTo>
                    <a:pt x="43" y="675"/>
                  </a:lnTo>
                  <a:lnTo>
                    <a:pt x="43" y="633"/>
                  </a:lnTo>
                  <a:lnTo>
                    <a:pt x="85" y="337"/>
                  </a:lnTo>
                  <a:lnTo>
                    <a:pt x="85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357225" y="3326575"/>
              <a:ext cx="2125" cy="16875"/>
            </a:xfrm>
            <a:custGeom>
              <a:avLst/>
              <a:gdLst/>
              <a:ahLst/>
              <a:cxnLst/>
              <a:rect l="l" t="t" r="r" b="b"/>
              <a:pathLst>
                <a:path w="85" h="675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43" y="675"/>
                  </a:lnTo>
                  <a:lnTo>
                    <a:pt x="43" y="675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511125" y="3514200"/>
              <a:ext cx="10575" cy="28475"/>
            </a:xfrm>
            <a:custGeom>
              <a:avLst/>
              <a:gdLst/>
              <a:ahLst/>
              <a:cxnLst/>
              <a:rect l="l" t="t" r="r" b="b"/>
              <a:pathLst>
                <a:path w="423" h="1139" extrusionOk="0">
                  <a:moveTo>
                    <a:pt x="85" y="0"/>
                  </a:moveTo>
                  <a:lnTo>
                    <a:pt x="43" y="43"/>
                  </a:lnTo>
                  <a:lnTo>
                    <a:pt x="1" y="338"/>
                  </a:lnTo>
                  <a:lnTo>
                    <a:pt x="43" y="633"/>
                  </a:lnTo>
                  <a:lnTo>
                    <a:pt x="169" y="928"/>
                  </a:lnTo>
                  <a:lnTo>
                    <a:pt x="211" y="1055"/>
                  </a:lnTo>
                  <a:lnTo>
                    <a:pt x="338" y="1139"/>
                  </a:lnTo>
                  <a:lnTo>
                    <a:pt x="422" y="1139"/>
                  </a:lnTo>
                  <a:lnTo>
                    <a:pt x="422" y="1055"/>
                  </a:lnTo>
                  <a:lnTo>
                    <a:pt x="296" y="844"/>
                  </a:lnTo>
                  <a:lnTo>
                    <a:pt x="169" y="591"/>
                  </a:lnTo>
                  <a:lnTo>
                    <a:pt x="127" y="338"/>
                  </a:lnTo>
                  <a:lnTo>
                    <a:pt x="127" y="85"/>
                  </a:lnTo>
                  <a:lnTo>
                    <a:pt x="85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511125" y="3514200"/>
              <a:ext cx="10575" cy="28475"/>
            </a:xfrm>
            <a:custGeom>
              <a:avLst/>
              <a:gdLst/>
              <a:ahLst/>
              <a:cxnLst/>
              <a:rect l="l" t="t" r="r" b="b"/>
              <a:pathLst>
                <a:path w="423" h="1139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338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169" y="928"/>
                  </a:lnTo>
                  <a:lnTo>
                    <a:pt x="169" y="928"/>
                  </a:lnTo>
                  <a:lnTo>
                    <a:pt x="211" y="1055"/>
                  </a:lnTo>
                  <a:lnTo>
                    <a:pt x="338" y="1139"/>
                  </a:lnTo>
                  <a:lnTo>
                    <a:pt x="338" y="1139"/>
                  </a:lnTo>
                  <a:lnTo>
                    <a:pt x="380" y="1139"/>
                  </a:lnTo>
                  <a:lnTo>
                    <a:pt x="380" y="1139"/>
                  </a:lnTo>
                  <a:lnTo>
                    <a:pt x="422" y="1139"/>
                  </a:lnTo>
                  <a:lnTo>
                    <a:pt x="422" y="1055"/>
                  </a:lnTo>
                  <a:lnTo>
                    <a:pt x="422" y="1055"/>
                  </a:lnTo>
                  <a:lnTo>
                    <a:pt x="296" y="844"/>
                  </a:lnTo>
                  <a:lnTo>
                    <a:pt x="296" y="844"/>
                  </a:lnTo>
                  <a:lnTo>
                    <a:pt x="169" y="591"/>
                  </a:lnTo>
                  <a:lnTo>
                    <a:pt x="169" y="591"/>
                  </a:lnTo>
                  <a:lnTo>
                    <a:pt x="127" y="338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85" y="43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540650" y="3518425"/>
              <a:ext cx="3175" cy="12675"/>
            </a:xfrm>
            <a:custGeom>
              <a:avLst/>
              <a:gdLst/>
              <a:ahLst/>
              <a:cxnLst/>
              <a:rect l="l" t="t" r="r" b="b"/>
              <a:pathLst>
                <a:path w="127" h="507" extrusionOk="0">
                  <a:moveTo>
                    <a:pt x="85" y="0"/>
                  </a:moveTo>
                  <a:lnTo>
                    <a:pt x="42" y="42"/>
                  </a:lnTo>
                  <a:lnTo>
                    <a:pt x="42" y="253"/>
                  </a:lnTo>
                  <a:lnTo>
                    <a:pt x="0" y="464"/>
                  </a:lnTo>
                  <a:lnTo>
                    <a:pt x="42" y="506"/>
                  </a:lnTo>
                  <a:lnTo>
                    <a:pt x="85" y="506"/>
                  </a:lnTo>
                  <a:lnTo>
                    <a:pt x="127" y="464"/>
                  </a:lnTo>
                  <a:lnTo>
                    <a:pt x="127" y="253"/>
                  </a:lnTo>
                  <a:lnTo>
                    <a:pt x="85" y="4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540650" y="3518425"/>
              <a:ext cx="3175" cy="12675"/>
            </a:xfrm>
            <a:custGeom>
              <a:avLst/>
              <a:gdLst/>
              <a:ahLst/>
              <a:cxnLst/>
              <a:rect l="l" t="t" r="r" b="b"/>
              <a:pathLst>
                <a:path w="127" h="507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253"/>
                  </a:lnTo>
                  <a:lnTo>
                    <a:pt x="42" y="253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42" y="506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651325" y="3507875"/>
              <a:ext cx="3200" cy="24275"/>
            </a:xfrm>
            <a:custGeom>
              <a:avLst/>
              <a:gdLst/>
              <a:ahLst/>
              <a:cxnLst/>
              <a:rect l="l" t="t" r="r" b="b"/>
              <a:pathLst>
                <a:path w="128" h="971" extrusionOk="0">
                  <a:moveTo>
                    <a:pt x="43" y="0"/>
                  </a:moveTo>
                  <a:lnTo>
                    <a:pt x="1" y="253"/>
                  </a:lnTo>
                  <a:lnTo>
                    <a:pt x="1" y="506"/>
                  </a:lnTo>
                  <a:lnTo>
                    <a:pt x="1" y="717"/>
                  </a:lnTo>
                  <a:lnTo>
                    <a:pt x="1" y="844"/>
                  </a:lnTo>
                  <a:lnTo>
                    <a:pt x="1" y="928"/>
                  </a:lnTo>
                  <a:lnTo>
                    <a:pt x="43" y="970"/>
                  </a:lnTo>
                  <a:lnTo>
                    <a:pt x="127" y="928"/>
                  </a:lnTo>
                  <a:lnTo>
                    <a:pt x="127" y="844"/>
                  </a:lnTo>
                  <a:lnTo>
                    <a:pt x="127" y="717"/>
                  </a:lnTo>
                  <a:lnTo>
                    <a:pt x="127" y="506"/>
                  </a:lnTo>
                  <a:lnTo>
                    <a:pt x="127" y="25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651325" y="3507875"/>
              <a:ext cx="3200" cy="24275"/>
            </a:xfrm>
            <a:custGeom>
              <a:avLst/>
              <a:gdLst/>
              <a:ahLst/>
              <a:cxnLst/>
              <a:rect l="l" t="t" r="r" b="b"/>
              <a:pathLst>
                <a:path w="128" h="971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1" y="717"/>
                  </a:lnTo>
                  <a:lnTo>
                    <a:pt x="1" y="717"/>
                  </a:lnTo>
                  <a:lnTo>
                    <a:pt x="1" y="844"/>
                  </a:lnTo>
                  <a:lnTo>
                    <a:pt x="1" y="928"/>
                  </a:lnTo>
                  <a:lnTo>
                    <a:pt x="1" y="928"/>
                  </a:lnTo>
                  <a:lnTo>
                    <a:pt x="43" y="970"/>
                  </a:lnTo>
                  <a:lnTo>
                    <a:pt x="43" y="970"/>
                  </a:lnTo>
                  <a:lnTo>
                    <a:pt x="127" y="928"/>
                  </a:lnTo>
                  <a:lnTo>
                    <a:pt x="127" y="928"/>
                  </a:lnTo>
                  <a:lnTo>
                    <a:pt x="127" y="844"/>
                  </a:lnTo>
                  <a:lnTo>
                    <a:pt x="127" y="717"/>
                  </a:lnTo>
                  <a:lnTo>
                    <a:pt x="127" y="717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93075" y="3054600"/>
              <a:ext cx="6350" cy="3200"/>
            </a:xfrm>
            <a:custGeom>
              <a:avLst/>
              <a:gdLst/>
              <a:ahLst/>
              <a:cxnLst/>
              <a:rect l="l" t="t" r="r" b="b"/>
              <a:pathLst>
                <a:path w="254" h="128" extrusionOk="0">
                  <a:moveTo>
                    <a:pt x="211" y="1"/>
                  </a:moveTo>
                  <a:lnTo>
                    <a:pt x="0" y="127"/>
                  </a:lnTo>
                  <a:lnTo>
                    <a:pt x="0" y="127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93075" y="3054600"/>
              <a:ext cx="6350" cy="3200"/>
            </a:xfrm>
            <a:custGeom>
              <a:avLst/>
              <a:gdLst/>
              <a:ahLst/>
              <a:cxnLst/>
              <a:rect l="l" t="t" r="r" b="b"/>
              <a:pathLst>
                <a:path w="254" h="128" fill="none" extrusionOk="0">
                  <a:moveTo>
                    <a:pt x="253" y="1"/>
                  </a:moveTo>
                  <a:lnTo>
                    <a:pt x="253" y="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364600" y="3051450"/>
              <a:ext cx="34825" cy="8450"/>
            </a:xfrm>
            <a:custGeom>
              <a:avLst/>
              <a:gdLst/>
              <a:ahLst/>
              <a:cxnLst/>
              <a:rect l="l" t="t" r="r" b="b"/>
              <a:pathLst>
                <a:path w="1393" h="338" extrusionOk="0">
                  <a:moveTo>
                    <a:pt x="1" y="0"/>
                  </a:moveTo>
                  <a:lnTo>
                    <a:pt x="1" y="42"/>
                  </a:lnTo>
                  <a:lnTo>
                    <a:pt x="127" y="169"/>
                  </a:lnTo>
                  <a:lnTo>
                    <a:pt x="296" y="253"/>
                  </a:lnTo>
                  <a:lnTo>
                    <a:pt x="465" y="295"/>
                  </a:lnTo>
                  <a:lnTo>
                    <a:pt x="675" y="338"/>
                  </a:lnTo>
                  <a:lnTo>
                    <a:pt x="971" y="338"/>
                  </a:lnTo>
                  <a:lnTo>
                    <a:pt x="1139" y="253"/>
                  </a:lnTo>
                  <a:lnTo>
                    <a:pt x="1392" y="127"/>
                  </a:lnTo>
                  <a:lnTo>
                    <a:pt x="1350" y="85"/>
                  </a:lnTo>
                  <a:lnTo>
                    <a:pt x="1308" y="85"/>
                  </a:lnTo>
                  <a:lnTo>
                    <a:pt x="1181" y="169"/>
                  </a:lnTo>
                  <a:lnTo>
                    <a:pt x="1013" y="211"/>
                  </a:lnTo>
                  <a:lnTo>
                    <a:pt x="718" y="253"/>
                  </a:lnTo>
                  <a:lnTo>
                    <a:pt x="507" y="253"/>
                  </a:lnTo>
                  <a:lnTo>
                    <a:pt x="338" y="169"/>
                  </a:lnTo>
                  <a:lnTo>
                    <a:pt x="169" y="1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364600" y="3051450"/>
              <a:ext cx="34825" cy="8450"/>
            </a:xfrm>
            <a:custGeom>
              <a:avLst/>
              <a:gdLst/>
              <a:ahLst/>
              <a:cxnLst/>
              <a:rect l="l" t="t" r="r" b="b"/>
              <a:pathLst>
                <a:path w="1393" h="33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27" y="169"/>
                  </a:lnTo>
                  <a:lnTo>
                    <a:pt x="296" y="253"/>
                  </a:lnTo>
                  <a:lnTo>
                    <a:pt x="465" y="295"/>
                  </a:lnTo>
                  <a:lnTo>
                    <a:pt x="675" y="338"/>
                  </a:lnTo>
                  <a:lnTo>
                    <a:pt x="675" y="338"/>
                  </a:lnTo>
                  <a:lnTo>
                    <a:pt x="760" y="338"/>
                  </a:lnTo>
                  <a:lnTo>
                    <a:pt x="760" y="338"/>
                  </a:lnTo>
                  <a:lnTo>
                    <a:pt x="971" y="338"/>
                  </a:lnTo>
                  <a:lnTo>
                    <a:pt x="1139" y="253"/>
                  </a:lnTo>
                  <a:lnTo>
                    <a:pt x="1139" y="253"/>
                  </a:lnTo>
                  <a:lnTo>
                    <a:pt x="1392" y="127"/>
                  </a:lnTo>
                  <a:lnTo>
                    <a:pt x="1392" y="127"/>
                  </a:lnTo>
                  <a:lnTo>
                    <a:pt x="1350" y="85"/>
                  </a:lnTo>
                  <a:lnTo>
                    <a:pt x="1350" y="85"/>
                  </a:lnTo>
                  <a:lnTo>
                    <a:pt x="1308" y="85"/>
                  </a:lnTo>
                  <a:lnTo>
                    <a:pt x="1308" y="85"/>
                  </a:lnTo>
                  <a:lnTo>
                    <a:pt x="1181" y="169"/>
                  </a:lnTo>
                  <a:lnTo>
                    <a:pt x="1013" y="211"/>
                  </a:lnTo>
                  <a:lnTo>
                    <a:pt x="1013" y="211"/>
                  </a:lnTo>
                  <a:lnTo>
                    <a:pt x="718" y="253"/>
                  </a:lnTo>
                  <a:lnTo>
                    <a:pt x="718" y="253"/>
                  </a:lnTo>
                  <a:lnTo>
                    <a:pt x="675" y="253"/>
                  </a:lnTo>
                  <a:lnTo>
                    <a:pt x="675" y="253"/>
                  </a:lnTo>
                  <a:lnTo>
                    <a:pt x="507" y="253"/>
                  </a:lnTo>
                  <a:lnTo>
                    <a:pt x="338" y="169"/>
                  </a:lnTo>
                  <a:lnTo>
                    <a:pt x="169" y="12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769375" y="3046175"/>
              <a:ext cx="34825" cy="11625"/>
            </a:xfrm>
            <a:custGeom>
              <a:avLst/>
              <a:gdLst/>
              <a:ahLst/>
              <a:cxnLst/>
              <a:rect l="l" t="t" r="r" b="b"/>
              <a:pathLst>
                <a:path w="1393" h="465" extrusionOk="0">
                  <a:moveTo>
                    <a:pt x="43" y="0"/>
                  </a:moveTo>
                  <a:lnTo>
                    <a:pt x="1" y="43"/>
                  </a:lnTo>
                  <a:lnTo>
                    <a:pt x="1" y="85"/>
                  </a:lnTo>
                  <a:lnTo>
                    <a:pt x="127" y="253"/>
                  </a:lnTo>
                  <a:lnTo>
                    <a:pt x="296" y="338"/>
                  </a:lnTo>
                  <a:lnTo>
                    <a:pt x="507" y="422"/>
                  </a:lnTo>
                  <a:lnTo>
                    <a:pt x="676" y="464"/>
                  </a:lnTo>
                  <a:lnTo>
                    <a:pt x="929" y="464"/>
                  </a:lnTo>
                  <a:lnTo>
                    <a:pt x="1055" y="422"/>
                  </a:lnTo>
                  <a:lnTo>
                    <a:pt x="1224" y="338"/>
                  </a:lnTo>
                  <a:lnTo>
                    <a:pt x="1392" y="211"/>
                  </a:lnTo>
                  <a:lnTo>
                    <a:pt x="1392" y="169"/>
                  </a:lnTo>
                  <a:lnTo>
                    <a:pt x="1350" y="169"/>
                  </a:lnTo>
                  <a:lnTo>
                    <a:pt x="1139" y="253"/>
                  </a:lnTo>
                  <a:lnTo>
                    <a:pt x="886" y="296"/>
                  </a:lnTo>
                  <a:lnTo>
                    <a:pt x="676" y="253"/>
                  </a:lnTo>
                  <a:lnTo>
                    <a:pt x="507" y="253"/>
                  </a:lnTo>
                  <a:lnTo>
                    <a:pt x="380" y="16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769375" y="3046175"/>
              <a:ext cx="34825" cy="11625"/>
            </a:xfrm>
            <a:custGeom>
              <a:avLst/>
              <a:gdLst/>
              <a:ahLst/>
              <a:cxnLst/>
              <a:rect l="l" t="t" r="r" b="b"/>
              <a:pathLst>
                <a:path w="1393" h="465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3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27" y="253"/>
                  </a:lnTo>
                  <a:lnTo>
                    <a:pt x="296" y="338"/>
                  </a:lnTo>
                  <a:lnTo>
                    <a:pt x="507" y="422"/>
                  </a:lnTo>
                  <a:lnTo>
                    <a:pt x="676" y="464"/>
                  </a:lnTo>
                  <a:lnTo>
                    <a:pt x="676" y="464"/>
                  </a:lnTo>
                  <a:lnTo>
                    <a:pt x="760" y="464"/>
                  </a:lnTo>
                  <a:lnTo>
                    <a:pt x="760" y="464"/>
                  </a:lnTo>
                  <a:lnTo>
                    <a:pt x="929" y="464"/>
                  </a:lnTo>
                  <a:lnTo>
                    <a:pt x="1055" y="422"/>
                  </a:lnTo>
                  <a:lnTo>
                    <a:pt x="1055" y="422"/>
                  </a:lnTo>
                  <a:lnTo>
                    <a:pt x="1224" y="338"/>
                  </a:lnTo>
                  <a:lnTo>
                    <a:pt x="1392" y="211"/>
                  </a:lnTo>
                  <a:lnTo>
                    <a:pt x="1392" y="211"/>
                  </a:lnTo>
                  <a:lnTo>
                    <a:pt x="1392" y="169"/>
                  </a:lnTo>
                  <a:lnTo>
                    <a:pt x="1392" y="169"/>
                  </a:lnTo>
                  <a:lnTo>
                    <a:pt x="1392" y="169"/>
                  </a:lnTo>
                  <a:lnTo>
                    <a:pt x="1350" y="169"/>
                  </a:lnTo>
                  <a:lnTo>
                    <a:pt x="1350" y="169"/>
                  </a:lnTo>
                  <a:lnTo>
                    <a:pt x="1139" y="253"/>
                  </a:lnTo>
                  <a:lnTo>
                    <a:pt x="886" y="296"/>
                  </a:lnTo>
                  <a:lnTo>
                    <a:pt x="886" y="296"/>
                  </a:lnTo>
                  <a:lnTo>
                    <a:pt x="676" y="253"/>
                  </a:lnTo>
                  <a:lnTo>
                    <a:pt x="676" y="253"/>
                  </a:lnTo>
                  <a:lnTo>
                    <a:pt x="507" y="253"/>
                  </a:lnTo>
                  <a:lnTo>
                    <a:pt x="380" y="169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818925" y="3131550"/>
              <a:ext cx="8475" cy="24275"/>
            </a:xfrm>
            <a:custGeom>
              <a:avLst/>
              <a:gdLst/>
              <a:ahLst/>
              <a:cxnLst/>
              <a:rect l="l" t="t" r="r" b="b"/>
              <a:pathLst>
                <a:path w="339" h="971" extrusionOk="0">
                  <a:moveTo>
                    <a:pt x="1" y="1"/>
                  </a:moveTo>
                  <a:lnTo>
                    <a:pt x="1" y="43"/>
                  </a:lnTo>
                  <a:lnTo>
                    <a:pt x="127" y="507"/>
                  </a:lnTo>
                  <a:lnTo>
                    <a:pt x="169" y="718"/>
                  </a:lnTo>
                  <a:lnTo>
                    <a:pt x="254" y="928"/>
                  </a:lnTo>
                  <a:lnTo>
                    <a:pt x="296" y="971"/>
                  </a:lnTo>
                  <a:lnTo>
                    <a:pt x="338" y="928"/>
                  </a:lnTo>
                  <a:lnTo>
                    <a:pt x="254" y="675"/>
                  </a:lnTo>
                  <a:lnTo>
                    <a:pt x="169" y="465"/>
                  </a:lnTo>
                  <a:lnTo>
                    <a:pt x="43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818925" y="3131550"/>
              <a:ext cx="8475" cy="24275"/>
            </a:xfrm>
            <a:custGeom>
              <a:avLst/>
              <a:gdLst/>
              <a:ahLst/>
              <a:cxnLst/>
              <a:rect l="l" t="t" r="r" b="b"/>
              <a:pathLst>
                <a:path w="339" h="97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27" y="507"/>
                  </a:lnTo>
                  <a:lnTo>
                    <a:pt x="127" y="507"/>
                  </a:lnTo>
                  <a:lnTo>
                    <a:pt x="169" y="718"/>
                  </a:lnTo>
                  <a:lnTo>
                    <a:pt x="169" y="718"/>
                  </a:lnTo>
                  <a:lnTo>
                    <a:pt x="254" y="928"/>
                  </a:lnTo>
                  <a:lnTo>
                    <a:pt x="254" y="928"/>
                  </a:lnTo>
                  <a:lnTo>
                    <a:pt x="296" y="971"/>
                  </a:lnTo>
                  <a:lnTo>
                    <a:pt x="296" y="971"/>
                  </a:lnTo>
                  <a:lnTo>
                    <a:pt x="338" y="928"/>
                  </a:lnTo>
                  <a:lnTo>
                    <a:pt x="338" y="928"/>
                  </a:lnTo>
                  <a:lnTo>
                    <a:pt x="254" y="675"/>
                  </a:lnTo>
                  <a:lnTo>
                    <a:pt x="254" y="675"/>
                  </a:lnTo>
                  <a:lnTo>
                    <a:pt x="169" y="465"/>
                  </a:lnTo>
                  <a:lnTo>
                    <a:pt x="169" y="465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832625" y="3190575"/>
              <a:ext cx="5300" cy="16900"/>
            </a:xfrm>
            <a:custGeom>
              <a:avLst/>
              <a:gdLst/>
              <a:ahLst/>
              <a:cxnLst/>
              <a:rect l="l" t="t" r="r" b="b"/>
              <a:pathLst>
                <a:path w="212" h="676" extrusionOk="0">
                  <a:moveTo>
                    <a:pt x="1" y="1"/>
                  </a:moveTo>
                  <a:lnTo>
                    <a:pt x="1" y="43"/>
                  </a:lnTo>
                  <a:lnTo>
                    <a:pt x="1" y="212"/>
                  </a:lnTo>
                  <a:lnTo>
                    <a:pt x="43" y="254"/>
                  </a:lnTo>
                  <a:lnTo>
                    <a:pt x="43" y="338"/>
                  </a:lnTo>
                  <a:lnTo>
                    <a:pt x="127" y="633"/>
                  </a:lnTo>
                  <a:lnTo>
                    <a:pt x="170" y="676"/>
                  </a:lnTo>
                  <a:lnTo>
                    <a:pt x="212" y="633"/>
                  </a:lnTo>
                  <a:lnTo>
                    <a:pt x="212" y="591"/>
                  </a:lnTo>
                  <a:lnTo>
                    <a:pt x="127" y="296"/>
                  </a:lnTo>
                  <a:lnTo>
                    <a:pt x="127" y="254"/>
                  </a:lnTo>
                  <a:lnTo>
                    <a:pt x="85" y="170"/>
                  </a:lnTo>
                  <a:lnTo>
                    <a:pt x="43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832625" y="3190575"/>
              <a:ext cx="5300" cy="16900"/>
            </a:xfrm>
            <a:custGeom>
              <a:avLst/>
              <a:gdLst/>
              <a:ahLst/>
              <a:cxnLst/>
              <a:rect l="l" t="t" r="r" b="b"/>
              <a:pathLst>
                <a:path w="212" h="67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70" y="676"/>
                  </a:lnTo>
                  <a:lnTo>
                    <a:pt x="170" y="676"/>
                  </a:lnTo>
                  <a:lnTo>
                    <a:pt x="212" y="633"/>
                  </a:lnTo>
                  <a:lnTo>
                    <a:pt x="212" y="591"/>
                  </a:lnTo>
                  <a:lnTo>
                    <a:pt x="212" y="591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127" y="254"/>
                  </a:lnTo>
                  <a:lnTo>
                    <a:pt x="127" y="254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5"/>
          <p:cNvGrpSpPr/>
          <p:nvPr/>
        </p:nvGrpSpPr>
        <p:grpSpPr>
          <a:xfrm rot="466561">
            <a:off x="6943742" y="3759437"/>
            <a:ext cx="1767944" cy="1508135"/>
            <a:chOff x="1506225" y="3805125"/>
            <a:chExt cx="874925" cy="746350"/>
          </a:xfrm>
        </p:grpSpPr>
        <p:sp>
          <p:nvSpPr>
            <p:cNvPr id="821" name="Google Shape;821;p35"/>
            <p:cNvSpPr/>
            <p:nvPr/>
          </p:nvSpPr>
          <p:spPr>
            <a:xfrm>
              <a:off x="1550500" y="3964300"/>
              <a:ext cx="788500" cy="587175"/>
            </a:xfrm>
            <a:custGeom>
              <a:avLst/>
              <a:gdLst/>
              <a:ahLst/>
              <a:cxnLst/>
              <a:rect l="l" t="t" r="r" b="b"/>
              <a:pathLst>
                <a:path w="31540" h="23487" extrusionOk="0">
                  <a:moveTo>
                    <a:pt x="2572" y="1"/>
                  </a:moveTo>
                  <a:lnTo>
                    <a:pt x="2235" y="85"/>
                  </a:lnTo>
                  <a:lnTo>
                    <a:pt x="1897" y="169"/>
                  </a:lnTo>
                  <a:lnTo>
                    <a:pt x="1602" y="296"/>
                  </a:lnTo>
                  <a:lnTo>
                    <a:pt x="1307" y="464"/>
                  </a:lnTo>
                  <a:lnTo>
                    <a:pt x="1054" y="675"/>
                  </a:lnTo>
                  <a:lnTo>
                    <a:pt x="801" y="886"/>
                  </a:lnTo>
                  <a:lnTo>
                    <a:pt x="590" y="1139"/>
                  </a:lnTo>
                  <a:lnTo>
                    <a:pt x="422" y="1392"/>
                  </a:lnTo>
                  <a:lnTo>
                    <a:pt x="253" y="1687"/>
                  </a:lnTo>
                  <a:lnTo>
                    <a:pt x="127" y="1982"/>
                  </a:lnTo>
                  <a:lnTo>
                    <a:pt x="42" y="2278"/>
                  </a:lnTo>
                  <a:lnTo>
                    <a:pt x="0" y="2615"/>
                  </a:lnTo>
                  <a:lnTo>
                    <a:pt x="0" y="2952"/>
                  </a:lnTo>
                  <a:lnTo>
                    <a:pt x="0" y="3289"/>
                  </a:lnTo>
                  <a:lnTo>
                    <a:pt x="84" y="3627"/>
                  </a:lnTo>
                  <a:lnTo>
                    <a:pt x="4090" y="19902"/>
                  </a:lnTo>
                  <a:lnTo>
                    <a:pt x="4216" y="20282"/>
                  </a:lnTo>
                  <a:lnTo>
                    <a:pt x="4343" y="20661"/>
                  </a:lnTo>
                  <a:lnTo>
                    <a:pt x="4512" y="20999"/>
                  </a:lnTo>
                  <a:lnTo>
                    <a:pt x="4722" y="21336"/>
                  </a:lnTo>
                  <a:lnTo>
                    <a:pt x="4933" y="21631"/>
                  </a:lnTo>
                  <a:lnTo>
                    <a:pt x="5186" y="21926"/>
                  </a:lnTo>
                  <a:lnTo>
                    <a:pt x="5481" y="22221"/>
                  </a:lnTo>
                  <a:lnTo>
                    <a:pt x="5777" y="22474"/>
                  </a:lnTo>
                  <a:lnTo>
                    <a:pt x="6072" y="22685"/>
                  </a:lnTo>
                  <a:lnTo>
                    <a:pt x="6409" y="22896"/>
                  </a:lnTo>
                  <a:lnTo>
                    <a:pt x="6746" y="23065"/>
                  </a:lnTo>
                  <a:lnTo>
                    <a:pt x="7126" y="23191"/>
                  </a:lnTo>
                  <a:lnTo>
                    <a:pt x="7505" y="23318"/>
                  </a:lnTo>
                  <a:lnTo>
                    <a:pt x="7885" y="23402"/>
                  </a:lnTo>
                  <a:lnTo>
                    <a:pt x="8264" y="23444"/>
                  </a:lnTo>
                  <a:lnTo>
                    <a:pt x="8686" y="23486"/>
                  </a:lnTo>
                  <a:lnTo>
                    <a:pt x="9108" y="23444"/>
                  </a:lnTo>
                  <a:lnTo>
                    <a:pt x="9487" y="23402"/>
                  </a:lnTo>
                  <a:lnTo>
                    <a:pt x="9909" y="23318"/>
                  </a:lnTo>
                  <a:lnTo>
                    <a:pt x="10288" y="23191"/>
                  </a:lnTo>
                  <a:lnTo>
                    <a:pt x="10626" y="23065"/>
                  </a:lnTo>
                  <a:lnTo>
                    <a:pt x="11005" y="22854"/>
                  </a:lnTo>
                  <a:lnTo>
                    <a:pt x="11342" y="22643"/>
                  </a:lnTo>
                  <a:lnTo>
                    <a:pt x="11637" y="22432"/>
                  </a:lnTo>
                  <a:lnTo>
                    <a:pt x="11933" y="22179"/>
                  </a:lnTo>
                  <a:lnTo>
                    <a:pt x="12228" y="21884"/>
                  </a:lnTo>
                  <a:lnTo>
                    <a:pt x="12481" y="21589"/>
                  </a:lnTo>
                  <a:lnTo>
                    <a:pt x="12692" y="21252"/>
                  </a:lnTo>
                  <a:lnTo>
                    <a:pt x="12902" y="20914"/>
                  </a:lnTo>
                  <a:lnTo>
                    <a:pt x="13071" y="20535"/>
                  </a:lnTo>
                  <a:lnTo>
                    <a:pt x="13198" y="20155"/>
                  </a:lnTo>
                  <a:lnTo>
                    <a:pt x="13324" y="19776"/>
                  </a:lnTo>
                  <a:lnTo>
                    <a:pt x="14800" y="12945"/>
                  </a:lnTo>
                  <a:lnTo>
                    <a:pt x="15390" y="10078"/>
                  </a:lnTo>
                  <a:lnTo>
                    <a:pt x="15643" y="8644"/>
                  </a:lnTo>
                  <a:lnTo>
                    <a:pt x="15812" y="7506"/>
                  </a:lnTo>
                  <a:lnTo>
                    <a:pt x="16023" y="8939"/>
                  </a:lnTo>
                  <a:lnTo>
                    <a:pt x="16318" y="10668"/>
                  </a:lnTo>
                  <a:lnTo>
                    <a:pt x="16613" y="12270"/>
                  </a:lnTo>
                  <a:lnTo>
                    <a:pt x="16824" y="13240"/>
                  </a:lnTo>
                  <a:lnTo>
                    <a:pt x="18257" y="19776"/>
                  </a:lnTo>
                  <a:lnTo>
                    <a:pt x="18342" y="20155"/>
                  </a:lnTo>
                  <a:lnTo>
                    <a:pt x="18510" y="20535"/>
                  </a:lnTo>
                  <a:lnTo>
                    <a:pt x="18679" y="20914"/>
                  </a:lnTo>
                  <a:lnTo>
                    <a:pt x="18848" y="21252"/>
                  </a:lnTo>
                  <a:lnTo>
                    <a:pt x="19101" y="21589"/>
                  </a:lnTo>
                  <a:lnTo>
                    <a:pt x="19354" y="21884"/>
                  </a:lnTo>
                  <a:lnTo>
                    <a:pt x="19607" y="22179"/>
                  </a:lnTo>
                  <a:lnTo>
                    <a:pt x="19902" y="22432"/>
                  </a:lnTo>
                  <a:lnTo>
                    <a:pt x="20239" y="22643"/>
                  </a:lnTo>
                  <a:lnTo>
                    <a:pt x="20534" y="22854"/>
                  </a:lnTo>
                  <a:lnTo>
                    <a:pt x="20914" y="23065"/>
                  </a:lnTo>
                  <a:lnTo>
                    <a:pt x="21293" y="23191"/>
                  </a:lnTo>
                  <a:lnTo>
                    <a:pt x="21673" y="23318"/>
                  </a:lnTo>
                  <a:lnTo>
                    <a:pt x="22052" y="23402"/>
                  </a:lnTo>
                  <a:lnTo>
                    <a:pt x="22432" y="23444"/>
                  </a:lnTo>
                  <a:lnTo>
                    <a:pt x="22853" y="23486"/>
                  </a:lnTo>
                  <a:lnTo>
                    <a:pt x="23275" y="23444"/>
                  </a:lnTo>
                  <a:lnTo>
                    <a:pt x="23654" y="23402"/>
                  </a:lnTo>
                  <a:lnTo>
                    <a:pt x="24034" y="23318"/>
                  </a:lnTo>
                  <a:lnTo>
                    <a:pt x="24413" y="23191"/>
                  </a:lnTo>
                  <a:lnTo>
                    <a:pt x="24793" y="23065"/>
                  </a:lnTo>
                  <a:lnTo>
                    <a:pt x="25130" y="22896"/>
                  </a:lnTo>
                  <a:lnTo>
                    <a:pt x="25467" y="22685"/>
                  </a:lnTo>
                  <a:lnTo>
                    <a:pt x="25763" y="22474"/>
                  </a:lnTo>
                  <a:lnTo>
                    <a:pt x="26058" y="22221"/>
                  </a:lnTo>
                  <a:lnTo>
                    <a:pt x="26353" y="21926"/>
                  </a:lnTo>
                  <a:lnTo>
                    <a:pt x="26606" y="21631"/>
                  </a:lnTo>
                  <a:lnTo>
                    <a:pt x="26817" y="21336"/>
                  </a:lnTo>
                  <a:lnTo>
                    <a:pt x="27028" y="20999"/>
                  </a:lnTo>
                  <a:lnTo>
                    <a:pt x="27196" y="20619"/>
                  </a:lnTo>
                  <a:lnTo>
                    <a:pt x="27323" y="20282"/>
                  </a:lnTo>
                  <a:lnTo>
                    <a:pt x="27449" y="19860"/>
                  </a:lnTo>
                  <a:lnTo>
                    <a:pt x="31455" y="3627"/>
                  </a:lnTo>
                  <a:lnTo>
                    <a:pt x="31497" y="3289"/>
                  </a:lnTo>
                  <a:lnTo>
                    <a:pt x="31539" y="2952"/>
                  </a:lnTo>
                  <a:lnTo>
                    <a:pt x="31497" y="2615"/>
                  </a:lnTo>
                  <a:lnTo>
                    <a:pt x="31455" y="2278"/>
                  </a:lnTo>
                  <a:lnTo>
                    <a:pt x="31371" y="1982"/>
                  </a:lnTo>
                  <a:lnTo>
                    <a:pt x="31244" y="1687"/>
                  </a:lnTo>
                  <a:lnTo>
                    <a:pt x="31075" y="1392"/>
                  </a:lnTo>
                  <a:lnTo>
                    <a:pt x="30907" y="1139"/>
                  </a:lnTo>
                  <a:lnTo>
                    <a:pt x="30696" y="886"/>
                  </a:lnTo>
                  <a:lnTo>
                    <a:pt x="30443" y="675"/>
                  </a:lnTo>
                  <a:lnTo>
                    <a:pt x="30190" y="464"/>
                  </a:lnTo>
                  <a:lnTo>
                    <a:pt x="29895" y="296"/>
                  </a:lnTo>
                  <a:lnTo>
                    <a:pt x="29600" y="169"/>
                  </a:lnTo>
                  <a:lnTo>
                    <a:pt x="29304" y="85"/>
                  </a:lnTo>
                  <a:lnTo>
                    <a:pt x="28967" y="1"/>
                  </a:lnTo>
                  <a:lnTo>
                    <a:pt x="28588" y="1"/>
                  </a:lnTo>
                  <a:lnTo>
                    <a:pt x="28082" y="43"/>
                  </a:lnTo>
                  <a:lnTo>
                    <a:pt x="27618" y="169"/>
                  </a:lnTo>
                  <a:lnTo>
                    <a:pt x="27154" y="380"/>
                  </a:lnTo>
                  <a:lnTo>
                    <a:pt x="26732" y="633"/>
                  </a:lnTo>
                  <a:lnTo>
                    <a:pt x="26395" y="970"/>
                  </a:lnTo>
                  <a:lnTo>
                    <a:pt x="26100" y="1350"/>
                  </a:lnTo>
                  <a:lnTo>
                    <a:pt x="25889" y="1814"/>
                  </a:lnTo>
                  <a:lnTo>
                    <a:pt x="25720" y="2278"/>
                  </a:lnTo>
                  <a:lnTo>
                    <a:pt x="23612" y="11807"/>
                  </a:lnTo>
                  <a:lnTo>
                    <a:pt x="23191" y="13873"/>
                  </a:lnTo>
                  <a:lnTo>
                    <a:pt x="23148" y="13999"/>
                  </a:lnTo>
                  <a:lnTo>
                    <a:pt x="23106" y="14126"/>
                  </a:lnTo>
                  <a:lnTo>
                    <a:pt x="22938" y="14294"/>
                  </a:lnTo>
                  <a:lnTo>
                    <a:pt x="22727" y="14421"/>
                  </a:lnTo>
                  <a:lnTo>
                    <a:pt x="22474" y="14463"/>
                  </a:lnTo>
                  <a:lnTo>
                    <a:pt x="22263" y="14421"/>
                  </a:lnTo>
                  <a:lnTo>
                    <a:pt x="22052" y="14294"/>
                  </a:lnTo>
                  <a:lnTo>
                    <a:pt x="21883" y="14126"/>
                  </a:lnTo>
                  <a:lnTo>
                    <a:pt x="21841" y="13999"/>
                  </a:lnTo>
                  <a:lnTo>
                    <a:pt x="21799" y="13873"/>
                  </a:lnTo>
                  <a:lnTo>
                    <a:pt x="21799" y="13788"/>
                  </a:lnTo>
                  <a:lnTo>
                    <a:pt x="21251" y="11174"/>
                  </a:lnTo>
                  <a:lnTo>
                    <a:pt x="20745" y="8855"/>
                  </a:lnTo>
                  <a:lnTo>
                    <a:pt x="19227" y="2278"/>
                  </a:lnTo>
                  <a:lnTo>
                    <a:pt x="19101" y="1814"/>
                  </a:lnTo>
                  <a:lnTo>
                    <a:pt x="18848" y="1350"/>
                  </a:lnTo>
                  <a:lnTo>
                    <a:pt x="18552" y="970"/>
                  </a:lnTo>
                  <a:lnTo>
                    <a:pt x="18215" y="633"/>
                  </a:lnTo>
                  <a:lnTo>
                    <a:pt x="17794" y="380"/>
                  </a:lnTo>
                  <a:lnTo>
                    <a:pt x="17372" y="169"/>
                  </a:lnTo>
                  <a:lnTo>
                    <a:pt x="16866" y="43"/>
                  </a:lnTo>
                  <a:lnTo>
                    <a:pt x="16402" y="1"/>
                  </a:lnTo>
                  <a:lnTo>
                    <a:pt x="15179" y="1"/>
                  </a:lnTo>
                  <a:lnTo>
                    <a:pt x="14673" y="43"/>
                  </a:lnTo>
                  <a:lnTo>
                    <a:pt x="14210" y="169"/>
                  </a:lnTo>
                  <a:lnTo>
                    <a:pt x="13746" y="380"/>
                  </a:lnTo>
                  <a:lnTo>
                    <a:pt x="13366" y="633"/>
                  </a:lnTo>
                  <a:lnTo>
                    <a:pt x="12987" y="970"/>
                  </a:lnTo>
                  <a:lnTo>
                    <a:pt x="12692" y="1350"/>
                  </a:lnTo>
                  <a:lnTo>
                    <a:pt x="12481" y="1772"/>
                  </a:lnTo>
                  <a:lnTo>
                    <a:pt x="12312" y="2278"/>
                  </a:lnTo>
                  <a:lnTo>
                    <a:pt x="10794" y="8855"/>
                  </a:lnTo>
                  <a:lnTo>
                    <a:pt x="10288" y="10963"/>
                  </a:lnTo>
                  <a:lnTo>
                    <a:pt x="9782" y="13535"/>
                  </a:lnTo>
                  <a:lnTo>
                    <a:pt x="9698" y="13915"/>
                  </a:lnTo>
                  <a:lnTo>
                    <a:pt x="9656" y="14041"/>
                  </a:lnTo>
                  <a:lnTo>
                    <a:pt x="9614" y="14168"/>
                  </a:lnTo>
                  <a:lnTo>
                    <a:pt x="9445" y="14337"/>
                  </a:lnTo>
                  <a:lnTo>
                    <a:pt x="9234" y="14463"/>
                  </a:lnTo>
                  <a:lnTo>
                    <a:pt x="8770" y="14463"/>
                  </a:lnTo>
                  <a:lnTo>
                    <a:pt x="8559" y="14337"/>
                  </a:lnTo>
                  <a:lnTo>
                    <a:pt x="8391" y="14168"/>
                  </a:lnTo>
                  <a:lnTo>
                    <a:pt x="8349" y="14041"/>
                  </a:lnTo>
                  <a:lnTo>
                    <a:pt x="8306" y="13915"/>
                  </a:lnTo>
                  <a:lnTo>
                    <a:pt x="7843" y="11765"/>
                  </a:lnTo>
                  <a:lnTo>
                    <a:pt x="5777" y="2320"/>
                  </a:lnTo>
                  <a:lnTo>
                    <a:pt x="5650" y="1814"/>
                  </a:lnTo>
                  <a:lnTo>
                    <a:pt x="5397" y="1392"/>
                  </a:lnTo>
                  <a:lnTo>
                    <a:pt x="5102" y="970"/>
                  </a:lnTo>
                  <a:lnTo>
                    <a:pt x="4765" y="633"/>
                  </a:lnTo>
                  <a:lnTo>
                    <a:pt x="4343" y="380"/>
                  </a:lnTo>
                  <a:lnTo>
                    <a:pt x="3921" y="169"/>
                  </a:lnTo>
                  <a:lnTo>
                    <a:pt x="3415" y="4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1550500" y="3964300"/>
              <a:ext cx="788500" cy="587175"/>
            </a:xfrm>
            <a:custGeom>
              <a:avLst/>
              <a:gdLst/>
              <a:ahLst/>
              <a:cxnLst/>
              <a:rect l="l" t="t" r="r" b="b"/>
              <a:pathLst>
                <a:path w="31540" h="23487" fill="none" extrusionOk="0">
                  <a:moveTo>
                    <a:pt x="22853" y="23486"/>
                  </a:moveTo>
                  <a:lnTo>
                    <a:pt x="22853" y="23486"/>
                  </a:lnTo>
                  <a:lnTo>
                    <a:pt x="22432" y="23444"/>
                  </a:lnTo>
                  <a:lnTo>
                    <a:pt x="22052" y="23402"/>
                  </a:lnTo>
                  <a:lnTo>
                    <a:pt x="21673" y="23318"/>
                  </a:lnTo>
                  <a:lnTo>
                    <a:pt x="21293" y="23191"/>
                  </a:lnTo>
                  <a:lnTo>
                    <a:pt x="20914" y="23065"/>
                  </a:lnTo>
                  <a:lnTo>
                    <a:pt x="20534" y="22854"/>
                  </a:lnTo>
                  <a:lnTo>
                    <a:pt x="20239" y="22643"/>
                  </a:lnTo>
                  <a:lnTo>
                    <a:pt x="19902" y="22432"/>
                  </a:lnTo>
                  <a:lnTo>
                    <a:pt x="19607" y="22179"/>
                  </a:lnTo>
                  <a:lnTo>
                    <a:pt x="19354" y="21884"/>
                  </a:lnTo>
                  <a:lnTo>
                    <a:pt x="19101" y="21589"/>
                  </a:lnTo>
                  <a:lnTo>
                    <a:pt x="18848" y="21252"/>
                  </a:lnTo>
                  <a:lnTo>
                    <a:pt x="18679" y="20914"/>
                  </a:lnTo>
                  <a:lnTo>
                    <a:pt x="18510" y="20535"/>
                  </a:lnTo>
                  <a:lnTo>
                    <a:pt x="18342" y="20155"/>
                  </a:lnTo>
                  <a:lnTo>
                    <a:pt x="18257" y="19776"/>
                  </a:lnTo>
                  <a:lnTo>
                    <a:pt x="16824" y="13240"/>
                  </a:lnTo>
                  <a:lnTo>
                    <a:pt x="16824" y="13240"/>
                  </a:lnTo>
                  <a:lnTo>
                    <a:pt x="16613" y="12270"/>
                  </a:lnTo>
                  <a:lnTo>
                    <a:pt x="16318" y="10668"/>
                  </a:lnTo>
                  <a:lnTo>
                    <a:pt x="16318" y="10668"/>
                  </a:lnTo>
                  <a:lnTo>
                    <a:pt x="16023" y="8939"/>
                  </a:lnTo>
                  <a:lnTo>
                    <a:pt x="15812" y="7506"/>
                  </a:lnTo>
                  <a:lnTo>
                    <a:pt x="15812" y="7506"/>
                  </a:lnTo>
                  <a:lnTo>
                    <a:pt x="15643" y="8644"/>
                  </a:lnTo>
                  <a:lnTo>
                    <a:pt x="15390" y="10078"/>
                  </a:lnTo>
                  <a:lnTo>
                    <a:pt x="15390" y="10078"/>
                  </a:lnTo>
                  <a:lnTo>
                    <a:pt x="14800" y="12945"/>
                  </a:lnTo>
                  <a:lnTo>
                    <a:pt x="14800" y="12945"/>
                  </a:lnTo>
                  <a:lnTo>
                    <a:pt x="13324" y="19776"/>
                  </a:lnTo>
                  <a:lnTo>
                    <a:pt x="13324" y="19776"/>
                  </a:lnTo>
                  <a:lnTo>
                    <a:pt x="13198" y="20155"/>
                  </a:lnTo>
                  <a:lnTo>
                    <a:pt x="13071" y="20535"/>
                  </a:lnTo>
                  <a:lnTo>
                    <a:pt x="12902" y="20914"/>
                  </a:lnTo>
                  <a:lnTo>
                    <a:pt x="12692" y="21252"/>
                  </a:lnTo>
                  <a:lnTo>
                    <a:pt x="12481" y="21589"/>
                  </a:lnTo>
                  <a:lnTo>
                    <a:pt x="12228" y="21884"/>
                  </a:lnTo>
                  <a:lnTo>
                    <a:pt x="11933" y="22179"/>
                  </a:lnTo>
                  <a:lnTo>
                    <a:pt x="11637" y="22432"/>
                  </a:lnTo>
                  <a:lnTo>
                    <a:pt x="11342" y="22643"/>
                  </a:lnTo>
                  <a:lnTo>
                    <a:pt x="11005" y="22854"/>
                  </a:lnTo>
                  <a:lnTo>
                    <a:pt x="10626" y="23065"/>
                  </a:lnTo>
                  <a:lnTo>
                    <a:pt x="10288" y="23191"/>
                  </a:lnTo>
                  <a:lnTo>
                    <a:pt x="9909" y="23318"/>
                  </a:lnTo>
                  <a:lnTo>
                    <a:pt x="9487" y="23402"/>
                  </a:lnTo>
                  <a:lnTo>
                    <a:pt x="9108" y="23444"/>
                  </a:lnTo>
                  <a:lnTo>
                    <a:pt x="8686" y="23486"/>
                  </a:lnTo>
                  <a:lnTo>
                    <a:pt x="8686" y="23486"/>
                  </a:lnTo>
                  <a:lnTo>
                    <a:pt x="8686" y="23486"/>
                  </a:lnTo>
                  <a:lnTo>
                    <a:pt x="8264" y="23444"/>
                  </a:lnTo>
                  <a:lnTo>
                    <a:pt x="7885" y="23402"/>
                  </a:lnTo>
                  <a:lnTo>
                    <a:pt x="7505" y="23318"/>
                  </a:lnTo>
                  <a:lnTo>
                    <a:pt x="7126" y="23191"/>
                  </a:lnTo>
                  <a:lnTo>
                    <a:pt x="6746" y="23065"/>
                  </a:lnTo>
                  <a:lnTo>
                    <a:pt x="6409" y="22896"/>
                  </a:lnTo>
                  <a:lnTo>
                    <a:pt x="6072" y="22685"/>
                  </a:lnTo>
                  <a:lnTo>
                    <a:pt x="5777" y="22474"/>
                  </a:lnTo>
                  <a:lnTo>
                    <a:pt x="5481" y="22221"/>
                  </a:lnTo>
                  <a:lnTo>
                    <a:pt x="5186" y="21926"/>
                  </a:lnTo>
                  <a:lnTo>
                    <a:pt x="4933" y="21631"/>
                  </a:lnTo>
                  <a:lnTo>
                    <a:pt x="4722" y="21336"/>
                  </a:lnTo>
                  <a:lnTo>
                    <a:pt x="4512" y="20999"/>
                  </a:lnTo>
                  <a:lnTo>
                    <a:pt x="4343" y="20661"/>
                  </a:lnTo>
                  <a:lnTo>
                    <a:pt x="4216" y="20282"/>
                  </a:lnTo>
                  <a:lnTo>
                    <a:pt x="4090" y="19902"/>
                  </a:lnTo>
                  <a:lnTo>
                    <a:pt x="84" y="3627"/>
                  </a:lnTo>
                  <a:lnTo>
                    <a:pt x="84" y="3627"/>
                  </a:lnTo>
                  <a:lnTo>
                    <a:pt x="0" y="3289"/>
                  </a:lnTo>
                  <a:lnTo>
                    <a:pt x="0" y="2952"/>
                  </a:lnTo>
                  <a:lnTo>
                    <a:pt x="0" y="2615"/>
                  </a:lnTo>
                  <a:lnTo>
                    <a:pt x="42" y="2278"/>
                  </a:lnTo>
                  <a:lnTo>
                    <a:pt x="127" y="1982"/>
                  </a:lnTo>
                  <a:lnTo>
                    <a:pt x="253" y="1687"/>
                  </a:lnTo>
                  <a:lnTo>
                    <a:pt x="422" y="1392"/>
                  </a:lnTo>
                  <a:lnTo>
                    <a:pt x="590" y="1139"/>
                  </a:lnTo>
                  <a:lnTo>
                    <a:pt x="801" y="886"/>
                  </a:lnTo>
                  <a:lnTo>
                    <a:pt x="1054" y="675"/>
                  </a:lnTo>
                  <a:lnTo>
                    <a:pt x="1307" y="464"/>
                  </a:lnTo>
                  <a:lnTo>
                    <a:pt x="1602" y="296"/>
                  </a:lnTo>
                  <a:lnTo>
                    <a:pt x="1897" y="169"/>
                  </a:lnTo>
                  <a:lnTo>
                    <a:pt x="2235" y="85"/>
                  </a:lnTo>
                  <a:lnTo>
                    <a:pt x="2572" y="1"/>
                  </a:lnTo>
                  <a:lnTo>
                    <a:pt x="2909" y="1"/>
                  </a:lnTo>
                  <a:lnTo>
                    <a:pt x="2909" y="1"/>
                  </a:lnTo>
                  <a:lnTo>
                    <a:pt x="3415" y="43"/>
                  </a:lnTo>
                  <a:lnTo>
                    <a:pt x="3921" y="169"/>
                  </a:lnTo>
                  <a:lnTo>
                    <a:pt x="4343" y="380"/>
                  </a:lnTo>
                  <a:lnTo>
                    <a:pt x="4765" y="633"/>
                  </a:lnTo>
                  <a:lnTo>
                    <a:pt x="5102" y="970"/>
                  </a:lnTo>
                  <a:lnTo>
                    <a:pt x="5397" y="1392"/>
                  </a:lnTo>
                  <a:lnTo>
                    <a:pt x="5650" y="1814"/>
                  </a:lnTo>
                  <a:lnTo>
                    <a:pt x="5777" y="2320"/>
                  </a:lnTo>
                  <a:lnTo>
                    <a:pt x="7843" y="11765"/>
                  </a:lnTo>
                  <a:lnTo>
                    <a:pt x="7843" y="11765"/>
                  </a:lnTo>
                  <a:lnTo>
                    <a:pt x="8306" y="13915"/>
                  </a:lnTo>
                  <a:lnTo>
                    <a:pt x="8306" y="13915"/>
                  </a:lnTo>
                  <a:lnTo>
                    <a:pt x="8349" y="14041"/>
                  </a:lnTo>
                  <a:lnTo>
                    <a:pt x="8391" y="14168"/>
                  </a:lnTo>
                  <a:lnTo>
                    <a:pt x="8559" y="14337"/>
                  </a:lnTo>
                  <a:lnTo>
                    <a:pt x="8770" y="14463"/>
                  </a:lnTo>
                  <a:lnTo>
                    <a:pt x="9023" y="14463"/>
                  </a:lnTo>
                  <a:lnTo>
                    <a:pt x="9234" y="14463"/>
                  </a:lnTo>
                  <a:lnTo>
                    <a:pt x="9445" y="14337"/>
                  </a:lnTo>
                  <a:lnTo>
                    <a:pt x="9614" y="14168"/>
                  </a:lnTo>
                  <a:lnTo>
                    <a:pt x="9656" y="14041"/>
                  </a:lnTo>
                  <a:lnTo>
                    <a:pt x="9698" y="13915"/>
                  </a:lnTo>
                  <a:lnTo>
                    <a:pt x="9698" y="13915"/>
                  </a:lnTo>
                  <a:lnTo>
                    <a:pt x="9782" y="13535"/>
                  </a:lnTo>
                  <a:lnTo>
                    <a:pt x="9782" y="13535"/>
                  </a:lnTo>
                  <a:lnTo>
                    <a:pt x="10288" y="10963"/>
                  </a:lnTo>
                  <a:lnTo>
                    <a:pt x="10794" y="8855"/>
                  </a:lnTo>
                  <a:lnTo>
                    <a:pt x="12312" y="2278"/>
                  </a:lnTo>
                  <a:lnTo>
                    <a:pt x="12312" y="2278"/>
                  </a:lnTo>
                  <a:lnTo>
                    <a:pt x="12481" y="1772"/>
                  </a:lnTo>
                  <a:lnTo>
                    <a:pt x="12692" y="1350"/>
                  </a:lnTo>
                  <a:lnTo>
                    <a:pt x="12987" y="970"/>
                  </a:lnTo>
                  <a:lnTo>
                    <a:pt x="13366" y="633"/>
                  </a:lnTo>
                  <a:lnTo>
                    <a:pt x="13746" y="380"/>
                  </a:lnTo>
                  <a:lnTo>
                    <a:pt x="14210" y="169"/>
                  </a:lnTo>
                  <a:lnTo>
                    <a:pt x="14673" y="43"/>
                  </a:lnTo>
                  <a:lnTo>
                    <a:pt x="15179" y="1"/>
                  </a:lnTo>
                  <a:lnTo>
                    <a:pt x="16402" y="1"/>
                  </a:lnTo>
                  <a:lnTo>
                    <a:pt x="16402" y="1"/>
                  </a:lnTo>
                  <a:lnTo>
                    <a:pt x="16866" y="43"/>
                  </a:lnTo>
                  <a:lnTo>
                    <a:pt x="17372" y="169"/>
                  </a:lnTo>
                  <a:lnTo>
                    <a:pt x="17794" y="380"/>
                  </a:lnTo>
                  <a:lnTo>
                    <a:pt x="18215" y="633"/>
                  </a:lnTo>
                  <a:lnTo>
                    <a:pt x="18552" y="970"/>
                  </a:lnTo>
                  <a:lnTo>
                    <a:pt x="18848" y="1350"/>
                  </a:lnTo>
                  <a:lnTo>
                    <a:pt x="19101" y="1814"/>
                  </a:lnTo>
                  <a:lnTo>
                    <a:pt x="19227" y="2278"/>
                  </a:lnTo>
                  <a:lnTo>
                    <a:pt x="20745" y="8855"/>
                  </a:lnTo>
                  <a:lnTo>
                    <a:pt x="20745" y="8855"/>
                  </a:lnTo>
                  <a:lnTo>
                    <a:pt x="21251" y="11174"/>
                  </a:lnTo>
                  <a:lnTo>
                    <a:pt x="21799" y="13788"/>
                  </a:lnTo>
                  <a:lnTo>
                    <a:pt x="21799" y="13873"/>
                  </a:lnTo>
                  <a:lnTo>
                    <a:pt x="21799" y="13873"/>
                  </a:lnTo>
                  <a:lnTo>
                    <a:pt x="21841" y="13999"/>
                  </a:lnTo>
                  <a:lnTo>
                    <a:pt x="21883" y="14126"/>
                  </a:lnTo>
                  <a:lnTo>
                    <a:pt x="22052" y="14294"/>
                  </a:lnTo>
                  <a:lnTo>
                    <a:pt x="22263" y="14421"/>
                  </a:lnTo>
                  <a:lnTo>
                    <a:pt x="22474" y="14463"/>
                  </a:lnTo>
                  <a:lnTo>
                    <a:pt x="22727" y="14421"/>
                  </a:lnTo>
                  <a:lnTo>
                    <a:pt x="22938" y="14294"/>
                  </a:lnTo>
                  <a:lnTo>
                    <a:pt x="23106" y="14126"/>
                  </a:lnTo>
                  <a:lnTo>
                    <a:pt x="23148" y="13999"/>
                  </a:lnTo>
                  <a:lnTo>
                    <a:pt x="23191" y="13873"/>
                  </a:lnTo>
                  <a:lnTo>
                    <a:pt x="23191" y="13873"/>
                  </a:lnTo>
                  <a:lnTo>
                    <a:pt x="23612" y="11807"/>
                  </a:lnTo>
                  <a:lnTo>
                    <a:pt x="25720" y="2278"/>
                  </a:lnTo>
                  <a:lnTo>
                    <a:pt x="25720" y="2278"/>
                  </a:lnTo>
                  <a:lnTo>
                    <a:pt x="25889" y="1814"/>
                  </a:lnTo>
                  <a:lnTo>
                    <a:pt x="26100" y="1350"/>
                  </a:lnTo>
                  <a:lnTo>
                    <a:pt x="26395" y="970"/>
                  </a:lnTo>
                  <a:lnTo>
                    <a:pt x="26732" y="633"/>
                  </a:lnTo>
                  <a:lnTo>
                    <a:pt x="27154" y="380"/>
                  </a:lnTo>
                  <a:lnTo>
                    <a:pt x="27618" y="169"/>
                  </a:lnTo>
                  <a:lnTo>
                    <a:pt x="28082" y="43"/>
                  </a:lnTo>
                  <a:lnTo>
                    <a:pt x="28588" y="1"/>
                  </a:lnTo>
                  <a:lnTo>
                    <a:pt x="28588" y="1"/>
                  </a:lnTo>
                  <a:lnTo>
                    <a:pt x="28588" y="1"/>
                  </a:lnTo>
                  <a:lnTo>
                    <a:pt x="28967" y="1"/>
                  </a:lnTo>
                  <a:lnTo>
                    <a:pt x="29304" y="85"/>
                  </a:lnTo>
                  <a:lnTo>
                    <a:pt x="29600" y="169"/>
                  </a:lnTo>
                  <a:lnTo>
                    <a:pt x="29895" y="296"/>
                  </a:lnTo>
                  <a:lnTo>
                    <a:pt x="30190" y="464"/>
                  </a:lnTo>
                  <a:lnTo>
                    <a:pt x="30443" y="675"/>
                  </a:lnTo>
                  <a:lnTo>
                    <a:pt x="30696" y="886"/>
                  </a:lnTo>
                  <a:lnTo>
                    <a:pt x="30907" y="1139"/>
                  </a:lnTo>
                  <a:lnTo>
                    <a:pt x="31075" y="1392"/>
                  </a:lnTo>
                  <a:lnTo>
                    <a:pt x="31244" y="1687"/>
                  </a:lnTo>
                  <a:lnTo>
                    <a:pt x="31371" y="1982"/>
                  </a:lnTo>
                  <a:lnTo>
                    <a:pt x="31455" y="2278"/>
                  </a:lnTo>
                  <a:lnTo>
                    <a:pt x="31497" y="2615"/>
                  </a:lnTo>
                  <a:lnTo>
                    <a:pt x="31539" y="2952"/>
                  </a:lnTo>
                  <a:lnTo>
                    <a:pt x="31497" y="3289"/>
                  </a:lnTo>
                  <a:lnTo>
                    <a:pt x="31455" y="3627"/>
                  </a:lnTo>
                  <a:lnTo>
                    <a:pt x="27449" y="19860"/>
                  </a:lnTo>
                  <a:lnTo>
                    <a:pt x="27449" y="19860"/>
                  </a:lnTo>
                  <a:lnTo>
                    <a:pt x="27323" y="20282"/>
                  </a:lnTo>
                  <a:lnTo>
                    <a:pt x="27196" y="20619"/>
                  </a:lnTo>
                  <a:lnTo>
                    <a:pt x="27028" y="20999"/>
                  </a:lnTo>
                  <a:lnTo>
                    <a:pt x="26817" y="21336"/>
                  </a:lnTo>
                  <a:lnTo>
                    <a:pt x="26606" y="21631"/>
                  </a:lnTo>
                  <a:lnTo>
                    <a:pt x="26353" y="21926"/>
                  </a:lnTo>
                  <a:lnTo>
                    <a:pt x="26058" y="22221"/>
                  </a:lnTo>
                  <a:lnTo>
                    <a:pt x="25763" y="22474"/>
                  </a:lnTo>
                  <a:lnTo>
                    <a:pt x="25467" y="22685"/>
                  </a:lnTo>
                  <a:lnTo>
                    <a:pt x="25130" y="22896"/>
                  </a:lnTo>
                  <a:lnTo>
                    <a:pt x="24793" y="23065"/>
                  </a:lnTo>
                  <a:lnTo>
                    <a:pt x="24413" y="23191"/>
                  </a:lnTo>
                  <a:lnTo>
                    <a:pt x="24034" y="23318"/>
                  </a:lnTo>
                  <a:lnTo>
                    <a:pt x="23654" y="23402"/>
                  </a:lnTo>
                  <a:lnTo>
                    <a:pt x="23275" y="23444"/>
                  </a:lnTo>
                  <a:lnTo>
                    <a:pt x="22853" y="234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1548375" y="3806175"/>
              <a:ext cx="123350" cy="147600"/>
            </a:xfrm>
            <a:custGeom>
              <a:avLst/>
              <a:gdLst/>
              <a:ahLst/>
              <a:cxnLst/>
              <a:rect l="l" t="t" r="r" b="b"/>
              <a:pathLst>
                <a:path w="4934" h="5904" extrusionOk="0">
                  <a:moveTo>
                    <a:pt x="1645" y="1"/>
                  </a:moveTo>
                  <a:lnTo>
                    <a:pt x="1519" y="43"/>
                  </a:lnTo>
                  <a:lnTo>
                    <a:pt x="1434" y="85"/>
                  </a:lnTo>
                  <a:lnTo>
                    <a:pt x="1266" y="296"/>
                  </a:lnTo>
                  <a:lnTo>
                    <a:pt x="1097" y="633"/>
                  </a:lnTo>
                  <a:lnTo>
                    <a:pt x="928" y="1013"/>
                  </a:lnTo>
                  <a:lnTo>
                    <a:pt x="802" y="1435"/>
                  </a:lnTo>
                  <a:lnTo>
                    <a:pt x="675" y="1941"/>
                  </a:lnTo>
                  <a:lnTo>
                    <a:pt x="422" y="3037"/>
                  </a:lnTo>
                  <a:lnTo>
                    <a:pt x="254" y="4091"/>
                  </a:lnTo>
                  <a:lnTo>
                    <a:pt x="127" y="5019"/>
                  </a:lnTo>
                  <a:lnTo>
                    <a:pt x="1" y="5904"/>
                  </a:lnTo>
                  <a:lnTo>
                    <a:pt x="4934" y="5567"/>
                  </a:lnTo>
                  <a:lnTo>
                    <a:pt x="4554" y="4681"/>
                  </a:lnTo>
                  <a:lnTo>
                    <a:pt x="4175" y="3796"/>
                  </a:lnTo>
                  <a:lnTo>
                    <a:pt x="3669" y="2742"/>
                  </a:lnTo>
                  <a:lnTo>
                    <a:pt x="3121" y="1688"/>
                  </a:lnTo>
                  <a:lnTo>
                    <a:pt x="2868" y="1224"/>
                  </a:lnTo>
                  <a:lnTo>
                    <a:pt x="2573" y="802"/>
                  </a:lnTo>
                  <a:lnTo>
                    <a:pt x="2320" y="465"/>
                  </a:lnTo>
                  <a:lnTo>
                    <a:pt x="2067" y="212"/>
                  </a:lnTo>
                  <a:lnTo>
                    <a:pt x="1856" y="43"/>
                  </a:lnTo>
                  <a:lnTo>
                    <a:pt x="1729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1548375" y="3806175"/>
              <a:ext cx="123350" cy="147600"/>
            </a:xfrm>
            <a:custGeom>
              <a:avLst/>
              <a:gdLst/>
              <a:ahLst/>
              <a:cxnLst/>
              <a:rect l="l" t="t" r="r" b="b"/>
              <a:pathLst>
                <a:path w="4934" h="5904" fill="none" extrusionOk="0">
                  <a:moveTo>
                    <a:pt x="1" y="5904"/>
                  </a:moveTo>
                  <a:lnTo>
                    <a:pt x="1" y="5904"/>
                  </a:lnTo>
                  <a:lnTo>
                    <a:pt x="127" y="5019"/>
                  </a:lnTo>
                  <a:lnTo>
                    <a:pt x="254" y="4091"/>
                  </a:lnTo>
                  <a:lnTo>
                    <a:pt x="422" y="3037"/>
                  </a:lnTo>
                  <a:lnTo>
                    <a:pt x="675" y="1941"/>
                  </a:lnTo>
                  <a:lnTo>
                    <a:pt x="802" y="1435"/>
                  </a:lnTo>
                  <a:lnTo>
                    <a:pt x="928" y="1013"/>
                  </a:lnTo>
                  <a:lnTo>
                    <a:pt x="1097" y="633"/>
                  </a:lnTo>
                  <a:lnTo>
                    <a:pt x="1266" y="296"/>
                  </a:lnTo>
                  <a:lnTo>
                    <a:pt x="1434" y="85"/>
                  </a:lnTo>
                  <a:lnTo>
                    <a:pt x="1519" y="43"/>
                  </a:lnTo>
                  <a:lnTo>
                    <a:pt x="1645" y="1"/>
                  </a:lnTo>
                  <a:lnTo>
                    <a:pt x="1645" y="1"/>
                  </a:lnTo>
                  <a:lnTo>
                    <a:pt x="1729" y="1"/>
                  </a:lnTo>
                  <a:lnTo>
                    <a:pt x="1856" y="43"/>
                  </a:lnTo>
                  <a:lnTo>
                    <a:pt x="2067" y="212"/>
                  </a:lnTo>
                  <a:lnTo>
                    <a:pt x="2320" y="465"/>
                  </a:lnTo>
                  <a:lnTo>
                    <a:pt x="2573" y="802"/>
                  </a:lnTo>
                  <a:lnTo>
                    <a:pt x="2868" y="1224"/>
                  </a:lnTo>
                  <a:lnTo>
                    <a:pt x="3121" y="1688"/>
                  </a:lnTo>
                  <a:lnTo>
                    <a:pt x="3669" y="2742"/>
                  </a:lnTo>
                  <a:lnTo>
                    <a:pt x="4175" y="3796"/>
                  </a:lnTo>
                  <a:lnTo>
                    <a:pt x="4554" y="4681"/>
                  </a:lnTo>
                  <a:lnTo>
                    <a:pt x="4934" y="5567"/>
                  </a:lnTo>
                  <a:lnTo>
                    <a:pt x="1" y="59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1896250" y="3806175"/>
              <a:ext cx="123350" cy="149725"/>
            </a:xfrm>
            <a:custGeom>
              <a:avLst/>
              <a:gdLst/>
              <a:ahLst/>
              <a:cxnLst/>
              <a:rect l="l" t="t" r="r" b="b"/>
              <a:pathLst>
                <a:path w="4934" h="5989" extrusionOk="0">
                  <a:moveTo>
                    <a:pt x="2361" y="1"/>
                  </a:moveTo>
                  <a:lnTo>
                    <a:pt x="2235" y="43"/>
                  </a:lnTo>
                  <a:lnTo>
                    <a:pt x="2024" y="254"/>
                  </a:lnTo>
                  <a:lnTo>
                    <a:pt x="1855" y="507"/>
                  </a:lnTo>
                  <a:lnTo>
                    <a:pt x="1644" y="886"/>
                  </a:lnTo>
                  <a:lnTo>
                    <a:pt x="1434" y="1308"/>
                  </a:lnTo>
                  <a:lnTo>
                    <a:pt x="1223" y="1772"/>
                  </a:lnTo>
                  <a:lnTo>
                    <a:pt x="843" y="2784"/>
                  </a:lnTo>
                  <a:lnTo>
                    <a:pt x="506" y="3838"/>
                  </a:lnTo>
                  <a:lnTo>
                    <a:pt x="253" y="4723"/>
                  </a:lnTo>
                  <a:lnTo>
                    <a:pt x="0" y="5609"/>
                  </a:lnTo>
                  <a:lnTo>
                    <a:pt x="4933" y="5988"/>
                  </a:lnTo>
                  <a:lnTo>
                    <a:pt x="4680" y="5019"/>
                  </a:lnTo>
                  <a:lnTo>
                    <a:pt x="4385" y="4091"/>
                  </a:lnTo>
                  <a:lnTo>
                    <a:pt x="4048" y="2952"/>
                  </a:lnTo>
                  <a:lnTo>
                    <a:pt x="3668" y="1856"/>
                  </a:lnTo>
                  <a:lnTo>
                    <a:pt x="3458" y="1350"/>
                  </a:lnTo>
                  <a:lnTo>
                    <a:pt x="3247" y="929"/>
                  </a:lnTo>
                  <a:lnTo>
                    <a:pt x="3078" y="549"/>
                  </a:lnTo>
                  <a:lnTo>
                    <a:pt x="2867" y="254"/>
                  </a:lnTo>
                  <a:lnTo>
                    <a:pt x="2656" y="43"/>
                  </a:lnTo>
                  <a:lnTo>
                    <a:pt x="2530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1896250" y="3806175"/>
              <a:ext cx="123350" cy="149725"/>
            </a:xfrm>
            <a:custGeom>
              <a:avLst/>
              <a:gdLst/>
              <a:ahLst/>
              <a:cxnLst/>
              <a:rect l="l" t="t" r="r" b="b"/>
              <a:pathLst>
                <a:path w="4934" h="5989" fill="none" extrusionOk="0">
                  <a:moveTo>
                    <a:pt x="0" y="5609"/>
                  </a:moveTo>
                  <a:lnTo>
                    <a:pt x="0" y="5609"/>
                  </a:lnTo>
                  <a:lnTo>
                    <a:pt x="253" y="4723"/>
                  </a:lnTo>
                  <a:lnTo>
                    <a:pt x="506" y="3838"/>
                  </a:lnTo>
                  <a:lnTo>
                    <a:pt x="843" y="2784"/>
                  </a:lnTo>
                  <a:lnTo>
                    <a:pt x="1223" y="1772"/>
                  </a:lnTo>
                  <a:lnTo>
                    <a:pt x="1434" y="1308"/>
                  </a:lnTo>
                  <a:lnTo>
                    <a:pt x="1644" y="886"/>
                  </a:lnTo>
                  <a:lnTo>
                    <a:pt x="1855" y="507"/>
                  </a:lnTo>
                  <a:lnTo>
                    <a:pt x="2024" y="254"/>
                  </a:lnTo>
                  <a:lnTo>
                    <a:pt x="2235" y="43"/>
                  </a:lnTo>
                  <a:lnTo>
                    <a:pt x="2361" y="1"/>
                  </a:lnTo>
                  <a:lnTo>
                    <a:pt x="2446" y="1"/>
                  </a:lnTo>
                  <a:lnTo>
                    <a:pt x="2446" y="1"/>
                  </a:lnTo>
                  <a:lnTo>
                    <a:pt x="2530" y="1"/>
                  </a:lnTo>
                  <a:lnTo>
                    <a:pt x="2656" y="43"/>
                  </a:lnTo>
                  <a:lnTo>
                    <a:pt x="2867" y="254"/>
                  </a:lnTo>
                  <a:lnTo>
                    <a:pt x="3078" y="549"/>
                  </a:lnTo>
                  <a:lnTo>
                    <a:pt x="3247" y="929"/>
                  </a:lnTo>
                  <a:lnTo>
                    <a:pt x="3458" y="1350"/>
                  </a:lnTo>
                  <a:lnTo>
                    <a:pt x="3668" y="1856"/>
                  </a:lnTo>
                  <a:lnTo>
                    <a:pt x="4048" y="2952"/>
                  </a:lnTo>
                  <a:lnTo>
                    <a:pt x="4385" y="4091"/>
                  </a:lnTo>
                  <a:lnTo>
                    <a:pt x="4680" y="5019"/>
                  </a:lnTo>
                  <a:lnTo>
                    <a:pt x="4933" y="5988"/>
                  </a:lnTo>
                  <a:lnTo>
                    <a:pt x="0" y="56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2220900" y="3805125"/>
              <a:ext cx="121250" cy="151825"/>
            </a:xfrm>
            <a:custGeom>
              <a:avLst/>
              <a:gdLst/>
              <a:ahLst/>
              <a:cxnLst/>
              <a:rect l="l" t="t" r="r" b="b"/>
              <a:pathLst>
                <a:path w="4850" h="6073" extrusionOk="0">
                  <a:moveTo>
                    <a:pt x="3880" y="1"/>
                  </a:moveTo>
                  <a:lnTo>
                    <a:pt x="3753" y="43"/>
                  </a:lnTo>
                  <a:lnTo>
                    <a:pt x="3500" y="169"/>
                  </a:lnTo>
                  <a:lnTo>
                    <a:pt x="3247" y="380"/>
                  </a:lnTo>
                  <a:lnTo>
                    <a:pt x="2952" y="675"/>
                  </a:lnTo>
                  <a:lnTo>
                    <a:pt x="2615" y="1055"/>
                  </a:lnTo>
                  <a:lnTo>
                    <a:pt x="2278" y="1519"/>
                  </a:lnTo>
                  <a:lnTo>
                    <a:pt x="1603" y="2446"/>
                  </a:lnTo>
                  <a:lnTo>
                    <a:pt x="1013" y="3458"/>
                  </a:lnTo>
                  <a:lnTo>
                    <a:pt x="507" y="4302"/>
                  </a:lnTo>
                  <a:lnTo>
                    <a:pt x="1" y="5145"/>
                  </a:lnTo>
                  <a:lnTo>
                    <a:pt x="4850" y="6072"/>
                  </a:lnTo>
                  <a:lnTo>
                    <a:pt x="4850" y="5145"/>
                  </a:lnTo>
                  <a:lnTo>
                    <a:pt x="4850" y="4217"/>
                  </a:lnTo>
                  <a:lnTo>
                    <a:pt x="4765" y="3163"/>
                  </a:lnTo>
                  <a:lnTo>
                    <a:pt x="4681" y="2067"/>
                  </a:lnTo>
                  <a:lnTo>
                    <a:pt x="4597" y="1561"/>
                  </a:lnTo>
                  <a:lnTo>
                    <a:pt x="4512" y="1097"/>
                  </a:lnTo>
                  <a:lnTo>
                    <a:pt x="4428" y="675"/>
                  </a:lnTo>
                  <a:lnTo>
                    <a:pt x="4302" y="380"/>
                  </a:lnTo>
                  <a:lnTo>
                    <a:pt x="4133" y="127"/>
                  </a:lnTo>
                  <a:lnTo>
                    <a:pt x="4049" y="43"/>
                  </a:lnTo>
                  <a:lnTo>
                    <a:pt x="3964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2220900" y="3805125"/>
              <a:ext cx="121250" cy="151825"/>
            </a:xfrm>
            <a:custGeom>
              <a:avLst/>
              <a:gdLst/>
              <a:ahLst/>
              <a:cxnLst/>
              <a:rect l="l" t="t" r="r" b="b"/>
              <a:pathLst>
                <a:path w="4850" h="6073" fill="none" extrusionOk="0">
                  <a:moveTo>
                    <a:pt x="4850" y="6072"/>
                  </a:moveTo>
                  <a:lnTo>
                    <a:pt x="4850" y="6072"/>
                  </a:lnTo>
                  <a:lnTo>
                    <a:pt x="4850" y="5145"/>
                  </a:lnTo>
                  <a:lnTo>
                    <a:pt x="4850" y="4217"/>
                  </a:lnTo>
                  <a:lnTo>
                    <a:pt x="4765" y="3163"/>
                  </a:lnTo>
                  <a:lnTo>
                    <a:pt x="4681" y="2067"/>
                  </a:lnTo>
                  <a:lnTo>
                    <a:pt x="4597" y="1561"/>
                  </a:lnTo>
                  <a:lnTo>
                    <a:pt x="4512" y="1097"/>
                  </a:lnTo>
                  <a:lnTo>
                    <a:pt x="4428" y="675"/>
                  </a:lnTo>
                  <a:lnTo>
                    <a:pt x="4302" y="380"/>
                  </a:lnTo>
                  <a:lnTo>
                    <a:pt x="4133" y="127"/>
                  </a:lnTo>
                  <a:lnTo>
                    <a:pt x="4049" y="43"/>
                  </a:lnTo>
                  <a:lnTo>
                    <a:pt x="3964" y="1"/>
                  </a:lnTo>
                  <a:lnTo>
                    <a:pt x="3964" y="1"/>
                  </a:lnTo>
                  <a:lnTo>
                    <a:pt x="3880" y="1"/>
                  </a:lnTo>
                  <a:lnTo>
                    <a:pt x="3753" y="43"/>
                  </a:lnTo>
                  <a:lnTo>
                    <a:pt x="3500" y="169"/>
                  </a:lnTo>
                  <a:lnTo>
                    <a:pt x="3247" y="380"/>
                  </a:lnTo>
                  <a:lnTo>
                    <a:pt x="2952" y="675"/>
                  </a:lnTo>
                  <a:lnTo>
                    <a:pt x="2615" y="1055"/>
                  </a:lnTo>
                  <a:lnTo>
                    <a:pt x="2278" y="1519"/>
                  </a:lnTo>
                  <a:lnTo>
                    <a:pt x="1603" y="2446"/>
                  </a:lnTo>
                  <a:lnTo>
                    <a:pt x="1013" y="3458"/>
                  </a:lnTo>
                  <a:lnTo>
                    <a:pt x="507" y="4302"/>
                  </a:lnTo>
                  <a:lnTo>
                    <a:pt x="1" y="5145"/>
                  </a:lnTo>
                  <a:lnTo>
                    <a:pt x="4850" y="6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1842475" y="3906325"/>
              <a:ext cx="203475" cy="226650"/>
            </a:xfrm>
            <a:custGeom>
              <a:avLst/>
              <a:gdLst/>
              <a:ahLst/>
              <a:cxnLst/>
              <a:rect l="l" t="t" r="r" b="b"/>
              <a:pathLst>
                <a:path w="8139" h="9066" extrusionOk="0">
                  <a:moveTo>
                    <a:pt x="2699" y="1"/>
                  </a:moveTo>
                  <a:lnTo>
                    <a:pt x="2488" y="85"/>
                  </a:lnTo>
                  <a:lnTo>
                    <a:pt x="2278" y="211"/>
                  </a:lnTo>
                  <a:lnTo>
                    <a:pt x="2067" y="380"/>
                  </a:lnTo>
                  <a:lnTo>
                    <a:pt x="1940" y="591"/>
                  </a:lnTo>
                  <a:lnTo>
                    <a:pt x="1814" y="844"/>
                  </a:lnTo>
                  <a:lnTo>
                    <a:pt x="1729" y="1097"/>
                  </a:lnTo>
                  <a:lnTo>
                    <a:pt x="1687" y="1392"/>
                  </a:lnTo>
                  <a:lnTo>
                    <a:pt x="1687" y="1687"/>
                  </a:lnTo>
                  <a:lnTo>
                    <a:pt x="1687" y="1940"/>
                  </a:lnTo>
                  <a:lnTo>
                    <a:pt x="1350" y="1561"/>
                  </a:lnTo>
                  <a:lnTo>
                    <a:pt x="1139" y="1392"/>
                  </a:lnTo>
                  <a:lnTo>
                    <a:pt x="886" y="1266"/>
                  </a:lnTo>
                  <a:lnTo>
                    <a:pt x="591" y="1266"/>
                  </a:lnTo>
                  <a:lnTo>
                    <a:pt x="338" y="1308"/>
                  </a:lnTo>
                  <a:lnTo>
                    <a:pt x="211" y="1392"/>
                  </a:lnTo>
                  <a:lnTo>
                    <a:pt x="127" y="1476"/>
                  </a:lnTo>
                  <a:lnTo>
                    <a:pt x="43" y="1561"/>
                  </a:lnTo>
                  <a:lnTo>
                    <a:pt x="1" y="1687"/>
                  </a:lnTo>
                  <a:lnTo>
                    <a:pt x="1" y="1856"/>
                  </a:lnTo>
                  <a:lnTo>
                    <a:pt x="1" y="1982"/>
                  </a:lnTo>
                  <a:lnTo>
                    <a:pt x="43" y="2109"/>
                  </a:lnTo>
                  <a:lnTo>
                    <a:pt x="127" y="2235"/>
                  </a:lnTo>
                  <a:lnTo>
                    <a:pt x="380" y="2573"/>
                  </a:lnTo>
                  <a:lnTo>
                    <a:pt x="591" y="2994"/>
                  </a:lnTo>
                  <a:lnTo>
                    <a:pt x="760" y="3500"/>
                  </a:lnTo>
                  <a:lnTo>
                    <a:pt x="886" y="4091"/>
                  </a:lnTo>
                  <a:lnTo>
                    <a:pt x="970" y="4681"/>
                  </a:lnTo>
                  <a:lnTo>
                    <a:pt x="1013" y="5355"/>
                  </a:lnTo>
                  <a:lnTo>
                    <a:pt x="1055" y="6030"/>
                  </a:lnTo>
                  <a:lnTo>
                    <a:pt x="1055" y="6705"/>
                  </a:lnTo>
                  <a:lnTo>
                    <a:pt x="5946" y="9066"/>
                  </a:lnTo>
                  <a:lnTo>
                    <a:pt x="6199" y="9066"/>
                  </a:lnTo>
                  <a:lnTo>
                    <a:pt x="6410" y="8939"/>
                  </a:lnTo>
                  <a:lnTo>
                    <a:pt x="6620" y="8771"/>
                  </a:lnTo>
                  <a:lnTo>
                    <a:pt x="6789" y="8560"/>
                  </a:lnTo>
                  <a:lnTo>
                    <a:pt x="7169" y="7801"/>
                  </a:lnTo>
                  <a:lnTo>
                    <a:pt x="7379" y="7379"/>
                  </a:lnTo>
                  <a:lnTo>
                    <a:pt x="7422" y="7169"/>
                  </a:lnTo>
                  <a:lnTo>
                    <a:pt x="7464" y="7042"/>
                  </a:lnTo>
                  <a:lnTo>
                    <a:pt x="7464" y="5819"/>
                  </a:lnTo>
                  <a:lnTo>
                    <a:pt x="7590" y="4807"/>
                  </a:lnTo>
                  <a:lnTo>
                    <a:pt x="7717" y="3964"/>
                  </a:lnTo>
                  <a:lnTo>
                    <a:pt x="7928" y="3205"/>
                  </a:lnTo>
                  <a:lnTo>
                    <a:pt x="8096" y="2573"/>
                  </a:lnTo>
                  <a:lnTo>
                    <a:pt x="8138" y="2024"/>
                  </a:lnTo>
                  <a:lnTo>
                    <a:pt x="8138" y="1814"/>
                  </a:lnTo>
                  <a:lnTo>
                    <a:pt x="8096" y="1645"/>
                  </a:lnTo>
                  <a:lnTo>
                    <a:pt x="8012" y="1476"/>
                  </a:lnTo>
                  <a:lnTo>
                    <a:pt x="7928" y="1350"/>
                  </a:lnTo>
                  <a:lnTo>
                    <a:pt x="7717" y="1223"/>
                  </a:lnTo>
                  <a:lnTo>
                    <a:pt x="7337" y="1223"/>
                  </a:lnTo>
                  <a:lnTo>
                    <a:pt x="7126" y="1308"/>
                  </a:lnTo>
                  <a:lnTo>
                    <a:pt x="6916" y="1434"/>
                  </a:lnTo>
                  <a:lnTo>
                    <a:pt x="6705" y="1561"/>
                  </a:lnTo>
                  <a:lnTo>
                    <a:pt x="6368" y="1856"/>
                  </a:lnTo>
                  <a:lnTo>
                    <a:pt x="6368" y="1729"/>
                  </a:lnTo>
                  <a:lnTo>
                    <a:pt x="6325" y="1561"/>
                  </a:lnTo>
                  <a:lnTo>
                    <a:pt x="6241" y="1434"/>
                  </a:lnTo>
                  <a:lnTo>
                    <a:pt x="6157" y="1266"/>
                  </a:lnTo>
                  <a:lnTo>
                    <a:pt x="6030" y="1181"/>
                  </a:lnTo>
                  <a:lnTo>
                    <a:pt x="5904" y="1097"/>
                  </a:lnTo>
                  <a:lnTo>
                    <a:pt x="5735" y="1013"/>
                  </a:lnTo>
                  <a:lnTo>
                    <a:pt x="5609" y="1013"/>
                  </a:lnTo>
                  <a:lnTo>
                    <a:pt x="5440" y="1055"/>
                  </a:lnTo>
                  <a:lnTo>
                    <a:pt x="5313" y="1097"/>
                  </a:lnTo>
                  <a:lnTo>
                    <a:pt x="5187" y="1181"/>
                  </a:lnTo>
                  <a:lnTo>
                    <a:pt x="5060" y="1308"/>
                  </a:lnTo>
                  <a:lnTo>
                    <a:pt x="5018" y="1476"/>
                  </a:lnTo>
                  <a:lnTo>
                    <a:pt x="4976" y="1603"/>
                  </a:lnTo>
                  <a:lnTo>
                    <a:pt x="4976" y="1746"/>
                  </a:lnTo>
                  <a:lnTo>
                    <a:pt x="4850" y="1519"/>
                  </a:lnTo>
                  <a:lnTo>
                    <a:pt x="4639" y="1139"/>
                  </a:lnTo>
                  <a:lnTo>
                    <a:pt x="4386" y="760"/>
                  </a:lnTo>
                  <a:lnTo>
                    <a:pt x="4091" y="464"/>
                  </a:lnTo>
                  <a:lnTo>
                    <a:pt x="3922" y="296"/>
                  </a:lnTo>
                  <a:lnTo>
                    <a:pt x="3753" y="211"/>
                  </a:lnTo>
                  <a:lnTo>
                    <a:pt x="3542" y="85"/>
                  </a:lnTo>
                  <a:lnTo>
                    <a:pt x="3332" y="43"/>
                  </a:lnTo>
                  <a:lnTo>
                    <a:pt x="3121" y="1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842475" y="3906325"/>
              <a:ext cx="203475" cy="226650"/>
            </a:xfrm>
            <a:custGeom>
              <a:avLst/>
              <a:gdLst/>
              <a:ahLst/>
              <a:cxnLst/>
              <a:rect l="l" t="t" r="r" b="b"/>
              <a:pathLst>
                <a:path w="8139" h="9066" fill="none" extrusionOk="0">
                  <a:moveTo>
                    <a:pt x="1055" y="6705"/>
                  </a:moveTo>
                  <a:lnTo>
                    <a:pt x="1055" y="6705"/>
                  </a:lnTo>
                  <a:lnTo>
                    <a:pt x="1055" y="6030"/>
                  </a:lnTo>
                  <a:lnTo>
                    <a:pt x="1013" y="5355"/>
                  </a:lnTo>
                  <a:lnTo>
                    <a:pt x="970" y="4681"/>
                  </a:lnTo>
                  <a:lnTo>
                    <a:pt x="886" y="4091"/>
                  </a:lnTo>
                  <a:lnTo>
                    <a:pt x="760" y="3500"/>
                  </a:lnTo>
                  <a:lnTo>
                    <a:pt x="591" y="2994"/>
                  </a:lnTo>
                  <a:lnTo>
                    <a:pt x="380" y="2573"/>
                  </a:lnTo>
                  <a:lnTo>
                    <a:pt x="127" y="2235"/>
                  </a:lnTo>
                  <a:lnTo>
                    <a:pt x="127" y="2235"/>
                  </a:lnTo>
                  <a:lnTo>
                    <a:pt x="43" y="2109"/>
                  </a:lnTo>
                  <a:lnTo>
                    <a:pt x="1" y="1982"/>
                  </a:lnTo>
                  <a:lnTo>
                    <a:pt x="1" y="1856"/>
                  </a:lnTo>
                  <a:lnTo>
                    <a:pt x="1" y="1687"/>
                  </a:lnTo>
                  <a:lnTo>
                    <a:pt x="1" y="1687"/>
                  </a:lnTo>
                  <a:lnTo>
                    <a:pt x="43" y="1561"/>
                  </a:lnTo>
                  <a:lnTo>
                    <a:pt x="127" y="1476"/>
                  </a:lnTo>
                  <a:lnTo>
                    <a:pt x="211" y="1392"/>
                  </a:lnTo>
                  <a:lnTo>
                    <a:pt x="338" y="1308"/>
                  </a:lnTo>
                  <a:lnTo>
                    <a:pt x="591" y="1266"/>
                  </a:lnTo>
                  <a:lnTo>
                    <a:pt x="886" y="1266"/>
                  </a:lnTo>
                  <a:lnTo>
                    <a:pt x="886" y="1266"/>
                  </a:lnTo>
                  <a:lnTo>
                    <a:pt x="1139" y="1392"/>
                  </a:lnTo>
                  <a:lnTo>
                    <a:pt x="1350" y="1561"/>
                  </a:lnTo>
                  <a:lnTo>
                    <a:pt x="1687" y="1940"/>
                  </a:lnTo>
                  <a:lnTo>
                    <a:pt x="1687" y="1940"/>
                  </a:lnTo>
                  <a:lnTo>
                    <a:pt x="1687" y="1687"/>
                  </a:lnTo>
                  <a:lnTo>
                    <a:pt x="1687" y="1392"/>
                  </a:lnTo>
                  <a:lnTo>
                    <a:pt x="1729" y="1097"/>
                  </a:lnTo>
                  <a:lnTo>
                    <a:pt x="1814" y="844"/>
                  </a:lnTo>
                  <a:lnTo>
                    <a:pt x="1940" y="591"/>
                  </a:lnTo>
                  <a:lnTo>
                    <a:pt x="2067" y="380"/>
                  </a:lnTo>
                  <a:lnTo>
                    <a:pt x="2278" y="211"/>
                  </a:lnTo>
                  <a:lnTo>
                    <a:pt x="2488" y="85"/>
                  </a:lnTo>
                  <a:lnTo>
                    <a:pt x="2488" y="85"/>
                  </a:lnTo>
                  <a:lnTo>
                    <a:pt x="2699" y="1"/>
                  </a:lnTo>
                  <a:lnTo>
                    <a:pt x="2910" y="1"/>
                  </a:lnTo>
                  <a:lnTo>
                    <a:pt x="3121" y="1"/>
                  </a:lnTo>
                  <a:lnTo>
                    <a:pt x="3332" y="43"/>
                  </a:lnTo>
                  <a:lnTo>
                    <a:pt x="3542" y="85"/>
                  </a:lnTo>
                  <a:lnTo>
                    <a:pt x="3753" y="211"/>
                  </a:lnTo>
                  <a:lnTo>
                    <a:pt x="3922" y="296"/>
                  </a:lnTo>
                  <a:lnTo>
                    <a:pt x="4091" y="464"/>
                  </a:lnTo>
                  <a:lnTo>
                    <a:pt x="4091" y="464"/>
                  </a:lnTo>
                  <a:lnTo>
                    <a:pt x="4386" y="760"/>
                  </a:lnTo>
                  <a:lnTo>
                    <a:pt x="4639" y="1139"/>
                  </a:lnTo>
                  <a:lnTo>
                    <a:pt x="4850" y="1519"/>
                  </a:lnTo>
                  <a:lnTo>
                    <a:pt x="5060" y="1898"/>
                  </a:lnTo>
                  <a:lnTo>
                    <a:pt x="5060" y="1898"/>
                  </a:lnTo>
                  <a:lnTo>
                    <a:pt x="4976" y="1772"/>
                  </a:lnTo>
                  <a:lnTo>
                    <a:pt x="4976" y="1603"/>
                  </a:lnTo>
                  <a:lnTo>
                    <a:pt x="5018" y="1476"/>
                  </a:lnTo>
                  <a:lnTo>
                    <a:pt x="5060" y="1308"/>
                  </a:lnTo>
                  <a:lnTo>
                    <a:pt x="5187" y="1181"/>
                  </a:lnTo>
                  <a:lnTo>
                    <a:pt x="5313" y="1097"/>
                  </a:lnTo>
                  <a:lnTo>
                    <a:pt x="5440" y="1055"/>
                  </a:lnTo>
                  <a:lnTo>
                    <a:pt x="5609" y="1013"/>
                  </a:lnTo>
                  <a:lnTo>
                    <a:pt x="5609" y="1013"/>
                  </a:lnTo>
                  <a:lnTo>
                    <a:pt x="5735" y="1013"/>
                  </a:lnTo>
                  <a:lnTo>
                    <a:pt x="5904" y="1097"/>
                  </a:lnTo>
                  <a:lnTo>
                    <a:pt x="6030" y="1181"/>
                  </a:lnTo>
                  <a:lnTo>
                    <a:pt x="6157" y="1266"/>
                  </a:lnTo>
                  <a:lnTo>
                    <a:pt x="6241" y="1434"/>
                  </a:lnTo>
                  <a:lnTo>
                    <a:pt x="6325" y="1561"/>
                  </a:lnTo>
                  <a:lnTo>
                    <a:pt x="6368" y="1729"/>
                  </a:lnTo>
                  <a:lnTo>
                    <a:pt x="6368" y="1856"/>
                  </a:lnTo>
                  <a:lnTo>
                    <a:pt x="6368" y="1856"/>
                  </a:lnTo>
                  <a:lnTo>
                    <a:pt x="6705" y="1561"/>
                  </a:lnTo>
                  <a:lnTo>
                    <a:pt x="6916" y="1434"/>
                  </a:lnTo>
                  <a:lnTo>
                    <a:pt x="7126" y="1308"/>
                  </a:lnTo>
                  <a:lnTo>
                    <a:pt x="7337" y="1223"/>
                  </a:lnTo>
                  <a:lnTo>
                    <a:pt x="7548" y="1223"/>
                  </a:lnTo>
                  <a:lnTo>
                    <a:pt x="7717" y="1223"/>
                  </a:lnTo>
                  <a:lnTo>
                    <a:pt x="7928" y="1350"/>
                  </a:lnTo>
                  <a:lnTo>
                    <a:pt x="7928" y="1350"/>
                  </a:lnTo>
                  <a:lnTo>
                    <a:pt x="8012" y="1476"/>
                  </a:lnTo>
                  <a:lnTo>
                    <a:pt x="8096" y="1645"/>
                  </a:lnTo>
                  <a:lnTo>
                    <a:pt x="8138" y="1814"/>
                  </a:lnTo>
                  <a:lnTo>
                    <a:pt x="8138" y="2024"/>
                  </a:lnTo>
                  <a:lnTo>
                    <a:pt x="8096" y="2573"/>
                  </a:lnTo>
                  <a:lnTo>
                    <a:pt x="7928" y="3205"/>
                  </a:lnTo>
                  <a:lnTo>
                    <a:pt x="7928" y="3205"/>
                  </a:lnTo>
                  <a:lnTo>
                    <a:pt x="7717" y="3964"/>
                  </a:lnTo>
                  <a:lnTo>
                    <a:pt x="7590" y="4807"/>
                  </a:lnTo>
                  <a:lnTo>
                    <a:pt x="7464" y="5819"/>
                  </a:lnTo>
                  <a:lnTo>
                    <a:pt x="7464" y="7042"/>
                  </a:lnTo>
                  <a:lnTo>
                    <a:pt x="7464" y="7042"/>
                  </a:lnTo>
                  <a:lnTo>
                    <a:pt x="7422" y="7169"/>
                  </a:lnTo>
                  <a:lnTo>
                    <a:pt x="7379" y="7379"/>
                  </a:lnTo>
                  <a:lnTo>
                    <a:pt x="7169" y="7801"/>
                  </a:lnTo>
                  <a:lnTo>
                    <a:pt x="6789" y="8560"/>
                  </a:lnTo>
                  <a:lnTo>
                    <a:pt x="6789" y="8560"/>
                  </a:lnTo>
                  <a:lnTo>
                    <a:pt x="6620" y="8771"/>
                  </a:lnTo>
                  <a:lnTo>
                    <a:pt x="6410" y="8939"/>
                  </a:lnTo>
                  <a:lnTo>
                    <a:pt x="6199" y="9066"/>
                  </a:lnTo>
                  <a:lnTo>
                    <a:pt x="5946" y="9066"/>
                  </a:lnTo>
                  <a:lnTo>
                    <a:pt x="1055" y="67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1506225" y="3916875"/>
              <a:ext cx="195025" cy="182375"/>
            </a:xfrm>
            <a:custGeom>
              <a:avLst/>
              <a:gdLst/>
              <a:ahLst/>
              <a:cxnLst/>
              <a:rect l="l" t="t" r="r" b="b"/>
              <a:pathLst>
                <a:path w="7801" h="7295" extrusionOk="0">
                  <a:moveTo>
                    <a:pt x="6578" y="0"/>
                  </a:moveTo>
                  <a:lnTo>
                    <a:pt x="6367" y="42"/>
                  </a:lnTo>
                  <a:lnTo>
                    <a:pt x="6198" y="127"/>
                  </a:lnTo>
                  <a:lnTo>
                    <a:pt x="6030" y="253"/>
                  </a:lnTo>
                  <a:lnTo>
                    <a:pt x="5903" y="380"/>
                  </a:lnTo>
                  <a:lnTo>
                    <a:pt x="5777" y="548"/>
                  </a:lnTo>
                  <a:lnTo>
                    <a:pt x="5524" y="928"/>
                  </a:lnTo>
                  <a:lnTo>
                    <a:pt x="5482" y="801"/>
                  </a:lnTo>
                  <a:lnTo>
                    <a:pt x="5397" y="675"/>
                  </a:lnTo>
                  <a:lnTo>
                    <a:pt x="5313" y="548"/>
                  </a:lnTo>
                  <a:lnTo>
                    <a:pt x="5186" y="464"/>
                  </a:lnTo>
                  <a:lnTo>
                    <a:pt x="5060" y="422"/>
                  </a:lnTo>
                  <a:lnTo>
                    <a:pt x="4933" y="380"/>
                  </a:lnTo>
                  <a:lnTo>
                    <a:pt x="4807" y="338"/>
                  </a:lnTo>
                  <a:lnTo>
                    <a:pt x="4638" y="380"/>
                  </a:lnTo>
                  <a:lnTo>
                    <a:pt x="4512" y="464"/>
                  </a:lnTo>
                  <a:lnTo>
                    <a:pt x="4427" y="548"/>
                  </a:lnTo>
                  <a:lnTo>
                    <a:pt x="4343" y="675"/>
                  </a:lnTo>
                  <a:lnTo>
                    <a:pt x="4259" y="801"/>
                  </a:lnTo>
                  <a:lnTo>
                    <a:pt x="4259" y="928"/>
                  </a:lnTo>
                  <a:lnTo>
                    <a:pt x="4259" y="1054"/>
                  </a:lnTo>
                  <a:lnTo>
                    <a:pt x="4301" y="1181"/>
                  </a:lnTo>
                  <a:lnTo>
                    <a:pt x="4385" y="1307"/>
                  </a:lnTo>
                  <a:lnTo>
                    <a:pt x="4385" y="1307"/>
                  </a:lnTo>
                  <a:lnTo>
                    <a:pt x="3837" y="759"/>
                  </a:lnTo>
                  <a:lnTo>
                    <a:pt x="3542" y="506"/>
                  </a:lnTo>
                  <a:lnTo>
                    <a:pt x="3205" y="295"/>
                  </a:lnTo>
                  <a:lnTo>
                    <a:pt x="2825" y="169"/>
                  </a:lnTo>
                  <a:lnTo>
                    <a:pt x="2614" y="127"/>
                  </a:lnTo>
                  <a:lnTo>
                    <a:pt x="2446" y="127"/>
                  </a:lnTo>
                  <a:lnTo>
                    <a:pt x="2235" y="169"/>
                  </a:lnTo>
                  <a:lnTo>
                    <a:pt x="2066" y="211"/>
                  </a:lnTo>
                  <a:lnTo>
                    <a:pt x="1855" y="295"/>
                  </a:lnTo>
                  <a:lnTo>
                    <a:pt x="1729" y="380"/>
                  </a:lnTo>
                  <a:lnTo>
                    <a:pt x="1560" y="548"/>
                  </a:lnTo>
                  <a:lnTo>
                    <a:pt x="1434" y="759"/>
                  </a:lnTo>
                  <a:lnTo>
                    <a:pt x="1349" y="1012"/>
                  </a:lnTo>
                  <a:lnTo>
                    <a:pt x="1307" y="1223"/>
                  </a:lnTo>
                  <a:lnTo>
                    <a:pt x="1349" y="1476"/>
                  </a:lnTo>
                  <a:lnTo>
                    <a:pt x="1349" y="1729"/>
                  </a:lnTo>
                  <a:lnTo>
                    <a:pt x="1434" y="1982"/>
                  </a:lnTo>
                  <a:lnTo>
                    <a:pt x="1518" y="2193"/>
                  </a:lnTo>
                  <a:lnTo>
                    <a:pt x="1096" y="1982"/>
                  </a:lnTo>
                  <a:lnTo>
                    <a:pt x="886" y="1898"/>
                  </a:lnTo>
                  <a:lnTo>
                    <a:pt x="633" y="1855"/>
                  </a:lnTo>
                  <a:lnTo>
                    <a:pt x="380" y="1898"/>
                  </a:lnTo>
                  <a:lnTo>
                    <a:pt x="169" y="2024"/>
                  </a:lnTo>
                  <a:lnTo>
                    <a:pt x="84" y="2108"/>
                  </a:lnTo>
                  <a:lnTo>
                    <a:pt x="42" y="2235"/>
                  </a:lnTo>
                  <a:lnTo>
                    <a:pt x="0" y="2319"/>
                  </a:lnTo>
                  <a:lnTo>
                    <a:pt x="0" y="2446"/>
                  </a:lnTo>
                  <a:lnTo>
                    <a:pt x="84" y="2699"/>
                  </a:lnTo>
                  <a:lnTo>
                    <a:pt x="127" y="2783"/>
                  </a:lnTo>
                  <a:lnTo>
                    <a:pt x="253" y="2867"/>
                  </a:lnTo>
                  <a:lnTo>
                    <a:pt x="548" y="3120"/>
                  </a:lnTo>
                  <a:lnTo>
                    <a:pt x="843" y="3416"/>
                  </a:lnTo>
                  <a:lnTo>
                    <a:pt x="1096" y="3837"/>
                  </a:lnTo>
                  <a:lnTo>
                    <a:pt x="1349" y="4301"/>
                  </a:lnTo>
                  <a:lnTo>
                    <a:pt x="1602" y="4807"/>
                  </a:lnTo>
                  <a:lnTo>
                    <a:pt x="1813" y="5355"/>
                  </a:lnTo>
                  <a:lnTo>
                    <a:pt x="2235" y="6536"/>
                  </a:lnTo>
                  <a:lnTo>
                    <a:pt x="7084" y="7295"/>
                  </a:lnTo>
                  <a:lnTo>
                    <a:pt x="7295" y="7210"/>
                  </a:lnTo>
                  <a:lnTo>
                    <a:pt x="7463" y="7042"/>
                  </a:lnTo>
                  <a:lnTo>
                    <a:pt x="7590" y="6831"/>
                  </a:lnTo>
                  <a:lnTo>
                    <a:pt x="7674" y="6620"/>
                  </a:lnTo>
                  <a:lnTo>
                    <a:pt x="7801" y="5988"/>
                  </a:lnTo>
                  <a:lnTo>
                    <a:pt x="7801" y="5650"/>
                  </a:lnTo>
                  <a:lnTo>
                    <a:pt x="7801" y="5355"/>
                  </a:lnTo>
                  <a:lnTo>
                    <a:pt x="7632" y="4807"/>
                  </a:lnTo>
                  <a:lnTo>
                    <a:pt x="7505" y="4259"/>
                  </a:lnTo>
                  <a:lnTo>
                    <a:pt x="7337" y="3289"/>
                  </a:lnTo>
                  <a:lnTo>
                    <a:pt x="7252" y="2404"/>
                  </a:lnTo>
                  <a:lnTo>
                    <a:pt x="7252" y="1687"/>
                  </a:lnTo>
                  <a:lnTo>
                    <a:pt x="7210" y="1097"/>
                  </a:lnTo>
                  <a:lnTo>
                    <a:pt x="7126" y="591"/>
                  </a:lnTo>
                  <a:lnTo>
                    <a:pt x="7084" y="422"/>
                  </a:lnTo>
                  <a:lnTo>
                    <a:pt x="6999" y="253"/>
                  </a:lnTo>
                  <a:lnTo>
                    <a:pt x="6873" y="127"/>
                  </a:lnTo>
                  <a:lnTo>
                    <a:pt x="6746" y="42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506225" y="3916875"/>
              <a:ext cx="195025" cy="182375"/>
            </a:xfrm>
            <a:custGeom>
              <a:avLst/>
              <a:gdLst/>
              <a:ahLst/>
              <a:cxnLst/>
              <a:rect l="l" t="t" r="r" b="b"/>
              <a:pathLst>
                <a:path w="7801" h="7295" fill="none" extrusionOk="0">
                  <a:moveTo>
                    <a:pt x="2235" y="6536"/>
                  </a:moveTo>
                  <a:lnTo>
                    <a:pt x="2235" y="6536"/>
                  </a:lnTo>
                  <a:lnTo>
                    <a:pt x="1813" y="5355"/>
                  </a:lnTo>
                  <a:lnTo>
                    <a:pt x="1602" y="4807"/>
                  </a:lnTo>
                  <a:lnTo>
                    <a:pt x="1349" y="4301"/>
                  </a:lnTo>
                  <a:lnTo>
                    <a:pt x="1096" y="3837"/>
                  </a:lnTo>
                  <a:lnTo>
                    <a:pt x="843" y="3416"/>
                  </a:lnTo>
                  <a:lnTo>
                    <a:pt x="548" y="3120"/>
                  </a:lnTo>
                  <a:lnTo>
                    <a:pt x="253" y="2867"/>
                  </a:lnTo>
                  <a:lnTo>
                    <a:pt x="253" y="2867"/>
                  </a:lnTo>
                  <a:lnTo>
                    <a:pt x="127" y="2783"/>
                  </a:lnTo>
                  <a:lnTo>
                    <a:pt x="84" y="2699"/>
                  </a:lnTo>
                  <a:lnTo>
                    <a:pt x="0" y="2446"/>
                  </a:lnTo>
                  <a:lnTo>
                    <a:pt x="0" y="2446"/>
                  </a:lnTo>
                  <a:lnTo>
                    <a:pt x="0" y="2319"/>
                  </a:lnTo>
                  <a:lnTo>
                    <a:pt x="42" y="2235"/>
                  </a:lnTo>
                  <a:lnTo>
                    <a:pt x="84" y="2108"/>
                  </a:lnTo>
                  <a:lnTo>
                    <a:pt x="169" y="2024"/>
                  </a:lnTo>
                  <a:lnTo>
                    <a:pt x="380" y="1898"/>
                  </a:lnTo>
                  <a:lnTo>
                    <a:pt x="633" y="1855"/>
                  </a:lnTo>
                  <a:lnTo>
                    <a:pt x="633" y="1855"/>
                  </a:lnTo>
                  <a:lnTo>
                    <a:pt x="886" y="1898"/>
                  </a:lnTo>
                  <a:lnTo>
                    <a:pt x="1096" y="1982"/>
                  </a:lnTo>
                  <a:lnTo>
                    <a:pt x="1518" y="2193"/>
                  </a:lnTo>
                  <a:lnTo>
                    <a:pt x="1518" y="2193"/>
                  </a:lnTo>
                  <a:lnTo>
                    <a:pt x="1434" y="1982"/>
                  </a:lnTo>
                  <a:lnTo>
                    <a:pt x="1349" y="1729"/>
                  </a:lnTo>
                  <a:lnTo>
                    <a:pt x="1349" y="1476"/>
                  </a:lnTo>
                  <a:lnTo>
                    <a:pt x="1307" y="1223"/>
                  </a:lnTo>
                  <a:lnTo>
                    <a:pt x="1349" y="1012"/>
                  </a:lnTo>
                  <a:lnTo>
                    <a:pt x="1434" y="759"/>
                  </a:lnTo>
                  <a:lnTo>
                    <a:pt x="1560" y="548"/>
                  </a:lnTo>
                  <a:lnTo>
                    <a:pt x="1729" y="380"/>
                  </a:lnTo>
                  <a:lnTo>
                    <a:pt x="1729" y="380"/>
                  </a:lnTo>
                  <a:lnTo>
                    <a:pt x="1855" y="295"/>
                  </a:lnTo>
                  <a:lnTo>
                    <a:pt x="2066" y="211"/>
                  </a:lnTo>
                  <a:lnTo>
                    <a:pt x="2235" y="169"/>
                  </a:lnTo>
                  <a:lnTo>
                    <a:pt x="2446" y="127"/>
                  </a:lnTo>
                  <a:lnTo>
                    <a:pt x="2614" y="127"/>
                  </a:lnTo>
                  <a:lnTo>
                    <a:pt x="2825" y="169"/>
                  </a:lnTo>
                  <a:lnTo>
                    <a:pt x="3205" y="295"/>
                  </a:lnTo>
                  <a:lnTo>
                    <a:pt x="3205" y="295"/>
                  </a:lnTo>
                  <a:lnTo>
                    <a:pt x="3542" y="506"/>
                  </a:lnTo>
                  <a:lnTo>
                    <a:pt x="3837" y="759"/>
                  </a:lnTo>
                  <a:lnTo>
                    <a:pt x="4385" y="1307"/>
                  </a:lnTo>
                  <a:lnTo>
                    <a:pt x="4385" y="1307"/>
                  </a:lnTo>
                  <a:lnTo>
                    <a:pt x="4301" y="1181"/>
                  </a:lnTo>
                  <a:lnTo>
                    <a:pt x="4259" y="1054"/>
                  </a:lnTo>
                  <a:lnTo>
                    <a:pt x="4259" y="928"/>
                  </a:lnTo>
                  <a:lnTo>
                    <a:pt x="4259" y="801"/>
                  </a:lnTo>
                  <a:lnTo>
                    <a:pt x="4343" y="675"/>
                  </a:lnTo>
                  <a:lnTo>
                    <a:pt x="4427" y="548"/>
                  </a:lnTo>
                  <a:lnTo>
                    <a:pt x="4512" y="464"/>
                  </a:lnTo>
                  <a:lnTo>
                    <a:pt x="4638" y="380"/>
                  </a:lnTo>
                  <a:lnTo>
                    <a:pt x="4638" y="380"/>
                  </a:lnTo>
                  <a:lnTo>
                    <a:pt x="4807" y="338"/>
                  </a:lnTo>
                  <a:lnTo>
                    <a:pt x="4933" y="380"/>
                  </a:lnTo>
                  <a:lnTo>
                    <a:pt x="5060" y="422"/>
                  </a:lnTo>
                  <a:lnTo>
                    <a:pt x="5186" y="464"/>
                  </a:lnTo>
                  <a:lnTo>
                    <a:pt x="5313" y="548"/>
                  </a:lnTo>
                  <a:lnTo>
                    <a:pt x="5397" y="675"/>
                  </a:lnTo>
                  <a:lnTo>
                    <a:pt x="5482" y="801"/>
                  </a:lnTo>
                  <a:lnTo>
                    <a:pt x="5524" y="928"/>
                  </a:lnTo>
                  <a:lnTo>
                    <a:pt x="5524" y="928"/>
                  </a:lnTo>
                  <a:lnTo>
                    <a:pt x="5777" y="548"/>
                  </a:lnTo>
                  <a:lnTo>
                    <a:pt x="5903" y="380"/>
                  </a:lnTo>
                  <a:lnTo>
                    <a:pt x="6030" y="253"/>
                  </a:lnTo>
                  <a:lnTo>
                    <a:pt x="6198" y="127"/>
                  </a:lnTo>
                  <a:lnTo>
                    <a:pt x="6367" y="42"/>
                  </a:lnTo>
                  <a:lnTo>
                    <a:pt x="6578" y="0"/>
                  </a:lnTo>
                  <a:lnTo>
                    <a:pt x="6746" y="42"/>
                  </a:lnTo>
                  <a:lnTo>
                    <a:pt x="6746" y="42"/>
                  </a:lnTo>
                  <a:lnTo>
                    <a:pt x="6873" y="127"/>
                  </a:lnTo>
                  <a:lnTo>
                    <a:pt x="6999" y="253"/>
                  </a:lnTo>
                  <a:lnTo>
                    <a:pt x="7084" y="422"/>
                  </a:lnTo>
                  <a:lnTo>
                    <a:pt x="7126" y="591"/>
                  </a:lnTo>
                  <a:lnTo>
                    <a:pt x="7210" y="1097"/>
                  </a:lnTo>
                  <a:lnTo>
                    <a:pt x="7252" y="1687"/>
                  </a:lnTo>
                  <a:lnTo>
                    <a:pt x="7252" y="1687"/>
                  </a:lnTo>
                  <a:lnTo>
                    <a:pt x="7252" y="2404"/>
                  </a:lnTo>
                  <a:lnTo>
                    <a:pt x="7337" y="3289"/>
                  </a:lnTo>
                  <a:lnTo>
                    <a:pt x="7505" y="4259"/>
                  </a:lnTo>
                  <a:lnTo>
                    <a:pt x="7632" y="4807"/>
                  </a:lnTo>
                  <a:lnTo>
                    <a:pt x="7801" y="5355"/>
                  </a:lnTo>
                  <a:lnTo>
                    <a:pt x="7801" y="5355"/>
                  </a:lnTo>
                  <a:lnTo>
                    <a:pt x="7801" y="5650"/>
                  </a:lnTo>
                  <a:lnTo>
                    <a:pt x="7801" y="5988"/>
                  </a:lnTo>
                  <a:lnTo>
                    <a:pt x="7674" y="6620"/>
                  </a:lnTo>
                  <a:lnTo>
                    <a:pt x="7674" y="6620"/>
                  </a:lnTo>
                  <a:lnTo>
                    <a:pt x="7590" y="6831"/>
                  </a:lnTo>
                  <a:lnTo>
                    <a:pt x="7463" y="7042"/>
                  </a:lnTo>
                  <a:lnTo>
                    <a:pt x="7295" y="7210"/>
                  </a:lnTo>
                  <a:lnTo>
                    <a:pt x="7084" y="7295"/>
                  </a:lnTo>
                  <a:lnTo>
                    <a:pt x="2235" y="65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2187175" y="3918975"/>
              <a:ext cx="193975" cy="182400"/>
            </a:xfrm>
            <a:custGeom>
              <a:avLst/>
              <a:gdLst/>
              <a:ahLst/>
              <a:cxnLst/>
              <a:rect l="l" t="t" r="r" b="b"/>
              <a:pathLst>
                <a:path w="7759" h="7296" extrusionOk="0">
                  <a:moveTo>
                    <a:pt x="1181" y="1"/>
                  </a:moveTo>
                  <a:lnTo>
                    <a:pt x="1012" y="43"/>
                  </a:lnTo>
                  <a:lnTo>
                    <a:pt x="844" y="127"/>
                  </a:lnTo>
                  <a:lnTo>
                    <a:pt x="759" y="254"/>
                  </a:lnTo>
                  <a:lnTo>
                    <a:pt x="675" y="380"/>
                  </a:lnTo>
                  <a:lnTo>
                    <a:pt x="591" y="591"/>
                  </a:lnTo>
                  <a:lnTo>
                    <a:pt x="506" y="1055"/>
                  </a:lnTo>
                  <a:lnTo>
                    <a:pt x="506" y="1645"/>
                  </a:lnTo>
                  <a:lnTo>
                    <a:pt x="506" y="2362"/>
                  </a:lnTo>
                  <a:lnTo>
                    <a:pt x="464" y="3163"/>
                  </a:lnTo>
                  <a:lnTo>
                    <a:pt x="422" y="3585"/>
                  </a:lnTo>
                  <a:lnTo>
                    <a:pt x="338" y="4091"/>
                  </a:lnTo>
                  <a:lnTo>
                    <a:pt x="211" y="4596"/>
                  </a:lnTo>
                  <a:lnTo>
                    <a:pt x="85" y="5145"/>
                  </a:lnTo>
                  <a:lnTo>
                    <a:pt x="43" y="5482"/>
                  </a:lnTo>
                  <a:lnTo>
                    <a:pt x="0" y="5904"/>
                  </a:lnTo>
                  <a:lnTo>
                    <a:pt x="43" y="6283"/>
                  </a:lnTo>
                  <a:lnTo>
                    <a:pt x="85" y="6620"/>
                  </a:lnTo>
                  <a:lnTo>
                    <a:pt x="169" y="6831"/>
                  </a:lnTo>
                  <a:lnTo>
                    <a:pt x="296" y="7042"/>
                  </a:lnTo>
                  <a:lnTo>
                    <a:pt x="464" y="7169"/>
                  </a:lnTo>
                  <a:lnTo>
                    <a:pt x="675" y="7295"/>
                  </a:lnTo>
                  <a:lnTo>
                    <a:pt x="5524" y="6494"/>
                  </a:lnTo>
                  <a:lnTo>
                    <a:pt x="5904" y="5313"/>
                  </a:lnTo>
                  <a:lnTo>
                    <a:pt x="6157" y="4765"/>
                  </a:lnTo>
                  <a:lnTo>
                    <a:pt x="6410" y="4259"/>
                  </a:lnTo>
                  <a:lnTo>
                    <a:pt x="6663" y="3795"/>
                  </a:lnTo>
                  <a:lnTo>
                    <a:pt x="6915" y="3416"/>
                  </a:lnTo>
                  <a:lnTo>
                    <a:pt x="7211" y="3079"/>
                  </a:lnTo>
                  <a:lnTo>
                    <a:pt x="7506" y="2868"/>
                  </a:lnTo>
                  <a:lnTo>
                    <a:pt x="7590" y="2783"/>
                  </a:lnTo>
                  <a:lnTo>
                    <a:pt x="7674" y="2657"/>
                  </a:lnTo>
                  <a:lnTo>
                    <a:pt x="7759" y="2404"/>
                  </a:lnTo>
                  <a:lnTo>
                    <a:pt x="7759" y="2320"/>
                  </a:lnTo>
                  <a:lnTo>
                    <a:pt x="7717" y="2193"/>
                  </a:lnTo>
                  <a:lnTo>
                    <a:pt x="7632" y="2109"/>
                  </a:lnTo>
                  <a:lnTo>
                    <a:pt x="7548" y="2024"/>
                  </a:lnTo>
                  <a:lnTo>
                    <a:pt x="7337" y="1898"/>
                  </a:lnTo>
                  <a:lnTo>
                    <a:pt x="7126" y="1856"/>
                  </a:lnTo>
                  <a:lnTo>
                    <a:pt x="6873" y="1856"/>
                  </a:lnTo>
                  <a:lnTo>
                    <a:pt x="6663" y="1940"/>
                  </a:lnTo>
                  <a:lnTo>
                    <a:pt x="6241" y="2193"/>
                  </a:lnTo>
                  <a:lnTo>
                    <a:pt x="6325" y="1940"/>
                  </a:lnTo>
                  <a:lnTo>
                    <a:pt x="6367" y="1729"/>
                  </a:lnTo>
                  <a:lnTo>
                    <a:pt x="6410" y="1476"/>
                  </a:lnTo>
                  <a:lnTo>
                    <a:pt x="6410" y="1223"/>
                  </a:lnTo>
                  <a:lnTo>
                    <a:pt x="6367" y="970"/>
                  </a:lnTo>
                  <a:lnTo>
                    <a:pt x="6325" y="760"/>
                  </a:lnTo>
                  <a:lnTo>
                    <a:pt x="6199" y="549"/>
                  </a:lnTo>
                  <a:lnTo>
                    <a:pt x="6030" y="380"/>
                  </a:lnTo>
                  <a:lnTo>
                    <a:pt x="5861" y="254"/>
                  </a:lnTo>
                  <a:lnTo>
                    <a:pt x="5693" y="169"/>
                  </a:lnTo>
                  <a:lnTo>
                    <a:pt x="5524" y="127"/>
                  </a:lnTo>
                  <a:lnTo>
                    <a:pt x="5313" y="85"/>
                  </a:lnTo>
                  <a:lnTo>
                    <a:pt x="5102" y="127"/>
                  </a:lnTo>
                  <a:lnTo>
                    <a:pt x="4934" y="127"/>
                  </a:lnTo>
                  <a:lnTo>
                    <a:pt x="4554" y="254"/>
                  </a:lnTo>
                  <a:lnTo>
                    <a:pt x="4217" y="464"/>
                  </a:lnTo>
                  <a:lnTo>
                    <a:pt x="3880" y="717"/>
                  </a:lnTo>
                  <a:lnTo>
                    <a:pt x="3331" y="1308"/>
                  </a:lnTo>
                  <a:lnTo>
                    <a:pt x="3331" y="1308"/>
                  </a:lnTo>
                  <a:lnTo>
                    <a:pt x="3416" y="1181"/>
                  </a:lnTo>
                  <a:lnTo>
                    <a:pt x="3458" y="1055"/>
                  </a:lnTo>
                  <a:lnTo>
                    <a:pt x="3500" y="928"/>
                  </a:lnTo>
                  <a:lnTo>
                    <a:pt x="3458" y="760"/>
                  </a:lnTo>
                  <a:lnTo>
                    <a:pt x="3416" y="633"/>
                  </a:lnTo>
                  <a:lnTo>
                    <a:pt x="3331" y="507"/>
                  </a:lnTo>
                  <a:lnTo>
                    <a:pt x="3205" y="422"/>
                  </a:lnTo>
                  <a:lnTo>
                    <a:pt x="3079" y="380"/>
                  </a:lnTo>
                  <a:lnTo>
                    <a:pt x="2952" y="338"/>
                  </a:lnTo>
                  <a:lnTo>
                    <a:pt x="2826" y="338"/>
                  </a:lnTo>
                  <a:lnTo>
                    <a:pt x="2657" y="380"/>
                  </a:lnTo>
                  <a:lnTo>
                    <a:pt x="2530" y="464"/>
                  </a:lnTo>
                  <a:lnTo>
                    <a:pt x="2446" y="549"/>
                  </a:lnTo>
                  <a:lnTo>
                    <a:pt x="2320" y="633"/>
                  </a:lnTo>
                  <a:lnTo>
                    <a:pt x="2235" y="760"/>
                  </a:lnTo>
                  <a:lnTo>
                    <a:pt x="2193" y="928"/>
                  </a:lnTo>
                  <a:lnTo>
                    <a:pt x="1982" y="549"/>
                  </a:lnTo>
                  <a:lnTo>
                    <a:pt x="1856" y="380"/>
                  </a:lnTo>
                  <a:lnTo>
                    <a:pt x="1687" y="211"/>
                  </a:lnTo>
                  <a:lnTo>
                    <a:pt x="1518" y="85"/>
                  </a:lnTo>
                  <a:lnTo>
                    <a:pt x="1350" y="1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2187175" y="3918975"/>
              <a:ext cx="193975" cy="182400"/>
            </a:xfrm>
            <a:custGeom>
              <a:avLst/>
              <a:gdLst/>
              <a:ahLst/>
              <a:cxnLst/>
              <a:rect l="l" t="t" r="r" b="b"/>
              <a:pathLst>
                <a:path w="7759" h="7296" fill="none" extrusionOk="0">
                  <a:moveTo>
                    <a:pt x="5524" y="6494"/>
                  </a:moveTo>
                  <a:lnTo>
                    <a:pt x="5524" y="6494"/>
                  </a:lnTo>
                  <a:lnTo>
                    <a:pt x="5904" y="5313"/>
                  </a:lnTo>
                  <a:lnTo>
                    <a:pt x="6157" y="4765"/>
                  </a:lnTo>
                  <a:lnTo>
                    <a:pt x="6410" y="4259"/>
                  </a:lnTo>
                  <a:lnTo>
                    <a:pt x="6663" y="3795"/>
                  </a:lnTo>
                  <a:lnTo>
                    <a:pt x="6915" y="3416"/>
                  </a:lnTo>
                  <a:lnTo>
                    <a:pt x="7211" y="3079"/>
                  </a:lnTo>
                  <a:lnTo>
                    <a:pt x="7506" y="2868"/>
                  </a:lnTo>
                  <a:lnTo>
                    <a:pt x="7506" y="2868"/>
                  </a:lnTo>
                  <a:lnTo>
                    <a:pt x="7590" y="2783"/>
                  </a:lnTo>
                  <a:lnTo>
                    <a:pt x="7674" y="2657"/>
                  </a:lnTo>
                  <a:lnTo>
                    <a:pt x="7759" y="2404"/>
                  </a:lnTo>
                  <a:lnTo>
                    <a:pt x="7759" y="2404"/>
                  </a:lnTo>
                  <a:lnTo>
                    <a:pt x="7759" y="2320"/>
                  </a:lnTo>
                  <a:lnTo>
                    <a:pt x="7717" y="2193"/>
                  </a:lnTo>
                  <a:lnTo>
                    <a:pt x="7632" y="2109"/>
                  </a:lnTo>
                  <a:lnTo>
                    <a:pt x="7548" y="2024"/>
                  </a:lnTo>
                  <a:lnTo>
                    <a:pt x="7337" y="1898"/>
                  </a:lnTo>
                  <a:lnTo>
                    <a:pt x="7126" y="1856"/>
                  </a:lnTo>
                  <a:lnTo>
                    <a:pt x="7126" y="1856"/>
                  </a:lnTo>
                  <a:lnTo>
                    <a:pt x="6873" y="1856"/>
                  </a:lnTo>
                  <a:lnTo>
                    <a:pt x="6663" y="1940"/>
                  </a:lnTo>
                  <a:lnTo>
                    <a:pt x="6241" y="2193"/>
                  </a:lnTo>
                  <a:lnTo>
                    <a:pt x="6241" y="2193"/>
                  </a:lnTo>
                  <a:lnTo>
                    <a:pt x="6325" y="1940"/>
                  </a:lnTo>
                  <a:lnTo>
                    <a:pt x="6367" y="1729"/>
                  </a:lnTo>
                  <a:lnTo>
                    <a:pt x="6410" y="1476"/>
                  </a:lnTo>
                  <a:lnTo>
                    <a:pt x="6410" y="1223"/>
                  </a:lnTo>
                  <a:lnTo>
                    <a:pt x="6367" y="970"/>
                  </a:lnTo>
                  <a:lnTo>
                    <a:pt x="6325" y="760"/>
                  </a:lnTo>
                  <a:lnTo>
                    <a:pt x="6199" y="549"/>
                  </a:lnTo>
                  <a:lnTo>
                    <a:pt x="6030" y="380"/>
                  </a:lnTo>
                  <a:lnTo>
                    <a:pt x="6030" y="380"/>
                  </a:lnTo>
                  <a:lnTo>
                    <a:pt x="5861" y="254"/>
                  </a:lnTo>
                  <a:lnTo>
                    <a:pt x="5693" y="169"/>
                  </a:lnTo>
                  <a:lnTo>
                    <a:pt x="5524" y="127"/>
                  </a:lnTo>
                  <a:lnTo>
                    <a:pt x="5313" y="85"/>
                  </a:lnTo>
                  <a:lnTo>
                    <a:pt x="5102" y="127"/>
                  </a:lnTo>
                  <a:lnTo>
                    <a:pt x="4934" y="127"/>
                  </a:lnTo>
                  <a:lnTo>
                    <a:pt x="4554" y="254"/>
                  </a:lnTo>
                  <a:lnTo>
                    <a:pt x="4554" y="254"/>
                  </a:lnTo>
                  <a:lnTo>
                    <a:pt x="4217" y="464"/>
                  </a:lnTo>
                  <a:lnTo>
                    <a:pt x="3880" y="717"/>
                  </a:lnTo>
                  <a:lnTo>
                    <a:pt x="3331" y="1308"/>
                  </a:lnTo>
                  <a:lnTo>
                    <a:pt x="3331" y="1308"/>
                  </a:lnTo>
                  <a:lnTo>
                    <a:pt x="3416" y="1181"/>
                  </a:lnTo>
                  <a:lnTo>
                    <a:pt x="3458" y="1055"/>
                  </a:lnTo>
                  <a:lnTo>
                    <a:pt x="3500" y="928"/>
                  </a:lnTo>
                  <a:lnTo>
                    <a:pt x="3458" y="760"/>
                  </a:lnTo>
                  <a:lnTo>
                    <a:pt x="3416" y="633"/>
                  </a:lnTo>
                  <a:lnTo>
                    <a:pt x="3331" y="507"/>
                  </a:lnTo>
                  <a:lnTo>
                    <a:pt x="3205" y="422"/>
                  </a:lnTo>
                  <a:lnTo>
                    <a:pt x="3079" y="380"/>
                  </a:lnTo>
                  <a:lnTo>
                    <a:pt x="3079" y="380"/>
                  </a:lnTo>
                  <a:lnTo>
                    <a:pt x="2952" y="338"/>
                  </a:lnTo>
                  <a:lnTo>
                    <a:pt x="2826" y="338"/>
                  </a:lnTo>
                  <a:lnTo>
                    <a:pt x="2657" y="380"/>
                  </a:lnTo>
                  <a:lnTo>
                    <a:pt x="2530" y="464"/>
                  </a:lnTo>
                  <a:lnTo>
                    <a:pt x="2446" y="549"/>
                  </a:lnTo>
                  <a:lnTo>
                    <a:pt x="2320" y="633"/>
                  </a:lnTo>
                  <a:lnTo>
                    <a:pt x="2235" y="760"/>
                  </a:lnTo>
                  <a:lnTo>
                    <a:pt x="2193" y="928"/>
                  </a:lnTo>
                  <a:lnTo>
                    <a:pt x="2193" y="928"/>
                  </a:lnTo>
                  <a:lnTo>
                    <a:pt x="1982" y="549"/>
                  </a:lnTo>
                  <a:lnTo>
                    <a:pt x="1856" y="380"/>
                  </a:lnTo>
                  <a:lnTo>
                    <a:pt x="1687" y="211"/>
                  </a:lnTo>
                  <a:lnTo>
                    <a:pt x="1518" y="85"/>
                  </a:lnTo>
                  <a:lnTo>
                    <a:pt x="1350" y="1"/>
                  </a:lnTo>
                  <a:lnTo>
                    <a:pt x="1181" y="1"/>
                  </a:lnTo>
                  <a:lnTo>
                    <a:pt x="1012" y="43"/>
                  </a:lnTo>
                  <a:lnTo>
                    <a:pt x="1012" y="43"/>
                  </a:lnTo>
                  <a:lnTo>
                    <a:pt x="844" y="127"/>
                  </a:lnTo>
                  <a:lnTo>
                    <a:pt x="759" y="254"/>
                  </a:lnTo>
                  <a:lnTo>
                    <a:pt x="675" y="380"/>
                  </a:lnTo>
                  <a:lnTo>
                    <a:pt x="591" y="591"/>
                  </a:lnTo>
                  <a:lnTo>
                    <a:pt x="506" y="1055"/>
                  </a:lnTo>
                  <a:lnTo>
                    <a:pt x="506" y="1645"/>
                  </a:lnTo>
                  <a:lnTo>
                    <a:pt x="506" y="1645"/>
                  </a:lnTo>
                  <a:lnTo>
                    <a:pt x="506" y="2362"/>
                  </a:lnTo>
                  <a:lnTo>
                    <a:pt x="464" y="3163"/>
                  </a:lnTo>
                  <a:lnTo>
                    <a:pt x="422" y="3585"/>
                  </a:lnTo>
                  <a:lnTo>
                    <a:pt x="338" y="4091"/>
                  </a:lnTo>
                  <a:lnTo>
                    <a:pt x="211" y="4596"/>
                  </a:lnTo>
                  <a:lnTo>
                    <a:pt x="85" y="5145"/>
                  </a:lnTo>
                  <a:lnTo>
                    <a:pt x="85" y="5145"/>
                  </a:lnTo>
                  <a:lnTo>
                    <a:pt x="43" y="5482"/>
                  </a:lnTo>
                  <a:lnTo>
                    <a:pt x="0" y="5904"/>
                  </a:lnTo>
                  <a:lnTo>
                    <a:pt x="43" y="6283"/>
                  </a:lnTo>
                  <a:lnTo>
                    <a:pt x="85" y="6620"/>
                  </a:lnTo>
                  <a:lnTo>
                    <a:pt x="85" y="6620"/>
                  </a:lnTo>
                  <a:lnTo>
                    <a:pt x="169" y="6831"/>
                  </a:lnTo>
                  <a:lnTo>
                    <a:pt x="296" y="7042"/>
                  </a:lnTo>
                  <a:lnTo>
                    <a:pt x="464" y="7169"/>
                  </a:lnTo>
                  <a:lnTo>
                    <a:pt x="675" y="7295"/>
                  </a:lnTo>
                  <a:lnTo>
                    <a:pt x="5524" y="64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1713875" y="4385950"/>
              <a:ext cx="110700" cy="110700"/>
            </a:xfrm>
            <a:custGeom>
              <a:avLst/>
              <a:gdLst/>
              <a:ahLst/>
              <a:cxnLst/>
              <a:rect l="l" t="t" r="r" b="b"/>
              <a:pathLst>
                <a:path w="4428" h="4428" extrusionOk="0">
                  <a:moveTo>
                    <a:pt x="2320" y="0"/>
                  </a:moveTo>
                  <a:lnTo>
                    <a:pt x="1898" y="43"/>
                  </a:lnTo>
                  <a:lnTo>
                    <a:pt x="1434" y="127"/>
                  </a:lnTo>
                  <a:lnTo>
                    <a:pt x="1055" y="296"/>
                  </a:lnTo>
                  <a:lnTo>
                    <a:pt x="717" y="591"/>
                  </a:lnTo>
                  <a:lnTo>
                    <a:pt x="422" y="886"/>
                  </a:lnTo>
                  <a:lnTo>
                    <a:pt x="211" y="1265"/>
                  </a:lnTo>
                  <a:lnTo>
                    <a:pt x="43" y="1645"/>
                  </a:lnTo>
                  <a:lnTo>
                    <a:pt x="1" y="2066"/>
                  </a:lnTo>
                  <a:lnTo>
                    <a:pt x="1" y="2530"/>
                  </a:lnTo>
                  <a:lnTo>
                    <a:pt x="127" y="2952"/>
                  </a:lnTo>
                  <a:lnTo>
                    <a:pt x="296" y="3374"/>
                  </a:lnTo>
                  <a:lnTo>
                    <a:pt x="549" y="3711"/>
                  </a:lnTo>
                  <a:lnTo>
                    <a:pt x="886" y="4006"/>
                  </a:lnTo>
                  <a:lnTo>
                    <a:pt x="1223" y="4217"/>
                  </a:lnTo>
                  <a:lnTo>
                    <a:pt x="1645" y="4343"/>
                  </a:lnTo>
                  <a:lnTo>
                    <a:pt x="2067" y="4428"/>
                  </a:lnTo>
                  <a:lnTo>
                    <a:pt x="2530" y="4428"/>
                  </a:lnTo>
                  <a:lnTo>
                    <a:pt x="2952" y="4301"/>
                  </a:lnTo>
                  <a:lnTo>
                    <a:pt x="3332" y="4133"/>
                  </a:lnTo>
                  <a:lnTo>
                    <a:pt x="3669" y="3880"/>
                  </a:lnTo>
                  <a:lnTo>
                    <a:pt x="3964" y="3542"/>
                  </a:lnTo>
                  <a:lnTo>
                    <a:pt x="4175" y="3163"/>
                  </a:lnTo>
                  <a:lnTo>
                    <a:pt x="4344" y="2783"/>
                  </a:lnTo>
                  <a:lnTo>
                    <a:pt x="4428" y="2362"/>
                  </a:lnTo>
                  <a:lnTo>
                    <a:pt x="4386" y="1898"/>
                  </a:lnTo>
                  <a:lnTo>
                    <a:pt x="4301" y="1476"/>
                  </a:lnTo>
                  <a:lnTo>
                    <a:pt x="4091" y="1055"/>
                  </a:lnTo>
                  <a:lnTo>
                    <a:pt x="3838" y="717"/>
                  </a:lnTo>
                  <a:lnTo>
                    <a:pt x="3542" y="464"/>
                  </a:lnTo>
                  <a:lnTo>
                    <a:pt x="3163" y="211"/>
                  </a:lnTo>
                  <a:lnTo>
                    <a:pt x="2783" y="85"/>
                  </a:lnTo>
                  <a:lnTo>
                    <a:pt x="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1745500" y="4393325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308" y="1"/>
                  </a:moveTo>
                  <a:lnTo>
                    <a:pt x="1055" y="43"/>
                  </a:lnTo>
                  <a:lnTo>
                    <a:pt x="802" y="85"/>
                  </a:lnTo>
                  <a:lnTo>
                    <a:pt x="591" y="211"/>
                  </a:lnTo>
                  <a:lnTo>
                    <a:pt x="422" y="338"/>
                  </a:lnTo>
                  <a:lnTo>
                    <a:pt x="253" y="507"/>
                  </a:lnTo>
                  <a:lnTo>
                    <a:pt x="127" y="717"/>
                  </a:lnTo>
                  <a:lnTo>
                    <a:pt x="43" y="928"/>
                  </a:lnTo>
                  <a:lnTo>
                    <a:pt x="0" y="1181"/>
                  </a:lnTo>
                  <a:lnTo>
                    <a:pt x="0" y="1392"/>
                  </a:lnTo>
                  <a:lnTo>
                    <a:pt x="85" y="1645"/>
                  </a:lnTo>
                  <a:lnTo>
                    <a:pt x="169" y="1856"/>
                  </a:lnTo>
                  <a:lnTo>
                    <a:pt x="338" y="2067"/>
                  </a:lnTo>
                  <a:lnTo>
                    <a:pt x="506" y="2235"/>
                  </a:lnTo>
                  <a:lnTo>
                    <a:pt x="675" y="2320"/>
                  </a:lnTo>
                  <a:lnTo>
                    <a:pt x="928" y="2404"/>
                  </a:lnTo>
                  <a:lnTo>
                    <a:pt x="1139" y="2446"/>
                  </a:lnTo>
                  <a:lnTo>
                    <a:pt x="1392" y="2446"/>
                  </a:lnTo>
                  <a:lnTo>
                    <a:pt x="1645" y="2404"/>
                  </a:lnTo>
                  <a:lnTo>
                    <a:pt x="1856" y="2277"/>
                  </a:lnTo>
                  <a:lnTo>
                    <a:pt x="2024" y="2151"/>
                  </a:lnTo>
                  <a:lnTo>
                    <a:pt x="2193" y="1982"/>
                  </a:lnTo>
                  <a:lnTo>
                    <a:pt x="2320" y="1771"/>
                  </a:lnTo>
                  <a:lnTo>
                    <a:pt x="2404" y="1561"/>
                  </a:lnTo>
                  <a:lnTo>
                    <a:pt x="2446" y="1308"/>
                  </a:lnTo>
                  <a:lnTo>
                    <a:pt x="2446" y="1055"/>
                  </a:lnTo>
                  <a:lnTo>
                    <a:pt x="2362" y="844"/>
                  </a:lnTo>
                  <a:lnTo>
                    <a:pt x="2277" y="591"/>
                  </a:lnTo>
                  <a:lnTo>
                    <a:pt x="2151" y="422"/>
                  </a:lnTo>
                  <a:lnTo>
                    <a:pt x="1940" y="254"/>
                  </a:lnTo>
                  <a:lnTo>
                    <a:pt x="1771" y="127"/>
                  </a:lnTo>
                  <a:lnTo>
                    <a:pt x="1518" y="43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1766575" y="4415475"/>
              <a:ext cx="19000" cy="17925"/>
            </a:xfrm>
            <a:custGeom>
              <a:avLst/>
              <a:gdLst/>
              <a:ahLst/>
              <a:cxnLst/>
              <a:rect l="l" t="t" r="r" b="b"/>
              <a:pathLst>
                <a:path w="760" h="717" extrusionOk="0">
                  <a:moveTo>
                    <a:pt x="338" y="0"/>
                  </a:moveTo>
                  <a:lnTo>
                    <a:pt x="212" y="42"/>
                  </a:lnTo>
                  <a:lnTo>
                    <a:pt x="85" y="127"/>
                  </a:lnTo>
                  <a:lnTo>
                    <a:pt x="43" y="253"/>
                  </a:lnTo>
                  <a:lnTo>
                    <a:pt x="1" y="422"/>
                  </a:lnTo>
                  <a:lnTo>
                    <a:pt x="85" y="548"/>
                  </a:lnTo>
                  <a:lnTo>
                    <a:pt x="169" y="632"/>
                  </a:lnTo>
                  <a:lnTo>
                    <a:pt x="296" y="717"/>
                  </a:lnTo>
                  <a:lnTo>
                    <a:pt x="422" y="717"/>
                  </a:lnTo>
                  <a:lnTo>
                    <a:pt x="591" y="675"/>
                  </a:lnTo>
                  <a:lnTo>
                    <a:pt x="675" y="590"/>
                  </a:lnTo>
                  <a:lnTo>
                    <a:pt x="718" y="464"/>
                  </a:lnTo>
                  <a:lnTo>
                    <a:pt x="760" y="295"/>
                  </a:lnTo>
                  <a:lnTo>
                    <a:pt x="675" y="169"/>
                  </a:lnTo>
                  <a:lnTo>
                    <a:pt x="591" y="42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2077550" y="4385950"/>
              <a:ext cx="110700" cy="110700"/>
            </a:xfrm>
            <a:custGeom>
              <a:avLst/>
              <a:gdLst/>
              <a:ahLst/>
              <a:cxnLst/>
              <a:rect l="l" t="t" r="r" b="b"/>
              <a:pathLst>
                <a:path w="4428" h="4428" extrusionOk="0">
                  <a:moveTo>
                    <a:pt x="2066" y="0"/>
                  </a:moveTo>
                  <a:lnTo>
                    <a:pt x="1645" y="85"/>
                  </a:lnTo>
                  <a:lnTo>
                    <a:pt x="1223" y="211"/>
                  </a:lnTo>
                  <a:lnTo>
                    <a:pt x="886" y="464"/>
                  </a:lnTo>
                  <a:lnTo>
                    <a:pt x="549" y="717"/>
                  </a:lnTo>
                  <a:lnTo>
                    <a:pt x="296" y="1055"/>
                  </a:lnTo>
                  <a:lnTo>
                    <a:pt x="127" y="1476"/>
                  </a:lnTo>
                  <a:lnTo>
                    <a:pt x="0" y="1898"/>
                  </a:lnTo>
                  <a:lnTo>
                    <a:pt x="0" y="2362"/>
                  </a:lnTo>
                  <a:lnTo>
                    <a:pt x="43" y="2783"/>
                  </a:lnTo>
                  <a:lnTo>
                    <a:pt x="211" y="3163"/>
                  </a:lnTo>
                  <a:lnTo>
                    <a:pt x="422" y="3542"/>
                  </a:lnTo>
                  <a:lnTo>
                    <a:pt x="717" y="3880"/>
                  </a:lnTo>
                  <a:lnTo>
                    <a:pt x="1054" y="4133"/>
                  </a:lnTo>
                  <a:lnTo>
                    <a:pt x="1434" y="4301"/>
                  </a:lnTo>
                  <a:lnTo>
                    <a:pt x="1898" y="4428"/>
                  </a:lnTo>
                  <a:lnTo>
                    <a:pt x="2319" y="4428"/>
                  </a:lnTo>
                  <a:lnTo>
                    <a:pt x="2783" y="4343"/>
                  </a:lnTo>
                  <a:lnTo>
                    <a:pt x="3163" y="4217"/>
                  </a:lnTo>
                  <a:lnTo>
                    <a:pt x="3542" y="4006"/>
                  </a:lnTo>
                  <a:lnTo>
                    <a:pt x="3837" y="3711"/>
                  </a:lnTo>
                  <a:lnTo>
                    <a:pt x="4090" y="3374"/>
                  </a:lnTo>
                  <a:lnTo>
                    <a:pt x="4301" y="2952"/>
                  </a:lnTo>
                  <a:lnTo>
                    <a:pt x="4385" y="2530"/>
                  </a:lnTo>
                  <a:lnTo>
                    <a:pt x="4428" y="2066"/>
                  </a:lnTo>
                  <a:lnTo>
                    <a:pt x="4343" y="1645"/>
                  </a:lnTo>
                  <a:lnTo>
                    <a:pt x="4175" y="1265"/>
                  </a:lnTo>
                  <a:lnTo>
                    <a:pt x="3964" y="886"/>
                  </a:lnTo>
                  <a:lnTo>
                    <a:pt x="3669" y="591"/>
                  </a:lnTo>
                  <a:lnTo>
                    <a:pt x="3331" y="296"/>
                  </a:lnTo>
                  <a:lnTo>
                    <a:pt x="2952" y="127"/>
                  </a:lnTo>
                  <a:lnTo>
                    <a:pt x="2530" y="43"/>
                  </a:lnTo>
                  <a:lnTo>
                    <a:pt x="20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2094400" y="4393325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139" y="1"/>
                  </a:moveTo>
                  <a:lnTo>
                    <a:pt x="929" y="43"/>
                  </a:lnTo>
                  <a:lnTo>
                    <a:pt x="718" y="127"/>
                  </a:lnTo>
                  <a:lnTo>
                    <a:pt x="507" y="254"/>
                  </a:lnTo>
                  <a:lnTo>
                    <a:pt x="338" y="422"/>
                  </a:lnTo>
                  <a:lnTo>
                    <a:pt x="170" y="591"/>
                  </a:lnTo>
                  <a:lnTo>
                    <a:pt x="85" y="844"/>
                  </a:lnTo>
                  <a:lnTo>
                    <a:pt x="43" y="1055"/>
                  </a:lnTo>
                  <a:lnTo>
                    <a:pt x="1" y="1308"/>
                  </a:lnTo>
                  <a:lnTo>
                    <a:pt x="43" y="1561"/>
                  </a:lnTo>
                  <a:lnTo>
                    <a:pt x="127" y="1771"/>
                  </a:lnTo>
                  <a:lnTo>
                    <a:pt x="254" y="1982"/>
                  </a:lnTo>
                  <a:lnTo>
                    <a:pt x="423" y="2151"/>
                  </a:lnTo>
                  <a:lnTo>
                    <a:pt x="591" y="2277"/>
                  </a:lnTo>
                  <a:lnTo>
                    <a:pt x="802" y="2404"/>
                  </a:lnTo>
                  <a:lnTo>
                    <a:pt x="1055" y="2446"/>
                  </a:lnTo>
                  <a:lnTo>
                    <a:pt x="1308" y="2446"/>
                  </a:lnTo>
                  <a:lnTo>
                    <a:pt x="1561" y="2404"/>
                  </a:lnTo>
                  <a:lnTo>
                    <a:pt x="1772" y="2320"/>
                  </a:lnTo>
                  <a:lnTo>
                    <a:pt x="1983" y="2235"/>
                  </a:lnTo>
                  <a:lnTo>
                    <a:pt x="2151" y="2067"/>
                  </a:lnTo>
                  <a:lnTo>
                    <a:pt x="2278" y="1856"/>
                  </a:lnTo>
                  <a:lnTo>
                    <a:pt x="2362" y="1645"/>
                  </a:lnTo>
                  <a:lnTo>
                    <a:pt x="2447" y="1392"/>
                  </a:lnTo>
                  <a:lnTo>
                    <a:pt x="2447" y="1181"/>
                  </a:lnTo>
                  <a:lnTo>
                    <a:pt x="2404" y="928"/>
                  </a:lnTo>
                  <a:lnTo>
                    <a:pt x="2320" y="717"/>
                  </a:lnTo>
                  <a:lnTo>
                    <a:pt x="2194" y="507"/>
                  </a:lnTo>
                  <a:lnTo>
                    <a:pt x="2067" y="338"/>
                  </a:lnTo>
                  <a:lnTo>
                    <a:pt x="1856" y="211"/>
                  </a:lnTo>
                  <a:lnTo>
                    <a:pt x="1645" y="85"/>
                  </a:lnTo>
                  <a:lnTo>
                    <a:pt x="1392" y="43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2116550" y="4415475"/>
              <a:ext cx="17950" cy="17925"/>
            </a:xfrm>
            <a:custGeom>
              <a:avLst/>
              <a:gdLst/>
              <a:ahLst/>
              <a:cxnLst/>
              <a:rect l="l" t="t" r="r" b="b"/>
              <a:pathLst>
                <a:path w="718" h="717" extrusionOk="0">
                  <a:moveTo>
                    <a:pt x="253" y="0"/>
                  </a:moveTo>
                  <a:lnTo>
                    <a:pt x="127" y="42"/>
                  </a:lnTo>
                  <a:lnTo>
                    <a:pt x="43" y="169"/>
                  </a:lnTo>
                  <a:lnTo>
                    <a:pt x="0" y="295"/>
                  </a:lnTo>
                  <a:lnTo>
                    <a:pt x="0" y="464"/>
                  </a:lnTo>
                  <a:lnTo>
                    <a:pt x="43" y="590"/>
                  </a:lnTo>
                  <a:lnTo>
                    <a:pt x="169" y="675"/>
                  </a:lnTo>
                  <a:lnTo>
                    <a:pt x="296" y="717"/>
                  </a:lnTo>
                  <a:lnTo>
                    <a:pt x="422" y="717"/>
                  </a:lnTo>
                  <a:lnTo>
                    <a:pt x="549" y="632"/>
                  </a:lnTo>
                  <a:lnTo>
                    <a:pt x="675" y="548"/>
                  </a:lnTo>
                  <a:lnTo>
                    <a:pt x="717" y="422"/>
                  </a:lnTo>
                  <a:lnTo>
                    <a:pt x="717" y="253"/>
                  </a:lnTo>
                  <a:lnTo>
                    <a:pt x="633" y="127"/>
                  </a:lnTo>
                  <a:lnTo>
                    <a:pt x="549" y="4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1592650" y="4084475"/>
              <a:ext cx="3200" cy="3175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1" y="0"/>
                  </a:moveTo>
                  <a:lnTo>
                    <a:pt x="43" y="127"/>
                  </a:lnTo>
                  <a:lnTo>
                    <a:pt x="127" y="127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1592650" y="4084475"/>
              <a:ext cx="3200" cy="3175"/>
            </a:xfrm>
            <a:custGeom>
              <a:avLst/>
              <a:gdLst/>
              <a:ahLst/>
              <a:cxnLst/>
              <a:rect l="l" t="t" r="r" b="b"/>
              <a:pathLst>
                <a:path w="128" h="12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127" y="127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1578950" y="4037025"/>
              <a:ext cx="16900" cy="48525"/>
            </a:xfrm>
            <a:custGeom>
              <a:avLst/>
              <a:gdLst/>
              <a:ahLst/>
              <a:cxnLst/>
              <a:rect l="l" t="t" r="r" b="b"/>
              <a:pathLst>
                <a:path w="676" h="1941" extrusionOk="0">
                  <a:moveTo>
                    <a:pt x="43" y="1"/>
                  </a:moveTo>
                  <a:lnTo>
                    <a:pt x="0" y="43"/>
                  </a:lnTo>
                  <a:lnTo>
                    <a:pt x="0" y="85"/>
                  </a:lnTo>
                  <a:lnTo>
                    <a:pt x="253" y="1055"/>
                  </a:lnTo>
                  <a:lnTo>
                    <a:pt x="380" y="1519"/>
                  </a:lnTo>
                  <a:lnTo>
                    <a:pt x="549" y="1898"/>
                  </a:lnTo>
                  <a:lnTo>
                    <a:pt x="675" y="1941"/>
                  </a:lnTo>
                  <a:lnTo>
                    <a:pt x="591" y="1477"/>
                  </a:lnTo>
                  <a:lnTo>
                    <a:pt x="464" y="1013"/>
                  </a:lnTo>
                  <a:lnTo>
                    <a:pt x="127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1578950" y="4037025"/>
              <a:ext cx="16900" cy="48525"/>
            </a:xfrm>
            <a:custGeom>
              <a:avLst/>
              <a:gdLst/>
              <a:ahLst/>
              <a:cxnLst/>
              <a:rect l="l" t="t" r="r" b="b"/>
              <a:pathLst>
                <a:path w="676" h="1941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0" y="4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53" y="1055"/>
                  </a:lnTo>
                  <a:lnTo>
                    <a:pt x="253" y="1055"/>
                  </a:lnTo>
                  <a:lnTo>
                    <a:pt x="380" y="1519"/>
                  </a:lnTo>
                  <a:lnTo>
                    <a:pt x="549" y="1898"/>
                  </a:lnTo>
                  <a:lnTo>
                    <a:pt x="675" y="1941"/>
                  </a:lnTo>
                  <a:lnTo>
                    <a:pt x="675" y="1941"/>
                  </a:lnTo>
                  <a:lnTo>
                    <a:pt x="591" y="1477"/>
                  </a:lnTo>
                  <a:lnTo>
                    <a:pt x="464" y="1013"/>
                  </a:lnTo>
                  <a:lnTo>
                    <a:pt x="464" y="101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1602150" y="4118200"/>
              <a:ext cx="12675" cy="36925"/>
            </a:xfrm>
            <a:custGeom>
              <a:avLst/>
              <a:gdLst/>
              <a:ahLst/>
              <a:cxnLst/>
              <a:rect l="l" t="t" r="r" b="b"/>
              <a:pathLst>
                <a:path w="507" h="1477" extrusionOk="0">
                  <a:moveTo>
                    <a:pt x="42" y="1"/>
                  </a:moveTo>
                  <a:lnTo>
                    <a:pt x="0" y="85"/>
                  </a:lnTo>
                  <a:lnTo>
                    <a:pt x="169" y="802"/>
                  </a:lnTo>
                  <a:lnTo>
                    <a:pt x="253" y="1139"/>
                  </a:lnTo>
                  <a:lnTo>
                    <a:pt x="295" y="1308"/>
                  </a:lnTo>
                  <a:lnTo>
                    <a:pt x="295" y="1392"/>
                  </a:lnTo>
                  <a:lnTo>
                    <a:pt x="380" y="1476"/>
                  </a:lnTo>
                  <a:lnTo>
                    <a:pt x="464" y="1476"/>
                  </a:lnTo>
                  <a:lnTo>
                    <a:pt x="506" y="1392"/>
                  </a:lnTo>
                  <a:lnTo>
                    <a:pt x="464" y="1308"/>
                  </a:lnTo>
                  <a:lnTo>
                    <a:pt x="422" y="1139"/>
                  </a:lnTo>
                  <a:lnTo>
                    <a:pt x="337" y="760"/>
                  </a:lnTo>
                  <a:lnTo>
                    <a:pt x="127" y="4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1602150" y="4118200"/>
              <a:ext cx="12675" cy="36925"/>
            </a:xfrm>
            <a:custGeom>
              <a:avLst/>
              <a:gdLst/>
              <a:ahLst/>
              <a:cxnLst/>
              <a:rect l="l" t="t" r="r" b="b"/>
              <a:pathLst>
                <a:path w="507" h="1477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253" y="1139"/>
                  </a:lnTo>
                  <a:lnTo>
                    <a:pt x="253" y="1139"/>
                  </a:lnTo>
                  <a:lnTo>
                    <a:pt x="295" y="1308"/>
                  </a:lnTo>
                  <a:lnTo>
                    <a:pt x="295" y="1308"/>
                  </a:lnTo>
                  <a:lnTo>
                    <a:pt x="295" y="1392"/>
                  </a:lnTo>
                  <a:lnTo>
                    <a:pt x="380" y="1476"/>
                  </a:lnTo>
                  <a:lnTo>
                    <a:pt x="380" y="1476"/>
                  </a:lnTo>
                  <a:lnTo>
                    <a:pt x="422" y="1476"/>
                  </a:lnTo>
                  <a:lnTo>
                    <a:pt x="422" y="1476"/>
                  </a:lnTo>
                  <a:lnTo>
                    <a:pt x="464" y="1476"/>
                  </a:lnTo>
                  <a:lnTo>
                    <a:pt x="464" y="1476"/>
                  </a:lnTo>
                  <a:lnTo>
                    <a:pt x="506" y="1392"/>
                  </a:lnTo>
                  <a:lnTo>
                    <a:pt x="464" y="1308"/>
                  </a:lnTo>
                  <a:lnTo>
                    <a:pt x="464" y="1308"/>
                  </a:lnTo>
                  <a:lnTo>
                    <a:pt x="422" y="1139"/>
                  </a:lnTo>
                  <a:lnTo>
                    <a:pt x="422" y="1139"/>
                  </a:lnTo>
                  <a:lnTo>
                    <a:pt x="337" y="760"/>
                  </a:lnTo>
                  <a:lnTo>
                    <a:pt x="337" y="760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1630600" y="4090800"/>
              <a:ext cx="9525" cy="27425"/>
            </a:xfrm>
            <a:custGeom>
              <a:avLst/>
              <a:gdLst/>
              <a:ahLst/>
              <a:cxnLst/>
              <a:rect l="l" t="t" r="r" b="b"/>
              <a:pathLst>
                <a:path w="381" h="1097" extrusionOk="0">
                  <a:moveTo>
                    <a:pt x="1" y="0"/>
                  </a:moveTo>
                  <a:lnTo>
                    <a:pt x="43" y="422"/>
                  </a:lnTo>
                  <a:lnTo>
                    <a:pt x="127" y="759"/>
                  </a:lnTo>
                  <a:lnTo>
                    <a:pt x="169" y="886"/>
                  </a:lnTo>
                  <a:lnTo>
                    <a:pt x="254" y="1054"/>
                  </a:lnTo>
                  <a:lnTo>
                    <a:pt x="296" y="1097"/>
                  </a:lnTo>
                  <a:lnTo>
                    <a:pt x="338" y="1054"/>
                  </a:lnTo>
                  <a:lnTo>
                    <a:pt x="380" y="886"/>
                  </a:lnTo>
                  <a:lnTo>
                    <a:pt x="338" y="675"/>
                  </a:lnTo>
                  <a:lnTo>
                    <a:pt x="254" y="380"/>
                  </a:lnTo>
                  <a:lnTo>
                    <a:pt x="169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1630600" y="4090800"/>
              <a:ext cx="9525" cy="27425"/>
            </a:xfrm>
            <a:custGeom>
              <a:avLst/>
              <a:gdLst/>
              <a:ahLst/>
              <a:cxnLst/>
              <a:rect l="l" t="t" r="r" b="b"/>
              <a:pathLst>
                <a:path w="381" h="10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127" y="759"/>
                  </a:lnTo>
                  <a:lnTo>
                    <a:pt x="127" y="759"/>
                  </a:lnTo>
                  <a:lnTo>
                    <a:pt x="169" y="886"/>
                  </a:lnTo>
                  <a:lnTo>
                    <a:pt x="169" y="886"/>
                  </a:lnTo>
                  <a:lnTo>
                    <a:pt x="254" y="1054"/>
                  </a:lnTo>
                  <a:lnTo>
                    <a:pt x="254" y="1054"/>
                  </a:lnTo>
                  <a:lnTo>
                    <a:pt x="296" y="1097"/>
                  </a:lnTo>
                  <a:lnTo>
                    <a:pt x="296" y="1097"/>
                  </a:lnTo>
                  <a:lnTo>
                    <a:pt x="338" y="1054"/>
                  </a:lnTo>
                  <a:lnTo>
                    <a:pt x="338" y="1054"/>
                  </a:lnTo>
                  <a:lnTo>
                    <a:pt x="338" y="1054"/>
                  </a:lnTo>
                  <a:lnTo>
                    <a:pt x="380" y="886"/>
                  </a:lnTo>
                  <a:lnTo>
                    <a:pt x="380" y="886"/>
                  </a:lnTo>
                  <a:lnTo>
                    <a:pt x="338" y="675"/>
                  </a:lnTo>
                  <a:lnTo>
                    <a:pt x="338" y="675"/>
                  </a:lnTo>
                  <a:lnTo>
                    <a:pt x="254" y="380"/>
                  </a:lnTo>
                  <a:lnTo>
                    <a:pt x="254" y="380"/>
                  </a:lnTo>
                  <a:lnTo>
                    <a:pt x="169" y="4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1629550" y="4081300"/>
              <a:ext cx="5300" cy="10575"/>
            </a:xfrm>
            <a:custGeom>
              <a:avLst/>
              <a:gdLst/>
              <a:ahLst/>
              <a:cxnLst/>
              <a:rect l="l" t="t" r="r" b="b"/>
              <a:pathLst>
                <a:path w="212" h="423" extrusionOk="0">
                  <a:moveTo>
                    <a:pt x="43" y="1"/>
                  </a:moveTo>
                  <a:lnTo>
                    <a:pt x="0" y="43"/>
                  </a:lnTo>
                  <a:lnTo>
                    <a:pt x="0" y="85"/>
                  </a:lnTo>
                  <a:lnTo>
                    <a:pt x="43" y="380"/>
                  </a:lnTo>
                  <a:lnTo>
                    <a:pt x="211" y="423"/>
                  </a:lnTo>
                  <a:lnTo>
                    <a:pt x="127" y="43"/>
                  </a:lnTo>
                  <a:lnTo>
                    <a:pt x="85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1629550" y="4081300"/>
              <a:ext cx="5300" cy="10575"/>
            </a:xfrm>
            <a:custGeom>
              <a:avLst/>
              <a:gdLst/>
              <a:ahLst/>
              <a:cxnLst/>
              <a:rect l="l" t="t" r="r" b="b"/>
              <a:pathLst>
                <a:path w="212" h="423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0" y="4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43" y="380"/>
                  </a:lnTo>
                  <a:lnTo>
                    <a:pt x="211" y="423"/>
                  </a:lnTo>
                  <a:lnTo>
                    <a:pt x="211" y="42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1700175" y="4207800"/>
              <a:ext cx="13725" cy="51675"/>
            </a:xfrm>
            <a:custGeom>
              <a:avLst/>
              <a:gdLst/>
              <a:ahLst/>
              <a:cxnLst/>
              <a:rect l="l" t="t" r="r" b="b"/>
              <a:pathLst>
                <a:path w="549" h="2067" extrusionOk="0">
                  <a:moveTo>
                    <a:pt x="43" y="1"/>
                  </a:moveTo>
                  <a:lnTo>
                    <a:pt x="0" y="43"/>
                  </a:lnTo>
                  <a:lnTo>
                    <a:pt x="169" y="1055"/>
                  </a:lnTo>
                  <a:lnTo>
                    <a:pt x="253" y="1561"/>
                  </a:lnTo>
                  <a:lnTo>
                    <a:pt x="338" y="1814"/>
                  </a:lnTo>
                  <a:lnTo>
                    <a:pt x="422" y="2025"/>
                  </a:lnTo>
                  <a:lnTo>
                    <a:pt x="464" y="2067"/>
                  </a:lnTo>
                  <a:lnTo>
                    <a:pt x="506" y="2067"/>
                  </a:lnTo>
                  <a:lnTo>
                    <a:pt x="549" y="2025"/>
                  </a:lnTo>
                  <a:lnTo>
                    <a:pt x="549" y="1772"/>
                  </a:lnTo>
                  <a:lnTo>
                    <a:pt x="506" y="1519"/>
                  </a:lnTo>
                  <a:lnTo>
                    <a:pt x="380" y="101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1700175" y="4207800"/>
              <a:ext cx="13725" cy="51675"/>
            </a:xfrm>
            <a:custGeom>
              <a:avLst/>
              <a:gdLst/>
              <a:ahLst/>
              <a:cxnLst/>
              <a:rect l="l" t="t" r="r" b="b"/>
              <a:pathLst>
                <a:path w="549" h="2067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43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69" y="1055"/>
                  </a:lnTo>
                  <a:lnTo>
                    <a:pt x="169" y="1055"/>
                  </a:lnTo>
                  <a:lnTo>
                    <a:pt x="253" y="1561"/>
                  </a:lnTo>
                  <a:lnTo>
                    <a:pt x="338" y="1814"/>
                  </a:lnTo>
                  <a:lnTo>
                    <a:pt x="422" y="2025"/>
                  </a:lnTo>
                  <a:lnTo>
                    <a:pt x="422" y="2025"/>
                  </a:lnTo>
                  <a:lnTo>
                    <a:pt x="464" y="2067"/>
                  </a:lnTo>
                  <a:lnTo>
                    <a:pt x="464" y="2067"/>
                  </a:lnTo>
                  <a:lnTo>
                    <a:pt x="506" y="2067"/>
                  </a:lnTo>
                  <a:lnTo>
                    <a:pt x="549" y="2025"/>
                  </a:lnTo>
                  <a:lnTo>
                    <a:pt x="549" y="2025"/>
                  </a:lnTo>
                  <a:lnTo>
                    <a:pt x="549" y="1772"/>
                  </a:lnTo>
                  <a:lnTo>
                    <a:pt x="506" y="1519"/>
                  </a:lnTo>
                  <a:lnTo>
                    <a:pt x="380" y="1013"/>
                  </a:lnTo>
                  <a:lnTo>
                    <a:pt x="380" y="1013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1715975" y="4284750"/>
              <a:ext cx="13750" cy="36925"/>
            </a:xfrm>
            <a:custGeom>
              <a:avLst/>
              <a:gdLst/>
              <a:ahLst/>
              <a:cxnLst/>
              <a:rect l="l" t="t" r="r" b="b"/>
              <a:pathLst>
                <a:path w="550" h="1477" extrusionOk="0">
                  <a:moveTo>
                    <a:pt x="43" y="1"/>
                  </a:moveTo>
                  <a:lnTo>
                    <a:pt x="1" y="43"/>
                  </a:lnTo>
                  <a:lnTo>
                    <a:pt x="170" y="717"/>
                  </a:lnTo>
                  <a:lnTo>
                    <a:pt x="254" y="1055"/>
                  </a:lnTo>
                  <a:lnTo>
                    <a:pt x="296" y="1266"/>
                  </a:lnTo>
                  <a:lnTo>
                    <a:pt x="380" y="1434"/>
                  </a:lnTo>
                  <a:lnTo>
                    <a:pt x="380" y="1476"/>
                  </a:lnTo>
                  <a:lnTo>
                    <a:pt x="465" y="1476"/>
                  </a:lnTo>
                  <a:lnTo>
                    <a:pt x="549" y="1434"/>
                  </a:lnTo>
                  <a:lnTo>
                    <a:pt x="549" y="1350"/>
                  </a:lnTo>
                  <a:lnTo>
                    <a:pt x="507" y="1181"/>
                  </a:lnTo>
                  <a:lnTo>
                    <a:pt x="465" y="1013"/>
                  </a:lnTo>
                  <a:lnTo>
                    <a:pt x="338" y="675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1715975" y="4284750"/>
              <a:ext cx="13750" cy="36925"/>
            </a:xfrm>
            <a:custGeom>
              <a:avLst/>
              <a:gdLst/>
              <a:ahLst/>
              <a:cxnLst/>
              <a:rect l="l" t="t" r="r" b="b"/>
              <a:pathLst>
                <a:path w="550" h="1477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70" y="717"/>
                  </a:lnTo>
                  <a:lnTo>
                    <a:pt x="170" y="717"/>
                  </a:lnTo>
                  <a:lnTo>
                    <a:pt x="254" y="1055"/>
                  </a:lnTo>
                  <a:lnTo>
                    <a:pt x="254" y="1055"/>
                  </a:lnTo>
                  <a:lnTo>
                    <a:pt x="296" y="1266"/>
                  </a:lnTo>
                  <a:lnTo>
                    <a:pt x="380" y="1434"/>
                  </a:lnTo>
                  <a:lnTo>
                    <a:pt x="380" y="1434"/>
                  </a:lnTo>
                  <a:lnTo>
                    <a:pt x="380" y="1476"/>
                  </a:lnTo>
                  <a:lnTo>
                    <a:pt x="465" y="1476"/>
                  </a:lnTo>
                  <a:lnTo>
                    <a:pt x="465" y="1476"/>
                  </a:lnTo>
                  <a:lnTo>
                    <a:pt x="549" y="1434"/>
                  </a:lnTo>
                  <a:lnTo>
                    <a:pt x="549" y="1350"/>
                  </a:lnTo>
                  <a:lnTo>
                    <a:pt x="549" y="1350"/>
                  </a:lnTo>
                  <a:lnTo>
                    <a:pt x="507" y="1181"/>
                  </a:lnTo>
                  <a:lnTo>
                    <a:pt x="465" y="1013"/>
                  </a:lnTo>
                  <a:lnTo>
                    <a:pt x="465" y="1013"/>
                  </a:lnTo>
                  <a:lnTo>
                    <a:pt x="338" y="675"/>
                  </a:lnTo>
                  <a:lnTo>
                    <a:pt x="338" y="675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1681200" y="4281600"/>
              <a:ext cx="13725" cy="31650"/>
            </a:xfrm>
            <a:custGeom>
              <a:avLst/>
              <a:gdLst/>
              <a:ahLst/>
              <a:cxnLst/>
              <a:rect l="l" t="t" r="r" b="b"/>
              <a:pathLst>
                <a:path w="549" h="1266" extrusionOk="0">
                  <a:moveTo>
                    <a:pt x="0" y="0"/>
                  </a:moveTo>
                  <a:lnTo>
                    <a:pt x="0" y="42"/>
                  </a:lnTo>
                  <a:lnTo>
                    <a:pt x="0" y="380"/>
                  </a:lnTo>
                  <a:lnTo>
                    <a:pt x="127" y="675"/>
                  </a:lnTo>
                  <a:lnTo>
                    <a:pt x="253" y="1012"/>
                  </a:lnTo>
                  <a:lnTo>
                    <a:pt x="338" y="1139"/>
                  </a:lnTo>
                  <a:lnTo>
                    <a:pt x="464" y="1265"/>
                  </a:lnTo>
                  <a:lnTo>
                    <a:pt x="506" y="1265"/>
                  </a:lnTo>
                  <a:lnTo>
                    <a:pt x="549" y="1223"/>
                  </a:lnTo>
                  <a:lnTo>
                    <a:pt x="549" y="1181"/>
                  </a:lnTo>
                  <a:lnTo>
                    <a:pt x="506" y="1054"/>
                  </a:lnTo>
                  <a:lnTo>
                    <a:pt x="422" y="886"/>
                  </a:lnTo>
                  <a:lnTo>
                    <a:pt x="253" y="633"/>
                  </a:lnTo>
                  <a:lnTo>
                    <a:pt x="169" y="33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1681200" y="4281600"/>
              <a:ext cx="13725" cy="31650"/>
            </a:xfrm>
            <a:custGeom>
              <a:avLst/>
              <a:gdLst/>
              <a:ahLst/>
              <a:cxnLst/>
              <a:rect l="l" t="t" r="r" b="b"/>
              <a:pathLst>
                <a:path w="549" h="1266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253" y="1012"/>
                  </a:lnTo>
                  <a:lnTo>
                    <a:pt x="253" y="1012"/>
                  </a:lnTo>
                  <a:lnTo>
                    <a:pt x="338" y="1139"/>
                  </a:lnTo>
                  <a:lnTo>
                    <a:pt x="338" y="1139"/>
                  </a:lnTo>
                  <a:lnTo>
                    <a:pt x="464" y="1265"/>
                  </a:lnTo>
                  <a:lnTo>
                    <a:pt x="464" y="1265"/>
                  </a:lnTo>
                  <a:lnTo>
                    <a:pt x="506" y="1265"/>
                  </a:lnTo>
                  <a:lnTo>
                    <a:pt x="506" y="1265"/>
                  </a:lnTo>
                  <a:lnTo>
                    <a:pt x="549" y="1223"/>
                  </a:lnTo>
                  <a:lnTo>
                    <a:pt x="549" y="1181"/>
                  </a:lnTo>
                  <a:lnTo>
                    <a:pt x="549" y="1181"/>
                  </a:lnTo>
                  <a:lnTo>
                    <a:pt x="506" y="1054"/>
                  </a:lnTo>
                  <a:lnTo>
                    <a:pt x="506" y="1054"/>
                  </a:lnTo>
                  <a:lnTo>
                    <a:pt x="422" y="886"/>
                  </a:lnTo>
                  <a:lnTo>
                    <a:pt x="422" y="886"/>
                  </a:lnTo>
                  <a:lnTo>
                    <a:pt x="253" y="633"/>
                  </a:lnTo>
                  <a:lnTo>
                    <a:pt x="253" y="633"/>
                  </a:lnTo>
                  <a:lnTo>
                    <a:pt x="169" y="337"/>
                  </a:lnTo>
                  <a:lnTo>
                    <a:pt x="169" y="337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1883600" y="4082375"/>
              <a:ext cx="6350" cy="24250"/>
            </a:xfrm>
            <a:custGeom>
              <a:avLst/>
              <a:gdLst/>
              <a:ahLst/>
              <a:cxnLst/>
              <a:rect l="l" t="t" r="r" b="b"/>
              <a:pathLst>
                <a:path w="254" h="970" extrusionOk="0">
                  <a:moveTo>
                    <a:pt x="84" y="0"/>
                  </a:moveTo>
                  <a:lnTo>
                    <a:pt x="42" y="42"/>
                  </a:lnTo>
                  <a:lnTo>
                    <a:pt x="0" y="506"/>
                  </a:lnTo>
                  <a:lnTo>
                    <a:pt x="0" y="717"/>
                  </a:lnTo>
                  <a:lnTo>
                    <a:pt x="0" y="928"/>
                  </a:lnTo>
                  <a:lnTo>
                    <a:pt x="42" y="970"/>
                  </a:lnTo>
                  <a:lnTo>
                    <a:pt x="84" y="970"/>
                  </a:lnTo>
                  <a:lnTo>
                    <a:pt x="127" y="928"/>
                  </a:lnTo>
                  <a:lnTo>
                    <a:pt x="211" y="759"/>
                  </a:lnTo>
                  <a:lnTo>
                    <a:pt x="253" y="548"/>
                  </a:lnTo>
                  <a:lnTo>
                    <a:pt x="253" y="8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1883600" y="4082375"/>
              <a:ext cx="6350" cy="24250"/>
            </a:xfrm>
            <a:custGeom>
              <a:avLst/>
              <a:gdLst/>
              <a:ahLst/>
              <a:cxnLst/>
              <a:rect l="l" t="t" r="r" b="b"/>
              <a:pathLst>
                <a:path w="254" h="970" fill="none" extrusionOk="0">
                  <a:moveTo>
                    <a:pt x="84" y="0"/>
                  </a:moveTo>
                  <a:lnTo>
                    <a:pt x="84" y="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0" y="506"/>
                  </a:lnTo>
                  <a:lnTo>
                    <a:pt x="0" y="717"/>
                  </a:lnTo>
                  <a:lnTo>
                    <a:pt x="0" y="928"/>
                  </a:lnTo>
                  <a:lnTo>
                    <a:pt x="0" y="928"/>
                  </a:lnTo>
                  <a:lnTo>
                    <a:pt x="42" y="970"/>
                  </a:lnTo>
                  <a:lnTo>
                    <a:pt x="84" y="970"/>
                  </a:lnTo>
                  <a:lnTo>
                    <a:pt x="84" y="970"/>
                  </a:lnTo>
                  <a:lnTo>
                    <a:pt x="127" y="928"/>
                  </a:lnTo>
                  <a:lnTo>
                    <a:pt x="127" y="928"/>
                  </a:lnTo>
                  <a:lnTo>
                    <a:pt x="211" y="759"/>
                  </a:lnTo>
                  <a:lnTo>
                    <a:pt x="253" y="548"/>
                  </a:lnTo>
                  <a:lnTo>
                    <a:pt x="253" y="548"/>
                  </a:lnTo>
                  <a:lnTo>
                    <a:pt x="253" y="84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1885700" y="4059175"/>
              <a:ext cx="6350" cy="25325"/>
            </a:xfrm>
            <a:custGeom>
              <a:avLst/>
              <a:gdLst/>
              <a:ahLst/>
              <a:cxnLst/>
              <a:rect l="l" t="t" r="r" b="b"/>
              <a:pathLst>
                <a:path w="254" h="1013" extrusionOk="0">
                  <a:moveTo>
                    <a:pt x="169" y="0"/>
                  </a:moveTo>
                  <a:lnTo>
                    <a:pt x="127" y="43"/>
                  </a:lnTo>
                  <a:lnTo>
                    <a:pt x="85" y="85"/>
                  </a:lnTo>
                  <a:lnTo>
                    <a:pt x="0" y="928"/>
                  </a:lnTo>
                  <a:lnTo>
                    <a:pt x="169" y="1012"/>
                  </a:lnTo>
                  <a:lnTo>
                    <a:pt x="253" y="8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1885700" y="4059175"/>
              <a:ext cx="6350" cy="25325"/>
            </a:xfrm>
            <a:custGeom>
              <a:avLst/>
              <a:gdLst/>
              <a:ahLst/>
              <a:cxnLst/>
              <a:rect l="l" t="t" r="r" b="b"/>
              <a:pathLst>
                <a:path w="254" h="1013" fill="none" extrusionOk="0">
                  <a:moveTo>
                    <a:pt x="169" y="0"/>
                  </a:moveTo>
                  <a:lnTo>
                    <a:pt x="169" y="0"/>
                  </a:lnTo>
                  <a:lnTo>
                    <a:pt x="127" y="43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0" y="928"/>
                  </a:lnTo>
                  <a:lnTo>
                    <a:pt x="169" y="1012"/>
                  </a:lnTo>
                  <a:lnTo>
                    <a:pt x="169" y="1012"/>
                  </a:lnTo>
                  <a:lnTo>
                    <a:pt x="169" y="1012"/>
                  </a:lnTo>
                  <a:lnTo>
                    <a:pt x="169" y="1012"/>
                  </a:lnTo>
                  <a:lnTo>
                    <a:pt x="253" y="85"/>
                  </a:lnTo>
                  <a:lnTo>
                    <a:pt x="253" y="85"/>
                  </a:lnTo>
                  <a:lnTo>
                    <a:pt x="253" y="0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1872000" y="4151925"/>
              <a:ext cx="5300" cy="22175"/>
            </a:xfrm>
            <a:custGeom>
              <a:avLst/>
              <a:gdLst/>
              <a:ahLst/>
              <a:cxnLst/>
              <a:rect l="l" t="t" r="r" b="b"/>
              <a:pathLst>
                <a:path w="212" h="887" extrusionOk="0">
                  <a:moveTo>
                    <a:pt x="42" y="1"/>
                  </a:moveTo>
                  <a:lnTo>
                    <a:pt x="42" y="43"/>
                  </a:lnTo>
                  <a:lnTo>
                    <a:pt x="42" y="423"/>
                  </a:lnTo>
                  <a:lnTo>
                    <a:pt x="0" y="591"/>
                  </a:lnTo>
                  <a:lnTo>
                    <a:pt x="0" y="718"/>
                  </a:lnTo>
                  <a:lnTo>
                    <a:pt x="42" y="802"/>
                  </a:lnTo>
                  <a:lnTo>
                    <a:pt x="42" y="844"/>
                  </a:lnTo>
                  <a:lnTo>
                    <a:pt x="127" y="886"/>
                  </a:lnTo>
                  <a:lnTo>
                    <a:pt x="169" y="844"/>
                  </a:lnTo>
                  <a:lnTo>
                    <a:pt x="211" y="802"/>
                  </a:lnTo>
                  <a:lnTo>
                    <a:pt x="211" y="718"/>
                  </a:lnTo>
                  <a:lnTo>
                    <a:pt x="211" y="591"/>
                  </a:lnTo>
                  <a:lnTo>
                    <a:pt x="211" y="423"/>
                  </a:lnTo>
                  <a:lnTo>
                    <a:pt x="169" y="43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1872000" y="4151925"/>
              <a:ext cx="5300" cy="22175"/>
            </a:xfrm>
            <a:custGeom>
              <a:avLst/>
              <a:gdLst/>
              <a:ahLst/>
              <a:cxnLst/>
              <a:rect l="l" t="t" r="r" b="b"/>
              <a:pathLst>
                <a:path w="212" h="887" fill="none" extrusionOk="0">
                  <a:moveTo>
                    <a:pt x="127" y="1"/>
                  </a:moveTo>
                  <a:lnTo>
                    <a:pt x="127" y="1"/>
                  </a:lnTo>
                  <a:lnTo>
                    <a:pt x="42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23"/>
                  </a:lnTo>
                  <a:lnTo>
                    <a:pt x="42" y="423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0" y="718"/>
                  </a:lnTo>
                  <a:lnTo>
                    <a:pt x="42" y="802"/>
                  </a:lnTo>
                  <a:lnTo>
                    <a:pt x="42" y="802"/>
                  </a:lnTo>
                  <a:lnTo>
                    <a:pt x="42" y="844"/>
                  </a:lnTo>
                  <a:lnTo>
                    <a:pt x="127" y="886"/>
                  </a:lnTo>
                  <a:lnTo>
                    <a:pt x="127" y="886"/>
                  </a:lnTo>
                  <a:lnTo>
                    <a:pt x="169" y="844"/>
                  </a:lnTo>
                  <a:lnTo>
                    <a:pt x="211" y="802"/>
                  </a:lnTo>
                  <a:lnTo>
                    <a:pt x="211" y="802"/>
                  </a:lnTo>
                  <a:lnTo>
                    <a:pt x="211" y="718"/>
                  </a:lnTo>
                  <a:lnTo>
                    <a:pt x="211" y="591"/>
                  </a:lnTo>
                  <a:lnTo>
                    <a:pt x="211" y="591"/>
                  </a:lnTo>
                  <a:lnTo>
                    <a:pt x="211" y="423"/>
                  </a:lnTo>
                  <a:lnTo>
                    <a:pt x="211" y="42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69" y="1"/>
                  </a:lnTo>
                  <a:lnTo>
                    <a:pt x="1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1905725" y="4144550"/>
              <a:ext cx="4250" cy="25325"/>
            </a:xfrm>
            <a:custGeom>
              <a:avLst/>
              <a:gdLst/>
              <a:ahLst/>
              <a:cxnLst/>
              <a:rect l="l" t="t" r="r" b="b"/>
              <a:pathLst>
                <a:path w="170" h="1013" extrusionOk="0">
                  <a:moveTo>
                    <a:pt x="43" y="1"/>
                  </a:moveTo>
                  <a:lnTo>
                    <a:pt x="1" y="43"/>
                  </a:lnTo>
                  <a:lnTo>
                    <a:pt x="1" y="507"/>
                  </a:lnTo>
                  <a:lnTo>
                    <a:pt x="1" y="760"/>
                  </a:lnTo>
                  <a:lnTo>
                    <a:pt x="1" y="886"/>
                  </a:lnTo>
                  <a:lnTo>
                    <a:pt x="43" y="971"/>
                  </a:lnTo>
                  <a:lnTo>
                    <a:pt x="85" y="1013"/>
                  </a:lnTo>
                  <a:lnTo>
                    <a:pt x="127" y="971"/>
                  </a:lnTo>
                  <a:lnTo>
                    <a:pt x="169" y="886"/>
                  </a:lnTo>
                  <a:lnTo>
                    <a:pt x="169" y="760"/>
                  </a:lnTo>
                  <a:lnTo>
                    <a:pt x="169" y="507"/>
                  </a:lnTo>
                  <a:lnTo>
                    <a:pt x="169" y="4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1905725" y="4144550"/>
              <a:ext cx="4250" cy="25325"/>
            </a:xfrm>
            <a:custGeom>
              <a:avLst/>
              <a:gdLst/>
              <a:ahLst/>
              <a:cxnLst/>
              <a:rect l="l" t="t" r="r" b="b"/>
              <a:pathLst>
                <a:path w="170" h="1013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1" y="760"/>
                  </a:lnTo>
                  <a:lnTo>
                    <a:pt x="1" y="760"/>
                  </a:lnTo>
                  <a:lnTo>
                    <a:pt x="1" y="886"/>
                  </a:lnTo>
                  <a:lnTo>
                    <a:pt x="43" y="971"/>
                  </a:lnTo>
                  <a:lnTo>
                    <a:pt x="43" y="971"/>
                  </a:lnTo>
                  <a:lnTo>
                    <a:pt x="85" y="1013"/>
                  </a:lnTo>
                  <a:lnTo>
                    <a:pt x="85" y="1013"/>
                  </a:lnTo>
                  <a:lnTo>
                    <a:pt x="127" y="971"/>
                  </a:lnTo>
                  <a:lnTo>
                    <a:pt x="127" y="971"/>
                  </a:lnTo>
                  <a:lnTo>
                    <a:pt x="169" y="886"/>
                  </a:lnTo>
                  <a:lnTo>
                    <a:pt x="169" y="760"/>
                  </a:lnTo>
                  <a:lnTo>
                    <a:pt x="169" y="760"/>
                  </a:lnTo>
                  <a:lnTo>
                    <a:pt x="169" y="507"/>
                  </a:lnTo>
                  <a:lnTo>
                    <a:pt x="169" y="507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27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2001650" y="4277375"/>
              <a:ext cx="11625" cy="39025"/>
            </a:xfrm>
            <a:custGeom>
              <a:avLst/>
              <a:gdLst/>
              <a:ahLst/>
              <a:cxnLst/>
              <a:rect l="l" t="t" r="r" b="b"/>
              <a:pathLst>
                <a:path w="465" h="1561" extrusionOk="0">
                  <a:moveTo>
                    <a:pt x="1" y="0"/>
                  </a:moveTo>
                  <a:lnTo>
                    <a:pt x="1" y="85"/>
                  </a:lnTo>
                  <a:lnTo>
                    <a:pt x="127" y="844"/>
                  </a:lnTo>
                  <a:lnTo>
                    <a:pt x="211" y="1181"/>
                  </a:lnTo>
                  <a:lnTo>
                    <a:pt x="296" y="1350"/>
                  </a:lnTo>
                  <a:lnTo>
                    <a:pt x="338" y="1518"/>
                  </a:lnTo>
                  <a:lnTo>
                    <a:pt x="422" y="1561"/>
                  </a:lnTo>
                  <a:lnTo>
                    <a:pt x="464" y="1518"/>
                  </a:lnTo>
                  <a:lnTo>
                    <a:pt x="422" y="1308"/>
                  </a:lnTo>
                  <a:lnTo>
                    <a:pt x="422" y="1139"/>
                  </a:lnTo>
                  <a:lnTo>
                    <a:pt x="338" y="759"/>
                  </a:lnTo>
                  <a:lnTo>
                    <a:pt x="127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2001650" y="4277375"/>
              <a:ext cx="11625" cy="39025"/>
            </a:xfrm>
            <a:custGeom>
              <a:avLst/>
              <a:gdLst/>
              <a:ahLst/>
              <a:cxnLst/>
              <a:rect l="l" t="t" r="r" b="b"/>
              <a:pathLst>
                <a:path w="465" h="1561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0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211" y="1181"/>
                  </a:lnTo>
                  <a:lnTo>
                    <a:pt x="211" y="1181"/>
                  </a:lnTo>
                  <a:lnTo>
                    <a:pt x="296" y="1350"/>
                  </a:lnTo>
                  <a:lnTo>
                    <a:pt x="296" y="1350"/>
                  </a:lnTo>
                  <a:lnTo>
                    <a:pt x="338" y="1518"/>
                  </a:lnTo>
                  <a:lnTo>
                    <a:pt x="338" y="1518"/>
                  </a:lnTo>
                  <a:lnTo>
                    <a:pt x="422" y="1561"/>
                  </a:lnTo>
                  <a:lnTo>
                    <a:pt x="422" y="1561"/>
                  </a:lnTo>
                  <a:lnTo>
                    <a:pt x="422" y="1561"/>
                  </a:lnTo>
                  <a:lnTo>
                    <a:pt x="464" y="1518"/>
                  </a:lnTo>
                  <a:lnTo>
                    <a:pt x="464" y="1518"/>
                  </a:lnTo>
                  <a:lnTo>
                    <a:pt x="422" y="1308"/>
                  </a:lnTo>
                  <a:lnTo>
                    <a:pt x="422" y="1308"/>
                  </a:lnTo>
                  <a:lnTo>
                    <a:pt x="422" y="1139"/>
                  </a:lnTo>
                  <a:lnTo>
                    <a:pt x="422" y="1139"/>
                  </a:lnTo>
                  <a:lnTo>
                    <a:pt x="338" y="759"/>
                  </a:lnTo>
                  <a:lnTo>
                    <a:pt x="338" y="759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2023775" y="4340625"/>
              <a:ext cx="12675" cy="35850"/>
            </a:xfrm>
            <a:custGeom>
              <a:avLst/>
              <a:gdLst/>
              <a:ahLst/>
              <a:cxnLst/>
              <a:rect l="l" t="t" r="r" b="b"/>
              <a:pathLst>
                <a:path w="507" h="1434" extrusionOk="0">
                  <a:moveTo>
                    <a:pt x="1" y="0"/>
                  </a:moveTo>
                  <a:lnTo>
                    <a:pt x="1" y="43"/>
                  </a:lnTo>
                  <a:lnTo>
                    <a:pt x="170" y="717"/>
                  </a:lnTo>
                  <a:lnTo>
                    <a:pt x="212" y="1012"/>
                  </a:lnTo>
                  <a:lnTo>
                    <a:pt x="296" y="1350"/>
                  </a:lnTo>
                  <a:lnTo>
                    <a:pt x="338" y="1392"/>
                  </a:lnTo>
                  <a:lnTo>
                    <a:pt x="423" y="1434"/>
                  </a:lnTo>
                  <a:lnTo>
                    <a:pt x="465" y="1392"/>
                  </a:lnTo>
                  <a:lnTo>
                    <a:pt x="507" y="1307"/>
                  </a:lnTo>
                  <a:lnTo>
                    <a:pt x="423" y="970"/>
                  </a:lnTo>
                  <a:lnTo>
                    <a:pt x="296" y="67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2023775" y="4340625"/>
              <a:ext cx="12675" cy="35850"/>
            </a:xfrm>
            <a:custGeom>
              <a:avLst/>
              <a:gdLst/>
              <a:ahLst/>
              <a:cxnLst/>
              <a:rect l="l" t="t" r="r" b="b"/>
              <a:pathLst>
                <a:path w="507" h="1434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70" y="717"/>
                  </a:lnTo>
                  <a:lnTo>
                    <a:pt x="170" y="717"/>
                  </a:lnTo>
                  <a:lnTo>
                    <a:pt x="212" y="1012"/>
                  </a:lnTo>
                  <a:lnTo>
                    <a:pt x="212" y="1012"/>
                  </a:lnTo>
                  <a:lnTo>
                    <a:pt x="296" y="1350"/>
                  </a:lnTo>
                  <a:lnTo>
                    <a:pt x="296" y="1350"/>
                  </a:lnTo>
                  <a:lnTo>
                    <a:pt x="338" y="1392"/>
                  </a:lnTo>
                  <a:lnTo>
                    <a:pt x="423" y="1434"/>
                  </a:lnTo>
                  <a:lnTo>
                    <a:pt x="423" y="1434"/>
                  </a:lnTo>
                  <a:lnTo>
                    <a:pt x="465" y="1392"/>
                  </a:lnTo>
                  <a:lnTo>
                    <a:pt x="507" y="1307"/>
                  </a:lnTo>
                  <a:lnTo>
                    <a:pt x="507" y="1307"/>
                  </a:lnTo>
                  <a:lnTo>
                    <a:pt x="423" y="970"/>
                  </a:lnTo>
                  <a:lnTo>
                    <a:pt x="423" y="970"/>
                  </a:lnTo>
                  <a:lnTo>
                    <a:pt x="296" y="675"/>
                  </a:lnTo>
                  <a:lnTo>
                    <a:pt x="296" y="675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2036425" y="4305825"/>
              <a:ext cx="7425" cy="14800"/>
            </a:xfrm>
            <a:custGeom>
              <a:avLst/>
              <a:gdLst/>
              <a:ahLst/>
              <a:cxnLst/>
              <a:rect l="l" t="t" r="r" b="b"/>
              <a:pathLst>
                <a:path w="297" h="592" extrusionOk="0">
                  <a:moveTo>
                    <a:pt x="43" y="1"/>
                  </a:moveTo>
                  <a:lnTo>
                    <a:pt x="1" y="43"/>
                  </a:lnTo>
                  <a:lnTo>
                    <a:pt x="1" y="85"/>
                  </a:lnTo>
                  <a:lnTo>
                    <a:pt x="43" y="338"/>
                  </a:lnTo>
                  <a:lnTo>
                    <a:pt x="85" y="423"/>
                  </a:lnTo>
                  <a:lnTo>
                    <a:pt x="127" y="549"/>
                  </a:lnTo>
                  <a:lnTo>
                    <a:pt x="212" y="591"/>
                  </a:lnTo>
                  <a:lnTo>
                    <a:pt x="254" y="549"/>
                  </a:lnTo>
                  <a:lnTo>
                    <a:pt x="296" y="507"/>
                  </a:lnTo>
                  <a:lnTo>
                    <a:pt x="254" y="423"/>
                  </a:lnTo>
                  <a:lnTo>
                    <a:pt x="254" y="380"/>
                  </a:lnTo>
                  <a:lnTo>
                    <a:pt x="212" y="254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2036425" y="4305825"/>
              <a:ext cx="7425" cy="14800"/>
            </a:xfrm>
            <a:custGeom>
              <a:avLst/>
              <a:gdLst/>
              <a:ahLst/>
              <a:cxnLst/>
              <a:rect l="l" t="t" r="r" b="b"/>
              <a:pathLst>
                <a:path w="297" h="592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43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85" y="423"/>
                  </a:lnTo>
                  <a:lnTo>
                    <a:pt x="85" y="423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212" y="591"/>
                  </a:lnTo>
                  <a:lnTo>
                    <a:pt x="212" y="591"/>
                  </a:lnTo>
                  <a:lnTo>
                    <a:pt x="212" y="591"/>
                  </a:lnTo>
                  <a:lnTo>
                    <a:pt x="212" y="591"/>
                  </a:lnTo>
                  <a:lnTo>
                    <a:pt x="254" y="549"/>
                  </a:lnTo>
                  <a:lnTo>
                    <a:pt x="296" y="507"/>
                  </a:lnTo>
                  <a:lnTo>
                    <a:pt x="296" y="507"/>
                  </a:lnTo>
                  <a:lnTo>
                    <a:pt x="254" y="423"/>
                  </a:lnTo>
                  <a:lnTo>
                    <a:pt x="254" y="423"/>
                  </a:lnTo>
                  <a:lnTo>
                    <a:pt x="254" y="380"/>
                  </a:lnTo>
                  <a:lnTo>
                    <a:pt x="254" y="380"/>
                  </a:lnTo>
                  <a:lnTo>
                    <a:pt x="212" y="254"/>
                  </a:lnTo>
                  <a:lnTo>
                    <a:pt x="212" y="254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2204050" y="4099225"/>
              <a:ext cx="8450" cy="26375"/>
            </a:xfrm>
            <a:custGeom>
              <a:avLst/>
              <a:gdLst/>
              <a:ahLst/>
              <a:cxnLst/>
              <a:rect l="l" t="t" r="r" b="b"/>
              <a:pathLst>
                <a:path w="338" h="1055" extrusionOk="0">
                  <a:moveTo>
                    <a:pt x="337" y="1"/>
                  </a:moveTo>
                  <a:lnTo>
                    <a:pt x="127" y="43"/>
                  </a:lnTo>
                  <a:lnTo>
                    <a:pt x="42" y="464"/>
                  </a:lnTo>
                  <a:lnTo>
                    <a:pt x="0" y="717"/>
                  </a:lnTo>
                  <a:lnTo>
                    <a:pt x="0" y="1013"/>
                  </a:lnTo>
                  <a:lnTo>
                    <a:pt x="42" y="1055"/>
                  </a:lnTo>
                  <a:lnTo>
                    <a:pt x="84" y="1055"/>
                  </a:lnTo>
                  <a:lnTo>
                    <a:pt x="127" y="1013"/>
                  </a:lnTo>
                  <a:lnTo>
                    <a:pt x="211" y="760"/>
                  </a:lnTo>
                  <a:lnTo>
                    <a:pt x="253" y="507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2204050" y="4099225"/>
              <a:ext cx="8450" cy="26375"/>
            </a:xfrm>
            <a:custGeom>
              <a:avLst/>
              <a:gdLst/>
              <a:ahLst/>
              <a:cxnLst/>
              <a:rect l="l" t="t" r="r" b="b"/>
              <a:pathLst>
                <a:path w="338" h="1055" fill="none" extrusionOk="0">
                  <a:moveTo>
                    <a:pt x="337" y="1"/>
                  </a:moveTo>
                  <a:lnTo>
                    <a:pt x="127" y="43"/>
                  </a:lnTo>
                  <a:lnTo>
                    <a:pt x="127" y="43"/>
                  </a:lnTo>
                  <a:lnTo>
                    <a:pt x="42" y="464"/>
                  </a:lnTo>
                  <a:lnTo>
                    <a:pt x="42" y="464"/>
                  </a:lnTo>
                  <a:lnTo>
                    <a:pt x="0" y="717"/>
                  </a:lnTo>
                  <a:lnTo>
                    <a:pt x="0" y="1013"/>
                  </a:lnTo>
                  <a:lnTo>
                    <a:pt x="0" y="1013"/>
                  </a:lnTo>
                  <a:lnTo>
                    <a:pt x="42" y="1055"/>
                  </a:lnTo>
                  <a:lnTo>
                    <a:pt x="84" y="1055"/>
                  </a:lnTo>
                  <a:lnTo>
                    <a:pt x="84" y="1055"/>
                  </a:lnTo>
                  <a:lnTo>
                    <a:pt x="127" y="1013"/>
                  </a:lnTo>
                  <a:lnTo>
                    <a:pt x="127" y="1013"/>
                  </a:lnTo>
                  <a:lnTo>
                    <a:pt x="211" y="760"/>
                  </a:lnTo>
                  <a:lnTo>
                    <a:pt x="253" y="507"/>
                  </a:lnTo>
                  <a:lnTo>
                    <a:pt x="253" y="507"/>
                  </a:lnTo>
                  <a:lnTo>
                    <a:pt x="3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2207200" y="4070775"/>
              <a:ext cx="9525" cy="29525"/>
            </a:xfrm>
            <a:custGeom>
              <a:avLst/>
              <a:gdLst/>
              <a:ahLst/>
              <a:cxnLst/>
              <a:rect l="l" t="t" r="r" b="b"/>
              <a:pathLst>
                <a:path w="381" h="1181" extrusionOk="0">
                  <a:moveTo>
                    <a:pt x="254" y="0"/>
                  </a:moveTo>
                  <a:lnTo>
                    <a:pt x="254" y="42"/>
                  </a:lnTo>
                  <a:lnTo>
                    <a:pt x="43" y="1097"/>
                  </a:lnTo>
                  <a:lnTo>
                    <a:pt x="1" y="1181"/>
                  </a:lnTo>
                  <a:lnTo>
                    <a:pt x="211" y="1139"/>
                  </a:lnTo>
                  <a:lnTo>
                    <a:pt x="211" y="1097"/>
                  </a:lnTo>
                  <a:lnTo>
                    <a:pt x="380" y="4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2207200" y="4070775"/>
              <a:ext cx="9525" cy="29525"/>
            </a:xfrm>
            <a:custGeom>
              <a:avLst/>
              <a:gdLst/>
              <a:ahLst/>
              <a:cxnLst/>
              <a:rect l="l" t="t" r="r" b="b"/>
              <a:pathLst>
                <a:path w="381" h="1181" fill="none" extrusionOk="0">
                  <a:moveTo>
                    <a:pt x="296" y="0"/>
                  </a:moveTo>
                  <a:lnTo>
                    <a:pt x="296" y="0"/>
                  </a:lnTo>
                  <a:lnTo>
                    <a:pt x="254" y="0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43" y="1097"/>
                  </a:lnTo>
                  <a:lnTo>
                    <a:pt x="43" y="1097"/>
                  </a:lnTo>
                  <a:lnTo>
                    <a:pt x="1" y="1181"/>
                  </a:lnTo>
                  <a:lnTo>
                    <a:pt x="211" y="1139"/>
                  </a:lnTo>
                  <a:lnTo>
                    <a:pt x="211" y="1139"/>
                  </a:lnTo>
                  <a:lnTo>
                    <a:pt x="211" y="1097"/>
                  </a:lnTo>
                  <a:lnTo>
                    <a:pt x="211" y="1097"/>
                  </a:lnTo>
                  <a:lnTo>
                    <a:pt x="380" y="42"/>
                  </a:lnTo>
                  <a:lnTo>
                    <a:pt x="380" y="42"/>
                  </a:lnTo>
                  <a:lnTo>
                    <a:pt x="338" y="0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2193500" y="4155100"/>
              <a:ext cx="4250" cy="28475"/>
            </a:xfrm>
            <a:custGeom>
              <a:avLst/>
              <a:gdLst/>
              <a:ahLst/>
              <a:cxnLst/>
              <a:rect l="l" t="t" r="r" b="b"/>
              <a:pathLst>
                <a:path w="170" h="1139" extrusionOk="0">
                  <a:moveTo>
                    <a:pt x="85" y="0"/>
                  </a:moveTo>
                  <a:lnTo>
                    <a:pt x="43" y="43"/>
                  </a:lnTo>
                  <a:lnTo>
                    <a:pt x="0" y="85"/>
                  </a:lnTo>
                  <a:lnTo>
                    <a:pt x="0" y="591"/>
                  </a:lnTo>
                  <a:lnTo>
                    <a:pt x="0" y="886"/>
                  </a:lnTo>
                  <a:lnTo>
                    <a:pt x="0" y="1012"/>
                  </a:lnTo>
                  <a:lnTo>
                    <a:pt x="43" y="1139"/>
                  </a:lnTo>
                  <a:lnTo>
                    <a:pt x="127" y="1139"/>
                  </a:lnTo>
                  <a:lnTo>
                    <a:pt x="127" y="1012"/>
                  </a:lnTo>
                  <a:lnTo>
                    <a:pt x="169" y="886"/>
                  </a:lnTo>
                  <a:lnTo>
                    <a:pt x="169" y="591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2193500" y="4155100"/>
              <a:ext cx="4250" cy="28475"/>
            </a:xfrm>
            <a:custGeom>
              <a:avLst/>
              <a:gdLst/>
              <a:ahLst/>
              <a:cxnLst/>
              <a:rect l="l" t="t" r="r" b="b"/>
              <a:pathLst>
                <a:path w="170" h="1139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4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0" y="886"/>
                  </a:lnTo>
                  <a:lnTo>
                    <a:pt x="0" y="886"/>
                  </a:lnTo>
                  <a:lnTo>
                    <a:pt x="0" y="1012"/>
                  </a:lnTo>
                  <a:lnTo>
                    <a:pt x="0" y="1012"/>
                  </a:lnTo>
                  <a:lnTo>
                    <a:pt x="43" y="1139"/>
                  </a:lnTo>
                  <a:lnTo>
                    <a:pt x="43" y="1139"/>
                  </a:lnTo>
                  <a:lnTo>
                    <a:pt x="85" y="1139"/>
                  </a:lnTo>
                  <a:lnTo>
                    <a:pt x="85" y="1139"/>
                  </a:lnTo>
                  <a:lnTo>
                    <a:pt x="127" y="1139"/>
                  </a:lnTo>
                  <a:lnTo>
                    <a:pt x="127" y="1139"/>
                  </a:lnTo>
                  <a:lnTo>
                    <a:pt x="127" y="1012"/>
                  </a:lnTo>
                  <a:lnTo>
                    <a:pt x="127" y="1012"/>
                  </a:lnTo>
                  <a:lnTo>
                    <a:pt x="169" y="886"/>
                  </a:lnTo>
                  <a:lnTo>
                    <a:pt x="169" y="886"/>
                  </a:lnTo>
                  <a:lnTo>
                    <a:pt x="169" y="591"/>
                  </a:lnTo>
                  <a:lnTo>
                    <a:pt x="169" y="591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2224075" y="4140350"/>
              <a:ext cx="7400" cy="17925"/>
            </a:xfrm>
            <a:custGeom>
              <a:avLst/>
              <a:gdLst/>
              <a:ahLst/>
              <a:cxnLst/>
              <a:rect l="l" t="t" r="r" b="b"/>
              <a:pathLst>
                <a:path w="296" h="717" extrusionOk="0">
                  <a:moveTo>
                    <a:pt x="211" y="0"/>
                  </a:moveTo>
                  <a:lnTo>
                    <a:pt x="169" y="42"/>
                  </a:lnTo>
                  <a:lnTo>
                    <a:pt x="127" y="42"/>
                  </a:lnTo>
                  <a:lnTo>
                    <a:pt x="42" y="380"/>
                  </a:lnTo>
                  <a:lnTo>
                    <a:pt x="0" y="506"/>
                  </a:lnTo>
                  <a:lnTo>
                    <a:pt x="0" y="590"/>
                  </a:lnTo>
                  <a:lnTo>
                    <a:pt x="0" y="675"/>
                  </a:lnTo>
                  <a:lnTo>
                    <a:pt x="42" y="717"/>
                  </a:lnTo>
                  <a:lnTo>
                    <a:pt x="85" y="717"/>
                  </a:lnTo>
                  <a:lnTo>
                    <a:pt x="127" y="633"/>
                  </a:lnTo>
                  <a:lnTo>
                    <a:pt x="169" y="548"/>
                  </a:lnTo>
                  <a:lnTo>
                    <a:pt x="211" y="422"/>
                  </a:lnTo>
                  <a:lnTo>
                    <a:pt x="295" y="84"/>
                  </a:lnTo>
                  <a:lnTo>
                    <a:pt x="253" y="4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2224075" y="4140350"/>
              <a:ext cx="7400" cy="17925"/>
            </a:xfrm>
            <a:custGeom>
              <a:avLst/>
              <a:gdLst/>
              <a:ahLst/>
              <a:cxnLst/>
              <a:rect l="l" t="t" r="r" b="b"/>
              <a:pathLst>
                <a:path w="296" h="717" fill="none" extrusionOk="0">
                  <a:moveTo>
                    <a:pt x="211" y="0"/>
                  </a:moveTo>
                  <a:lnTo>
                    <a:pt x="211" y="0"/>
                  </a:lnTo>
                  <a:lnTo>
                    <a:pt x="169" y="42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42" y="380"/>
                  </a:lnTo>
                  <a:lnTo>
                    <a:pt x="42" y="380"/>
                  </a:lnTo>
                  <a:lnTo>
                    <a:pt x="0" y="506"/>
                  </a:lnTo>
                  <a:lnTo>
                    <a:pt x="0" y="506"/>
                  </a:lnTo>
                  <a:lnTo>
                    <a:pt x="0" y="590"/>
                  </a:lnTo>
                  <a:lnTo>
                    <a:pt x="0" y="675"/>
                  </a:lnTo>
                  <a:lnTo>
                    <a:pt x="0" y="675"/>
                  </a:lnTo>
                  <a:lnTo>
                    <a:pt x="42" y="717"/>
                  </a:lnTo>
                  <a:lnTo>
                    <a:pt x="42" y="717"/>
                  </a:lnTo>
                  <a:lnTo>
                    <a:pt x="42" y="717"/>
                  </a:lnTo>
                  <a:lnTo>
                    <a:pt x="85" y="717"/>
                  </a:lnTo>
                  <a:lnTo>
                    <a:pt x="85" y="717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69" y="548"/>
                  </a:lnTo>
                  <a:lnTo>
                    <a:pt x="169" y="548"/>
                  </a:lnTo>
                  <a:lnTo>
                    <a:pt x="211" y="422"/>
                  </a:lnTo>
                  <a:lnTo>
                    <a:pt x="211" y="422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53" y="42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2205100" y="4338525"/>
              <a:ext cx="9500" cy="29525"/>
            </a:xfrm>
            <a:custGeom>
              <a:avLst/>
              <a:gdLst/>
              <a:ahLst/>
              <a:cxnLst/>
              <a:rect l="l" t="t" r="r" b="b"/>
              <a:pathLst>
                <a:path w="380" h="1181" extrusionOk="0">
                  <a:moveTo>
                    <a:pt x="295" y="0"/>
                  </a:moveTo>
                  <a:lnTo>
                    <a:pt x="295" y="42"/>
                  </a:lnTo>
                  <a:lnTo>
                    <a:pt x="211" y="84"/>
                  </a:lnTo>
                  <a:lnTo>
                    <a:pt x="211" y="169"/>
                  </a:lnTo>
                  <a:lnTo>
                    <a:pt x="169" y="295"/>
                  </a:lnTo>
                  <a:lnTo>
                    <a:pt x="85" y="548"/>
                  </a:lnTo>
                  <a:lnTo>
                    <a:pt x="42" y="843"/>
                  </a:lnTo>
                  <a:lnTo>
                    <a:pt x="0" y="1138"/>
                  </a:lnTo>
                  <a:lnTo>
                    <a:pt x="0" y="1181"/>
                  </a:lnTo>
                  <a:lnTo>
                    <a:pt x="85" y="1181"/>
                  </a:lnTo>
                  <a:lnTo>
                    <a:pt x="85" y="1138"/>
                  </a:lnTo>
                  <a:lnTo>
                    <a:pt x="127" y="843"/>
                  </a:lnTo>
                  <a:lnTo>
                    <a:pt x="169" y="590"/>
                  </a:lnTo>
                  <a:lnTo>
                    <a:pt x="253" y="337"/>
                  </a:lnTo>
                  <a:lnTo>
                    <a:pt x="338" y="211"/>
                  </a:lnTo>
                  <a:lnTo>
                    <a:pt x="380" y="169"/>
                  </a:lnTo>
                  <a:lnTo>
                    <a:pt x="380" y="84"/>
                  </a:lnTo>
                  <a:lnTo>
                    <a:pt x="338" y="42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2205100" y="4338525"/>
              <a:ext cx="9500" cy="29525"/>
            </a:xfrm>
            <a:custGeom>
              <a:avLst/>
              <a:gdLst/>
              <a:ahLst/>
              <a:cxnLst/>
              <a:rect l="l" t="t" r="r" b="b"/>
              <a:pathLst>
                <a:path w="380" h="1181" fill="none" extrusionOk="0">
                  <a:moveTo>
                    <a:pt x="295" y="0"/>
                  </a:moveTo>
                  <a:lnTo>
                    <a:pt x="295" y="0"/>
                  </a:lnTo>
                  <a:lnTo>
                    <a:pt x="295" y="42"/>
                  </a:lnTo>
                  <a:lnTo>
                    <a:pt x="295" y="42"/>
                  </a:lnTo>
                  <a:lnTo>
                    <a:pt x="211" y="84"/>
                  </a:lnTo>
                  <a:lnTo>
                    <a:pt x="211" y="169"/>
                  </a:lnTo>
                  <a:lnTo>
                    <a:pt x="211" y="169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85" y="548"/>
                  </a:lnTo>
                  <a:lnTo>
                    <a:pt x="85" y="548"/>
                  </a:lnTo>
                  <a:lnTo>
                    <a:pt x="42" y="843"/>
                  </a:lnTo>
                  <a:lnTo>
                    <a:pt x="0" y="1138"/>
                  </a:lnTo>
                  <a:lnTo>
                    <a:pt x="0" y="1138"/>
                  </a:lnTo>
                  <a:lnTo>
                    <a:pt x="0" y="1181"/>
                  </a:lnTo>
                  <a:lnTo>
                    <a:pt x="42" y="1181"/>
                  </a:lnTo>
                  <a:lnTo>
                    <a:pt x="42" y="1181"/>
                  </a:lnTo>
                  <a:lnTo>
                    <a:pt x="85" y="1181"/>
                  </a:lnTo>
                  <a:lnTo>
                    <a:pt x="85" y="1138"/>
                  </a:lnTo>
                  <a:lnTo>
                    <a:pt x="85" y="1138"/>
                  </a:lnTo>
                  <a:lnTo>
                    <a:pt x="127" y="843"/>
                  </a:lnTo>
                  <a:lnTo>
                    <a:pt x="169" y="590"/>
                  </a:lnTo>
                  <a:lnTo>
                    <a:pt x="169" y="590"/>
                  </a:lnTo>
                  <a:lnTo>
                    <a:pt x="253" y="337"/>
                  </a:lnTo>
                  <a:lnTo>
                    <a:pt x="253" y="337"/>
                  </a:lnTo>
                  <a:lnTo>
                    <a:pt x="338" y="211"/>
                  </a:lnTo>
                  <a:lnTo>
                    <a:pt x="338" y="211"/>
                  </a:lnTo>
                  <a:lnTo>
                    <a:pt x="380" y="169"/>
                  </a:lnTo>
                  <a:lnTo>
                    <a:pt x="380" y="84"/>
                  </a:lnTo>
                  <a:lnTo>
                    <a:pt x="380" y="84"/>
                  </a:lnTo>
                  <a:lnTo>
                    <a:pt x="338" y="42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2237775" y="4286850"/>
              <a:ext cx="15825" cy="33775"/>
            </a:xfrm>
            <a:custGeom>
              <a:avLst/>
              <a:gdLst/>
              <a:ahLst/>
              <a:cxnLst/>
              <a:rect l="l" t="t" r="r" b="b"/>
              <a:pathLst>
                <a:path w="633" h="1351" extrusionOk="0">
                  <a:moveTo>
                    <a:pt x="506" y="1"/>
                  </a:moveTo>
                  <a:lnTo>
                    <a:pt x="464" y="43"/>
                  </a:lnTo>
                  <a:lnTo>
                    <a:pt x="422" y="85"/>
                  </a:lnTo>
                  <a:lnTo>
                    <a:pt x="338" y="380"/>
                  </a:lnTo>
                  <a:lnTo>
                    <a:pt x="211" y="676"/>
                  </a:lnTo>
                  <a:lnTo>
                    <a:pt x="0" y="1266"/>
                  </a:lnTo>
                  <a:lnTo>
                    <a:pt x="43" y="1308"/>
                  </a:lnTo>
                  <a:lnTo>
                    <a:pt x="85" y="1350"/>
                  </a:lnTo>
                  <a:lnTo>
                    <a:pt x="127" y="1308"/>
                  </a:lnTo>
                  <a:lnTo>
                    <a:pt x="380" y="718"/>
                  </a:lnTo>
                  <a:lnTo>
                    <a:pt x="464" y="465"/>
                  </a:lnTo>
                  <a:lnTo>
                    <a:pt x="591" y="170"/>
                  </a:lnTo>
                  <a:lnTo>
                    <a:pt x="633" y="85"/>
                  </a:lnTo>
                  <a:lnTo>
                    <a:pt x="591" y="4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2237775" y="4286850"/>
              <a:ext cx="15825" cy="33775"/>
            </a:xfrm>
            <a:custGeom>
              <a:avLst/>
              <a:gdLst/>
              <a:ahLst/>
              <a:cxnLst/>
              <a:rect l="l" t="t" r="r" b="b"/>
              <a:pathLst>
                <a:path w="633" h="1351" fill="none" extrusionOk="0">
                  <a:moveTo>
                    <a:pt x="506" y="1"/>
                  </a:moveTo>
                  <a:lnTo>
                    <a:pt x="506" y="1"/>
                  </a:lnTo>
                  <a:lnTo>
                    <a:pt x="464" y="43"/>
                  </a:lnTo>
                  <a:lnTo>
                    <a:pt x="422" y="85"/>
                  </a:lnTo>
                  <a:lnTo>
                    <a:pt x="422" y="85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211" y="676"/>
                  </a:lnTo>
                  <a:lnTo>
                    <a:pt x="211" y="676"/>
                  </a:lnTo>
                  <a:lnTo>
                    <a:pt x="0" y="1266"/>
                  </a:lnTo>
                  <a:lnTo>
                    <a:pt x="0" y="1266"/>
                  </a:lnTo>
                  <a:lnTo>
                    <a:pt x="43" y="1308"/>
                  </a:lnTo>
                  <a:lnTo>
                    <a:pt x="85" y="1350"/>
                  </a:lnTo>
                  <a:lnTo>
                    <a:pt x="85" y="1350"/>
                  </a:lnTo>
                  <a:lnTo>
                    <a:pt x="127" y="1308"/>
                  </a:lnTo>
                  <a:lnTo>
                    <a:pt x="127" y="1308"/>
                  </a:lnTo>
                  <a:lnTo>
                    <a:pt x="380" y="718"/>
                  </a:lnTo>
                  <a:lnTo>
                    <a:pt x="380" y="718"/>
                  </a:lnTo>
                  <a:lnTo>
                    <a:pt x="464" y="465"/>
                  </a:lnTo>
                  <a:lnTo>
                    <a:pt x="464" y="465"/>
                  </a:lnTo>
                  <a:lnTo>
                    <a:pt x="591" y="170"/>
                  </a:lnTo>
                  <a:lnTo>
                    <a:pt x="591" y="170"/>
                  </a:lnTo>
                  <a:lnTo>
                    <a:pt x="633" y="85"/>
                  </a:lnTo>
                  <a:lnTo>
                    <a:pt x="591" y="43"/>
                  </a:lnTo>
                  <a:lnTo>
                    <a:pt x="5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2304175" y="4000150"/>
              <a:ext cx="7400" cy="14775"/>
            </a:xfrm>
            <a:custGeom>
              <a:avLst/>
              <a:gdLst/>
              <a:ahLst/>
              <a:cxnLst/>
              <a:rect l="l" t="t" r="r" b="b"/>
              <a:pathLst>
                <a:path w="296" h="591" extrusionOk="0">
                  <a:moveTo>
                    <a:pt x="254" y="0"/>
                  </a:moveTo>
                  <a:lnTo>
                    <a:pt x="212" y="42"/>
                  </a:lnTo>
                  <a:lnTo>
                    <a:pt x="169" y="85"/>
                  </a:lnTo>
                  <a:lnTo>
                    <a:pt x="85" y="295"/>
                  </a:lnTo>
                  <a:lnTo>
                    <a:pt x="43" y="380"/>
                  </a:lnTo>
                  <a:lnTo>
                    <a:pt x="43" y="422"/>
                  </a:lnTo>
                  <a:lnTo>
                    <a:pt x="1" y="506"/>
                  </a:lnTo>
                  <a:lnTo>
                    <a:pt x="1" y="548"/>
                  </a:lnTo>
                  <a:lnTo>
                    <a:pt x="43" y="591"/>
                  </a:lnTo>
                  <a:lnTo>
                    <a:pt x="85" y="591"/>
                  </a:lnTo>
                  <a:lnTo>
                    <a:pt x="169" y="548"/>
                  </a:lnTo>
                  <a:lnTo>
                    <a:pt x="212" y="422"/>
                  </a:lnTo>
                  <a:lnTo>
                    <a:pt x="254" y="338"/>
                  </a:lnTo>
                  <a:lnTo>
                    <a:pt x="296" y="85"/>
                  </a:lnTo>
                  <a:lnTo>
                    <a:pt x="296" y="4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2304175" y="4000150"/>
              <a:ext cx="7400" cy="14775"/>
            </a:xfrm>
            <a:custGeom>
              <a:avLst/>
              <a:gdLst/>
              <a:ahLst/>
              <a:cxnLst/>
              <a:rect l="l" t="t" r="r" b="b"/>
              <a:pathLst>
                <a:path w="296" h="591" fill="none" extrusionOk="0">
                  <a:moveTo>
                    <a:pt x="254" y="0"/>
                  </a:moveTo>
                  <a:lnTo>
                    <a:pt x="254" y="0"/>
                  </a:lnTo>
                  <a:lnTo>
                    <a:pt x="212" y="42"/>
                  </a:lnTo>
                  <a:lnTo>
                    <a:pt x="169" y="85"/>
                  </a:lnTo>
                  <a:lnTo>
                    <a:pt x="169" y="85"/>
                  </a:lnTo>
                  <a:lnTo>
                    <a:pt x="85" y="295"/>
                  </a:lnTo>
                  <a:lnTo>
                    <a:pt x="85" y="295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1" y="548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169" y="548"/>
                  </a:lnTo>
                  <a:lnTo>
                    <a:pt x="169" y="548"/>
                  </a:lnTo>
                  <a:lnTo>
                    <a:pt x="212" y="422"/>
                  </a:lnTo>
                  <a:lnTo>
                    <a:pt x="212" y="422"/>
                  </a:lnTo>
                  <a:lnTo>
                    <a:pt x="254" y="338"/>
                  </a:lnTo>
                  <a:lnTo>
                    <a:pt x="254" y="338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6" y="4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1996375" y="4033875"/>
              <a:ext cx="11625" cy="40075"/>
            </a:xfrm>
            <a:custGeom>
              <a:avLst/>
              <a:gdLst/>
              <a:ahLst/>
              <a:cxnLst/>
              <a:rect l="l" t="t" r="r" b="b"/>
              <a:pathLst>
                <a:path w="465" h="1603" extrusionOk="0">
                  <a:moveTo>
                    <a:pt x="43" y="0"/>
                  </a:moveTo>
                  <a:lnTo>
                    <a:pt x="1" y="43"/>
                  </a:lnTo>
                  <a:lnTo>
                    <a:pt x="43" y="464"/>
                  </a:lnTo>
                  <a:lnTo>
                    <a:pt x="127" y="844"/>
                  </a:lnTo>
                  <a:lnTo>
                    <a:pt x="212" y="1223"/>
                  </a:lnTo>
                  <a:lnTo>
                    <a:pt x="254" y="1434"/>
                  </a:lnTo>
                  <a:lnTo>
                    <a:pt x="296" y="1518"/>
                  </a:lnTo>
                  <a:lnTo>
                    <a:pt x="338" y="1603"/>
                  </a:lnTo>
                  <a:lnTo>
                    <a:pt x="464" y="1603"/>
                  </a:lnTo>
                  <a:lnTo>
                    <a:pt x="464" y="1561"/>
                  </a:lnTo>
                  <a:lnTo>
                    <a:pt x="464" y="1476"/>
                  </a:lnTo>
                  <a:lnTo>
                    <a:pt x="464" y="1350"/>
                  </a:lnTo>
                  <a:lnTo>
                    <a:pt x="422" y="1181"/>
                  </a:lnTo>
                  <a:lnTo>
                    <a:pt x="296" y="802"/>
                  </a:lnTo>
                  <a:lnTo>
                    <a:pt x="212" y="422"/>
                  </a:lnTo>
                  <a:lnTo>
                    <a:pt x="85" y="4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1996375" y="4033875"/>
              <a:ext cx="11625" cy="40075"/>
            </a:xfrm>
            <a:custGeom>
              <a:avLst/>
              <a:gdLst/>
              <a:ahLst/>
              <a:cxnLst/>
              <a:rect l="l" t="t" r="r" b="b"/>
              <a:pathLst>
                <a:path w="465" h="1603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464"/>
                  </a:lnTo>
                  <a:lnTo>
                    <a:pt x="43" y="464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212" y="1223"/>
                  </a:lnTo>
                  <a:lnTo>
                    <a:pt x="212" y="1223"/>
                  </a:lnTo>
                  <a:lnTo>
                    <a:pt x="254" y="1434"/>
                  </a:lnTo>
                  <a:lnTo>
                    <a:pt x="254" y="1434"/>
                  </a:lnTo>
                  <a:lnTo>
                    <a:pt x="296" y="1518"/>
                  </a:lnTo>
                  <a:lnTo>
                    <a:pt x="338" y="1603"/>
                  </a:lnTo>
                  <a:lnTo>
                    <a:pt x="338" y="1603"/>
                  </a:lnTo>
                  <a:lnTo>
                    <a:pt x="380" y="1603"/>
                  </a:lnTo>
                  <a:lnTo>
                    <a:pt x="380" y="1603"/>
                  </a:lnTo>
                  <a:lnTo>
                    <a:pt x="464" y="1603"/>
                  </a:lnTo>
                  <a:lnTo>
                    <a:pt x="464" y="1561"/>
                  </a:lnTo>
                  <a:lnTo>
                    <a:pt x="464" y="1561"/>
                  </a:lnTo>
                  <a:lnTo>
                    <a:pt x="464" y="1476"/>
                  </a:lnTo>
                  <a:lnTo>
                    <a:pt x="464" y="1350"/>
                  </a:lnTo>
                  <a:lnTo>
                    <a:pt x="464" y="1350"/>
                  </a:lnTo>
                  <a:lnTo>
                    <a:pt x="422" y="1181"/>
                  </a:lnTo>
                  <a:lnTo>
                    <a:pt x="422" y="1181"/>
                  </a:lnTo>
                  <a:lnTo>
                    <a:pt x="296" y="802"/>
                  </a:lnTo>
                  <a:lnTo>
                    <a:pt x="296" y="802"/>
                  </a:lnTo>
                  <a:lnTo>
                    <a:pt x="212" y="422"/>
                  </a:lnTo>
                  <a:lnTo>
                    <a:pt x="212" y="422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1927850" y="3952700"/>
              <a:ext cx="6350" cy="16900"/>
            </a:xfrm>
            <a:custGeom>
              <a:avLst/>
              <a:gdLst/>
              <a:ahLst/>
              <a:cxnLst/>
              <a:rect l="l" t="t" r="r" b="b"/>
              <a:pathLst>
                <a:path w="254" h="676" extrusionOk="0">
                  <a:moveTo>
                    <a:pt x="85" y="1"/>
                  </a:moveTo>
                  <a:lnTo>
                    <a:pt x="43" y="43"/>
                  </a:lnTo>
                  <a:lnTo>
                    <a:pt x="1" y="212"/>
                  </a:lnTo>
                  <a:lnTo>
                    <a:pt x="43" y="380"/>
                  </a:lnTo>
                  <a:lnTo>
                    <a:pt x="85" y="549"/>
                  </a:lnTo>
                  <a:lnTo>
                    <a:pt x="127" y="633"/>
                  </a:lnTo>
                  <a:lnTo>
                    <a:pt x="212" y="675"/>
                  </a:lnTo>
                  <a:lnTo>
                    <a:pt x="254" y="675"/>
                  </a:lnTo>
                  <a:lnTo>
                    <a:pt x="254" y="633"/>
                  </a:lnTo>
                  <a:lnTo>
                    <a:pt x="212" y="507"/>
                  </a:lnTo>
                  <a:lnTo>
                    <a:pt x="127" y="380"/>
                  </a:lnTo>
                  <a:lnTo>
                    <a:pt x="127" y="212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1927850" y="3952700"/>
              <a:ext cx="6350" cy="16900"/>
            </a:xfrm>
            <a:custGeom>
              <a:avLst/>
              <a:gdLst/>
              <a:ahLst/>
              <a:cxnLst/>
              <a:rect l="l" t="t" r="r" b="b"/>
              <a:pathLst>
                <a:path w="254" h="676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212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85" y="549"/>
                  </a:lnTo>
                  <a:lnTo>
                    <a:pt x="85" y="549"/>
                  </a:lnTo>
                  <a:lnTo>
                    <a:pt x="127" y="633"/>
                  </a:lnTo>
                  <a:lnTo>
                    <a:pt x="212" y="675"/>
                  </a:lnTo>
                  <a:lnTo>
                    <a:pt x="212" y="675"/>
                  </a:lnTo>
                  <a:lnTo>
                    <a:pt x="212" y="675"/>
                  </a:lnTo>
                  <a:lnTo>
                    <a:pt x="212" y="675"/>
                  </a:lnTo>
                  <a:lnTo>
                    <a:pt x="254" y="675"/>
                  </a:lnTo>
                  <a:lnTo>
                    <a:pt x="254" y="633"/>
                  </a:lnTo>
                  <a:lnTo>
                    <a:pt x="254" y="633"/>
                  </a:lnTo>
                  <a:lnTo>
                    <a:pt x="212" y="507"/>
                  </a:lnTo>
                  <a:lnTo>
                    <a:pt x="212" y="507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127" y="212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1728625" y="4350100"/>
              <a:ext cx="123375" cy="76975"/>
            </a:xfrm>
            <a:custGeom>
              <a:avLst/>
              <a:gdLst/>
              <a:ahLst/>
              <a:cxnLst/>
              <a:rect l="l" t="t" r="r" b="b"/>
              <a:pathLst>
                <a:path w="4935" h="3079" extrusionOk="0">
                  <a:moveTo>
                    <a:pt x="338" y="1"/>
                  </a:moveTo>
                  <a:lnTo>
                    <a:pt x="212" y="85"/>
                  </a:lnTo>
                  <a:lnTo>
                    <a:pt x="127" y="212"/>
                  </a:lnTo>
                  <a:lnTo>
                    <a:pt x="43" y="338"/>
                  </a:lnTo>
                  <a:lnTo>
                    <a:pt x="1" y="465"/>
                  </a:lnTo>
                  <a:lnTo>
                    <a:pt x="43" y="633"/>
                  </a:lnTo>
                  <a:lnTo>
                    <a:pt x="127" y="886"/>
                  </a:lnTo>
                  <a:lnTo>
                    <a:pt x="254" y="1181"/>
                  </a:lnTo>
                  <a:lnTo>
                    <a:pt x="423" y="1434"/>
                  </a:lnTo>
                  <a:lnTo>
                    <a:pt x="633" y="1687"/>
                  </a:lnTo>
                  <a:lnTo>
                    <a:pt x="844" y="1940"/>
                  </a:lnTo>
                  <a:lnTo>
                    <a:pt x="1097" y="2193"/>
                  </a:lnTo>
                  <a:lnTo>
                    <a:pt x="1392" y="2404"/>
                  </a:lnTo>
                  <a:lnTo>
                    <a:pt x="1687" y="2573"/>
                  </a:lnTo>
                  <a:lnTo>
                    <a:pt x="1983" y="2742"/>
                  </a:lnTo>
                  <a:lnTo>
                    <a:pt x="2320" y="2868"/>
                  </a:lnTo>
                  <a:lnTo>
                    <a:pt x="2657" y="2994"/>
                  </a:lnTo>
                  <a:lnTo>
                    <a:pt x="2952" y="3079"/>
                  </a:lnTo>
                  <a:lnTo>
                    <a:pt x="3585" y="3079"/>
                  </a:lnTo>
                  <a:lnTo>
                    <a:pt x="3922" y="3037"/>
                  </a:lnTo>
                  <a:lnTo>
                    <a:pt x="4175" y="2952"/>
                  </a:lnTo>
                  <a:lnTo>
                    <a:pt x="4344" y="2826"/>
                  </a:lnTo>
                  <a:lnTo>
                    <a:pt x="4428" y="2784"/>
                  </a:lnTo>
                  <a:lnTo>
                    <a:pt x="4639" y="2531"/>
                  </a:lnTo>
                  <a:lnTo>
                    <a:pt x="4808" y="2278"/>
                  </a:lnTo>
                  <a:lnTo>
                    <a:pt x="4934" y="1983"/>
                  </a:lnTo>
                  <a:lnTo>
                    <a:pt x="4934" y="1687"/>
                  </a:lnTo>
                  <a:lnTo>
                    <a:pt x="4892" y="1434"/>
                  </a:lnTo>
                  <a:lnTo>
                    <a:pt x="4808" y="1181"/>
                  </a:lnTo>
                  <a:lnTo>
                    <a:pt x="4723" y="1097"/>
                  </a:lnTo>
                  <a:lnTo>
                    <a:pt x="4597" y="1013"/>
                  </a:lnTo>
                  <a:lnTo>
                    <a:pt x="4470" y="971"/>
                  </a:lnTo>
                  <a:lnTo>
                    <a:pt x="4344" y="928"/>
                  </a:lnTo>
                  <a:lnTo>
                    <a:pt x="4175" y="928"/>
                  </a:lnTo>
                  <a:lnTo>
                    <a:pt x="4049" y="971"/>
                  </a:lnTo>
                  <a:lnTo>
                    <a:pt x="3922" y="1055"/>
                  </a:lnTo>
                  <a:lnTo>
                    <a:pt x="3796" y="1181"/>
                  </a:lnTo>
                  <a:lnTo>
                    <a:pt x="3543" y="1434"/>
                  </a:lnTo>
                  <a:lnTo>
                    <a:pt x="3374" y="1772"/>
                  </a:lnTo>
                  <a:lnTo>
                    <a:pt x="3332" y="1772"/>
                  </a:lnTo>
                  <a:lnTo>
                    <a:pt x="3374" y="1519"/>
                  </a:lnTo>
                  <a:lnTo>
                    <a:pt x="3416" y="1224"/>
                  </a:lnTo>
                  <a:lnTo>
                    <a:pt x="3374" y="928"/>
                  </a:lnTo>
                  <a:lnTo>
                    <a:pt x="3332" y="675"/>
                  </a:lnTo>
                  <a:lnTo>
                    <a:pt x="3248" y="549"/>
                  </a:lnTo>
                  <a:lnTo>
                    <a:pt x="3163" y="465"/>
                  </a:lnTo>
                  <a:lnTo>
                    <a:pt x="3079" y="380"/>
                  </a:lnTo>
                  <a:lnTo>
                    <a:pt x="2952" y="338"/>
                  </a:lnTo>
                  <a:lnTo>
                    <a:pt x="2826" y="422"/>
                  </a:lnTo>
                  <a:lnTo>
                    <a:pt x="2742" y="549"/>
                  </a:lnTo>
                  <a:lnTo>
                    <a:pt x="2573" y="844"/>
                  </a:lnTo>
                  <a:lnTo>
                    <a:pt x="2489" y="1181"/>
                  </a:lnTo>
                  <a:lnTo>
                    <a:pt x="2404" y="1519"/>
                  </a:lnTo>
                  <a:lnTo>
                    <a:pt x="2362" y="1055"/>
                  </a:lnTo>
                  <a:lnTo>
                    <a:pt x="2278" y="591"/>
                  </a:lnTo>
                  <a:lnTo>
                    <a:pt x="2193" y="380"/>
                  </a:lnTo>
                  <a:lnTo>
                    <a:pt x="2067" y="212"/>
                  </a:lnTo>
                  <a:lnTo>
                    <a:pt x="1940" y="127"/>
                  </a:lnTo>
                  <a:lnTo>
                    <a:pt x="1814" y="127"/>
                  </a:lnTo>
                  <a:lnTo>
                    <a:pt x="1730" y="169"/>
                  </a:lnTo>
                  <a:lnTo>
                    <a:pt x="1645" y="254"/>
                  </a:lnTo>
                  <a:lnTo>
                    <a:pt x="1603" y="338"/>
                  </a:lnTo>
                  <a:lnTo>
                    <a:pt x="1603" y="465"/>
                  </a:lnTo>
                  <a:lnTo>
                    <a:pt x="1603" y="718"/>
                  </a:lnTo>
                  <a:lnTo>
                    <a:pt x="1645" y="1013"/>
                  </a:lnTo>
                  <a:lnTo>
                    <a:pt x="1645" y="1013"/>
                  </a:lnTo>
                  <a:lnTo>
                    <a:pt x="1181" y="549"/>
                  </a:lnTo>
                  <a:lnTo>
                    <a:pt x="760" y="127"/>
                  </a:lnTo>
                  <a:lnTo>
                    <a:pt x="633" y="43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2052250" y="4349050"/>
              <a:ext cx="122300" cy="79075"/>
            </a:xfrm>
            <a:custGeom>
              <a:avLst/>
              <a:gdLst/>
              <a:ahLst/>
              <a:cxnLst/>
              <a:rect l="l" t="t" r="r" b="b"/>
              <a:pathLst>
                <a:path w="4892" h="3163" extrusionOk="0">
                  <a:moveTo>
                    <a:pt x="4428" y="1"/>
                  </a:moveTo>
                  <a:lnTo>
                    <a:pt x="4301" y="43"/>
                  </a:lnTo>
                  <a:lnTo>
                    <a:pt x="4175" y="127"/>
                  </a:lnTo>
                  <a:lnTo>
                    <a:pt x="3711" y="591"/>
                  </a:lnTo>
                  <a:lnTo>
                    <a:pt x="3289" y="1013"/>
                  </a:lnTo>
                  <a:lnTo>
                    <a:pt x="3331" y="760"/>
                  </a:lnTo>
                  <a:lnTo>
                    <a:pt x="3331" y="464"/>
                  </a:lnTo>
                  <a:lnTo>
                    <a:pt x="3289" y="380"/>
                  </a:lnTo>
                  <a:lnTo>
                    <a:pt x="3247" y="254"/>
                  </a:lnTo>
                  <a:lnTo>
                    <a:pt x="3163" y="211"/>
                  </a:lnTo>
                  <a:lnTo>
                    <a:pt x="3078" y="127"/>
                  </a:lnTo>
                  <a:lnTo>
                    <a:pt x="2952" y="169"/>
                  </a:lnTo>
                  <a:lnTo>
                    <a:pt x="2825" y="254"/>
                  </a:lnTo>
                  <a:lnTo>
                    <a:pt x="2741" y="422"/>
                  </a:lnTo>
                  <a:lnTo>
                    <a:pt x="2657" y="633"/>
                  </a:lnTo>
                  <a:lnTo>
                    <a:pt x="2572" y="1097"/>
                  </a:lnTo>
                  <a:lnTo>
                    <a:pt x="2530" y="1561"/>
                  </a:lnTo>
                  <a:lnTo>
                    <a:pt x="2446" y="1223"/>
                  </a:lnTo>
                  <a:lnTo>
                    <a:pt x="2362" y="886"/>
                  </a:lnTo>
                  <a:lnTo>
                    <a:pt x="2193" y="591"/>
                  </a:lnTo>
                  <a:lnTo>
                    <a:pt x="2066" y="464"/>
                  </a:lnTo>
                  <a:lnTo>
                    <a:pt x="1940" y="422"/>
                  </a:lnTo>
                  <a:lnTo>
                    <a:pt x="1856" y="422"/>
                  </a:lnTo>
                  <a:lnTo>
                    <a:pt x="1729" y="507"/>
                  </a:lnTo>
                  <a:lnTo>
                    <a:pt x="1645" y="591"/>
                  </a:lnTo>
                  <a:lnTo>
                    <a:pt x="1603" y="717"/>
                  </a:lnTo>
                  <a:lnTo>
                    <a:pt x="1561" y="1013"/>
                  </a:lnTo>
                  <a:lnTo>
                    <a:pt x="1518" y="1266"/>
                  </a:lnTo>
                  <a:lnTo>
                    <a:pt x="1561" y="1561"/>
                  </a:lnTo>
                  <a:lnTo>
                    <a:pt x="1603" y="1814"/>
                  </a:lnTo>
                  <a:lnTo>
                    <a:pt x="1561" y="1856"/>
                  </a:lnTo>
                  <a:lnTo>
                    <a:pt x="1392" y="1519"/>
                  </a:lnTo>
                  <a:lnTo>
                    <a:pt x="1139" y="1223"/>
                  </a:lnTo>
                  <a:lnTo>
                    <a:pt x="1012" y="1139"/>
                  </a:lnTo>
                  <a:lnTo>
                    <a:pt x="886" y="1055"/>
                  </a:lnTo>
                  <a:lnTo>
                    <a:pt x="717" y="1013"/>
                  </a:lnTo>
                  <a:lnTo>
                    <a:pt x="591" y="1013"/>
                  </a:lnTo>
                  <a:lnTo>
                    <a:pt x="422" y="1055"/>
                  </a:lnTo>
                  <a:lnTo>
                    <a:pt x="338" y="1097"/>
                  </a:lnTo>
                  <a:lnTo>
                    <a:pt x="211" y="1181"/>
                  </a:lnTo>
                  <a:lnTo>
                    <a:pt x="127" y="1266"/>
                  </a:lnTo>
                  <a:lnTo>
                    <a:pt x="43" y="1519"/>
                  </a:lnTo>
                  <a:lnTo>
                    <a:pt x="0" y="1772"/>
                  </a:lnTo>
                  <a:lnTo>
                    <a:pt x="43" y="2067"/>
                  </a:lnTo>
                  <a:lnTo>
                    <a:pt x="127" y="2362"/>
                  </a:lnTo>
                  <a:lnTo>
                    <a:pt x="296" y="2657"/>
                  </a:lnTo>
                  <a:lnTo>
                    <a:pt x="549" y="2868"/>
                  </a:lnTo>
                  <a:lnTo>
                    <a:pt x="633" y="2910"/>
                  </a:lnTo>
                  <a:lnTo>
                    <a:pt x="802" y="2994"/>
                  </a:lnTo>
                  <a:lnTo>
                    <a:pt x="1055" y="3121"/>
                  </a:lnTo>
                  <a:lnTo>
                    <a:pt x="1392" y="3163"/>
                  </a:lnTo>
                  <a:lnTo>
                    <a:pt x="1687" y="3163"/>
                  </a:lnTo>
                  <a:lnTo>
                    <a:pt x="2024" y="3121"/>
                  </a:lnTo>
                  <a:lnTo>
                    <a:pt x="2319" y="3036"/>
                  </a:lnTo>
                  <a:lnTo>
                    <a:pt x="2657" y="2910"/>
                  </a:lnTo>
                  <a:lnTo>
                    <a:pt x="2952" y="2784"/>
                  </a:lnTo>
                  <a:lnTo>
                    <a:pt x="3289" y="2615"/>
                  </a:lnTo>
                  <a:lnTo>
                    <a:pt x="3584" y="2404"/>
                  </a:lnTo>
                  <a:lnTo>
                    <a:pt x="3837" y="2193"/>
                  </a:lnTo>
                  <a:lnTo>
                    <a:pt x="4090" y="1940"/>
                  </a:lnTo>
                  <a:lnTo>
                    <a:pt x="4343" y="1687"/>
                  </a:lnTo>
                  <a:lnTo>
                    <a:pt x="4512" y="1434"/>
                  </a:lnTo>
                  <a:lnTo>
                    <a:pt x="4681" y="1181"/>
                  </a:lnTo>
                  <a:lnTo>
                    <a:pt x="4807" y="886"/>
                  </a:lnTo>
                  <a:lnTo>
                    <a:pt x="4892" y="591"/>
                  </a:lnTo>
                  <a:lnTo>
                    <a:pt x="4892" y="464"/>
                  </a:lnTo>
                  <a:lnTo>
                    <a:pt x="4892" y="296"/>
                  </a:lnTo>
                  <a:lnTo>
                    <a:pt x="4807" y="169"/>
                  </a:lnTo>
                  <a:lnTo>
                    <a:pt x="4681" y="85"/>
                  </a:lnTo>
                  <a:lnTo>
                    <a:pt x="4554" y="1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6558986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BB2055-579B-4ABD-87E2-F786A2ECDCC4}"/>
              </a:ext>
            </a:extLst>
          </p:cNvPr>
          <p:cNvSpPr/>
          <p:nvPr/>
        </p:nvSpPr>
        <p:spPr>
          <a:xfrm>
            <a:off x="292607" y="204938"/>
            <a:ext cx="8514893" cy="4608576"/>
          </a:xfrm>
          <a:prstGeom prst="rect">
            <a:avLst/>
          </a:prstGeom>
          <a:solidFill>
            <a:schemeClr val="bg1"/>
          </a:solidFill>
          <a:ln>
            <a:solidFill>
              <a:srgbClr val="3D9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70D374-0273-4FB5-927A-629E4AC8C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99" y="354069"/>
            <a:ext cx="5179162" cy="660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404FCF-8D3B-4553-8E18-68B1043D1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12" y="947663"/>
            <a:ext cx="7559864" cy="16240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31CE7B8-48C3-4538-85E9-93D2CE03D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560" y="2685761"/>
            <a:ext cx="5837531" cy="1701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F723DD-397F-4924-95F7-EF7198ACCA02}"/>
              </a:ext>
            </a:extLst>
          </p:cNvPr>
          <p:cNvSpPr txBox="1"/>
          <p:nvPr/>
        </p:nvSpPr>
        <p:spPr>
          <a:xfrm>
            <a:off x="6012180" y="2659002"/>
            <a:ext cx="161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the bedroom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C5E68F-BD94-4C79-8DE0-3386FAB5D4F8}"/>
              </a:ext>
            </a:extLst>
          </p:cNvPr>
          <p:cNvSpPr txBox="1"/>
          <p:nvPr/>
        </p:nvSpPr>
        <p:spPr>
          <a:xfrm>
            <a:off x="2621280" y="3129809"/>
            <a:ext cx="161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the kitchen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C42AF6-A9E0-494C-8AF5-3EDBFF776B40}"/>
              </a:ext>
            </a:extLst>
          </p:cNvPr>
          <p:cNvSpPr txBox="1"/>
          <p:nvPr/>
        </p:nvSpPr>
        <p:spPr>
          <a:xfrm>
            <a:off x="5667906" y="3551592"/>
            <a:ext cx="161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the kitchen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E0DB477-3072-4FEE-94C7-4823367CB84B}"/>
              </a:ext>
            </a:extLst>
          </p:cNvPr>
          <p:cNvSpPr txBox="1"/>
          <p:nvPr/>
        </p:nvSpPr>
        <p:spPr>
          <a:xfrm>
            <a:off x="4136286" y="3995640"/>
            <a:ext cx="161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the table</a:t>
            </a:r>
          </a:p>
        </p:txBody>
      </p:sp>
    </p:spTree>
    <p:extLst>
      <p:ext uri="{BB962C8B-B14F-4D97-AF65-F5344CB8AC3E}">
        <p14:creationId xmlns:p14="http://schemas.microsoft.com/office/powerpoint/2010/main" val="2858877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5"/>
          <p:cNvSpPr txBox="1">
            <a:spLocks noGrp="1"/>
          </p:cNvSpPr>
          <p:nvPr>
            <p:ph type="title"/>
          </p:nvPr>
        </p:nvSpPr>
        <p:spPr>
          <a:xfrm>
            <a:off x="1054500" y="1009300"/>
            <a:ext cx="70350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rgbClr val="294FE5"/>
                </a:solidFill>
              </a:rPr>
              <a:t>A</a:t>
            </a:r>
            <a:r>
              <a:rPr lang="en-US" sz="8800">
                <a:solidFill>
                  <a:srgbClr val="F9C54F"/>
                </a:solidFill>
              </a:rPr>
              <a:t>c</a:t>
            </a:r>
            <a:r>
              <a:rPr lang="en-US" sz="8800">
                <a:solidFill>
                  <a:srgbClr val="294FE5"/>
                </a:solidFill>
              </a:rPr>
              <a:t>t</a:t>
            </a:r>
            <a:r>
              <a:rPr lang="en-US" sz="8800">
                <a:solidFill>
                  <a:srgbClr val="F9C54F"/>
                </a:solidFill>
              </a:rPr>
              <a:t>i</a:t>
            </a:r>
            <a:r>
              <a:rPr lang="en-US" sz="8800">
                <a:solidFill>
                  <a:srgbClr val="294FE5"/>
                </a:solidFill>
              </a:rPr>
              <a:t>v</a:t>
            </a:r>
            <a:r>
              <a:rPr lang="en-US" sz="8800">
                <a:solidFill>
                  <a:srgbClr val="F9C54F"/>
                </a:solidFill>
              </a:rPr>
              <a:t>i</a:t>
            </a:r>
            <a:r>
              <a:rPr lang="en-US" sz="8800">
                <a:solidFill>
                  <a:srgbClr val="294FE5"/>
                </a:solidFill>
              </a:rPr>
              <a:t>t</a:t>
            </a:r>
            <a:r>
              <a:rPr lang="en-US" sz="8800">
                <a:solidFill>
                  <a:srgbClr val="F9C54F"/>
                </a:solidFill>
              </a:rPr>
              <a:t>y</a:t>
            </a:r>
            <a:endParaRPr sz="8800">
              <a:solidFill>
                <a:srgbClr val="F9C54F"/>
              </a:solidFill>
            </a:endParaRPr>
          </a:p>
        </p:txBody>
      </p:sp>
      <p:grpSp>
        <p:nvGrpSpPr>
          <p:cNvPr id="617" name="Google Shape;617;p35"/>
          <p:cNvGrpSpPr/>
          <p:nvPr/>
        </p:nvGrpSpPr>
        <p:grpSpPr>
          <a:xfrm rot="-718402">
            <a:off x="8018313" y="2154120"/>
            <a:ext cx="1184310" cy="1260994"/>
            <a:chOff x="290825" y="1071825"/>
            <a:chExt cx="586100" cy="624050"/>
          </a:xfrm>
        </p:grpSpPr>
        <p:sp>
          <p:nvSpPr>
            <p:cNvPr id="618" name="Google Shape;618;p35"/>
            <p:cNvSpPr/>
            <p:nvPr/>
          </p:nvSpPr>
          <p:spPr>
            <a:xfrm>
              <a:off x="290825" y="1106600"/>
              <a:ext cx="586100" cy="589275"/>
            </a:xfrm>
            <a:custGeom>
              <a:avLst/>
              <a:gdLst/>
              <a:ahLst/>
              <a:cxnLst/>
              <a:rect l="l" t="t" r="r" b="b"/>
              <a:pathLst>
                <a:path w="23444" h="23571" extrusionOk="0">
                  <a:moveTo>
                    <a:pt x="7885" y="1"/>
                  </a:moveTo>
                  <a:lnTo>
                    <a:pt x="7674" y="43"/>
                  </a:lnTo>
                  <a:lnTo>
                    <a:pt x="7506" y="127"/>
                  </a:lnTo>
                  <a:lnTo>
                    <a:pt x="7379" y="254"/>
                  </a:lnTo>
                  <a:lnTo>
                    <a:pt x="7295" y="423"/>
                  </a:lnTo>
                  <a:lnTo>
                    <a:pt x="42" y="22812"/>
                  </a:lnTo>
                  <a:lnTo>
                    <a:pt x="0" y="22938"/>
                  </a:lnTo>
                  <a:lnTo>
                    <a:pt x="0" y="23065"/>
                  </a:lnTo>
                  <a:lnTo>
                    <a:pt x="42" y="23191"/>
                  </a:lnTo>
                  <a:lnTo>
                    <a:pt x="127" y="23318"/>
                  </a:lnTo>
                  <a:lnTo>
                    <a:pt x="211" y="23444"/>
                  </a:lnTo>
                  <a:lnTo>
                    <a:pt x="338" y="23486"/>
                  </a:lnTo>
                  <a:lnTo>
                    <a:pt x="464" y="23571"/>
                  </a:lnTo>
                  <a:lnTo>
                    <a:pt x="6283" y="23571"/>
                  </a:lnTo>
                  <a:lnTo>
                    <a:pt x="6494" y="23529"/>
                  </a:lnTo>
                  <a:lnTo>
                    <a:pt x="6662" y="23444"/>
                  </a:lnTo>
                  <a:lnTo>
                    <a:pt x="6789" y="23318"/>
                  </a:lnTo>
                  <a:lnTo>
                    <a:pt x="6873" y="23149"/>
                  </a:lnTo>
                  <a:lnTo>
                    <a:pt x="7379" y="21336"/>
                  </a:lnTo>
                  <a:lnTo>
                    <a:pt x="7506" y="20872"/>
                  </a:lnTo>
                  <a:lnTo>
                    <a:pt x="7759" y="20451"/>
                  </a:lnTo>
                  <a:lnTo>
                    <a:pt x="8054" y="20071"/>
                  </a:lnTo>
                  <a:lnTo>
                    <a:pt x="8391" y="19776"/>
                  </a:lnTo>
                  <a:lnTo>
                    <a:pt x="8770" y="19523"/>
                  </a:lnTo>
                  <a:lnTo>
                    <a:pt x="9234" y="19312"/>
                  </a:lnTo>
                  <a:lnTo>
                    <a:pt x="9656" y="19228"/>
                  </a:lnTo>
                  <a:lnTo>
                    <a:pt x="10162" y="19186"/>
                  </a:lnTo>
                  <a:lnTo>
                    <a:pt x="13324" y="19186"/>
                  </a:lnTo>
                  <a:lnTo>
                    <a:pt x="13830" y="19228"/>
                  </a:lnTo>
                  <a:lnTo>
                    <a:pt x="14294" y="19354"/>
                  </a:lnTo>
                  <a:lnTo>
                    <a:pt x="14716" y="19523"/>
                  </a:lnTo>
                  <a:lnTo>
                    <a:pt x="15095" y="19776"/>
                  </a:lnTo>
                  <a:lnTo>
                    <a:pt x="15433" y="20113"/>
                  </a:lnTo>
                  <a:lnTo>
                    <a:pt x="15728" y="20451"/>
                  </a:lnTo>
                  <a:lnTo>
                    <a:pt x="15981" y="20872"/>
                  </a:lnTo>
                  <a:lnTo>
                    <a:pt x="16149" y="21336"/>
                  </a:lnTo>
                  <a:lnTo>
                    <a:pt x="16613" y="23149"/>
                  </a:lnTo>
                  <a:lnTo>
                    <a:pt x="16697" y="23318"/>
                  </a:lnTo>
                  <a:lnTo>
                    <a:pt x="16824" y="23444"/>
                  </a:lnTo>
                  <a:lnTo>
                    <a:pt x="16993" y="23529"/>
                  </a:lnTo>
                  <a:lnTo>
                    <a:pt x="17161" y="23571"/>
                  </a:lnTo>
                  <a:lnTo>
                    <a:pt x="22980" y="23571"/>
                  </a:lnTo>
                  <a:lnTo>
                    <a:pt x="23106" y="23486"/>
                  </a:lnTo>
                  <a:lnTo>
                    <a:pt x="23233" y="23444"/>
                  </a:lnTo>
                  <a:lnTo>
                    <a:pt x="23317" y="23318"/>
                  </a:lnTo>
                  <a:lnTo>
                    <a:pt x="23402" y="23191"/>
                  </a:lnTo>
                  <a:lnTo>
                    <a:pt x="23402" y="23065"/>
                  </a:lnTo>
                  <a:lnTo>
                    <a:pt x="23444" y="22938"/>
                  </a:lnTo>
                  <a:lnTo>
                    <a:pt x="23402" y="22812"/>
                  </a:lnTo>
                  <a:lnTo>
                    <a:pt x="16023" y="423"/>
                  </a:lnTo>
                  <a:lnTo>
                    <a:pt x="15938" y="254"/>
                  </a:lnTo>
                  <a:lnTo>
                    <a:pt x="15812" y="127"/>
                  </a:lnTo>
                  <a:lnTo>
                    <a:pt x="15643" y="43"/>
                  </a:lnTo>
                  <a:lnTo>
                    <a:pt x="15475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290825" y="1106600"/>
              <a:ext cx="586100" cy="589275"/>
            </a:xfrm>
            <a:custGeom>
              <a:avLst/>
              <a:gdLst/>
              <a:ahLst/>
              <a:cxnLst/>
              <a:rect l="l" t="t" r="r" b="b"/>
              <a:pathLst>
                <a:path w="23444" h="23571" fill="none" extrusionOk="0">
                  <a:moveTo>
                    <a:pt x="16613" y="23149"/>
                  </a:moveTo>
                  <a:lnTo>
                    <a:pt x="16149" y="21336"/>
                  </a:lnTo>
                  <a:lnTo>
                    <a:pt x="16149" y="21336"/>
                  </a:lnTo>
                  <a:lnTo>
                    <a:pt x="15981" y="20872"/>
                  </a:lnTo>
                  <a:lnTo>
                    <a:pt x="15728" y="20451"/>
                  </a:lnTo>
                  <a:lnTo>
                    <a:pt x="15433" y="20113"/>
                  </a:lnTo>
                  <a:lnTo>
                    <a:pt x="15095" y="19776"/>
                  </a:lnTo>
                  <a:lnTo>
                    <a:pt x="14716" y="19523"/>
                  </a:lnTo>
                  <a:lnTo>
                    <a:pt x="14294" y="19354"/>
                  </a:lnTo>
                  <a:lnTo>
                    <a:pt x="13830" y="19228"/>
                  </a:lnTo>
                  <a:lnTo>
                    <a:pt x="13324" y="19186"/>
                  </a:lnTo>
                  <a:lnTo>
                    <a:pt x="10162" y="19186"/>
                  </a:lnTo>
                  <a:lnTo>
                    <a:pt x="10162" y="19186"/>
                  </a:lnTo>
                  <a:lnTo>
                    <a:pt x="9656" y="19228"/>
                  </a:lnTo>
                  <a:lnTo>
                    <a:pt x="9234" y="19312"/>
                  </a:lnTo>
                  <a:lnTo>
                    <a:pt x="8770" y="19523"/>
                  </a:lnTo>
                  <a:lnTo>
                    <a:pt x="8391" y="19776"/>
                  </a:lnTo>
                  <a:lnTo>
                    <a:pt x="8054" y="20071"/>
                  </a:lnTo>
                  <a:lnTo>
                    <a:pt x="7759" y="20451"/>
                  </a:lnTo>
                  <a:lnTo>
                    <a:pt x="7506" y="20872"/>
                  </a:lnTo>
                  <a:lnTo>
                    <a:pt x="7379" y="21336"/>
                  </a:lnTo>
                  <a:lnTo>
                    <a:pt x="6873" y="23149"/>
                  </a:lnTo>
                  <a:lnTo>
                    <a:pt x="6873" y="23149"/>
                  </a:lnTo>
                  <a:lnTo>
                    <a:pt x="6789" y="23318"/>
                  </a:lnTo>
                  <a:lnTo>
                    <a:pt x="6662" y="23444"/>
                  </a:lnTo>
                  <a:lnTo>
                    <a:pt x="6494" y="23529"/>
                  </a:lnTo>
                  <a:lnTo>
                    <a:pt x="6283" y="23571"/>
                  </a:lnTo>
                  <a:lnTo>
                    <a:pt x="591" y="23571"/>
                  </a:lnTo>
                  <a:lnTo>
                    <a:pt x="591" y="23571"/>
                  </a:lnTo>
                  <a:lnTo>
                    <a:pt x="464" y="23571"/>
                  </a:lnTo>
                  <a:lnTo>
                    <a:pt x="338" y="23486"/>
                  </a:lnTo>
                  <a:lnTo>
                    <a:pt x="211" y="23444"/>
                  </a:lnTo>
                  <a:lnTo>
                    <a:pt x="127" y="23318"/>
                  </a:lnTo>
                  <a:lnTo>
                    <a:pt x="42" y="23191"/>
                  </a:lnTo>
                  <a:lnTo>
                    <a:pt x="0" y="23065"/>
                  </a:lnTo>
                  <a:lnTo>
                    <a:pt x="0" y="22938"/>
                  </a:lnTo>
                  <a:lnTo>
                    <a:pt x="42" y="22812"/>
                  </a:lnTo>
                  <a:lnTo>
                    <a:pt x="7295" y="423"/>
                  </a:lnTo>
                  <a:lnTo>
                    <a:pt x="7295" y="423"/>
                  </a:lnTo>
                  <a:lnTo>
                    <a:pt x="7379" y="254"/>
                  </a:lnTo>
                  <a:lnTo>
                    <a:pt x="7506" y="127"/>
                  </a:lnTo>
                  <a:lnTo>
                    <a:pt x="7674" y="43"/>
                  </a:lnTo>
                  <a:lnTo>
                    <a:pt x="7885" y="1"/>
                  </a:lnTo>
                  <a:lnTo>
                    <a:pt x="15475" y="1"/>
                  </a:lnTo>
                  <a:lnTo>
                    <a:pt x="15475" y="1"/>
                  </a:lnTo>
                  <a:lnTo>
                    <a:pt x="15643" y="43"/>
                  </a:lnTo>
                  <a:lnTo>
                    <a:pt x="15812" y="127"/>
                  </a:lnTo>
                  <a:lnTo>
                    <a:pt x="15938" y="254"/>
                  </a:lnTo>
                  <a:lnTo>
                    <a:pt x="16023" y="423"/>
                  </a:lnTo>
                  <a:lnTo>
                    <a:pt x="23402" y="22812"/>
                  </a:lnTo>
                  <a:lnTo>
                    <a:pt x="23402" y="22812"/>
                  </a:lnTo>
                  <a:lnTo>
                    <a:pt x="23444" y="22938"/>
                  </a:lnTo>
                  <a:lnTo>
                    <a:pt x="23402" y="23065"/>
                  </a:lnTo>
                  <a:lnTo>
                    <a:pt x="23402" y="23191"/>
                  </a:lnTo>
                  <a:lnTo>
                    <a:pt x="23317" y="23318"/>
                  </a:lnTo>
                  <a:lnTo>
                    <a:pt x="23233" y="23444"/>
                  </a:lnTo>
                  <a:lnTo>
                    <a:pt x="23106" y="23486"/>
                  </a:lnTo>
                  <a:lnTo>
                    <a:pt x="22980" y="23571"/>
                  </a:lnTo>
                  <a:lnTo>
                    <a:pt x="22853" y="23571"/>
                  </a:lnTo>
                  <a:lnTo>
                    <a:pt x="17161" y="23571"/>
                  </a:lnTo>
                  <a:lnTo>
                    <a:pt x="17161" y="23571"/>
                  </a:lnTo>
                  <a:lnTo>
                    <a:pt x="16993" y="23529"/>
                  </a:lnTo>
                  <a:lnTo>
                    <a:pt x="16824" y="23444"/>
                  </a:lnTo>
                  <a:lnTo>
                    <a:pt x="16697" y="23318"/>
                  </a:lnTo>
                  <a:lnTo>
                    <a:pt x="16613" y="231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655550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extrusionOk="0">
                  <a:moveTo>
                    <a:pt x="2193" y="0"/>
                  </a:moveTo>
                  <a:lnTo>
                    <a:pt x="1729" y="42"/>
                  </a:lnTo>
                  <a:lnTo>
                    <a:pt x="1349" y="169"/>
                  </a:lnTo>
                  <a:lnTo>
                    <a:pt x="970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69" y="1307"/>
                  </a:lnTo>
                  <a:lnTo>
                    <a:pt x="42" y="1729"/>
                  </a:lnTo>
                  <a:lnTo>
                    <a:pt x="0" y="2151"/>
                  </a:lnTo>
                  <a:lnTo>
                    <a:pt x="42" y="2614"/>
                  </a:lnTo>
                  <a:lnTo>
                    <a:pt x="169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0" y="3964"/>
                  </a:lnTo>
                  <a:lnTo>
                    <a:pt x="1349" y="4174"/>
                  </a:lnTo>
                  <a:lnTo>
                    <a:pt x="1729" y="4301"/>
                  </a:lnTo>
                  <a:lnTo>
                    <a:pt x="2193" y="4343"/>
                  </a:lnTo>
                  <a:lnTo>
                    <a:pt x="2614" y="4301"/>
                  </a:lnTo>
                  <a:lnTo>
                    <a:pt x="3036" y="4174"/>
                  </a:lnTo>
                  <a:lnTo>
                    <a:pt x="3416" y="3964"/>
                  </a:lnTo>
                  <a:lnTo>
                    <a:pt x="3711" y="3711"/>
                  </a:lnTo>
                  <a:lnTo>
                    <a:pt x="4006" y="3373"/>
                  </a:lnTo>
                  <a:lnTo>
                    <a:pt x="4175" y="2994"/>
                  </a:lnTo>
                  <a:lnTo>
                    <a:pt x="4301" y="2614"/>
                  </a:lnTo>
                  <a:lnTo>
                    <a:pt x="4343" y="2151"/>
                  </a:lnTo>
                  <a:lnTo>
                    <a:pt x="4301" y="1729"/>
                  </a:lnTo>
                  <a:lnTo>
                    <a:pt x="4175" y="1307"/>
                  </a:lnTo>
                  <a:lnTo>
                    <a:pt x="4006" y="928"/>
                  </a:lnTo>
                  <a:lnTo>
                    <a:pt x="3711" y="633"/>
                  </a:lnTo>
                  <a:lnTo>
                    <a:pt x="3416" y="338"/>
                  </a:lnTo>
                  <a:lnTo>
                    <a:pt x="3036" y="169"/>
                  </a:lnTo>
                  <a:lnTo>
                    <a:pt x="2614" y="42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rgbClr val="FF6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655550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fill="none" extrusionOk="0">
                  <a:moveTo>
                    <a:pt x="2193" y="0"/>
                  </a:moveTo>
                  <a:lnTo>
                    <a:pt x="2193" y="0"/>
                  </a:lnTo>
                  <a:lnTo>
                    <a:pt x="1729" y="42"/>
                  </a:lnTo>
                  <a:lnTo>
                    <a:pt x="1349" y="169"/>
                  </a:lnTo>
                  <a:lnTo>
                    <a:pt x="970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69" y="1307"/>
                  </a:lnTo>
                  <a:lnTo>
                    <a:pt x="42" y="1729"/>
                  </a:lnTo>
                  <a:lnTo>
                    <a:pt x="0" y="2151"/>
                  </a:lnTo>
                  <a:lnTo>
                    <a:pt x="0" y="2151"/>
                  </a:lnTo>
                  <a:lnTo>
                    <a:pt x="42" y="2614"/>
                  </a:lnTo>
                  <a:lnTo>
                    <a:pt x="169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0" y="3964"/>
                  </a:lnTo>
                  <a:lnTo>
                    <a:pt x="1349" y="4174"/>
                  </a:lnTo>
                  <a:lnTo>
                    <a:pt x="1729" y="4301"/>
                  </a:lnTo>
                  <a:lnTo>
                    <a:pt x="2193" y="4343"/>
                  </a:lnTo>
                  <a:lnTo>
                    <a:pt x="2193" y="4343"/>
                  </a:lnTo>
                  <a:lnTo>
                    <a:pt x="2614" y="4301"/>
                  </a:lnTo>
                  <a:lnTo>
                    <a:pt x="3036" y="4174"/>
                  </a:lnTo>
                  <a:lnTo>
                    <a:pt x="3416" y="3964"/>
                  </a:lnTo>
                  <a:lnTo>
                    <a:pt x="3711" y="3711"/>
                  </a:lnTo>
                  <a:lnTo>
                    <a:pt x="4006" y="3373"/>
                  </a:lnTo>
                  <a:lnTo>
                    <a:pt x="4175" y="2994"/>
                  </a:lnTo>
                  <a:lnTo>
                    <a:pt x="4301" y="2614"/>
                  </a:lnTo>
                  <a:lnTo>
                    <a:pt x="4343" y="2151"/>
                  </a:lnTo>
                  <a:lnTo>
                    <a:pt x="4343" y="2151"/>
                  </a:lnTo>
                  <a:lnTo>
                    <a:pt x="4301" y="1729"/>
                  </a:lnTo>
                  <a:lnTo>
                    <a:pt x="4175" y="1307"/>
                  </a:lnTo>
                  <a:lnTo>
                    <a:pt x="4006" y="928"/>
                  </a:lnTo>
                  <a:lnTo>
                    <a:pt x="3711" y="633"/>
                  </a:lnTo>
                  <a:lnTo>
                    <a:pt x="3416" y="338"/>
                  </a:lnTo>
                  <a:lnTo>
                    <a:pt x="3036" y="169"/>
                  </a:lnTo>
                  <a:lnTo>
                    <a:pt x="2614" y="42"/>
                  </a:lnTo>
                  <a:lnTo>
                    <a:pt x="2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409925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extrusionOk="0">
                  <a:moveTo>
                    <a:pt x="2193" y="0"/>
                  </a:moveTo>
                  <a:lnTo>
                    <a:pt x="1730" y="42"/>
                  </a:lnTo>
                  <a:lnTo>
                    <a:pt x="1350" y="169"/>
                  </a:lnTo>
                  <a:lnTo>
                    <a:pt x="971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70" y="1307"/>
                  </a:lnTo>
                  <a:lnTo>
                    <a:pt x="43" y="1729"/>
                  </a:lnTo>
                  <a:lnTo>
                    <a:pt x="1" y="2151"/>
                  </a:lnTo>
                  <a:lnTo>
                    <a:pt x="43" y="2614"/>
                  </a:lnTo>
                  <a:lnTo>
                    <a:pt x="170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1" y="3964"/>
                  </a:lnTo>
                  <a:lnTo>
                    <a:pt x="1350" y="4174"/>
                  </a:lnTo>
                  <a:lnTo>
                    <a:pt x="1730" y="4301"/>
                  </a:lnTo>
                  <a:lnTo>
                    <a:pt x="2193" y="4343"/>
                  </a:lnTo>
                  <a:lnTo>
                    <a:pt x="2615" y="4301"/>
                  </a:lnTo>
                  <a:lnTo>
                    <a:pt x="3037" y="4174"/>
                  </a:lnTo>
                  <a:lnTo>
                    <a:pt x="3374" y="3964"/>
                  </a:lnTo>
                  <a:lnTo>
                    <a:pt x="3711" y="3711"/>
                  </a:lnTo>
                  <a:lnTo>
                    <a:pt x="3964" y="3373"/>
                  </a:lnTo>
                  <a:lnTo>
                    <a:pt x="4175" y="2994"/>
                  </a:lnTo>
                  <a:lnTo>
                    <a:pt x="4302" y="2614"/>
                  </a:lnTo>
                  <a:lnTo>
                    <a:pt x="4344" y="2151"/>
                  </a:lnTo>
                  <a:lnTo>
                    <a:pt x="4302" y="1729"/>
                  </a:lnTo>
                  <a:lnTo>
                    <a:pt x="4175" y="1307"/>
                  </a:lnTo>
                  <a:lnTo>
                    <a:pt x="3964" y="928"/>
                  </a:lnTo>
                  <a:lnTo>
                    <a:pt x="3711" y="633"/>
                  </a:lnTo>
                  <a:lnTo>
                    <a:pt x="3374" y="338"/>
                  </a:lnTo>
                  <a:lnTo>
                    <a:pt x="3037" y="169"/>
                  </a:lnTo>
                  <a:lnTo>
                    <a:pt x="2615" y="42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rgbClr val="FF6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409925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fill="none" extrusionOk="0">
                  <a:moveTo>
                    <a:pt x="2193" y="0"/>
                  </a:moveTo>
                  <a:lnTo>
                    <a:pt x="2193" y="0"/>
                  </a:lnTo>
                  <a:lnTo>
                    <a:pt x="1730" y="42"/>
                  </a:lnTo>
                  <a:lnTo>
                    <a:pt x="1350" y="169"/>
                  </a:lnTo>
                  <a:lnTo>
                    <a:pt x="971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70" y="1307"/>
                  </a:lnTo>
                  <a:lnTo>
                    <a:pt x="43" y="1729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43" y="2614"/>
                  </a:lnTo>
                  <a:lnTo>
                    <a:pt x="170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1" y="3964"/>
                  </a:lnTo>
                  <a:lnTo>
                    <a:pt x="1350" y="4174"/>
                  </a:lnTo>
                  <a:lnTo>
                    <a:pt x="1730" y="4301"/>
                  </a:lnTo>
                  <a:lnTo>
                    <a:pt x="2193" y="4343"/>
                  </a:lnTo>
                  <a:lnTo>
                    <a:pt x="2193" y="4343"/>
                  </a:lnTo>
                  <a:lnTo>
                    <a:pt x="2615" y="4301"/>
                  </a:lnTo>
                  <a:lnTo>
                    <a:pt x="3037" y="4174"/>
                  </a:lnTo>
                  <a:lnTo>
                    <a:pt x="3374" y="3964"/>
                  </a:lnTo>
                  <a:lnTo>
                    <a:pt x="3711" y="3711"/>
                  </a:lnTo>
                  <a:lnTo>
                    <a:pt x="3964" y="3373"/>
                  </a:lnTo>
                  <a:lnTo>
                    <a:pt x="4175" y="2994"/>
                  </a:lnTo>
                  <a:lnTo>
                    <a:pt x="4302" y="2614"/>
                  </a:lnTo>
                  <a:lnTo>
                    <a:pt x="4344" y="2151"/>
                  </a:lnTo>
                  <a:lnTo>
                    <a:pt x="4344" y="2151"/>
                  </a:lnTo>
                  <a:lnTo>
                    <a:pt x="4302" y="1729"/>
                  </a:lnTo>
                  <a:lnTo>
                    <a:pt x="4175" y="1307"/>
                  </a:lnTo>
                  <a:lnTo>
                    <a:pt x="3964" y="928"/>
                  </a:lnTo>
                  <a:lnTo>
                    <a:pt x="3711" y="633"/>
                  </a:lnTo>
                  <a:lnTo>
                    <a:pt x="3374" y="338"/>
                  </a:lnTo>
                  <a:lnTo>
                    <a:pt x="3037" y="169"/>
                  </a:lnTo>
                  <a:lnTo>
                    <a:pt x="2615" y="42"/>
                  </a:lnTo>
                  <a:lnTo>
                    <a:pt x="2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519550" y="1460800"/>
              <a:ext cx="131800" cy="73800"/>
            </a:xfrm>
            <a:custGeom>
              <a:avLst/>
              <a:gdLst/>
              <a:ahLst/>
              <a:cxnLst/>
              <a:rect l="l" t="t" r="r" b="b"/>
              <a:pathLst>
                <a:path w="5272" h="2952" extrusionOk="0">
                  <a:moveTo>
                    <a:pt x="4260" y="0"/>
                  </a:moveTo>
                  <a:lnTo>
                    <a:pt x="4049" y="42"/>
                  </a:lnTo>
                  <a:lnTo>
                    <a:pt x="3543" y="169"/>
                  </a:lnTo>
                  <a:lnTo>
                    <a:pt x="3205" y="295"/>
                  </a:lnTo>
                  <a:lnTo>
                    <a:pt x="2868" y="422"/>
                  </a:lnTo>
                  <a:lnTo>
                    <a:pt x="2657" y="464"/>
                  </a:lnTo>
                  <a:lnTo>
                    <a:pt x="2404" y="464"/>
                  </a:lnTo>
                  <a:lnTo>
                    <a:pt x="2151" y="380"/>
                  </a:lnTo>
                  <a:lnTo>
                    <a:pt x="1856" y="253"/>
                  </a:lnTo>
                  <a:lnTo>
                    <a:pt x="1477" y="127"/>
                  </a:lnTo>
                  <a:lnTo>
                    <a:pt x="1055" y="42"/>
                  </a:lnTo>
                  <a:lnTo>
                    <a:pt x="760" y="42"/>
                  </a:lnTo>
                  <a:lnTo>
                    <a:pt x="591" y="127"/>
                  </a:lnTo>
                  <a:lnTo>
                    <a:pt x="423" y="211"/>
                  </a:lnTo>
                  <a:lnTo>
                    <a:pt x="296" y="337"/>
                  </a:lnTo>
                  <a:lnTo>
                    <a:pt x="170" y="464"/>
                  </a:lnTo>
                  <a:lnTo>
                    <a:pt x="43" y="633"/>
                  </a:lnTo>
                  <a:lnTo>
                    <a:pt x="1" y="843"/>
                  </a:lnTo>
                  <a:lnTo>
                    <a:pt x="1" y="1054"/>
                  </a:lnTo>
                  <a:lnTo>
                    <a:pt x="1" y="1265"/>
                  </a:lnTo>
                  <a:lnTo>
                    <a:pt x="85" y="1476"/>
                  </a:lnTo>
                  <a:lnTo>
                    <a:pt x="170" y="1645"/>
                  </a:lnTo>
                  <a:lnTo>
                    <a:pt x="254" y="1855"/>
                  </a:lnTo>
                  <a:lnTo>
                    <a:pt x="549" y="2151"/>
                  </a:lnTo>
                  <a:lnTo>
                    <a:pt x="929" y="2446"/>
                  </a:lnTo>
                  <a:lnTo>
                    <a:pt x="1350" y="2657"/>
                  </a:lnTo>
                  <a:lnTo>
                    <a:pt x="1772" y="2825"/>
                  </a:lnTo>
                  <a:lnTo>
                    <a:pt x="2236" y="2909"/>
                  </a:lnTo>
                  <a:lnTo>
                    <a:pt x="2700" y="2952"/>
                  </a:lnTo>
                  <a:lnTo>
                    <a:pt x="3163" y="2909"/>
                  </a:lnTo>
                  <a:lnTo>
                    <a:pt x="3627" y="2825"/>
                  </a:lnTo>
                  <a:lnTo>
                    <a:pt x="4049" y="2657"/>
                  </a:lnTo>
                  <a:lnTo>
                    <a:pt x="4470" y="2446"/>
                  </a:lnTo>
                  <a:lnTo>
                    <a:pt x="4808" y="2151"/>
                  </a:lnTo>
                  <a:lnTo>
                    <a:pt x="4934" y="1982"/>
                  </a:lnTo>
                  <a:lnTo>
                    <a:pt x="5061" y="1813"/>
                  </a:lnTo>
                  <a:lnTo>
                    <a:pt x="5145" y="1645"/>
                  </a:lnTo>
                  <a:lnTo>
                    <a:pt x="5229" y="1434"/>
                  </a:lnTo>
                  <a:lnTo>
                    <a:pt x="5272" y="1223"/>
                  </a:lnTo>
                  <a:lnTo>
                    <a:pt x="5272" y="1012"/>
                  </a:lnTo>
                  <a:lnTo>
                    <a:pt x="5229" y="759"/>
                  </a:lnTo>
                  <a:lnTo>
                    <a:pt x="5145" y="590"/>
                  </a:lnTo>
                  <a:lnTo>
                    <a:pt x="5061" y="380"/>
                  </a:lnTo>
                  <a:lnTo>
                    <a:pt x="4934" y="253"/>
                  </a:lnTo>
                  <a:lnTo>
                    <a:pt x="4766" y="127"/>
                  </a:lnTo>
                  <a:lnTo>
                    <a:pt x="4597" y="84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519550" y="1460800"/>
              <a:ext cx="131800" cy="73800"/>
            </a:xfrm>
            <a:custGeom>
              <a:avLst/>
              <a:gdLst/>
              <a:ahLst/>
              <a:cxnLst/>
              <a:rect l="l" t="t" r="r" b="b"/>
              <a:pathLst>
                <a:path w="5272" h="2952" fill="none" extrusionOk="0">
                  <a:moveTo>
                    <a:pt x="4260" y="0"/>
                  </a:moveTo>
                  <a:lnTo>
                    <a:pt x="4260" y="0"/>
                  </a:lnTo>
                  <a:lnTo>
                    <a:pt x="4049" y="42"/>
                  </a:lnTo>
                  <a:lnTo>
                    <a:pt x="4049" y="42"/>
                  </a:lnTo>
                  <a:lnTo>
                    <a:pt x="3543" y="169"/>
                  </a:lnTo>
                  <a:lnTo>
                    <a:pt x="3205" y="295"/>
                  </a:lnTo>
                  <a:lnTo>
                    <a:pt x="2868" y="422"/>
                  </a:lnTo>
                  <a:lnTo>
                    <a:pt x="2657" y="464"/>
                  </a:lnTo>
                  <a:lnTo>
                    <a:pt x="2447" y="464"/>
                  </a:lnTo>
                  <a:lnTo>
                    <a:pt x="2447" y="464"/>
                  </a:lnTo>
                  <a:lnTo>
                    <a:pt x="2404" y="464"/>
                  </a:lnTo>
                  <a:lnTo>
                    <a:pt x="2404" y="464"/>
                  </a:lnTo>
                  <a:lnTo>
                    <a:pt x="2151" y="380"/>
                  </a:lnTo>
                  <a:lnTo>
                    <a:pt x="1856" y="253"/>
                  </a:lnTo>
                  <a:lnTo>
                    <a:pt x="1477" y="127"/>
                  </a:lnTo>
                  <a:lnTo>
                    <a:pt x="1055" y="42"/>
                  </a:lnTo>
                  <a:lnTo>
                    <a:pt x="1055" y="42"/>
                  </a:lnTo>
                  <a:lnTo>
                    <a:pt x="971" y="42"/>
                  </a:lnTo>
                  <a:lnTo>
                    <a:pt x="971" y="42"/>
                  </a:lnTo>
                  <a:lnTo>
                    <a:pt x="760" y="42"/>
                  </a:lnTo>
                  <a:lnTo>
                    <a:pt x="591" y="127"/>
                  </a:lnTo>
                  <a:lnTo>
                    <a:pt x="423" y="211"/>
                  </a:lnTo>
                  <a:lnTo>
                    <a:pt x="296" y="337"/>
                  </a:lnTo>
                  <a:lnTo>
                    <a:pt x="170" y="464"/>
                  </a:lnTo>
                  <a:lnTo>
                    <a:pt x="43" y="633"/>
                  </a:lnTo>
                  <a:lnTo>
                    <a:pt x="1" y="843"/>
                  </a:lnTo>
                  <a:lnTo>
                    <a:pt x="1" y="1054"/>
                  </a:lnTo>
                  <a:lnTo>
                    <a:pt x="1" y="1054"/>
                  </a:lnTo>
                  <a:lnTo>
                    <a:pt x="1" y="1265"/>
                  </a:lnTo>
                  <a:lnTo>
                    <a:pt x="85" y="1476"/>
                  </a:lnTo>
                  <a:lnTo>
                    <a:pt x="170" y="1645"/>
                  </a:lnTo>
                  <a:lnTo>
                    <a:pt x="254" y="1855"/>
                  </a:lnTo>
                  <a:lnTo>
                    <a:pt x="549" y="2151"/>
                  </a:lnTo>
                  <a:lnTo>
                    <a:pt x="929" y="2446"/>
                  </a:lnTo>
                  <a:lnTo>
                    <a:pt x="1350" y="2657"/>
                  </a:lnTo>
                  <a:lnTo>
                    <a:pt x="1772" y="2825"/>
                  </a:lnTo>
                  <a:lnTo>
                    <a:pt x="2236" y="2909"/>
                  </a:lnTo>
                  <a:lnTo>
                    <a:pt x="2700" y="2952"/>
                  </a:lnTo>
                  <a:lnTo>
                    <a:pt x="2700" y="2952"/>
                  </a:lnTo>
                  <a:lnTo>
                    <a:pt x="2700" y="2952"/>
                  </a:lnTo>
                  <a:lnTo>
                    <a:pt x="2700" y="2952"/>
                  </a:lnTo>
                  <a:lnTo>
                    <a:pt x="3163" y="2909"/>
                  </a:lnTo>
                  <a:lnTo>
                    <a:pt x="3627" y="2825"/>
                  </a:lnTo>
                  <a:lnTo>
                    <a:pt x="4049" y="2657"/>
                  </a:lnTo>
                  <a:lnTo>
                    <a:pt x="4470" y="2446"/>
                  </a:lnTo>
                  <a:lnTo>
                    <a:pt x="4808" y="2151"/>
                  </a:lnTo>
                  <a:lnTo>
                    <a:pt x="4934" y="1982"/>
                  </a:lnTo>
                  <a:lnTo>
                    <a:pt x="5061" y="1813"/>
                  </a:lnTo>
                  <a:lnTo>
                    <a:pt x="5145" y="1645"/>
                  </a:lnTo>
                  <a:lnTo>
                    <a:pt x="5229" y="1434"/>
                  </a:lnTo>
                  <a:lnTo>
                    <a:pt x="5272" y="1223"/>
                  </a:lnTo>
                  <a:lnTo>
                    <a:pt x="5272" y="1012"/>
                  </a:lnTo>
                  <a:lnTo>
                    <a:pt x="5272" y="1012"/>
                  </a:lnTo>
                  <a:lnTo>
                    <a:pt x="5229" y="759"/>
                  </a:lnTo>
                  <a:lnTo>
                    <a:pt x="5145" y="590"/>
                  </a:lnTo>
                  <a:lnTo>
                    <a:pt x="5061" y="380"/>
                  </a:lnTo>
                  <a:lnTo>
                    <a:pt x="4934" y="253"/>
                  </a:lnTo>
                  <a:lnTo>
                    <a:pt x="4766" y="127"/>
                  </a:lnTo>
                  <a:lnTo>
                    <a:pt x="4597" y="84"/>
                  </a:lnTo>
                  <a:lnTo>
                    <a:pt x="4428" y="0"/>
                  </a:lnTo>
                  <a:lnTo>
                    <a:pt x="4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519550" y="1460800"/>
              <a:ext cx="131800" cy="73800"/>
            </a:xfrm>
            <a:custGeom>
              <a:avLst/>
              <a:gdLst/>
              <a:ahLst/>
              <a:cxnLst/>
              <a:rect l="l" t="t" r="r" b="b"/>
              <a:pathLst>
                <a:path w="5272" h="2952" extrusionOk="0">
                  <a:moveTo>
                    <a:pt x="4260" y="0"/>
                  </a:moveTo>
                  <a:lnTo>
                    <a:pt x="4049" y="42"/>
                  </a:lnTo>
                  <a:lnTo>
                    <a:pt x="3543" y="169"/>
                  </a:lnTo>
                  <a:lnTo>
                    <a:pt x="3163" y="295"/>
                  </a:lnTo>
                  <a:lnTo>
                    <a:pt x="2826" y="422"/>
                  </a:lnTo>
                  <a:lnTo>
                    <a:pt x="2657" y="464"/>
                  </a:lnTo>
                  <a:lnTo>
                    <a:pt x="2404" y="464"/>
                  </a:lnTo>
                  <a:lnTo>
                    <a:pt x="2151" y="380"/>
                  </a:lnTo>
                  <a:lnTo>
                    <a:pt x="1856" y="253"/>
                  </a:lnTo>
                  <a:lnTo>
                    <a:pt x="1477" y="127"/>
                  </a:lnTo>
                  <a:lnTo>
                    <a:pt x="1055" y="42"/>
                  </a:lnTo>
                  <a:lnTo>
                    <a:pt x="844" y="42"/>
                  </a:lnTo>
                  <a:lnTo>
                    <a:pt x="676" y="84"/>
                  </a:lnTo>
                  <a:lnTo>
                    <a:pt x="465" y="169"/>
                  </a:lnTo>
                  <a:lnTo>
                    <a:pt x="296" y="295"/>
                  </a:lnTo>
                  <a:lnTo>
                    <a:pt x="170" y="464"/>
                  </a:lnTo>
                  <a:lnTo>
                    <a:pt x="43" y="633"/>
                  </a:lnTo>
                  <a:lnTo>
                    <a:pt x="1" y="843"/>
                  </a:lnTo>
                  <a:lnTo>
                    <a:pt x="1" y="1054"/>
                  </a:lnTo>
                  <a:lnTo>
                    <a:pt x="1" y="1265"/>
                  </a:lnTo>
                  <a:lnTo>
                    <a:pt x="85" y="1476"/>
                  </a:lnTo>
                  <a:lnTo>
                    <a:pt x="170" y="1687"/>
                  </a:lnTo>
                  <a:lnTo>
                    <a:pt x="254" y="1855"/>
                  </a:lnTo>
                  <a:lnTo>
                    <a:pt x="549" y="2193"/>
                  </a:lnTo>
                  <a:lnTo>
                    <a:pt x="929" y="2446"/>
                  </a:lnTo>
                  <a:lnTo>
                    <a:pt x="1350" y="2657"/>
                  </a:lnTo>
                  <a:lnTo>
                    <a:pt x="1814" y="2825"/>
                  </a:lnTo>
                  <a:lnTo>
                    <a:pt x="2278" y="2909"/>
                  </a:lnTo>
                  <a:lnTo>
                    <a:pt x="2700" y="2952"/>
                  </a:lnTo>
                  <a:lnTo>
                    <a:pt x="3163" y="2909"/>
                  </a:lnTo>
                  <a:lnTo>
                    <a:pt x="3627" y="2825"/>
                  </a:lnTo>
                  <a:lnTo>
                    <a:pt x="4049" y="2657"/>
                  </a:lnTo>
                  <a:lnTo>
                    <a:pt x="4470" y="2446"/>
                  </a:lnTo>
                  <a:lnTo>
                    <a:pt x="4808" y="2151"/>
                  </a:lnTo>
                  <a:lnTo>
                    <a:pt x="4934" y="1982"/>
                  </a:lnTo>
                  <a:lnTo>
                    <a:pt x="5061" y="1813"/>
                  </a:lnTo>
                  <a:lnTo>
                    <a:pt x="5145" y="1645"/>
                  </a:lnTo>
                  <a:lnTo>
                    <a:pt x="5229" y="1434"/>
                  </a:lnTo>
                  <a:lnTo>
                    <a:pt x="5272" y="1223"/>
                  </a:lnTo>
                  <a:lnTo>
                    <a:pt x="5272" y="1012"/>
                  </a:lnTo>
                  <a:lnTo>
                    <a:pt x="5229" y="759"/>
                  </a:lnTo>
                  <a:lnTo>
                    <a:pt x="5145" y="506"/>
                  </a:lnTo>
                  <a:lnTo>
                    <a:pt x="4976" y="337"/>
                  </a:lnTo>
                  <a:lnTo>
                    <a:pt x="4850" y="211"/>
                  </a:lnTo>
                  <a:lnTo>
                    <a:pt x="4639" y="84"/>
                  </a:lnTo>
                  <a:lnTo>
                    <a:pt x="4428" y="42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636575" y="1071825"/>
              <a:ext cx="72750" cy="52725"/>
            </a:xfrm>
            <a:custGeom>
              <a:avLst/>
              <a:gdLst/>
              <a:ahLst/>
              <a:cxnLst/>
              <a:rect l="l" t="t" r="r" b="b"/>
              <a:pathLst>
                <a:path w="2910" h="2109" extrusionOk="0">
                  <a:moveTo>
                    <a:pt x="2488" y="0"/>
                  </a:moveTo>
                  <a:lnTo>
                    <a:pt x="2319" y="43"/>
                  </a:lnTo>
                  <a:lnTo>
                    <a:pt x="2193" y="169"/>
                  </a:lnTo>
                  <a:lnTo>
                    <a:pt x="1771" y="464"/>
                  </a:lnTo>
                  <a:lnTo>
                    <a:pt x="1434" y="844"/>
                  </a:lnTo>
                  <a:lnTo>
                    <a:pt x="1434" y="844"/>
                  </a:lnTo>
                  <a:lnTo>
                    <a:pt x="1476" y="759"/>
                  </a:lnTo>
                  <a:lnTo>
                    <a:pt x="1476" y="675"/>
                  </a:lnTo>
                  <a:lnTo>
                    <a:pt x="1476" y="549"/>
                  </a:lnTo>
                  <a:lnTo>
                    <a:pt x="1434" y="464"/>
                  </a:lnTo>
                  <a:lnTo>
                    <a:pt x="1307" y="506"/>
                  </a:lnTo>
                  <a:lnTo>
                    <a:pt x="1139" y="633"/>
                  </a:lnTo>
                  <a:lnTo>
                    <a:pt x="886" y="886"/>
                  </a:lnTo>
                  <a:lnTo>
                    <a:pt x="717" y="1055"/>
                  </a:lnTo>
                  <a:lnTo>
                    <a:pt x="506" y="1223"/>
                  </a:lnTo>
                  <a:lnTo>
                    <a:pt x="253" y="1350"/>
                  </a:lnTo>
                  <a:lnTo>
                    <a:pt x="0" y="1392"/>
                  </a:lnTo>
                  <a:lnTo>
                    <a:pt x="380" y="1856"/>
                  </a:lnTo>
                  <a:lnTo>
                    <a:pt x="717" y="1940"/>
                  </a:lnTo>
                  <a:lnTo>
                    <a:pt x="1054" y="2024"/>
                  </a:lnTo>
                  <a:lnTo>
                    <a:pt x="1392" y="2067"/>
                  </a:lnTo>
                  <a:lnTo>
                    <a:pt x="1729" y="2109"/>
                  </a:lnTo>
                  <a:lnTo>
                    <a:pt x="2108" y="2067"/>
                  </a:lnTo>
                  <a:lnTo>
                    <a:pt x="2277" y="2024"/>
                  </a:lnTo>
                  <a:lnTo>
                    <a:pt x="2446" y="1982"/>
                  </a:lnTo>
                  <a:lnTo>
                    <a:pt x="2614" y="1898"/>
                  </a:lnTo>
                  <a:lnTo>
                    <a:pt x="2741" y="1771"/>
                  </a:lnTo>
                  <a:lnTo>
                    <a:pt x="2867" y="1603"/>
                  </a:lnTo>
                  <a:lnTo>
                    <a:pt x="2910" y="1434"/>
                  </a:lnTo>
                  <a:lnTo>
                    <a:pt x="2910" y="1308"/>
                  </a:lnTo>
                  <a:lnTo>
                    <a:pt x="2867" y="1223"/>
                  </a:lnTo>
                  <a:lnTo>
                    <a:pt x="2783" y="1181"/>
                  </a:lnTo>
                  <a:lnTo>
                    <a:pt x="2530" y="1181"/>
                  </a:lnTo>
                  <a:lnTo>
                    <a:pt x="2404" y="1265"/>
                  </a:lnTo>
                  <a:lnTo>
                    <a:pt x="2699" y="844"/>
                  </a:lnTo>
                  <a:lnTo>
                    <a:pt x="2783" y="591"/>
                  </a:lnTo>
                  <a:lnTo>
                    <a:pt x="2825" y="380"/>
                  </a:lnTo>
                  <a:lnTo>
                    <a:pt x="2825" y="253"/>
                  </a:lnTo>
                  <a:lnTo>
                    <a:pt x="2783" y="127"/>
                  </a:lnTo>
                  <a:lnTo>
                    <a:pt x="2741" y="43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636575" y="1071825"/>
              <a:ext cx="72750" cy="52725"/>
            </a:xfrm>
            <a:custGeom>
              <a:avLst/>
              <a:gdLst/>
              <a:ahLst/>
              <a:cxnLst/>
              <a:rect l="l" t="t" r="r" b="b"/>
              <a:pathLst>
                <a:path w="2910" h="2109" fill="none" extrusionOk="0">
                  <a:moveTo>
                    <a:pt x="0" y="1392"/>
                  </a:moveTo>
                  <a:lnTo>
                    <a:pt x="0" y="1392"/>
                  </a:lnTo>
                  <a:lnTo>
                    <a:pt x="253" y="1350"/>
                  </a:lnTo>
                  <a:lnTo>
                    <a:pt x="506" y="1223"/>
                  </a:lnTo>
                  <a:lnTo>
                    <a:pt x="717" y="1055"/>
                  </a:lnTo>
                  <a:lnTo>
                    <a:pt x="886" y="886"/>
                  </a:lnTo>
                  <a:lnTo>
                    <a:pt x="886" y="886"/>
                  </a:lnTo>
                  <a:lnTo>
                    <a:pt x="1139" y="633"/>
                  </a:lnTo>
                  <a:lnTo>
                    <a:pt x="1307" y="506"/>
                  </a:lnTo>
                  <a:lnTo>
                    <a:pt x="1434" y="464"/>
                  </a:lnTo>
                  <a:lnTo>
                    <a:pt x="1434" y="464"/>
                  </a:lnTo>
                  <a:lnTo>
                    <a:pt x="1476" y="549"/>
                  </a:lnTo>
                  <a:lnTo>
                    <a:pt x="1476" y="675"/>
                  </a:lnTo>
                  <a:lnTo>
                    <a:pt x="1476" y="759"/>
                  </a:lnTo>
                  <a:lnTo>
                    <a:pt x="1434" y="844"/>
                  </a:lnTo>
                  <a:lnTo>
                    <a:pt x="1434" y="844"/>
                  </a:lnTo>
                  <a:lnTo>
                    <a:pt x="1771" y="464"/>
                  </a:lnTo>
                  <a:lnTo>
                    <a:pt x="2193" y="169"/>
                  </a:lnTo>
                  <a:lnTo>
                    <a:pt x="2193" y="169"/>
                  </a:lnTo>
                  <a:lnTo>
                    <a:pt x="2319" y="43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657" y="0"/>
                  </a:lnTo>
                  <a:lnTo>
                    <a:pt x="2741" y="43"/>
                  </a:lnTo>
                  <a:lnTo>
                    <a:pt x="2783" y="127"/>
                  </a:lnTo>
                  <a:lnTo>
                    <a:pt x="2783" y="127"/>
                  </a:lnTo>
                  <a:lnTo>
                    <a:pt x="2825" y="253"/>
                  </a:lnTo>
                  <a:lnTo>
                    <a:pt x="2825" y="380"/>
                  </a:lnTo>
                  <a:lnTo>
                    <a:pt x="2825" y="380"/>
                  </a:lnTo>
                  <a:lnTo>
                    <a:pt x="2783" y="591"/>
                  </a:lnTo>
                  <a:lnTo>
                    <a:pt x="2699" y="844"/>
                  </a:lnTo>
                  <a:lnTo>
                    <a:pt x="2404" y="1265"/>
                  </a:lnTo>
                  <a:lnTo>
                    <a:pt x="2404" y="1265"/>
                  </a:lnTo>
                  <a:lnTo>
                    <a:pt x="2530" y="1181"/>
                  </a:lnTo>
                  <a:lnTo>
                    <a:pt x="2657" y="1181"/>
                  </a:lnTo>
                  <a:lnTo>
                    <a:pt x="2783" y="1181"/>
                  </a:lnTo>
                  <a:lnTo>
                    <a:pt x="2867" y="1223"/>
                  </a:lnTo>
                  <a:lnTo>
                    <a:pt x="2867" y="1223"/>
                  </a:lnTo>
                  <a:lnTo>
                    <a:pt x="2910" y="1308"/>
                  </a:lnTo>
                  <a:lnTo>
                    <a:pt x="2910" y="1434"/>
                  </a:lnTo>
                  <a:lnTo>
                    <a:pt x="2910" y="1434"/>
                  </a:lnTo>
                  <a:lnTo>
                    <a:pt x="2867" y="1603"/>
                  </a:lnTo>
                  <a:lnTo>
                    <a:pt x="2741" y="1771"/>
                  </a:lnTo>
                  <a:lnTo>
                    <a:pt x="2614" y="1898"/>
                  </a:lnTo>
                  <a:lnTo>
                    <a:pt x="2446" y="1982"/>
                  </a:lnTo>
                  <a:lnTo>
                    <a:pt x="2446" y="1982"/>
                  </a:lnTo>
                  <a:lnTo>
                    <a:pt x="2277" y="2024"/>
                  </a:lnTo>
                  <a:lnTo>
                    <a:pt x="2108" y="2067"/>
                  </a:lnTo>
                  <a:lnTo>
                    <a:pt x="1729" y="2109"/>
                  </a:lnTo>
                  <a:lnTo>
                    <a:pt x="1729" y="2109"/>
                  </a:lnTo>
                  <a:lnTo>
                    <a:pt x="1392" y="2067"/>
                  </a:lnTo>
                  <a:lnTo>
                    <a:pt x="1054" y="2024"/>
                  </a:lnTo>
                  <a:lnTo>
                    <a:pt x="717" y="1940"/>
                  </a:lnTo>
                  <a:lnTo>
                    <a:pt x="380" y="18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450000" y="1084475"/>
              <a:ext cx="58000" cy="33750"/>
            </a:xfrm>
            <a:custGeom>
              <a:avLst/>
              <a:gdLst/>
              <a:ahLst/>
              <a:cxnLst/>
              <a:rect l="l" t="t" r="r" b="b"/>
              <a:pathLst>
                <a:path w="2320" h="1350" extrusionOk="0">
                  <a:moveTo>
                    <a:pt x="970" y="0"/>
                  </a:moveTo>
                  <a:lnTo>
                    <a:pt x="928" y="43"/>
                  </a:lnTo>
                  <a:lnTo>
                    <a:pt x="886" y="127"/>
                  </a:lnTo>
                  <a:lnTo>
                    <a:pt x="886" y="380"/>
                  </a:lnTo>
                  <a:lnTo>
                    <a:pt x="970" y="591"/>
                  </a:lnTo>
                  <a:lnTo>
                    <a:pt x="843" y="506"/>
                  </a:lnTo>
                  <a:lnTo>
                    <a:pt x="675" y="464"/>
                  </a:lnTo>
                  <a:lnTo>
                    <a:pt x="380" y="380"/>
                  </a:lnTo>
                  <a:lnTo>
                    <a:pt x="169" y="380"/>
                  </a:lnTo>
                  <a:lnTo>
                    <a:pt x="84" y="422"/>
                  </a:lnTo>
                  <a:lnTo>
                    <a:pt x="0" y="464"/>
                  </a:lnTo>
                  <a:lnTo>
                    <a:pt x="0" y="591"/>
                  </a:lnTo>
                  <a:lnTo>
                    <a:pt x="42" y="675"/>
                  </a:lnTo>
                  <a:lnTo>
                    <a:pt x="127" y="886"/>
                  </a:lnTo>
                  <a:lnTo>
                    <a:pt x="295" y="1055"/>
                  </a:lnTo>
                  <a:lnTo>
                    <a:pt x="464" y="1181"/>
                  </a:lnTo>
                  <a:lnTo>
                    <a:pt x="633" y="1265"/>
                  </a:lnTo>
                  <a:lnTo>
                    <a:pt x="843" y="1308"/>
                  </a:lnTo>
                  <a:lnTo>
                    <a:pt x="1054" y="1350"/>
                  </a:lnTo>
                  <a:lnTo>
                    <a:pt x="1307" y="1308"/>
                  </a:lnTo>
                  <a:lnTo>
                    <a:pt x="1476" y="1223"/>
                  </a:lnTo>
                  <a:lnTo>
                    <a:pt x="2319" y="928"/>
                  </a:lnTo>
                  <a:lnTo>
                    <a:pt x="2108" y="844"/>
                  </a:lnTo>
                  <a:lnTo>
                    <a:pt x="1898" y="717"/>
                  </a:lnTo>
                  <a:lnTo>
                    <a:pt x="1687" y="591"/>
                  </a:lnTo>
                  <a:lnTo>
                    <a:pt x="1476" y="422"/>
                  </a:lnTo>
                  <a:lnTo>
                    <a:pt x="1307" y="211"/>
                  </a:lnTo>
                  <a:lnTo>
                    <a:pt x="1054" y="43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450000" y="1084475"/>
              <a:ext cx="58000" cy="33750"/>
            </a:xfrm>
            <a:custGeom>
              <a:avLst/>
              <a:gdLst/>
              <a:ahLst/>
              <a:cxnLst/>
              <a:rect l="l" t="t" r="r" b="b"/>
              <a:pathLst>
                <a:path w="2320" h="1350" fill="none" extrusionOk="0">
                  <a:moveTo>
                    <a:pt x="2319" y="928"/>
                  </a:moveTo>
                  <a:lnTo>
                    <a:pt x="2319" y="928"/>
                  </a:lnTo>
                  <a:lnTo>
                    <a:pt x="2108" y="844"/>
                  </a:lnTo>
                  <a:lnTo>
                    <a:pt x="1898" y="717"/>
                  </a:lnTo>
                  <a:lnTo>
                    <a:pt x="1687" y="591"/>
                  </a:lnTo>
                  <a:lnTo>
                    <a:pt x="1476" y="422"/>
                  </a:lnTo>
                  <a:lnTo>
                    <a:pt x="1476" y="422"/>
                  </a:lnTo>
                  <a:lnTo>
                    <a:pt x="1307" y="211"/>
                  </a:lnTo>
                  <a:lnTo>
                    <a:pt x="1054" y="43"/>
                  </a:lnTo>
                  <a:lnTo>
                    <a:pt x="1054" y="43"/>
                  </a:lnTo>
                  <a:lnTo>
                    <a:pt x="970" y="0"/>
                  </a:lnTo>
                  <a:lnTo>
                    <a:pt x="970" y="0"/>
                  </a:lnTo>
                  <a:lnTo>
                    <a:pt x="928" y="43"/>
                  </a:lnTo>
                  <a:lnTo>
                    <a:pt x="886" y="127"/>
                  </a:lnTo>
                  <a:lnTo>
                    <a:pt x="886" y="127"/>
                  </a:lnTo>
                  <a:lnTo>
                    <a:pt x="886" y="380"/>
                  </a:lnTo>
                  <a:lnTo>
                    <a:pt x="970" y="591"/>
                  </a:lnTo>
                  <a:lnTo>
                    <a:pt x="970" y="591"/>
                  </a:lnTo>
                  <a:lnTo>
                    <a:pt x="843" y="506"/>
                  </a:lnTo>
                  <a:lnTo>
                    <a:pt x="675" y="464"/>
                  </a:lnTo>
                  <a:lnTo>
                    <a:pt x="380" y="380"/>
                  </a:lnTo>
                  <a:lnTo>
                    <a:pt x="380" y="380"/>
                  </a:lnTo>
                  <a:lnTo>
                    <a:pt x="169" y="380"/>
                  </a:lnTo>
                  <a:lnTo>
                    <a:pt x="84" y="422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591"/>
                  </a:lnTo>
                  <a:lnTo>
                    <a:pt x="42" y="675"/>
                  </a:lnTo>
                  <a:lnTo>
                    <a:pt x="42" y="675"/>
                  </a:lnTo>
                  <a:lnTo>
                    <a:pt x="127" y="886"/>
                  </a:lnTo>
                  <a:lnTo>
                    <a:pt x="295" y="1055"/>
                  </a:lnTo>
                  <a:lnTo>
                    <a:pt x="464" y="1181"/>
                  </a:lnTo>
                  <a:lnTo>
                    <a:pt x="633" y="1265"/>
                  </a:lnTo>
                  <a:lnTo>
                    <a:pt x="633" y="1265"/>
                  </a:lnTo>
                  <a:lnTo>
                    <a:pt x="843" y="1308"/>
                  </a:lnTo>
                  <a:lnTo>
                    <a:pt x="1054" y="1350"/>
                  </a:lnTo>
                  <a:lnTo>
                    <a:pt x="1307" y="1308"/>
                  </a:lnTo>
                  <a:lnTo>
                    <a:pt x="1476" y="1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295025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295025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26800" y="1644200"/>
              <a:ext cx="45350" cy="51675"/>
            </a:xfrm>
            <a:custGeom>
              <a:avLst/>
              <a:gdLst/>
              <a:ahLst/>
              <a:cxnLst/>
              <a:rect l="l" t="t" r="r" b="b"/>
              <a:pathLst>
                <a:path w="1814" h="2067" extrusionOk="0">
                  <a:moveTo>
                    <a:pt x="1645" y="1"/>
                  </a:moveTo>
                  <a:lnTo>
                    <a:pt x="759" y="633"/>
                  </a:lnTo>
                  <a:lnTo>
                    <a:pt x="633" y="1013"/>
                  </a:lnTo>
                  <a:lnTo>
                    <a:pt x="591" y="1224"/>
                  </a:lnTo>
                  <a:lnTo>
                    <a:pt x="549" y="1392"/>
                  </a:lnTo>
                  <a:lnTo>
                    <a:pt x="549" y="1477"/>
                  </a:lnTo>
                  <a:lnTo>
                    <a:pt x="506" y="1519"/>
                  </a:lnTo>
                  <a:lnTo>
                    <a:pt x="338" y="1645"/>
                  </a:lnTo>
                  <a:lnTo>
                    <a:pt x="169" y="1730"/>
                  </a:lnTo>
                  <a:lnTo>
                    <a:pt x="0" y="1856"/>
                  </a:lnTo>
                  <a:lnTo>
                    <a:pt x="0" y="1898"/>
                  </a:lnTo>
                  <a:lnTo>
                    <a:pt x="0" y="1940"/>
                  </a:lnTo>
                  <a:lnTo>
                    <a:pt x="85" y="1982"/>
                  </a:lnTo>
                  <a:lnTo>
                    <a:pt x="169" y="2025"/>
                  </a:lnTo>
                  <a:lnTo>
                    <a:pt x="633" y="2067"/>
                  </a:lnTo>
                  <a:lnTo>
                    <a:pt x="1561" y="2067"/>
                  </a:lnTo>
                  <a:lnTo>
                    <a:pt x="1729" y="1982"/>
                  </a:lnTo>
                  <a:lnTo>
                    <a:pt x="1771" y="1898"/>
                  </a:lnTo>
                  <a:lnTo>
                    <a:pt x="1814" y="1772"/>
                  </a:lnTo>
                  <a:lnTo>
                    <a:pt x="1814" y="1687"/>
                  </a:lnTo>
                  <a:lnTo>
                    <a:pt x="1814" y="1561"/>
                  </a:lnTo>
                  <a:lnTo>
                    <a:pt x="1729" y="1350"/>
                  </a:lnTo>
                  <a:lnTo>
                    <a:pt x="1645" y="1139"/>
                  </a:lnTo>
                  <a:lnTo>
                    <a:pt x="1518" y="886"/>
                  </a:lnTo>
                  <a:lnTo>
                    <a:pt x="1518" y="591"/>
                  </a:lnTo>
                  <a:lnTo>
                    <a:pt x="1561" y="296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26800" y="1644200"/>
              <a:ext cx="45350" cy="51675"/>
            </a:xfrm>
            <a:custGeom>
              <a:avLst/>
              <a:gdLst/>
              <a:ahLst/>
              <a:cxnLst/>
              <a:rect l="l" t="t" r="r" b="b"/>
              <a:pathLst>
                <a:path w="1814" h="2067" fill="none" extrusionOk="0">
                  <a:moveTo>
                    <a:pt x="1645" y="1"/>
                  </a:moveTo>
                  <a:lnTo>
                    <a:pt x="1645" y="1"/>
                  </a:lnTo>
                  <a:lnTo>
                    <a:pt x="1561" y="296"/>
                  </a:lnTo>
                  <a:lnTo>
                    <a:pt x="1518" y="591"/>
                  </a:lnTo>
                  <a:lnTo>
                    <a:pt x="1518" y="886"/>
                  </a:lnTo>
                  <a:lnTo>
                    <a:pt x="1645" y="1139"/>
                  </a:lnTo>
                  <a:lnTo>
                    <a:pt x="1645" y="1139"/>
                  </a:lnTo>
                  <a:lnTo>
                    <a:pt x="1729" y="1350"/>
                  </a:lnTo>
                  <a:lnTo>
                    <a:pt x="1814" y="1561"/>
                  </a:lnTo>
                  <a:lnTo>
                    <a:pt x="1814" y="1561"/>
                  </a:lnTo>
                  <a:lnTo>
                    <a:pt x="1814" y="1687"/>
                  </a:lnTo>
                  <a:lnTo>
                    <a:pt x="1814" y="1772"/>
                  </a:lnTo>
                  <a:lnTo>
                    <a:pt x="1771" y="1898"/>
                  </a:lnTo>
                  <a:lnTo>
                    <a:pt x="1729" y="1982"/>
                  </a:lnTo>
                  <a:lnTo>
                    <a:pt x="1729" y="1982"/>
                  </a:lnTo>
                  <a:lnTo>
                    <a:pt x="1561" y="2067"/>
                  </a:lnTo>
                  <a:lnTo>
                    <a:pt x="1392" y="2067"/>
                  </a:lnTo>
                  <a:lnTo>
                    <a:pt x="1392" y="2067"/>
                  </a:lnTo>
                  <a:lnTo>
                    <a:pt x="633" y="2067"/>
                  </a:lnTo>
                  <a:lnTo>
                    <a:pt x="169" y="2025"/>
                  </a:lnTo>
                  <a:lnTo>
                    <a:pt x="85" y="1982"/>
                  </a:lnTo>
                  <a:lnTo>
                    <a:pt x="0" y="1940"/>
                  </a:lnTo>
                  <a:lnTo>
                    <a:pt x="0" y="1898"/>
                  </a:lnTo>
                  <a:lnTo>
                    <a:pt x="0" y="1856"/>
                  </a:lnTo>
                  <a:lnTo>
                    <a:pt x="169" y="1730"/>
                  </a:lnTo>
                  <a:lnTo>
                    <a:pt x="338" y="1645"/>
                  </a:lnTo>
                  <a:lnTo>
                    <a:pt x="506" y="1519"/>
                  </a:lnTo>
                  <a:lnTo>
                    <a:pt x="549" y="1477"/>
                  </a:lnTo>
                  <a:lnTo>
                    <a:pt x="549" y="1392"/>
                  </a:lnTo>
                  <a:lnTo>
                    <a:pt x="549" y="1392"/>
                  </a:lnTo>
                  <a:lnTo>
                    <a:pt x="591" y="1224"/>
                  </a:lnTo>
                  <a:lnTo>
                    <a:pt x="633" y="1013"/>
                  </a:lnTo>
                  <a:lnTo>
                    <a:pt x="759" y="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463700" y="1625225"/>
              <a:ext cx="22150" cy="49575"/>
            </a:xfrm>
            <a:custGeom>
              <a:avLst/>
              <a:gdLst/>
              <a:ahLst/>
              <a:cxnLst/>
              <a:rect l="l" t="t" r="r" b="b"/>
              <a:pathLst>
                <a:path w="886" h="1983" extrusionOk="0">
                  <a:moveTo>
                    <a:pt x="675" y="1"/>
                  </a:moveTo>
                  <a:lnTo>
                    <a:pt x="0" y="1434"/>
                  </a:lnTo>
                  <a:lnTo>
                    <a:pt x="0" y="1603"/>
                  </a:lnTo>
                  <a:lnTo>
                    <a:pt x="42" y="1730"/>
                  </a:lnTo>
                  <a:lnTo>
                    <a:pt x="169" y="1856"/>
                  </a:lnTo>
                  <a:lnTo>
                    <a:pt x="295" y="1940"/>
                  </a:lnTo>
                  <a:lnTo>
                    <a:pt x="464" y="1983"/>
                  </a:lnTo>
                  <a:lnTo>
                    <a:pt x="633" y="1940"/>
                  </a:lnTo>
                  <a:lnTo>
                    <a:pt x="759" y="1898"/>
                  </a:lnTo>
                  <a:lnTo>
                    <a:pt x="886" y="1772"/>
                  </a:lnTo>
                  <a:lnTo>
                    <a:pt x="717" y="1561"/>
                  </a:lnTo>
                  <a:lnTo>
                    <a:pt x="591" y="1434"/>
                  </a:lnTo>
                  <a:lnTo>
                    <a:pt x="548" y="1266"/>
                  </a:lnTo>
                  <a:lnTo>
                    <a:pt x="506" y="1013"/>
                  </a:lnTo>
                  <a:lnTo>
                    <a:pt x="506" y="760"/>
                  </a:lnTo>
                  <a:lnTo>
                    <a:pt x="548" y="422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463700" y="1625225"/>
              <a:ext cx="22150" cy="49575"/>
            </a:xfrm>
            <a:custGeom>
              <a:avLst/>
              <a:gdLst/>
              <a:ahLst/>
              <a:cxnLst/>
              <a:rect l="l" t="t" r="r" b="b"/>
              <a:pathLst>
                <a:path w="886" h="1983" fill="none" extrusionOk="0">
                  <a:moveTo>
                    <a:pt x="675" y="1"/>
                  </a:moveTo>
                  <a:lnTo>
                    <a:pt x="675" y="1"/>
                  </a:lnTo>
                  <a:lnTo>
                    <a:pt x="548" y="422"/>
                  </a:lnTo>
                  <a:lnTo>
                    <a:pt x="506" y="760"/>
                  </a:lnTo>
                  <a:lnTo>
                    <a:pt x="506" y="1013"/>
                  </a:lnTo>
                  <a:lnTo>
                    <a:pt x="548" y="1266"/>
                  </a:lnTo>
                  <a:lnTo>
                    <a:pt x="591" y="1434"/>
                  </a:lnTo>
                  <a:lnTo>
                    <a:pt x="717" y="1561"/>
                  </a:lnTo>
                  <a:lnTo>
                    <a:pt x="886" y="1772"/>
                  </a:lnTo>
                  <a:lnTo>
                    <a:pt x="886" y="1772"/>
                  </a:lnTo>
                  <a:lnTo>
                    <a:pt x="759" y="1898"/>
                  </a:lnTo>
                  <a:lnTo>
                    <a:pt x="633" y="1940"/>
                  </a:lnTo>
                  <a:lnTo>
                    <a:pt x="464" y="1983"/>
                  </a:lnTo>
                  <a:lnTo>
                    <a:pt x="295" y="1940"/>
                  </a:lnTo>
                  <a:lnTo>
                    <a:pt x="295" y="1940"/>
                  </a:lnTo>
                  <a:lnTo>
                    <a:pt x="169" y="1856"/>
                  </a:lnTo>
                  <a:lnTo>
                    <a:pt x="42" y="1730"/>
                  </a:lnTo>
                  <a:lnTo>
                    <a:pt x="0" y="1603"/>
                  </a:lnTo>
                  <a:lnTo>
                    <a:pt x="0" y="14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299250" y="1594675"/>
              <a:ext cx="22175" cy="36900"/>
            </a:xfrm>
            <a:custGeom>
              <a:avLst/>
              <a:gdLst/>
              <a:ahLst/>
              <a:cxnLst/>
              <a:rect l="l" t="t" r="r" b="b"/>
              <a:pathLst>
                <a:path w="887" h="1476" extrusionOk="0">
                  <a:moveTo>
                    <a:pt x="886" y="0"/>
                  </a:moveTo>
                  <a:lnTo>
                    <a:pt x="85" y="1181"/>
                  </a:lnTo>
                  <a:lnTo>
                    <a:pt x="1" y="1349"/>
                  </a:lnTo>
                  <a:lnTo>
                    <a:pt x="1" y="1391"/>
                  </a:lnTo>
                  <a:lnTo>
                    <a:pt x="85" y="1476"/>
                  </a:lnTo>
                  <a:lnTo>
                    <a:pt x="127" y="1476"/>
                  </a:lnTo>
                  <a:lnTo>
                    <a:pt x="169" y="1434"/>
                  </a:lnTo>
                  <a:lnTo>
                    <a:pt x="338" y="1349"/>
                  </a:lnTo>
                  <a:lnTo>
                    <a:pt x="507" y="1223"/>
                  </a:lnTo>
                  <a:lnTo>
                    <a:pt x="633" y="1096"/>
                  </a:lnTo>
                  <a:lnTo>
                    <a:pt x="717" y="885"/>
                  </a:lnTo>
                  <a:lnTo>
                    <a:pt x="886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299250" y="1594675"/>
              <a:ext cx="22175" cy="36900"/>
            </a:xfrm>
            <a:custGeom>
              <a:avLst/>
              <a:gdLst/>
              <a:ahLst/>
              <a:cxnLst/>
              <a:rect l="l" t="t" r="r" b="b"/>
              <a:pathLst>
                <a:path w="887" h="1476" fill="none" extrusionOk="0">
                  <a:moveTo>
                    <a:pt x="886" y="0"/>
                  </a:moveTo>
                  <a:lnTo>
                    <a:pt x="886" y="0"/>
                  </a:lnTo>
                  <a:lnTo>
                    <a:pt x="85" y="1181"/>
                  </a:lnTo>
                  <a:lnTo>
                    <a:pt x="85" y="1181"/>
                  </a:lnTo>
                  <a:lnTo>
                    <a:pt x="1" y="1349"/>
                  </a:lnTo>
                  <a:lnTo>
                    <a:pt x="1" y="1391"/>
                  </a:lnTo>
                  <a:lnTo>
                    <a:pt x="85" y="1476"/>
                  </a:lnTo>
                  <a:lnTo>
                    <a:pt x="85" y="1476"/>
                  </a:lnTo>
                  <a:lnTo>
                    <a:pt x="127" y="1476"/>
                  </a:lnTo>
                  <a:lnTo>
                    <a:pt x="169" y="1434"/>
                  </a:lnTo>
                  <a:lnTo>
                    <a:pt x="169" y="1434"/>
                  </a:lnTo>
                  <a:lnTo>
                    <a:pt x="338" y="1349"/>
                  </a:lnTo>
                  <a:lnTo>
                    <a:pt x="507" y="1223"/>
                  </a:lnTo>
                  <a:lnTo>
                    <a:pt x="633" y="1096"/>
                  </a:lnTo>
                  <a:lnTo>
                    <a:pt x="717" y="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875850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875850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697700" y="1644200"/>
              <a:ext cx="46425" cy="51675"/>
            </a:xfrm>
            <a:custGeom>
              <a:avLst/>
              <a:gdLst/>
              <a:ahLst/>
              <a:cxnLst/>
              <a:rect l="l" t="t" r="r" b="b"/>
              <a:pathLst>
                <a:path w="1857" h="2067" extrusionOk="0">
                  <a:moveTo>
                    <a:pt x="212" y="1"/>
                  </a:moveTo>
                  <a:lnTo>
                    <a:pt x="296" y="296"/>
                  </a:lnTo>
                  <a:lnTo>
                    <a:pt x="338" y="591"/>
                  </a:lnTo>
                  <a:lnTo>
                    <a:pt x="296" y="886"/>
                  </a:lnTo>
                  <a:lnTo>
                    <a:pt x="212" y="1139"/>
                  </a:lnTo>
                  <a:lnTo>
                    <a:pt x="127" y="1350"/>
                  </a:lnTo>
                  <a:lnTo>
                    <a:pt x="43" y="1561"/>
                  </a:lnTo>
                  <a:lnTo>
                    <a:pt x="1" y="1687"/>
                  </a:lnTo>
                  <a:lnTo>
                    <a:pt x="43" y="1772"/>
                  </a:lnTo>
                  <a:lnTo>
                    <a:pt x="43" y="1898"/>
                  </a:lnTo>
                  <a:lnTo>
                    <a:pt x="127" y="1982"/>
                  </a:lnTo>
                  <a:lnTo>
                    <a:pt x="296" y="2067"/>
                  </a:lnTo>
                  <a:lnTo>
                    <a:pt x="1224" y="2067"/>
                  </a:lnTo>
                  <a:lnTo>
                    <a:pt x="1645" y="2025"/>
                  </a:lnTo>
                  <a:lnTo>
                    <a:pt x="1772" y="1982"/>
                  </a:lnTo>
                  <a:lnTo>
                    <a:pt x="1856" y="1940"/>
                  </a:lnTo>
                  <a:lnTo>
                    <a:pt x="1856" y="1898"/>
                  </a:lnTo>
                  <a:lnTo>
                    <a:pt x="1814" y="1856"/>
                  </a:lnTo>
                  <a:lnTo>
                    <a:pt x="1687" y="1730"/>
                  </a:lnTo>
                  <a:lnTo>
                    <a:pt x="1519" y="1645"/>
                  </a:lnTo>
                  <a:lnTo>
                    <a:pt x="1350" y="1519"/>
                  </a:lnTo>
                  <a:lnTo>
                    <a:pt x="1308" y="1477"/>
                  </a:lnTo>
                  <a:lnTo>
                    <a:pt x="1266" y="1392"/>
                  </a:lnTo>
                  <a:lnTo>
                    <a:pt x="1266" y="1224"/>
                  </a:lnTo>
                  <a:lnTo>
                    <a:pt x="1224" y="1013"/>
                  </a:lnTo>
                  <a:lnTo>
                    <a:pt x="1097" y="633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697700" y="1644200"/>
              <a:ext cx="46425" cy="51675"/>
            </a:xfrm>
            <a:custGeom>
              <a:avLst/>
              <a:gdLst/>
              <a:ahLst/>
              <a:cxnLst/>
              <a:rect l="l" t="t" r="r" b="b"/>
              <a:pathLst>
                <a:path w="1857" h="2067" fill="none" extrusionOk="0">
                  <a:moveTo>
                    <a:pt x="212" y="1"/>
                  </a:moveTo>
                  <a:lnTo>
                    <a:pt x="212" y="1"/>
                  </a:lnTo>
                  <a:lnTo>
                    <a:pt x="296" y="296"/>
                  </a:lnTo>
                  <a:lnTo>
                    <a:pt x="338" y="591"/>
                  </a:lnTo>
                  <a:lnTo>
                    <a:pt x="296" y="886"/>
                  </a:lnTo>
                  <a:lnTo>
                    <a:pt x="212" y="1139"/>
                  </a:lnTo>
                  <a:lnTo>
                    <a:pt x="212" y="1139"/>
                  </a:lnTo>
                  <a:lnTo>
                    <a:pt x="127" y="1350"/>
                  </a:lnTo>
                  <a:lnTo>
                    <a:pt x="43" y="1561"/>
                  </a:lnTo>
                  <a:lnTo>
                    <a:pt x="43" y="1561"/>
                  </a:lnTo>
                  <a:lnTo>
                    <a:pt x="1" y="1687"/>
                  </a:lnTo>
                  <a:lnTo>
                    <a:pt x="43" y="1772"/>
                  </a:lnTo>
                  <a:lnTo>
                    <a:pt x="43" y="1898"/>
                  </a:lnTo>
                  <a:lnTo>
                    <a:pt x="127" y="1982"/>
                  </a:lnTo>
                  <a:lnTo>
                    <a:pt x="127" y="1982"/>
                  </a:lnTo>
                  <a:lnTo>
                    <a:pt x="296" y="2067"/>
                  </a:lnTo>
                  <a:lnTo>
                    <a:pt x="465" y="2067"/>
                  </a:lnTo>
                  <a:lnTo>
                    <a:pt x="465" y="2067"/>
                  </a:lnTo>
                  <a:lnTo>
                    <a:pt x="1224" y="2067"/>
                  </a:lnTo>
                  <a:lnTo>
                    <a:pt x="1645" y="2025"/>
                  </a:lnTo>
                  <a:lnTo>
                    <a:pt x="1772" y="1982"/>
                  </a:lnTo>
                  <a:lnTo>
                    <a:pt x="1856" y="1940"/>
                  </a:lnTo>
                  <a:lnTo>
                    <a:pt x="1856" y="1898"/>
                  </a:lnTo>
                  <a:lnTo>
                    <a:pt x="1814" y="1856"/>
                  </a:lnTo>
                  <a:lnTo>
                    <a:pt x="1687" y="1730"/>
                  </a:lnTo>
                  <a:lnTo>
                    <a:pt x="1519" y="1645"/>
                  </a:lnTo>
                  <a:lnTo>
                    <a:pt x="1350" y="1519"/>
                  </a:lnTo>
                  <a:lnTo>
                    <a:pt x="1308" y="1477"/>
                  </a:lnTo>
                  <a:lnTo>
                    <a:pt x="1266" y="1392"/>
                  </a:lnTo>
                  <a:lnTo>
                    <a:pt x="1266" y="1392"/>
                  </a:lnTo>
                  <a:lnTo>
                    <a:pt x="1266" y="1224"/>
                  </a:lnTo>
                  <a:lnTo>
                    <a:pt x="1224" y="1013"/>
                  </a:lnTo>
                  <a:lnTo>
                    <a:pt x="1097" y="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685050" y="1625225"/>
              <a:ext cx="22175" cy="49575"/>
            </a:xfrm>
            <a:custGeom>
              <a:avLst/>
              <a:gdLst/>
              <a:ahLst/>
              <a:cxnLst/>
              <a:rect l="l" t="t" r="r" b="b"/>
              <a:pathLst>
                <a:path w="887" h="1983" extrusionOk="0">
                  <a:moveTo>
                    <a:pt x="212" y="1"/>
                  </a:moveTo>
                  <a:lnTo>
                    <a:pt x="338" y="422"/>
                  </a:lnTo>
                  <a:lnTo>
                    <a:pt x="380" y="760"/>
                  </a:lnTo>
                  <a:lnTo>
                    <a:pt x="380" y="1013"/>
                  </a:lnTo>
                  <a:lnTo>
                    <a:pt x="338" y="1266"/>
                  </a:lnTo>
                  <a:lnTo>
                    <a:pt x="254" y="1434"/>
                  </a:lnTo>
                  <a:lnTo>
                    <a:pt x="169" y="1561"/>
                  </a:lnTo>
                  <a:lnTo>
                    <a:pt x="1" y="1772"/>
                  </a:lnTo>
                  <a:lnTo>
                    <a:pt x="85" y="1898"/>
                  </a:lnTo>
                  <a:lnTo>
                    <a:pt x="254" y="1940"/>
                  </a:lnTo>
                  <a:lnTo>
                    <a:pt x="422" y="1983"/>
                  </a:lnTo>
                  <a:lnTo>
                    <a:pt x="549" y="1940"/>
                  </a:lnTo>
                  <a:lnTo>
                    <a:pt x="718" y="1856"/>
                  </a:lnTo>
                  <a:lnTo>
                    <a:pt x="802" y="1730"/>
                  </a:lnTo>
                  <a:lnTo>
                    <a:pt x="886" y="1603"/>
                  </a:lnTo>
                  <a:lnTo>
                    <a:pt x="886" y="1434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685050" y="1625225"/>
              <a:ext cx="22175" cy="49575"/>
            </a:xfrm>
            <a:custGeom>
              <a:avLst/>
              <a:gdLst/>
              <a:ahLst/>
              <a:cxnLst/>
              <a:rect l="l" t="t" r="r" b="b"/>
              <a:pathLst>
                <a:path w="887" h="1983" fill="none" extrusionOk="0">
                  <a:moveTo>
                    <a:pt x="212" y="1"/>
                  </a:moveTo>
                  <a:lnTo>
                    <a:pt x="212" y="1"/>
                  </a:lnTo>
                  <a:lnTo>
                    <a:pt x="338" y="422"/>
                  </a:lnTo>
                  <a:lnTo>
                    <a:pt x="380" y="760"/>
                  </a:lnTo>
                  <a:lnTo>
                    <a:pt x="380" y="1013"/>
                  </a:lnTo>
                  <a:lnTo>
                    <a:pt x="338" y="1266"/>
                  </a:lnTo>
                  <a:lnTo>
                    <a:pt x="254" y="1434"/>
                  </a:lnTo>
                  <a:lnTo>
                    <a:pt x="169" y="1561"/>
                  </a:lnTo>
                  <a:lnTo>
                    <a:pt x="1" y="1772"/>
                  </a:lnTo>
                  <a:lnTo>
                    <a:pt x="1" y="1772"/>
                  </a:lnTo>
                  <a:lnTo>
                    <a:pt x="85" y="1898"/>
                  </a:lnTo>
                  <a:lnTo>
                    <a:pt x="254" y="1940"/>
                  </a:lnTo>
                  <a:lnTo>
                    <a:pt x="422" y="1983"/>
                  </a:lnTo>
                  <a:lnTo>
                    <a:pt x="549" y="1940"/>
                  </a:lnTo>
                  <a:lnTo>
                    <a:pt x="549" y="1940"/>
                  </a:lnTo>
                  <a:lnTo>
                    <a:pt x="718" y="1856"/>
                  </a:lnTo>
                  <a:lnTo>
                    <a:pt x="802" y="1730"/>
                  </a:lnTo>
                  <a:lnTo>
                    <a:pt x="886" y="1603"/>
                  </a:lnTo>
                  <a:lnTo>
                    <a:pt x="886" y="14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841075" y="1573575"/>
              <a:ext cx="29525" cy="59050"/>
            </a:xfrm>
            <a:custGeom>
              <a:avLst/>
              <a:gdLst/>
              <a:ahLst/>
              <a:cxnLst/>
              <a:rect l="l" t="t" r="r" b="b"/>
              <a:pathLst>
                <a:path w="1181" h="2362" extrusionOk="0">
                  <a:moveTo>
                    <a:pt x="0" y="1"/>
                  </a:moveTo>
                  <a:lnTo>
                    <a:pt x="422" y="1772"/>
                  </a:lnTo>
                  <a:lnTo>
                    <a:pt x="548" y="1982"/>
                  </a:lnTo>
                  <a:lnTo>
                    <a:pt x="717" y="2193"/>
                  </a:lnTo>
                  <a:lnTo>
                    <a:pt x="928" y="2362"/>
                  </a:lnTo>
                  <a:lnTo>
                    <a:pt x="1096" y="2362"/>
                  </a:lnTo>
                  <a:lnTo>
                    <a:pt x="1139" y="2278"/>
                  </a:lnTo>
                  <a:lnTo>
                    <a:pt x="1181" y="2193"/>
                  </a:lnTo>
                  <a:lnTo>
                    <a:pt x="1096" y="2109"/>
                  </a:lnTo>
                  <a:lnTo>
                    <a:pt x="970" y="1982"/>
                  </a:lnTo>
                  <a:lnTo>
                    <a:pt x="843" y="1814"/>
                  </a:lnTo>
                  <a:lnTo>
                    <a:pt x="717" y="1603"/>
                  </a:lnTo>
                  <a:lnTo>
                    <a:pt x="422" y="1097"/>
                  </a:lnTo>
                  <a:lnTo>
                    <a:pt x="169" y="5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841075" y="1573575"/>
              <a:ext cx="29525" cy="59050"/>
            </a:xfrm>
            <a:custGeom>
              <a:avLst/>
              <a:gdLst/>
              <a:ahLst/>
              <a:cxnLst/>
              <a:rect l="l" t="t" r="r" b="b"/>
              <a:pathLst>
                <a:path w="1181" h="236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9" y="507"/>
                  </a:lnTo>
                  <a:lnTo>
                    <a:pt x="422" y="1097"/>
                  </a:lnTo>
                  <a:lnTo>
                    <a:pt x="717" y="1603"/>
                  </a:lnTo>
                  <a:lnTo>
                    <a:pt x="843" y="1814"/>
                  </a:lnTo>
                  <a:lnTo>
                    <a:pt x="970" y="1982"/>
                  </a:lnTo>
                  <a:lnTo>
                    <a:pt x="970" y="1982"/>
                  </a:lnTo>
                  <a:lnTo>
                    <a:pt x="1096" y="2109"/>
                  </a:lnTo>
                  <a:lnTo>
                    <a:pt x="1181" y="2193"/>
                  </a:lnTo>
                  <a:lnTo>
                    <a:pt x="1139" y="2278"/>
                  </a:lnTo>
                  <a:lnTo>
                    <a:pt x="1096" y="2362"/>
                  </a:lnTo>
                  <a:lnTo>
                    <a:pt x="1096" y="2362"/>
                  </a:lnTo>
                  <a:lnTo>
                    <a:pt x="1012" y="2362"/>
                  </a:lnTo>
                  <a:lnTo>
                    <a:pt x="928" y="2362"/>
                  </a:lnTo>
                  <a:lnTo>
                    <a:pt x="717" y="2193"/>
                  </a:lnTo>
                  <a:lnTo>
                    <a:pt x="548" y="1982"/>
                  </a:lnTo>
                  <a:lnTo>
                    <a:pt x="422" y="17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477400" y="1138225"/>
              <a:ext cx="8450" cy="33775"/>
            </a:xfrm>
            <a:custGeom>
              <a:avLst/>
              <a:gdLst/>
              <a:ahLst/>
              <a:cxnLst/>
              <a:rect l="l" t="t" r="r" b="b"/>
              <a:pathLst>
                <a:path w="338" h="1351" extrusionOk="0">
                  <a:moveTo>
                    <a:pt x="296" y="1"/>
                  </a:moveTo>
                  <a:lnTo>
                    <a:pt x="169" y="338"/>
                  </a:lnTo>
                  <a:lnTo>
                    <a:pt x="85" y="675"/>
                  </a:lnTo>
                  <a:lnTo>
                    <a:pt x="43" y="1013"/>
                  </a:lnTo>
                  <a:lnTo>
                    <a:pt x="0" y="1181"/>
                  </a:lnTo>
                  <a:lnTo>
                    <a:pt x="0" y="1266"/>
                  </a:lnTo>
                  <a:lnTo>
                    <a:pt x="43" y="1350"/>
                  </a:lnTo>
                  <a:lnTo>
                    <a:pt x="127" y="1350"/>
                  </a:lnTo>
                  <a:lnTo>
                    <a:pt x="169" y="1266"/>
                  </a:lnTo>
                  <a:lnTo>
                    <a:pt x="169" y="1181"/>
                  </a:lnTo>
                  <a:lnTo>
                    <a:pt x="169" y="1013"/>
                  </a:lnTo>
                  <a:lnTo>
                    <a:pt x="211" y="675"/>
                  </a:lnTo>
                  <a:lnTo>
                    <a:pt x="296" y="338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477400" y="1138225"/>
              <a:ext cx="8450" cy="33775"/>
            </a:xfrm>
            <a:custGeom>
              <a:avLst/>
              <a:gdLst/>
              <a:ahLst/>
              <a:cxnLst/>
              <a:rect l="l" t="t" r="r" b="b"/>
              <a:pathLst>
                <a:path w="338" h="1351" fill="none" extrusionOk="0">
                  <a:moveTo>
                    <a:pt x="296" y="1"/>
                  </a:moveTo>
                  <a:lnTo>
                    <a:pt x="296" y="1"/>
                  </a:lnTo>
                  <a:lnTo>
                    <a:pt x="296" y="1"/>
                  </a:lnTo>
                  <a:lnTo>
                    <a:pt x="296" y="1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43" y="1013"/>
                  </a:lnTo>
                  <a:lnTo>
                    <a:pt x="43" y="1013"/>
                  </a:lnTo>
                  <a:lnTo>
                    <a:pt x="0" y="1181"/>
                  </a:lnTo>
                  <a:lnTo>
                    <a:pt x="0" y="1266"/>
                  </a:lnTo>
                  <a:lnTo>
                    <a:pt x="43" y="1350"/>
                  </a:lnTo>
                  <a:lnTo>
                    <a:pt x="43" y="1350"/>
                  </a:lnTo>
                  <a:lnTo>
                    <a:pt x="85" y="1350"/>
                  </a:lnTo>
                  <a:lnTo>
                    <a:pt x="85" y="1350"/>
                  </a:lnTo>
                  <a:lnTo>
                    <a:pt x="127" y="1350"/>
                  </a:lnTo>
                  <a:lnTo>
                    <a:pt x="127" y="1350"/>
                  </a:lnTo>
                  <a:lnTo>
                    <a:pt x="169" y="1266"/>
                  </a:lnTo>
                  <a:lnTo>
                    <a:pt x="169" y="1181"/>
                  </a:lnTo>
                  <a:lnTo>
                    <a:pt x="169" y="1013"/>
                  </a:lnTo>
                  <a:lnTo>
                    <a:pt x="169" y="1013"/>
                  </a:lnTo>
                  <a:lnTo>
                    <a:pt x="211" y="675"/>
                  </a:lnTo>
                  <a:lnTo>
                    <a:pt x="211" y="675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338" y="1"/>
                  </a:lnTo>
                  <a:lnTo>
                    <a:pt x="338" y="1"/>
                  </a:lnTo>
                  <a:lnTo>
                    <a:pt x="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466850" y="1197275"/>
              <a:ext cx="5300" cy="17925"/>
            </a:xfrm>
            <a:custGeom>
              <a:avLst/>
              <a:gdLst/>
              <a:ahLst/>
              <a:cxnLst/>
              <a:rect l="l" t="t" r="r" b="b"/>
              <a:pathLst>
                <a:path w="212" h="717" extrusionOk="0">
                  <a:moveTo>
                    <a:pt x="212" y="0"/>
                  </a:moveTo>
                  <a:lnTo>
                    <a:pt x="169" y="42"/>
                  </a:lnTo>
                  <a:lnTo>
                    <a:pt x="85" y="337"/>
                  </a:lnTo>
                  <a:lnTo>
                    <a:pt x="43" y="506"/>
                  </a:lnTo>
                  <a:lnTo>
                    <a:pt x="1" y="675"/>
                  </a:lnTo>
                  <a:lnTo>
                    <a:pt x="1" y="717"/>
                  </a:lnTo>
                  <a:lnTo>
                    <a:pt x="43" y="717"/>
                  </a:lnTo>
                  <a:lnTo>
                    <a:pt x="127" y="675"/>
                  </a:lnTo>
                  <a:lnTo>
                    <a:pt x="127" y="506"/>
                  </a:lnTo>
                  <a:lnTo>
                    <a:pt x="169" y="380"/>
                  </a:lnTo>
                  <a:lnTo>
                    <a:pt x="212" y="4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466850" y="1197275"/>
              <a:ext cx="5300" cy="17925"/>
            </a:xfrm>
            <a:custGeom>
              <a:avLst/>
              <a:gdLst/>
              <a:ahLst/>
              <a:cxnLst/>
              <a:rect l="l" t="t" r="r" b="b"/>
              <a:pathLst>
                <a:path w="212" h="717" fill="none" extrusionOk="0">
                  <a:moveTo>
                    <a:pt x="212" y="0"/>
                  </a:moveTo>
                  <a:lnTo>
                    <a:pt x="212" y="0"/>
                  </a:lnTo>
                  <a:lnTo>
                    <a:pt x="169" y="42"/>
                  </a:lnTo>
                  <a:lnTo>
                    <a:pt x="169" y="42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43" y="506"/>
                  </a:lnTo>
                  <a:lnTo>
                    <a:pt x="43" y="506"/>
                  </a:lnTo>
                  <a:lnTo>
                    <a:pt x="1" y="675"/>
                  </a:lnTo>
                  <a:lnTo>
                    <a:pt x="1" y="675"/>
                  </a:lnTo>
                  <a:lnTo>
                    <a:pt x="1" y="717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493200" y="1174075"/>
              <a:ext cx="5300" cy="16900"/>
            </a:xfrm>
            <a:custGeom>
              <a:avLst/>
              <a:gdLst/>
              <a:ahLst/>
              <a:cxnLst/>
              <a:rect l="l" t="t" r="r" b="b"/>
              <a:pathLst>
                <a:path w="212" h="676" extrusionOk="0">
                  <a:moveTo>
                    <a:pt x="170" y="0"/>
                  </a:moveTo>
                  <a:lnTo>
                    <a:pt x="170" y="43"/>
                  </a:lnTo>
                  <a:lnTo>
                    <a:pt x="85" y="296"/>
                  </a:lnTo>
                  <a:lnTo>
                    <a:pt x="43" y="422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85" y="675"/>
                  </a:lnTo>
                  <a:lnTo>
                    <a:pt x="127" y="633"/>
                  </a:lnTo>
                  <a:lnTo>
                    <a:pt x="170" y="464"/>
                  </a:lnTo>
                  <a:lnTo>
                    <a:pt x="170" y="338"/>
                  </a:lnTo>
                  <a:lnTo>
                    <a:pt x="212" y="43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493200" y="1174075"/>
              <a:ext cx="5300" cy="16900"/>
            </a:xfrm>
            <a:custGeom>
              <a:avLst/>
              <a:gdLst/>
              <a:ahLst/>
              <a:cxnLst/>
              <a:rect l="l" t="t" r="r" b="b"/>
              <a:pathLst>
                <a:path w="212" h="676" fill="none" extrusionOk="0">
                  <a:moveTo>
                    <a:pt x="170" y="0"/>
                  </a:moveTo>
                  <a:lnTo>
                    <a:pt x="170" y="0"/>
                  </a:lnTo>
                  <a:lnTo>
                    <a:pt x="170" y="43"/>
                  </a:lnTo>
                  <a:lnTo>
                    <a:pt x="170" y="43"/>
                  </a:lnTo>
                  <a:lnTo>
                    <a:pt x="85" y="296"/>
                  </a:lnTo>
                  <a:lnTo>
                    <a:pt x="85" y="296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212" y="43"/>
                  </a:lnTo>
                  <a:lnTo>
                    <a:pt x="212" y="43"/>
                  </a:lnTo>
                  <a:lnTo>
                    <a:pt x="1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426800" y="130582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extrusionOk="0">
                  <a:moveTo>
                    <a:pt x="127" y="1"/>
                  </a:moveTo>
                  <a:lnTo>
                    <a:pt x="43" y="338"/>
                  </a:lnTo>
                  <a:lnTo>
                    <a:pt x="43" y="465"/>
                  </a:lnTo>
                  <a:lnTo>
                    <a:pt x="0" y="549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127" y="591"/>
                  </a:lnTo>
                  <a:lnTo>
                    <a:pt x="127" y="549"/>
                  </a:lnTo>
                  <a:lnTo>
                    <a:pt x="127" y="465"/>
                  </a:lnTo>
                  <a:lnTo>
                    <a:pt x="169" y="338"/>
                  </a:lnTo>
                  <a:lnTo>
                    <a:pt x="211" y="43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426800" y="130582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fill="none" extrusionOk="0">
                  <a:moveTo>
                    <a:pt x="169" y="1"/>
                  </a:moveTo>
                  <a:lnTo>
                    <a:pt x="169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43" y="465"/>
                  </a:lnTo>
                  <a:lnTo>
                    <a:pt x="43" y="465"/>
                  </a:lnTo>
                  <a:lnTo>
                    <a:pt x="0" y="549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127" y="591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127" y="465"/>
                  </a:lnTo>
                  <a:lnTo>
                    <a:pt x="127" y="465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211" y="43"/>
                  </a:lnTo>
                  <a:lnTo>
                    <a:pt x="211" y="43"/>
                  </a:lnTo>
                  <a:lnTo>
                    <a:pt x="211" y="1"/>
                  </a:lnTo>
                  <a:lnTo>
                    <a:pt x="169" y="1"/>
                  </a:lnTo>
                  <a:lnTo>
                    <a:pt x="169" y="1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442600" y="1335350"/>
              <a:ext cx="3200" cy="10575"/>
            </a:xfrm>
            <a:custGeom>
              <a:avLst/>
              <a:gdLst/>
              <a:ahLst/>
              <a:cxnLst/>
              <a:rect l="l" t="t" r="r" b="b"/>
              <a:pathLst>
                <a:path w="128" h="423" extrusionOk="0">
                  <a:moveTo>
                    <a:pt x="85" y="1"/>
                  </a:moveTo>
                  <a:lnTo>
                    <a:pt x="43" y="43"/>
                  </a:lnTo>
                  <a:lnTo>
                    <a:pt x="43" y="169"/>
                  </a:lnTo>
                  <a:lnTo>
                    <a:pt x="1" y="254"/>
                  </a:lnTo>
                  <a:lnTo>
                    <a:pt x="1" y="296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43" y="422"/>
                  </a:lnTo>
                  <a:lnTo>
                    <a:pt x="85" y="380"/>
                  </a:lnTo>
                  <a:lnTo>
                    <a:pt x="85" y="338"/>
                  </a:lnTo>
                  <a:lnTo>
                    <a:pt x="85" y="296"/>
                  </a:lnTo>
                  <a:lnTo>
                    <a:pt x="127" y="211"/>
                  </a:lnTo>
                  <a:lnTo>
                    <a:pt x="127" y="85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442600" y="1335350"/>
              <a:ext cx="3200" cy="10575"/>
            </a:xfrm>
            <a:custGeom>
              <a:avLst/>
              <a:gdLst/>
              <a:ahLst/>
              <a:cxnLst/>
              <a:rect l="l" t="t" r="r" b="b"/>
              <a:pathLst>
                <a:path w="128" h="423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1" y="254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85" y="380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296"/>
                  </a:lnTo>
                  <a:lnTo>
                    <a:pt x="85" y="296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697700" y="1204650"/>
              <a:ext cx="8475" cy="31650"/>
            </a:xfrm>
            <a:custGeom>
              <a:avLst/>
              <a:gdLst/>
              <a:ahLst/>
              <a:cxnLst/>
              <a:rect l="l" t="t" r="r" b="b"/>
              <a:pathLst>
                <a:path w="339" h="1266" extrusionOk="0">
                  <a:moveTo>
                    <a:pt x="43" y="0"/>
                  </a:moveTo>
                  <a:lnTo>
                    <a:pt x="1" y="42"/>
                  </a:lnTo>
                  <a:lnTo>
                    <a:pt x="1" y="169"/>
                  </a:lnTo>
                  <a:lnTo>
                    <a:pt x="43" y="338"/>
                  </a:lnTo>
                  <a:lnTo>
                    <a:pt x="127" y="633"/>
                  </a:lnTo>
                  <a:lnTo>
                    <a:pt x="169" y="928"/>
                  </a:lnTo>
                  <a:lnTo>
                    <a:pt x="212" y="1096"/>
                  </a:lnTo>
                  <a:lnTo>
                    <a:pt x="254" y="1265"/>
                  </a:lnTo>
                  <a:lnTo>
                    <a:pt x="296" y="1265"/>
                  </a:lnTo>
                  <a:lnTo>
                    <a:pt x="338" y="1223"/>
                  </a:lnTo>
                  <a:lnTo>
                    <a:pt x="338" y="1096"/>
                  </a:lnTo>
                  <a:lnTo>
                    <a:pt x="296" y="928"/>
                  </a:lnTo>
                  <a:lnTo>
                    <a:pt x="254" y="633"/>
                  </a:lnTo>
                  <a:lnTo>
                    <a:pt x="169" y="338"/>
                  </a:lnTo>
                  <a:lnTo>
                    <a:pt x="127" y="16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697700" y="1204650"/>
              <a:ext cx="8475" cy="31650"/>
            </a:xfrm>
            <a:custGeom>
              <a:avLst/>
              <a:gdLst/>
              <a:ahLst/>
              <a:cxnLst/>
              <a:rect l="l" t="t" r="r" b="b"/>
              <a:pathLst>
                <a:path w="339" h="1266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69" y="928"/>
                  </a:lnTo>
                  <a:lnTo>
                    <a:pt x="169" y="928"/>
                  </a:lnTo>
                  <a:lnTo>
                    <a:pt x="212" y="1096"/>
                  </a:lnTo>
                  <a:lnTo>
                    <a:pt x="254" y="1265"/>
                  </a:lnTo>
                  <a:lnTo>
                    <a:pt x="254" y="1265"/>
                  </a:lnTo>
                  <a:lnTo>
                    <a:pt x="296" y="1265"/>
                  </a:lnTo>
                  <a:lnTo>
                    <a:pt x="296" y="1265"/>
                  </a:lnTo>
                  <a:lnTo>
                    <a:pt x="338" y="1223"/>
                  </a:lnTo>
                  <a:lnTo>
                    <a:pt x="338" y="1223"/>
                  </a:lnTo>
                  <a:lnTo>
                    <a:pt x="338" y="1096"/>
                  </a:lnTo>
                  <a:lnTo>
                    <a:pt x="296" y="928"/>
                  </a:lnTo>
                  <a:lnTo>
                    <a:pt x="296" y="928"/>
                  </a:lnTo>
                  <a:lnTo>
                    <a:pt x="254" y="633"/>
                  </a:lnTo>
                  <a:lnTo>
                    <a:pt x="254" y="633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709300" y="1263675"/>
              <a:ext cx="4250" cy="14775"/>
            </a:xfrm>
            <a:custGeom>
              <a:avLst/>
              <a:gdLst/>
              <a:ahLst/>
              <a:cxnLst/>
              <a:rect l="l" t="t" r="r" b="b"/>
              <a:pathLst>
                <a:path w="170" h="591" extrusionOk="0">
                  <a:moveTo>
                    <a:pt x="43" y="0"/>
                  </a:moveTo>
                  <a:lnTo>
                    <a:pt x="1" y="43"/>
                  </a:lnTo>
                  <a:lnTo>
                    <a:pt x="43" y="549"/>
                  </a:lnTo>
                  <a:lnTo>
                    <a:pt x="85" y="591"/>
                  </a:lnTo>
                  <a:lnTo>
                    <a:pt x="127" y="591"/>
                  </a:lnTo>
                  <a:lnTo>
                    <a:pt x="169" y="549"/>
                  </a:lnTo>
                  <a:lnTo>
                    <a:pt x="169" y="506"/>
                  </a:lnTo>
                  <a:lnTo>
                    <a:pt x="85" y="4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709300" y="1263675"/>
              <a:ext cx="4250" cy="14775"/>
            </a:xfrm>
            <a:custGeom>
              <a:avLst/>
              <a:gdLst/>
              <a:ahLst/>
              <a:cxnLst/>
              <a:rect l="l" t="t" r="r" b="b"/>
              <a:pathLst>
                <a:path w="170" h="591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549"/>
                  </a:lnTo>
                  <a:lnTo>
                    <a:pt x="43" y="549"/>
                  </a:lnTo>
                  <a:lnTo>
                    <a:pt x="85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69" y="549"/>
                  </a:lnTo>
                  <a:lnTo>
                    <a:pt x="169" y="506"/>
                  </a:lnTo>
                  <a:lnTo>
                    <a:pt x="169" y="506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687175" y="1234150"/>
              <a:ext cx="5275" cy="24275"/>
            </a:xfrm>
            <a:custGeom>
              <a:avLst/>
              <a:gdLst/>
              <a:ahLst/>
              <a:cxnLst/>
              <a:rect l="l" t="t" r="r" b="b"/>
              <a:pathLst>
                <a:path w="211" h="971" extrusionOk="0">
                  <a:moveTo>
                    <a:pt x="42" y="1"/>
                  </a:moveTo>
                  <a:lnTo>
                    <a:pt x="0" y="43"/>
                  </a:lnTo>
                  <a:lnTo>
                    <a:pt x="42" y="507"/>
                  </a:lnTo>
                  <a:lnTo>
                    <a:pt x="84" y="760"/>
                  </a:lnTo>
                  <a:lnTo>
                    <a:pt x="84" y="844"/>
                  </a:lnTo>
                  <a:lnTo>
                    <a:pt x="127" y="971"/>
                  </a:lnTo>
                  <a:lnTo>
                    <a:pt x="211" y="971"/>
                  </a:lnTo>
                  <a:lnTo>
                    <a:pt x="211" y="844"/>
                  </a:lnTo>
                  <a:lnTo>
                    <a:pt x="211" y="718"/>
                  </a:lnTo>
                  <a:lnTo>
                    <a:pt x="169" y="507"/>
                  </a:lnTo>
                  <a:lnTo>
                    <a:pt x="84" y="4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687175" y="1234150"/>
              <a:ext cx="5275" cy="24275"/>
            </a:xfrm>
            <a:custGeom>
              <a:avLst/>
              <a:gdLst/>
              <a:ahLst/>
              <a:cxnLst/>
              <a:rect l="l" t="t" r="r" b="b"/>
              <a:pathLst>
                <a:path w="211" h="971" fill="none" extrusionOk="0">
                  <a:moveTo>
                    <a:pt x="42" y="1"/>
                  </a:moveTo>
                  <a:lnTo>
                    <a:pt x="42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2" y="507"/>
                  </a:lnTo>
                  <a:lnTo>
                    <a:pt x="42" y="507"/>
                  </a:lnTo>
                  <a:lnTo>
                    <a:pt x="84" y="760"/>
                  </a:lnTo>
                  <a:lnTo>
                    <a:pt x="84" y="760"/>
                  </a:lnTo>
                  <a:lnTo>
                    <a:pt x="84" y="844"/>
                  </a:lnTo>
                  <a:lnTo>
                    <a:pt x="84" y="844"/>
                  </a:lnTo>
                  <a:lnTo>
                    <a:pt x="127" y="971"/>
                  </a:lnTo>
                  <a:lnTo>
                    <a:pt x="127" y="971"/>
                  </a:lnTo>
                  <a:lnTo>
                    <a:pt x="169" y="971"/>
                  </a:lnTo>
                  <a:lnTo>
                    <a:pt x="169" y="971"/>
                  </a:lnTo>
                  <a:lnTo>
                    <a:pt x="211" y="971"/>
                  </a:lnTo>
                  <a:lnTo>
                    <a:pt x="211" y="971"/>
                  </a:lnTo>
                  <a:lnTo>
                    <a:pt x="211" y="844"/>
                  </a:lnTo>
                  <a:lnTo>
                    <a:pt x="211" y="844"/>
                  </a:lnTo>
                  <a:lnTo>
                    <a:pt x="211" y="718"/>
                  </a:lnTo>
                  <a:lnTo>
                    <a:pt x="211" y="718"/>
                  </a:lnTo>
                  <a:lnTo>
                    <a:pt x="169" y="507"/>
                  </a:lnTo>
                  <a:lnTo>
                    <a:pt x="169" y="507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794675" y="1507175"/>
              <a:ext cx="11625" cy="33750"/>
            </a:xfrm>
            <a:custGeom>
              <a:avLst/>
              <a:gdLst/>
              <a:ahLst/>
              <a:cxnLst/>
              <a:rect l="l" t="t" r="r" b="b"/>
              <a:pathLst>
                <a:path w="465" h="1350" extrusionOk="0">
                  <a:moveTo>
                    <a:pt x="43" y="0"/>
                  </a:moveTo>
                  <a:lnTo>
                    <a:pt x="1" y="43"/>
                  </a:lnTo>
                  <a:lnTo>
                    <a:pt x="85" y="380"/>
                  </a:lnTo>
                  <a:lnTo>
                    <a:pt x="170" y="717"/>
                  </a:lnTo>
                  <a:lnTo>
                    <a:pt x="254" y="1012"/>
                  </a:lnTo>
                  <a:lnTo>
                    <a:pt x="380" y="1350"/>
                  </a:lnTo>
                  <a:lnTo>
                    <a:pt x="423" y="1350"/>
                  </a:lnTo>
                  <a:lnTo>
                    <a:pt x="465" y="1307"/>
                  </a:lnTo>
                  <a:lnTo>
                    <a:pt x="423" y="1139"/>
                  </a:lnTo>
                  <a:lnTo>
                    <a:pt x="380" y="970"/>
                  </a:lnTo>
                  <a:lnTo>
                    <a:pt x="296" y="675"/>
                  </a:lnTo>
                  <a:lnTo>
                    <a:pt x="212" y="33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794675" y="1507175"/>
              <a:ext cx="11625" cy="33750"/>
            </a:xfrm>
            <a:custGeom>
              <a:avLst/>
              <a:gdLst/>
              <a:ahLst/>
              <a:cxnLst/>
              <a:rect l="l" t="t" r="r" b="b"/>
              <a:pathLst>
                <a:path w="465" h="1350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5" y="380"/>
                  </a:lnTo>
                  <a:lnTo>
                    <a:pt x="170" y="717"/>
                  </a:lnTo>
                  <a:lnTo>
                    <a:pt x="170" y="717"/>
                  </a:lnTo>
                  <a:lnTo>
                    <a:pt x="254" y="1012"/>
                  </a:lnTo>
                  <a:lnTo>
                    <a:pt x="380" y="1350"/>
                  </a:lnTo>
                  <a:lnTo>
                    <a:pt x="380" y="1350"/>
                  </a:lnTo>
                  <a:lnTo>
                    <a:pt x="423" y="1350"/>
                  </a:lnTo>
                  <a:lnTo>
                    <a:pt x="423" y="1350"/>
                  </a:lnTo>
                  <a:lnTo>
                    <a:pt x="465" y="1307"/>
                  </a:lnTo>
                  <a:lnTo>
                    <a:pt x="465" y="1307"/>
                  </a:lnTo>
                  <a:lnTo>
                    <a:pt x="423" y="1139"/>
                  </a:lnTo>
                  <a:lnTo>
                    <a:pt x="380" y="970"/>
                  </a:lnTo>
                  <a:lnTo>
                    <a:pt x="380" y="970"/>
                  </a:lnTo>
                  <a:lnTo>
                    <a:pt x="296" y="675"/>
                  </a:lnTo>
                  <a:lnTo>
                    <a:pt x="296" y="675"/>
                  </a:lnTo>
                  <a:lnTo>
                    <a:pt x="212" y="338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811550" y="1557775"/>
              <a:ext cx="6350" cy="20050"/>
            </a:xfrm>
            <a:custGeom>
              <a:avLst/>
              <a:gdLst/>
              <a:ahLst/>
              <a:cxnLst/>
              <a:rect l="l" t="t" r="r" b="b"/>
              <a:pathLst>
                <a:path w="254" h="802" extrusionOk="0">
                  <a:moveTo>
                    <a:pt x="1" y="0"/>
                  </a:moveTo>
                  <a:lnTo>
                    <a:pt x="1" y="42"/>
                  </a:lnTo>
                  <a:lnTo>
                    <a:pt x="85" y="380"/>
                  </a:lnTo>
                  <a:lnTo>
                    <a:pt x="127" y="548"/>
                  </a:lnTo>
                  <a:lnTo>
                    <a:pt x="127" y="675"/>
                  </a:lnTo>
                  <a:lnTo>
                    <a:pt x="127" y="759"/>
                  </a:lnTo>
                  <a:lnTo>
                    <a:pt x="169" y="801"/>
                  </a:lnTo>
                  <a:lnTo>
                    <a:pt x="254" y="801"/>
                  </a:lnTo>
                  <a:lnTo>
                    <a:pt x="254" y="759"/>
                  </a:lnTo>
                  <a:lnTo>
                    <a:pt x="211" y="548"/>
                  </a:lnTo>
                  <a:lnTo>
                    <a:pt x="169" y="38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811550" y="1557775"/>
              <a:ext cx="6350" cy="20050"/>
            </a:xfrm>
            <a:custGeom>
              <a:avLst/>
              <a:gdLst/>
              <a:ahLst/>
              <a:cxnLst/>
              <a:rect l="l" t="t" r="r" b="b"/>
              <a:pathLst>
                <a:path w="254" h="802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85" y="380"/>
                  </a:lnTo>
                  <a:lnTo>
                    <a:pt x="85" y="380"/>
                  </a:lnTo>
                  <a:lnTo>
                    <a:pt x="127" y="548"/>
                  </a:lnTo>
                  <a:lnTo>
                    <a:pt x="127" y="548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127" y="759"/>
                  </a:lnTo>
                  <a:lnTo>
                    <a:pt x="127" y="759"/>
                  </a:lnTo>
                  <a:lnTo>
                    <a:pt x="169" y="801"/>
                  </a:lnTo>
                  <a:lnTo>
                    <a:pt x="211" y="801"/>
                  </a:lnTo>
                  <a:lnTo>
                    <a:pt x="211" y="801"/>
                  </a:lnTo>
                  <a:lnTo>
                    <a:pt x="254" y="801"/>
                  </a:lnTo>
                  <a:lnTo>
                    <a:pt x="254" y="759"/>
                  </a:lnTo>
                  <a:lnTo>
                    <a:pt x="254" y="759"/>
                  </a:lnTo>
                  <a:lnTo>
                    <a:pt x="211" y="548"/>
                  </a:lnTo>
                  <a:lnTo>
                    <a:pt x="211" y="548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784150" y="154827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extrusionOk="0">
                  <a:moveTo>
                    <a:pt x="0" y="1"/>
                  </a:moveTo>
                  <a:lnTo>
                    <a:pt x="0" y="43"/>
                  </a:lnTo>
                  <a:lnTo>
                    <a:pt x="42" y="338"/>
                  </a:lnTo>
                  <a:lnTo>
                    <a:pt x="85" y="465"/>
                  </a:lnTo>
                  <a:lnTo>
                    <a:pt x="85" y="549"/>
                  </a:lnTo>
                  <a:lnTo>
                    <a:pt x="127" y="633"/>
                  </a:lnTo>
                  <a:lnTo>
                    <a:pt x="169" y="633"/>
                  </a:lnTo>
                  <a:lnTo>
                    <a:pt x="211" y="591"/>
                  </a:lnTo>
                  <a:lnTo>
                    <a:pt x="211" y="507"/>
                  </a:lnTo>
                  <a:lnTo>
                    <a:pt x="169" y="465"/>
                  </a:lnTo>
                  <a:lnTo>
                    <a:pt x="127" y="296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784150" y="154827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fill="none" extrusionOk="0">
                  <a:moveTo>
                    <a:pt x="42" y="1"/>
                  </a:moveTo>
                  <a:lnTo>
                    <a:pt x="42" y="1"/>
                  </a:ln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85" y="465"/>
                  </a:lnTo>
                  <a:lnTo>
                    <a:pt x="85" y="465"/>
                  </a:lnTo>
                  <a:lnTo>
                    <a:pt x="85" y="549"/>
                  </a:lnTo>
                  <a:lnTo>
                    <a:pt x="85" y="549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211" y="591"/>
                  </a:lnTo>
                  <a:lnTo>
                    <a:pt x="211" y="591"/>
                  </a:lnTo>
                  <a:lnTo>
                    <a:pt x="211" y="507"/>
                  </a:lnTo>
                  <a:lnTo>
                    <a:pt x="211" y="507"/>
                  </a:lnTo>
                  <a:lnTo>
                    <a:pt x="169" y="465"/>
                  </a:lnTo>
                  <a:lnTo>
                    <a:pt x="169" y="465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328775" y="1622075"/>
              <a:ext cx="10550" cy="32700"/>
            </a:xfrm>
            <a:custGeom>
              <a:avLst/>
              <a:gdLst/>
              <a:ahLst/>
              <a:cxnLst/>
              <a:rect l="l" t="t" r="r" b="b"/>
              <a:pathLst>
                <a:path w="422" h="1308" extrusionOk="0">
                  <a:moveTo>
                    <a:pt x="380" y="0"/>
                  </a:moveTo>
                  <a:lnTo>
                    <a:pt x="337" y="42"/>
                  </a:lnTo>
                  <a:lnTo>
                    <a:pt x="169" y="633"/>
                  </a:lnTo>
                  <a:lnTo>
                    <a:pt x="84" y="970"/>
                  </a:lnTo>
                  <a:lnTo>
                    <a:pt x="0" y="1265"/>
                  </a:lnTo>
                  <a:lnTo>
                    <a:pt x="0" y="1307"/>
                  </a:lnTo>
                  <a:lnTo>
                    <a:pt x="42" y="1307"/>
                  </a:lnTo>
                  <a:lnTo>
                    <a:pt x="127" y="1265"/>
                  </a:lnTo>
                  <a:lnTo>
                    <a:pt x="253" y="675"/>
                  </a:lnTo>
                  <a:lnTo>
                    <a:pt x="422" y="4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328775" y="1622075"/>
              <a:ext cx="10550" cy="32700"/>
            </a:xfrm>
            <a:custGeom>
              <a:avLst/>
              <a:gdLst/>
              <a:ahLst/>
              <a:cxnLst/>
              <a:rect l="l" t="t" r="r" b="b"/>
              <a:pathLst>
                <a:path w="422" h="1308" fill="none" extrusionOk="0">
                  <a:moveTo>
                    <a:pt x="380" y="0"/>
                  </a:moveTo>
                  <a:lnTo>
                    <a:pt x="380" y="0"/>
                  </a:lnTo>
                  <a:lnTo>
                    <a:pt x="337" y="42"/>
                  </a:lnTo>
                  <a:lnTo>
                    <a:pt x="337" y="42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84" y="970"/>
                  </a:lnTo>
                  <a:lnTo>
                    <a:pt x="84" y="970"/>
                  </a:lnTo>
                  <a:lnTo>
                    <a:pt x="0" y="1265"/>
                  </a:lnTo>
                  <a:lnTo>
                    <a:pt x="0" y="1265"/>
                  </a:lnTo>
                  <a:lnTo>
                    <a:pt x="0" y="1307"/>
                  </a:lnTo>
                  <a:lnTo>
                    <a:pt x="42" y="1307"/>
                  </a:lnTo>
                  <a:lnTo>
                    <a:pt x="42" y="1307"/>
                  </a:lnTo>
                  <a:lnTo>
                    <a:pt x="127" y="1265"/>
                  </a:lnTo>
                  <a:lnTo>
                    <a:pt x="127" y="1265"/>
                  </a:lnTo>
                  <a:lnTo>
                    <a:pt x="253" y="675"/>
                  </a:lnTo>
                  <a:lnTo>
                    <a:pt x="253" y="675"/>
                  </a:lnTo>
                  <a:lnTo>
                    <a:pt x="422" y="42"/>
                  </a:lnTo>
                  <a:lnTo>
                    <a:pt x="422" y="42"/>
                  </a:lnTo>
                  <a:lnTo>
                    <a:pt x="422" y="42"/>
                  </a:lnTo>
                  <a:lnTo>
                    <a:pt x="3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351950" y="1564100"/>
              <a:ext cx="6350" cy="21100"/>
            </a:xfrm>
            <a:custGeom>
              <a:avLst/>
              <a:gdLst/>
              <a:ahLst/>
              <a:cxnLst/>
              <a:rect l="l" t="t" r="r" b="b"/>
              <a:pathLst>
                <a:path w="254" h="844" extrusionOk="0">
                  <a:moveTo>
                    <a:pt x="212" y="0"/>
                  </a:moveTo>
                  <a:lnTo>
                    <a:pt x="212" y="42"/>
                  </a:lnTo>
                  <a:lnTo>
                    <a:pt x="85" y="422"/>
                  </a:lnTo>
                  <a:lnTo>
                    <a:pt x="1" y="633"/>
                  </a:lnTo>
                  <a:lnTo>
                    <a:pt x="1" y="801"/>
                  </a:lnTo>
                  <a:lnTo>
                    <a:pt x="1" y="844"/>
                  </a:lnTo>
                  <a:lnTo>
                    <a:pt x="43" y="844"/>
                  </a:lnTo>
                  <a:lnTo>
                    <a:pt x="85" y="675"/>
                  </a:lnTo>
                  <a:lnTo>
                    <a:pt x="169" y="464"/>
                  </a:lnTo>
                  <a:lnTo>
                    <a:pt x="212" y="211"/>
                  </a:lnTo>
                  <a:lnTo>
                    <a:pt x="254" y="4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351950" y="1564100"/>
              <a:ext cx="6350" cy="21100"/>
            </a:xfrm>
            <a:custGeom>
              <a:avLst/>
              <a:gdLst/>
              <a:ahLst/>
              <a:cxnLst/>
              <a:rect l="l" t="t" r="r" b="b"/>
              <a:pathLst>
                <a:path w="254" h="844" fill="none" extrusionOk="0">
                  <a:moveTo>
                    <a:pt x="212" y="0"/>
                  </a:moveTo>
                  <a:lnTo>
                    <a:pt x="212" y="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85" y="422"/>
                  </a:lnTo>
                  <a:lnTo>
                    <a:pt x="85" y="422"/>
                  </a:lnTo>
                  <a:lnTo>
                    <a:pt x="1" y="633"/>
                  </a:lnTo>
                  <a:lnTo>
                    <a:pt x="1" y="801"/>
                  </a:lnTo>
                  <a:lnTo>
                    <a:pt x="1" y="801"/>
                  </a:lnTo>
                  <a:lnTo>
                    <a:pt x="1" y="844"/>
                  </a:lnTo>
                  <a:lnTo>
                    <a:pt x="1" y="844"/>
                  </a:lnTo>
                  <a:lnTo>
                    <a:pt x="43" y="844"/>
                  </a:lnTo>
                  <a:lnTo>
                    <a:pt x="43" y="844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169" y="464"/>
                  </a:lnTo>
                  <a:lnTo>
                    <a:pt x="169" y="464"/>
                  </a:lnTo>
                  <a:lnTo>
                    <a:pt x="212" y="211"/>
                  </a:lnTo>
                  <a:lnTo>
                    <a:pt x="212" y="211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367775" y="1598875"/>
              <a:ext cx="5300" cy="23225"/>
            </a:xfrm>
            <a:custGeom>
              <a:avLst/>
              <a:gdLst/>
              <a:ahLst/>
              <a:cxnLst/>
              <a:rect l="l" t="t" r="r" b="b"/>
              <a:pathLst>
                <a:path w="212" h="929" extrusionOk="0">
                  <a:moveTo>
                    <a:pt x="169" y="1"/>
                  </a:moveTo>
                  <a:lnTo>
                    <a:pt x="85" y="464"/>
                  </a:lnTo>
                  <a:lnTo>
                    <a:pt x="42" y="675"/>
                  </a:lnTo>
                  <a:lnTo>
                    <a:pt x="0" y="802"/>
                  </a:lnTo>
                  <a:lnTo>
                    <a:pt x="0" y="928"/>
                  </a:lnTo>
                  <a:lnTo>
                    <a:pt x="85" y="928"/>
                  </a:lnTo>
                  <a:lnTo>
                    <a:pt x="127" y="802"/>
                  </a:lnTo>
                  <a:lnTo>
                    <a:pt x="127" y="717"/>
                  </a:lnTo>
                  <a:lnTo>
                    <a:pt x="169" y="464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367775" y="1598875"/>
              <a:ext cx="5300" cy="23225"/>
            </a:xfrm>
            <a:custGeom>
              <a:avLst/>
              <a:gdLst/>
              <a:ahLst/>
              <a:cxnLst/>
              <a:rect l="l" t="t" r="r" b="b"/>
              <a:pathLst>
                <a:path w="212" h="929" fill="none" extrusionOk="0">
                  <a:moveTo>
                    <a:pt x="169" y="1"/>
                  </a:moveTo>
                  <a:lnTo>
                    <a:pt x="169" y="1"/>
                  </a:lnTo>
                  <a:lnTo>
                    <a:pt x="169" y="1"/>
                  </a:lnTo>
                  <a:lnTo>
                    <a:pt x="169" y="1"/>
                  </a:lnTo>
                  <a:lnTo>
                    <a:pt x="85" y="464"/>
                  </a:lnTo>
                  <a:lnTo>
                    <a:pt x="85" y="464"/>
                  </a:lnTo>
                  <a:lnTo>
                    <a:pt x="42" y="675"/>
                  </a:lnTo>
                  <a:lnTo>
                    <a:pt x="42" y="675"/>
                  </a:lnTo>
                  <a:lnTo>
                    <a:pt x="0" y="802"/>
                  </a:lnTo>
                  <a:lnTo>
                    <a:pt x="0" y="802"/>
                  </a:lnTo>
                  <a:lnTo>
                    <a:pt x="0" y="928"/>
                  </a:lnTo>
                  <a:lnTo>
                    <a:pt x="0" y="928"/>
                  </a:lnTo>
                  <a:lnTo>
                    <a:pt x="42" y="928"/>
                  </a:lnTo>
                  <a:lnTo>
                    <a:pt x="42" y="928"/>
                  </a:lnTo>
                  <a:lnTo>
                    <a:pt x="85" y="928"/>
                  </a:lnTo>
                  <a:lnTo>
                    <a:pt x="85" y="928"/>
                  </a:lnTo>
                  <a:lnTo>
                    <a:pt x="127" y="802"/>
                  </a:lnTo>
                  <a:lnTo>
                    <a:pt x="127" y="802"/>
                  </a:lnTo>
                  <a:lnTo>
                    <a:pt x="127" y="717"/>
                  </a:lnTo>
                  <a:lnTo>
                    <a:pt x="127" y="717"/>
                  </a:lnTo>
                  <a:lnTo>
                    <a:pt x="169" y="464"/>
                  </a:lnTo>
                  <a:lnTo>
                    <a:pt x="169" y="464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386750" y="1648425"/>
              <a:ext cx="3175" cy="8450"/>
            </a:xfrm>
            <a:custGeom>
              <a:avLst/>
              <a:gdLst/>
              <a:ahLst/>
              <a:cxnLst/>
              <a:rect l="l" t="t" r="r" b="b"/>
              <a:pathLst>
                <a:path w="127" h="338" extrusionOk="0">
                  <a:moveTo>
                    <a:pt x="85" y="0"/>
                  </a:moveTo>
                  <a:lnTo>
                    <a:pt x="42" y="169"/>
                  </a:lnTo>
                  <a:lnTo>
                    <a:pt x="0" y="253"/>
                  </a:lnTo>
                  <a:lnTo>
                    <a:pt x="0" y="296"/>
                  </a:lnTo>
                  <a:lnTo>
                    <a:pt x="42" y="338"/>
                  </a:lnTo>
                  <a:lnTo>
                    <a:pt x="85" y="338"/>
                  </a:lnTo>
                  <a:lnTo>
                    <a:pt x="127" y="296"/>
                  </a:lnTo>
                  <a:lnTo>
                    <a:pt x="127" y="253"/>
                  </a:lnTo>
                  <a:lnTo>
                    <a:pt x="127" y="169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386750" y="1648425"/>
              <a:ext cx="3175" cy="8450"/>
            </a:xfrm>
            <a:custGeom>
              <a:avLst/>
              <a:gdLst/>
              <a:ahLst/>
              <a:cxnLst/>
              <a:rect l="l" t="t" r="r" b="b"/>
              <a:pathLst>
                <a:path w="127" h="338" fill="none" extrusionOk="0">
                  <a:moveTo>
                    <a:pt x="127" y="0"/>
                  </a:moveTo>
                  <a:lnTo>
                    <a:pt x="127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2" y="169"/>
                  </a:lnTo>
                  <a:lnTo>
                    <a:pt x="42" y="169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398350" y="1572525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127" h="381" extrusionOk="0">
                  <a:moveTo>
                    <a:pt x="84" y="1"/>
                  </a:moveTo>
                  <a:lnTo>
                    <a:pt x="42" y="43"/>
                  </a:lnTo>
                  <a:lnTo>
                    <a:pt x="0" y="211"/>
                  </a:lnTo>
                  <a:lnTo>
                    <a:pt x="0" y="296"/>
                  </a:lnTo>
                  <a:lnTo>
                    <a:pt x="0" y="338"/>
                  </a:lnTo>
                  <a:lnTo>
                    <a:pt x="0" y="380"/>
                  </a:lnTo>
                  <a:lnTo>
                    <a:pt x="42" y="380"/>
                  </a:lnTo>
                  <a:lnTo>
                    <a:pt x="84" y="338"/>
                  </a:lnTo>
                  <a:lnTo>
                    <a:pt x="84" y="296"/>
                  </a:lnTo>
                  <a:lnTo>
                    <a:pt x="84" y="211"/>
                  </a:lnTo>
                  <a:lnTo>
                    <a:pt x="127" y="43"/>
                  </a:lnTo>
                  <a:lnTo>
                    <a:pt x="84" y="4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398350" y="1572525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127" h="381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338"/>
                  </a:lnTo>
                  <a:lnTo>
                    <a:pt x="0" y="380"/>
                  </a:lnTo>
                  <a:lnTo>
                    <a:pt x="42" y="380"/>
                  </a:lnTo>
                  <a:lnTo>
                    <a:pt x="42" y="380"/>
                  </a:lnTo>
                  <a:lnTo>
                    <a:pt x="84" y="338"/>
                  </a:lnTo>
                  <a:lnTo>
                    <a:pt x="84" y="296"/>
                  </a:lnTo>
                  <a:lnTo>
                    <a:pt x="84" y="296"/>
                  </a:lnTo>
                  <a:lnTo>
                    <a:pt x="84" y="211"/>
                  </a:lnTo>
                  <a:lnTo>
                    <a:pt x="84" y="211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615475" y="1155100"/>
              <a:ext cx="3200" cy="12675"/>
            </a:xfrm>
            <a:custGeom>
              <a:avLst/>
              <a:gdLst/>
              <a:ahLst/>
              <a:cxnLst/>
              <a:rect l="l" t="t" r="r" b="b"/>
              <a:pathLst>
                <a:path w="128" h="507" extrusionOk="0">
                  <a:moveTo>
                    <a:pt x="85" y="0"/>
                  </a:moveTo>
                  <a:lnTo>
                    <a:pt x="43" y="43"/>
                  </a:lnTo>
                  <a:lnTo>
                    <a:pt x="43" y="127"/>
                  </a:lnTo>
                  <a:lnTo>
                    <a:pt x="1" y="253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1" y="464"/>
                  </a:lnTo>
                  <a:lnTo>
                    <a:pt x="85" y="506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27" y="380"/>
                  </a:lnTo>
                  <a:lnTo>
                    <a:pt x="127" y="253"/>
                  </a:lnTo>
                  <a:lnTo>
                    <a:pt x="85" y="169"/>
                  </a:lnTo>
                  <a:lnTo>
                    <a:pt x="85" y="85"/>
                  </a:lnTo>
                  <a:lnTo>
                    <a:pt x="85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615475" y="1155100"/>
              <a:ext cx="3200" cy="12675"/>
            </a:xfrm>
            <a:custGeom>
              <a:avLst/>
              <a:gdLst/>
              <a:ahLst/>
              <a:cxnLst/>
              <a:rect l="l" t="t" r="r" b="b"/>
              <a:pathLst>
                <a:path w="128" h="507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629200" y="1132975"/>
              <a:ext cx="3175" cy="20050"/>
            </a:xfrm>
            <a:custGeom>
              <a:avLst/>
              <a:gdLst/>
              <a:ahLst/>
              <a:cxnLst/>
              <a:rect l="l" t="t" r="r" b="b"/>
              <a:pathLst>
                <a:path w="127" h="802" extrusionOk="0">
                  <a:moveTo>
                    <a:pt x="42" y="0"/>
                  </a:moveTo>
                  <a:lnTo>
                    <a:pt x="42" y="42"/>
                  </a:lnTo>
                  <a:lnTo>
                    <a:pt x="0" y="422"/>
                  </a:lnTo>
                  <a:lnTo>
                    <a:pt x="0" y="590"/>
                  </a:lnTo>
                  <a:lnTo>
                    <a:pt x="0" y="675"/>
                  </a:lnTo>
                  <a:lnTo>
                    <a:pt x="42" y="759"/>
                  </a:lnTo>
                  <a:lnTo>
                    <a:pt x="42" y="801"/>
                  </a:lnTo>
                  <a:lnTo>
                    <a:pt x="84" y="759"/>
                  </a:lnTo>
                  <a:lnTo>
                    <a:pt x="84" y="675"/>
                  </a:lnTo>
                  <a:lnTo>
                    <a:pt x="127" y="590"/>
                  </a:lnTo>
                  <a:lnTo>
                    <a:pt x="84" y="422"/>
                  </a:lnTo>
                  <a:lnTo>
                    <a:pt x="84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629200" y="1132975"/>
              <a:ext cx="3175" cy="20050"/>
            </a:xfrm>
            <a:custGeom>
              <a:avLst/>
              <a:gdLst/>
              <a:ahLst/>
              <a:cxnLst/>
              <a:rect l="l" t="t" r="r" b="b"/>
              <a:pathLst>
                <a:path w="127" h="802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590"/>
                  </a:lnTo>
                  <a:lnTo>
                    <a:pt x="0" y="590"/>
                  </a:lnTo>
                  <a:lnTo>
                    <a:pt x="0" y="675"/>
                  </a:lnTo>
                  <a:lnTo>
                    <a:pt x="42" y="759"/>
                  </a:lnTo>
                  <a:lnTo>
                    <a:pt x="42" y="759"/>
                  </a:lnTo>
                  <a:lnTo>
                    <a:pt x="42" y="801"/>
                  </a:lnTo>
                  <a:lnTo>
                    <a:pt x="42" y="801"/>
                  </a:lnTo>
                  <a:lnTo>
                    <a:pt x="84" y="759"/>
                  </a:lnTo>
                  <a:lnTo>
                    <a:pt x="84" y="759"/>
                  </a:lnTo>
                  <a:lnTo>
                    <a:pt x="84" y="675"/>
                  </a:lnTo>
                  <a:lnTo>
                    <a:pt x="127" y="590"/>
                  </a:lnTo>
                  <a:lnTo>
                    <a:pt x="127" y="590"/>
                  </a:lnTo>
                  <a:lnTo>
                    <a:pt x="84" y="422"/>
                  </a:lnTo>
                  <a:lnTo>
                    <a:pt x="84" y="422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693500" y="1590450"/>
              <a:ext cx="4225" cy="11625"/>
            </a:xfrm>
            <a:custGeom>
              <a:avLst/>
              <a:gdLst/>
              <a:ahLst/>
              <a:cxnLst/>
              <a:rect l="l" t="t" r="r" b="b"/>
              <a:pathLst>
                <a:path w="169" h="465" extrusionOk="0">
                  <a:moveTo>
                    <a:pt x="42" y="0"/>
                  </a:moveTo>
                  <a:lnTo>
                    <a:pt x="0" y="43"/>
                  </a:lnTo>
                  <a:lnTo>
                    <a:pt x="0" y="211"/>
                  </a:lnTo>
                  <a:lnTo>
                    <a:pt x="42" y="296"/>
                  </a:lnTo>
                  <a:lnTo>
                    <a:pt x="42" y="380"/>
                  </a:lnTo>
                  <a:lnTo>
                    <a:pt x="42" y="422"/>
                  </a:lnTo>
                  <a:lnTo>
                    <a:pt x="84" y="422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69" y="380"/>
                  </a:lnTo>
                  <a:lnTo>
                    <a:pt x="169" y="338"/>
                  </a:lnTo>
                  <a:lnTo>
                    <a:pt x="127" y="253"/>
                  </a:lnTo>
                  <a:lnTo>
                    <a:pt x="127" y="211"/>
                  </a:lnTo>
                  <a:lnTo>
                    <a:pt x="84" y="4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3500" y="1590450"/>
              <a:ext cx="4225" cy="11625"/>
            </a:xfrm>
            <a:custGeom>
              <a:avLst/>
              <a:gdLst/>
              <a:ahLst/>
              <a:cxnLst/>
              <a:rect l="l" t="t" r="r" b="b"/>
              <a:pathLst>
                <a:path w="169" h="465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42" y="380"/>
                  </a:lnTo>
                  <a:lnTo>
                    <a:pt x="42" y="380"/>
                  </a:lnTo>
                  <a:lnTo>
                    <a:pt x="42" y="422"/>
                  </a:lnTo>
                  <a:lnTo>
                    <a:pt x="42" y="422"/>
                  </a:lnTo>
                  <a:lnTo>
                    <a:pt x="84" y="422"/>
                  </a:lnTo>
                  <a:lnTo>
                    <a:pt x="84" y="422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709300" y="1598875"/>
              <a:ext cx="5300" cy="21100"/>
            </a:xfrm>
            <a:custGeom>
              <a:avLst/>
              <a:gdLst/>
              <a:ahLst/>
              <a:cxnLst/>
              <a:rect l="l" t="t" r="r" b="b"/>
              <a:pathLst>
                <a:path w="212" h="844" extrusionOk="0">
                  <a:moveTo>
                    <a:pt x="1" y="1"/>
                  </a:moveTo>
                  <a:lnTo>
                    <a:pt x="1" y="43"/>
                  </a:lnTo>
                  <a:lnTo>
                    <a:pt x="1" y="127"/>
                  </a:lnTo>
                  <a:lnTo>
                    <a:pt x="1" y="254"/>
                  </a:lnTo>
                  <a:lnTo>
                    <a:pt x="43" y="422"/>
                  </a:lnTo>
                  <a:lnTo>
                    <a:pt x="43" y="633"/>
                  </a:lnTo>
                  <a:lnTo>
                    <a:pt x="85" y="760"/>
                  </a:lnTo>
                  <a:lnTo>
                    <a:pt x="85" y="802"/>
                  </a:lnTo>
                  <a:lnTo>
                    <a:pt x="127" y="844"/>
                  </a:lnTo>
                  <a:lnTo>
                    <a:pt x="169" y="802"/>
                  </a:lnTo>
                  <a:lnTo>
                    <a:pt x="211" y="760"/>
                  </a:lnTo>
                  <a:lnTo>
                    <a:pt x="211" y="717"/>
                  </a:lnTo>
                  <a:lnTo>
                    <a:pt x="169" y="633"/>
                  </a:lnTo>
                  <a:lnTo>
                    <a:pt x="127" y="422"/>
                  </a:lnTo>
                  <a:lnTo>
                    <a:pt x="85" y="21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709300" y="1598875"/>
              <a:ext cx="5300" cy="21100"/>
            </a:xfrm>
            <a:custGeom>
              <a:avLst/>
              <a:gdLst/>
              <a:ahLst/>
              <a:cxnLst/>
              <a:rect l="l" t="t" r="r" b="b"/>
              <a:pathLst>
                <a:path w="212" h="84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760"/>
                  </a:lnTo>
                  <a:lnTo>
                    <a:pt x="85" y="802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211" y="760"/>
                  </a:lnTo>
                  <a:lnTo>
                    <a:pt x="211" y="717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499525" y="149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499525" y="149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499525" y="1472375"/>
              <a:ext cx="5300" cy="19000"/>
            </a:xfrm>
            <a:custGeom>
              <a:avLst/>
              <a:gdLst/>
              <a:ahLst/>
              <a:cxnLst/>
              <a:rect l="l" t="t" r="r" b="b"/>
              <a:pathLst>
                <a:path w="212" h="760" extrusionOk="0">
                  <a:moveTo>
                    <a:pt x="169" y="1"/>
                  </a:moveTo>
                  <a:lnTo>
                    <a:pt x="43" y="170"/>
                  </a:lnTo>
                  <a:lnTo>
                    <a:pt x="1" y="380"/>
                  </a:lnTo>
                  <a:lnTo>
                    <a:pt x="1" y="591"/>
                  </a:lnTo>
                  <a:lnTo>
                    <a:pt x="43" y="676"/>
                  </a:lnTo>
                  <a:lnTo>
                    <a:pt x="127" y="760"/>
                  </a:lnTo>
                  <a:lnTo>
                    <a:pt x="169" y="760"/>
                  </a:lnTo>
                  <a:lnTo>
                    <a:pt x="212" y="718"/>
                  </a:lnTo>
                  <a:lnTo>
                    <a:pt x="169" y="633"/>
                  </a:lnTo>
                  <a:lnTo>
                    <a:pt x="127" y="549"/>
                  </a:lnTo>
                  <a:lnTo>
                    <a:pt x="127" y="380"/>
                  </a:lnTo>
                  <a:lnTo>
                    <a:pt x="127" y="212"/>
                  </a:lnTo>
                  <a:lnTo>
                    <a:pt x="212" y="43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499525" y="1472375"/>
              <a:ext cx="5300" cy="19000"/>
            </a:xfrm>
            <a:custGeom>
              <a:avLst/>
              <a:gdLst/>
              <a:ahLst/>
              <a:cxnLst/>
              <a:rect l="l" t="t" r="r" b="b"/>
              <a:pathLst>
                <a:path w="212" h="760" fill="none" extrusionOk="0">
                  <a:moveTo>
                    <a:pt x="169" y="1"/>
                  </a:moveTo>
                  <a:lnTo>
                    <a:pt x="169" y="1"/>
                  </a:lnTo>
                  <a:lnTo>
                    <a:pt x="169" y="1"/>
                  </a:lnTo>
                  <a:lnTo>
                    <a:pt x="169" y="1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43" y="676"/>
                  </a:lnTo>
                  <a:lnTo>
                    <a:pt x="43" y="676"/>
                  </a:lnTo>
                  <a:lnTo>
                    <a:pt x="127" y="760"/>
                  </a:lnTo>
                  <a:lnTo>
                    <a:pt x="127" y="760"/>
                  </a:lnTo>
                  <a:lnTo>
                    <a:pt x="169" y="760"/>
                  </a:lnTo>
                  <a:lnTo>
                    <a:pt x="169" y="760"/>
                  </a:lnTo>
                  <a:lnTo>
                    <a:pt x="169" y="760"/>
                  </a:lnTo>
                  <a:lnTo>
                    <a:pt x="212" y="718"/>
                  </a:lnTo>
                  <a:lnTo>
                    <a:pt x="212" y="718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127" y="212"/>
                  </a:lnTo>
                  <a:lnTo>
                    <a:pt x="212" y="43"/>
                  </a:lnTo>
                  <a:lnTo>
                    <a:pt x="212" y="43"/>
                  </a:lnTo>
                  <a:lnTo>
                    <a:pt x="212" y="1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665025" y="1471325"/>
              <a:ext cx="4250" cy="15850"/>
            </a:xfrm>
            <a:custGeom>
              <a:avLst/>
              <a:gdLst/>
              <a:ahLst/>
              <a:cxnLst/>
              <a:rect l="l" t="t" r="r" b="b"/>
              <a:pathLst>
                <a:path w="170" h="634" extrusionOk="0">
                  <a:moveTo>
                    <a:pt x="43" y="1"/>
                  </a:moveTo>
                  <a:lnTo>
                    <a:pt x="1" y="43"/>
                  </a:lnTo>
                  <a:lnTo>
                    <a:pt x="43" y="338"/>
                  </a:lnTo>
                  <a:lnTo>
                    <a:pt x="1" y="465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127" y="549"/>
                  </a:lnTo>
                  <a:lnTo>
                    <a:pt x="169" y="465"/>
                  </a:lnTo>
                  <a:lnTo>
                    <a:pt x="169" y="338"/>
                  </a:lnTo>
                  <a:lnTo>
                    <a:pt x="169" y="16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665025" y="1471325"/>
              <a:ext cx="4250" cy="15850"/>
            </a:xfrm>
            <a:custGeom>
              <a:avLst/>
              <a:gdLst/>
              <a:ahLst/>
              <a:cxnLst/>
              <a:rect l="l" t="t" r="r" b="b"/>
              <a:pathLst>
                <a:path w="170" h="634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127" y="549"/>
                  </a:lnTo>
                  <a:lnTo>
                    <a:pt x="169" y="465"/>
                  </a:lnTo>
                  <a:lnTo>
                    <a:pt x="169" y="465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169" y="169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562775" y="1550400"/>
              <a:ext cx="39025" cy="4225"/>
            </a:xfrm>
            <a:custGeom>
              <a:avLst/>
              <a:gdLst/>
              <a:ahLst/>
              <a:cxnLst/>
              <a:rect l="l" t="t" r="r" b="b"/>
              <a:pathLst>
                <a:path w="1561" h="169" extrusionOk="0">
                  <a:moveTo>
                    <a:pt x="1" y="0"/>
                  </a:moveTo>
                  <a:lnTo>
                    <a:pt x="1" y="42"/>
                  </a:lnTo>
                  <a:lnTo>
                    <a:pt x="212" y="127"/>
                  </a:lnTo>
                  <a:lnTo>
                    <a:pt x="380" y="169"/>
                  </a:lnTo>
                  <a:lnTo>
                    <a:pt x="1181" y="169"/>
                  </a:lnTo>
                  <a:lnTo>
                    <a:pt x="1350" y="127"/>
                  </a:lnTo>
                  <a:lnTo>
                    <a:pt x="1519" y="42"/>
                  </a:lnTo>
                  <a:lnTo>
                    <a:pt x="1561" y="0"/>
                  </a:lnTo>
                  <a:lnTo>
                    <a:pt x="1476" y="0"/>
                  </a:lnTo>
                  <a:lnTo>
                    <a:pt x="1139" y="42"/>
                  </a:lnTo>
                  <a:lnTo>
                    <a:pt x="380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562775" y="1550400"/>
              <a:ext cx="39025" cy="4225"/>
            </a:xfrm>
            <a:custGeom>
              <a:avLst/>
              <a:gdLst/>
              <a:ahLst/>
              <a:cxnLst/>
              <a:rect l="l" t="t" r="r" b="b"/>
              <a:pathLst>
                <a:path w="1561" h="169" fill="none" extrusionOk="0">
                  <a:moveTo>
                    <a:pt x="1476" y="0"/>
                  </a:moveTo>
                  <a:lnTo>
                    <a:pt x="1476" y="0"/>
                  </a:lnTo>
                  <a:lnTo>
                    <a:pt x="1139" y="42"/>
                  </a:lnTo>
                  <a:lnTo>
                    <a:pt x="1139" y="42"/>
                  </a:lnTo>
                  <a:lnTo>
                    <a:pt x="760" y="42"/>
                  </a:lnTo>
                  <a:lnTo>
                    <a:pt x="760" y="42"/>
                  </a:lnTo>
                  <a:lnTo>
                    <a:pt x="760" y="42"/>
                  </a:lnTo>
                  <a:lnTo>
                    <a:pt x="760" y="42"/>
                  </a:lnTo>
                  <a:lnTo>
                    <a:pt x="380" y="4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212" y="127"/>
                  </a:lnTo>
                  <a:lnTo>
                    <a:pt x="380" y="169"/>
                  </a:lnTo>
                  <a:lnTo>
                    <a:pt x="760" y="169"/>
                  </a:lnTo>
                  <a:lnTo>
                    <a:pt x="760" y="169"/>
                  </a:lnTo>
                  <a:lnTo>
                    <a:pt x="802" y="169"/>
                  </a:lnTo>
                  <a:lnTo>
                    <a:pt x="802" y="169"/>
                  </a:lnTo>
                  <a:lnTo>
                    <a:pt x="1181" y="169"/>
                  </a:lnTo>
                  <a:lnTo>
                    <a:pt x="1181" y="169"/>
                  </a:lnTo>
                  <a:lnTo>
                    <a:pt x="1350" y="127"/>
                  </a:lnTo>
                  <a:lnTo>
                    <a:pt x="1519" y="42"/>
                  </a:lnTo>
                  <a:lnTo>
                    <a:pt x="1519" y="42"/>
                  </a:lnTo>
                  <a:lnTo>
                    <a:pt x="1561" y="0"/>
                  </a:lnTo>
                  <a:lnTo>
                    <a:pt x="1519" y="0"/>
                  </a:lnTo>
                  <a:lnTo>
                    <a:pt x="1519" y="0"/>
                  </a:lnTo>
                  <a:lnTo>
                    <a:pt x="1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482675" y="1245750"/>
              <a:ext cx="202400" cy="202425"/>
            </a:xfrm>
            <a:custGeom>
              <a:avLst/>
              <a:gdLst/>
              <a:ahLst/>
              <a:cxnLst/>
              <a:rect l="l" t="t" r="r" b="b"/>
              <a:pathLst>
                <a:path w="8096" h="8097" extrusionOk="0">
                  <a:moveTo>
                    <a:pt x="4048" y="1"/>
                  </a:moveTo>
                  <a:lnTo>
                    <a:pt x="3626" y="43"/>
                  </a:lnTo>
                  <a:lnTo>
                    <a:pt x="3247" y="85"/>
                  </a:lnTo>
                  <a:lnTo>
                    <a:pt x="2825" y="211"/>
                  </a:lnTo>
                  <a:lnTo>
                    <a:pt x="2488" y="338"/>
                  </a:lnTo>
                  <a:lnTo>
                    <a:pt x="2108" y="507"/>
                  </a:lnTo>
                  <a:lnTo>
                    <a:pt x="1771" y="717"/>
                  </a:lnTo>
                  <a:lnTo>
                    <a:pt x="1476" y="928"/>
                  </a:lnTo>
                  <a:lnTo>
                    <a:pt x="1181" y="1223"/>
                  </a:lnTo>
                  <a:lnTo>
                    <a:pt x="928" y="1476"/>
                  </a:lnTo>
                  <a:lnTo>
                    <a:pt x="675" y="1814"/>
                  </a:lnTo>
                  <a:lnTo>
                    <a:pt x="506" y="2151"/>
                  </a:lnTo>
                  <a:lnTo>
                    <a:pt x="338" y="2488"/>
                  </a:lnTo>
                  <a:lnTo>
                    <a:pt x="169" y="2868"/>
                  </a:lnTo>
                  <a:lnTo>
                    <a:pt x="85" y="3247"/>
                  </a:lnTo>
                  <a:lnTo>
                    <a:pt x="42" y="3627"/>
                  </a:lnTo>
                  <a:lnTo>
                    <a:pt x="0" y="4048"/>
                  </a:lnTo>
                  <a:lnTo>
                    <a:pt x="42" y="4470"/>
                  </a:lnTo>
                  <a:lnTo>
                    <a:pt x="85" y="4892"/>
                  </a:lnTo>
                  <a:lnTo>
                    <a:pt x="169" y="5271"/>
                  </a:lnTo>
                  <a:lnTo>
                    <a:pt x="338" y="5651"/>
                  </a:lnTo>
                  <a:lnTo>
                    <a:pt x="506" y="5988"/>
                  </a:lnTo>
                  <a:lnTo>
                    <a:pt x="675" y="6325"/>
                  </a:lnTo>
                  <a:lnTo>
                    <a:pt x="928" y="6620"/>
                  </a:lnTo>
                  <a:lnTo>
                    <a:pt x="1181" y="6916"/>
                  </a:lnTo>
                  <a:lnTo>
                    <a:pt x="1476" y="7169"/>
                  </a:lnTo>
                  <a:lnTo>
                    <a:pt x="1771" y="7422"/>
                  </a:lnTo>
                  <a:lnTo>
                    <a:pt x="2108" y="7590"/>
                  </a:lnTo>
                  <a:lnTo>
                    <a:pt x="2488" y="7759"/>
                  </a:lnTo>
                  <a:lnTo>
                    <a:pt x="2825" y="7928"/>
                  </a:lnTo>
                  <a:lnTo>
                    <a:pt x="3247" y="8012"/>
                  </a:lnTo>
                  <a:lnTo>
                    <a:pt x="3626" y="8096"/>
                  </a:lnTo>
                  <a:lnTo>
                    <a:pt x="4470" y="8096"/>
                  </a:lnTo>
                  <a:lnTo>
                    <a:pt x="4849" y="8012"/>
                  </a:lnTo>
                  <a:lnTo>
                    <a:pt x="5229" y="7928"/>
                  </a:lnTo>
                  <a:lnTo>
                    <a:pt x="5608" y="7759"/>
                  </a:lnTo>
                  <a:lnTo>
                    <a:pt x="5988" y="7590"/>
                  </a:lnTo>
                  <a:lnTo>
                    <a:pt x="6283" y="7422"/>
                  </a:lnTo>
                  <a:lnTo>
                    <a:pt x="6620" y="7169"/>
                  </a:lnTo>
                  <a:lnTo>
                    <a:pt x="6915" y="6916"/>
                  </a:lnTo>
                  <a:lnTo>
                    <a:pt x="7168" y="6620"/>
                  </a:lnTo>
                  <a:lnTo>
                    <a:pt x="7379" y="6325"/>
                  </a:lnTo>
                  <a:lnTo>
                    <a:pt x="7590" y="5988"/>
                  </a:lnTo>
                  <a:lnTo>
                    <a:pt x="7759" y="5651"/>
                  </a:lnTo>
                  <a:lnTo>
                    <a:pt x="7885" y="5271"/>
                  </a:lnTo>
                  <a:lnTo>
                    <a:pt x="8011" y="4892"/>
                  </a:lnTo>
                  <a:lnTo>
                    <a:pt x="8054" y="4470"/>
                  </a:lnTo>
                  <a:lnTo>
                    <a:pt x="8096" y="4048"/>
                  </a:lnTo>
                  <a:lnTo>
                    <a:pt x="8054" y="3627"/>
                  </a:lnTo>
                  <a:lnTo>
                    <a:pt x="8011" y="3247"/>
                  </a:lnTo>
                  <a:lnTo>
                    <a:pt x="7885" y="2868"/>
                  </a:lnTo>
                  <a:lnTo>
                    <a:pt x="7759" y="2488"/>
                  </a:lnTo>
                  <a:lnTo>
                    <a:pt x="7590" y="2151"/>
                  </a:lnTo>
                  <a:lnTo>
                    <a:pt x="7379" y="1814"/>
                  </a:lnTo>
                  <a:lnTo>
                    <a:pt x="7168" y="1476"/>
                  </a:lnTo>
                  <a:lnTo>
                    <a:pt x="6915" y="1223"/>
                  </a:lnTo>
                  <a:lnTo>
                    <a:pt x="6620" y="928"/>
                  </a:lnTo>
                  <a:lnTo>
                    <a:pt x="6283" y="717"/>
                  </a:lnTo>
                  <a:lnTo>
                    <a:pt x="5988" y="507"/>
                  </a:lnTo>
                  <a:lnTo>
                    <a:pt x="5608" y="338"/>
                  </a:lnTo>
                  <a:lnTo>
                    <a:pt x="5229" y="211"/>
                  </a:lnTo>
                  <a:lnTo>
                    <a:pt x="4849" y="85"/>
                  </a:lnTo>
                  <a:lnTo>
                    <a:pt x="4470" y="43"/>
                  </a:lnTo>
                  <a:lnTo>
                    <a:pt x="4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535375" y="1261575"/>
              <a:ext cx="97000" cy="97000"/>
            </a:xfrm>
            <a:custGeom>
              <a:avLst/>
              <a:gdLst/>
              <a:ahLst/>
              <a:cxnLst/>
              <a:rect l="l" t="t" r="r" b="b"/>
              <a:pathLst>
                <a:path w="3880" h="3880" extrusionOk="0">
                  <a:moveTo>
                    <a:pt x="1940" y="0"/>
                  </a:moveTo>
                  <a:lnTo>
                    <a:pt x="1561" y="42"/>
                  </a:lnTo>
                  <a:lnTo>
                    <a:pt x="1181" y="169"/>
                  </a:lnTo>
                  <a:lnTo>
                    <a:pt x="844" y="337"/>
                  </a:lnTo>
                  <a:lnTo>
                    <a:pt x="591" y="590"/>
                  </a:lnTo>
                  <a:lnTo>
                    <a:pt x="338" y="843"/>
                  </a:lnTo>
                  <a:lnTo>
                    <a:pt x="169" y="1181"/>
                  </a:lnTo>
                  <a:lnTo>
                    <a:pt x="43" y="1560"/>
                  </a:lnTo>
                  <a:lnTo>
                    <a:pt x="0" y="1940"/>
                  </a:lnTo>
                  <a:lnTo>
                    <a:pt x="43" y="2319"/>
                  </a:lnTo>
                  <a:lnTo>
                    <a:pt x="169" y="2699"/>
                  </a:lnTo>
                  <a:lnTo>
                    <a:pt x="338" y="3036"/>
                  </a:lnTo>
                  <a:lnTo>
                    <a:pt x="591" y="3289"/>
                  </a:lnTo>
                  <a:lnTo>
                    <a:pt x="844" y="3542"/>
                  </a:lnTo>
                  <a:lnTo>
                    <a:pt x="1181" y="3711"/>
                  </a:lnTo>
                  <a:lnTo>
                    <a:pt x="1561" y="3837"/>
                  </a:lnTo>
                  <a:lnTo>
                    <a:pt x="1940" y="3879"/>
                  </a:lnTo>
                  <a:lnTo>
                    <a:pt x="2319" y="3837"/>
                  </a:lnTo>
                  <a:lnTo>
                    <a:pt x="2699" y="3711"/>
                  </a:lnTo>
                  <a:lnTo>
                    <a:pt x="2994" y="3542"/>
                  </a:lnTo>
                  <a:lnTo>
                    <a:pt x="3289" y="3289"/>
                  </a:lnTo>
                  <a:lnTo>
                    <a:pt x="3542" y="3036"/>
                  </a:lnTo>
                  <a:lnTo>
                    <a:pt x="3711" y="2699"/>
                  </a:lnTo>
                  <a:lnTo>
                    <a:pt x="3837" y="2319"/>
                  </a:lnTo>
                  <a:lnTo>
                    <a:pt x="3880" y="1940"/>
                  </a:lnTo>
                  <a:lnTo>
                    <a:pt x="3837" y="1560"/>
                  </a:lnTo>
                  <a:lnTo>
                    <a:pt x="3711" y="1181"/>
                  </a:lnTo>
                  <a:lnTo>
                    <a:pt x="3542" y="843"/>
                  </a:lnTo>
                  <a:lnTo>
                    <a:pt x="3289" y="590"/>
                  </a:lnTo>
                  <a:lnTo>
                    <a:pt x="2994" y="337"/>
                  </a:lnTo>
                  <a:lnTo>
                    <a:pt x="2699" y="169"/>
                  </a:lnTo>
                  <a:lnTo>
                    <a:pt x="2319" y="42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569100" y="1295300"/>
              <a:ext cx="29550" cy="29525"/>
            </a:xfrm>
            <a:custGeom>
              <a:avLst/>
              <a:gdLst/>
              <a:ahLst/>
              <a:cxnLst/>
              <a:rect l="l" t="t" r="r" b="b"/>
              <a:pathLst>
                <a:path w="1182" h="1181" extrusionOk="0">
                  <a:moveTo>
                    <a:pt x="591" y="0"/>
                  </a:moveTo>
                  <a:lnTo>
                    <a:pt x="380" y="43"/>
                  </a:lnTo>
                  <a:lnTo>
                    <a:pt x="169" y="169"/>
                  </a:lnTo>
                  <a:lnTo>
                    <a:pt x="43" y="380"/>
                  </a:lnTo>
                  <a:lnTo>
                    <a:pt x="1" y="591"/>
                  </a:lnTo>
                  <a:lnTo>
                    <a:pt x="43" y="801"/>
                  </a:lnTo>
                  <a:lnTo>
                    <a:pt x="169" y="1012"/>
                  </a:lnTo>
                  <a:lnTo>
                    <a:pt x="380" y="1139"/>
                  </a:lnTo>
                  <a:lnTo>
                    <a:pt x="591" y="1181"/>
                  </a:lnTo>
                  <a:lnTo>
                    <a:pt x="802" y="1139"/>
                  </a:lnTo>
                  <a:lnTo>
                    <a:pt x="1013" y="1012"/>
                  </a:lnTo>
                  <a:lnTo>
                    <a:pt x="1139" y="801"/>
                  </a:lnTo>
                  <a:lnTo>
                    <a:pt x="1181" y="591"/>
                  </a:lnTo>
                  <a:lnTo>
                    <a:pt x="1139" y="380"/>
                  </a:lnTo>
                  <a:lnTo>
                    <a:pt x="1013" y="169"/>
                  </a:lnTo>
                  <a:lnTo>
                    <a:pt x="802" y="43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525875" y="1193050"/>
              <a:ext cx="112825" cy="74875"/>
            </a:xfrm>
            <a:custGeom>
              <a:avLst/>
              <a:gdLst/>
              <a:ahLst/>
              <a:cxnLst/>
              <a:rect l="l" t="t" r="r" b="b"/>
              <a:pathLst>
                <a:path w="4513" h="2995" extrusionOk="0">
                  <a:moveTo>
                    <a:pt x="2194" y="0"/>
                  </a:moveTo>
                  <a:lnTo>
                    <a:pt x="2067" y="43"/>
                  </a:lnTo>
                  <a:lnTo>
                    <a:pt x="1983" y="169"/>
                  </a:lnTo>
                  <a:lnTo>
                    <a:pt x="1941" y="338"/>
                  </a:lnTo>
                  <a:lnTo>
                    <a:pt x="1898" y="591"/>
                  </a:lnTo>
                  <a:lnTo>
                    <a:pt x="1898" y="1055"/>
                  </a:lnTo>
                  <a:lnTo>
                    <a:pt x="1983" y="1476"/>
                  </a:lnTo>
                  <a:lnTo>
                    <a:pt x="1688" y="1139"/>
                  </a:lnTo>
                  <a:lnTo>
                    <a:pt x="1435" y="844"/>
                  </a:lnTo>
                  <a:lnTo>
                    <a:pt x="1266" y="759"/>
                  </a:lnTo>
                  <a:lnTo>
                    <a:pt x="1139" y="717"/>
                  </a:lnTo>
                  <a:lnTo>
                    <a:pt x="1013" y="717"/>
                  </a:lnTo>
                  <a:lnTo>
                    <a:pt x="886" y="802"/>
                  </a:lnTo>
                  <a:lnTo>
                    <a:pt x="844" y="844"/>
                  </a:lnTo>
                  <a:lnTo>
                    <a:pt x="802" y="928"/>
                  </a:lnTo>
                  <a:lnTo>
                    <a:pt x="802" y="1055"/>
                  </a:lnTo>
                  <a:lnTo>
                    <a:pt x="802" y="1139"/>
                  </a:lnTo>
                  <a:lnTo>
                    <a:pt x="929" y="1350"/>
                  </a:lnTo>
                  <a:lnTo>
                    <a:pt x="1097" y="1560"/>
                  </a:lnTo>
                  <a:lnTo>
                    <a:pt x="718" y="1518"/>
                  </a:lnTo>
                  <a:lnTo>
                    <a:pt x="380" y="1518"/>
                  </a:lnTo>
                  <a:lnTo>
                    <a:pt x="254" y="1560"/>
                  </a:lnTo>
                  <a:lnTo>
                    <a:pt x="170" y="1603"/>
                  </a:lnTo>
                  <a:lnTo>
                    <a:pt x="85" y="1687"/>
                  </a:lnTo>
                  <a:lnTo>
                    <a:pt x="43" y="1771"/>
                  </a:lnTo>
                  <a:lnTo>
                    <a:pt x="1" y="1856"/>
                  </a:lnTo>
                  <a:lnTo>
                    <a:pt x="1" y="1982"/>
                  </a:lnTo>
                  <a:lnTo>
                    <a:pt x="43" y="2066"/>
                  </a:lnTo>
                  <a:lnTo>
                    <a:pt x="85" y="2151"/>
                  </a:lnTo>
                  <a:lnTo>
                    <a:pt x="296" y="2362"/>
                  </a:lnTo>
                  <a:lnTo>
                    <a:pt x="507" y="2530"/>
                  </a:lnTo>
                  <a:lnTo>
                    <a:pt x="760" y="2657"/>
                  </a:lnTo>
                  <a:lnTo>
                    <a:pt x="1055" y="2783"/>
                  </a:lnTo>
                  <a:lnTo>
                    <a:pt x="1350" y="2868"/>
                  </a:lnTo>
                  <a:lnTo>
                    <a:pt x="1688" y="2952"/>
                  </a:lnTo>
                  <a:lnTo>
                    <a:pt x="1983" y="2994"/>
                  </a:lnTo>
                  <a:lnTo>
                    <a:pt x="2657" y="2994"/>
                  </a:lnTo>
                  <a:lnTo>
                    <a:pt x="2952" y="2952"/>
                  </a:lnTo>
                  <a:lnTo>
                    <a:pt x="3290" y="2868"/>
                  </a:lnTo>
                  <a:lnTo>
                    <a:pt x="3585" y="2783"/>
                  </a:lnTo>
                  <a:lnTo>
                    <a:pt x="3838" y="2657"/>
                  </a:lnTo>
                  <a:lnTo>
                    <a:pt x="4049" y="2488"/>
                  </a:lnTo>
                  <a:lnTo>
                    <a:pt x="4260" y="2277"/>
                  </a:lnTo>
                  <a:lnTo>
                    <a:pt x="4428" y="2066"/>
                  </a:lnTo>
                  <a:lnTo>
                    <a:pt x="4470" y="1940"/>
                  </a:lnTo>
                  <a:lnTo>
                    <a:pt x="4513" y="1813"/>
                  </a:lnTo>
                  <a:lnTo>
                    <a:pt x="4470" y="1729"/>
                  </a:lnTo>
                  <a:lnTo>
                    <a:pt x="4428" y="1603"/>
                  </a:lnTo>
                  <a:lnTo>
                    <a:pt x="4344" y="1518"/>
                  </a:lnTo>
                  <a:lnTo>
                    <a:pt x="4260" y="1476"/>
                  </a:lnTo>
                  <a:lnTo>
                    <a:pt x="4049" y="1392"/>
                  </a:lnTo>
                  <a:lnTo>
                    <a:pt x="3669" y="1392"/>
                  </a:lnTo>
                  <a:lnTo>
                    <a:pt x="3290" y="1434"/>
                  </a:lnTo>
                  <a:lnTo>
                    <a:pt x="3290" y="1434"/>
                  </a:lnTo>
                  <a:lnTo>
                    <a:pt x="3458" y="1139"/>
                  </a:lnTo>
                  <a:lnTo>
                    <a:pt x="3543" y="886"/>
                  </a:lnTo>
                  <a:lnTo>
                    <a:pt x="3543" y="759"/>
                  </a:lnTo>
                  <a:lnTo>
                    <a:pt x="3543" y="633"/>
                  </a:lnTo>
                  <a:lnTo>
                    <a:pt x="3458" y="549"/>
                  </a:lnTo>
                  <a:lnTo>
                    <a:pt x="3374" y="506"/>
                  </a:lnTo>
                  <a:lnTo>
                    <a:pt x="3205" y="464"/>
                  </a:lnTo>
                  <a:lnTo>
                    <a:pt x="3037" y="506"/>
                  </a:lnTo>
                  <a:lnTo>
                    <a:pt x="2910" y="633"/>
                  </a:lnTo>
                  <a:lnTo>
                    <a:pt x="2826" y="802"/>
                  </a:lnTo>
                  <a:lnTo>
                    <a:pt x="2615" y="1223"/>
                  </a:lnTo>
                  <a:lnTo>
                    <a:pt x="2489" y="1560"/>
                  </a:lnTo>
                  <a:lnTo>
                    <a:pt x="2573" y="928"/>
                  </a:lnTo>
                  <a:lnTo>
                    <a:pt x="2573" y="633"/>
                  </a:lnTo>
                  <a:lnTo>
                    <a:pt x="2573" y="422"/>
                  </a:lnTo>
                  <a:lnTo>
                    <a:pt x="2531" y="211"/>
                  </a:lnTo>
                  <a:lnTo>
                    <a:pt x="2447" y="85"/>
                  </a:lnTo>
                  <a:lnTo>
                    <a:pt x="2320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35"/>
          <p:cNvGrpSpPr/>
          <p:nvPr/>
        </p:nvGrpSpPr>
        <p:grpSpPr>
          <a:xfrm rot="1347416">
            <a:off x="-144135" y="2179235"/>
            <a:ext cx="1273823" cy="1316461"/>
            <a:chOff x="264475" y="2030000"/>
            <a:chExt cx="630375" cy="651475"/>
          </a:xfrm>
        </p:grpSpPr>
        <p:sp>
          <p:nvSpPr>
            <p:cNvPr id="700" name="Google Shape;700;p35"/>
            <p:cNvSpPr/>
            <p:nvPr/>
          </p:nvSpPr>
          <p:spPr>
            <a:xfrm>
              <a:off x="311900" y="2571825"/>
              <a:ext cx="199250" cy="109650"/>
            </a:xfrm>
            <a:custGeom>
              <a:avLst/>
              <a:gdLst/>
              <a:ahLst/>
              <a:cxnLst/>
              <a:rect l="l" t="t" r="r" b="b"/>
              <a:pathLst>
                <a:path w="7970" h="4386" extrusionOk="0">
                  <a:moveTo>
                    <a:pt x="2699" y="0"/>
                  </a:moveTo>
                  <a:lnTo>
                    <a:pt x="2362" y="43"/>
                  </a:lnTo>
                  <a:lnTo>
                    <a:pt x="2024" y="127"/>
                  </a:lnTo>
                  <a:lnTo>
                    <a:pt x="1645" y="253"/>
                  </a:lnTo>
                  <a:lnTo>
                    <a:pt x="1350" y="380"/>
                  </a:lnTo>
                  <a:lnTo>
                    <a:pt x="1012" y="591"/>
                  </a:lnTo>
                  <a:lnTo>
                    <a:pt x="717" y="802"/>
                  </a:lnTo>
                  <a:lnTo>
                    <a:pt x="464" y="1012"/>
                  </a:lnTo>
                  <a:lnTo>
                    <a:pt x="296" y="1181"/>
                  </a:lnTo>
                  <a:lnTo>
                    <a:pt x="169" y="1350"/>
                  </a:lnTo>
                  <a:lnTo>
                    <a:pt x="43" y="1518"/>
                  </a:lnTo>
                  <a:lnTo>
                    <a:pt x="1" y="1729"/>
                  </a:lnTo>
                  <a:lnTo>
                    <a:pt x="1" y="1940"/>
                  </a:lnTo>
                  <a:lnTo>
                    <a:pt x="43" y="2151"/>
                  </a:lnTo>
                  <a:lnTo>
                    <a:pt x="169" y="2319"/>
                  </a:lnTo>
                  <a:lnTo>
                    <a:pt x="338" y="2446"/>
                  </a:lnTo>
                  <a:lnTo>
                    <a:pt x="507" y="2488"/>
                  </a:lnTo>
                  <a:lnTo>
                    <a:pt x="717" y="2488"/>
                  </a:lnTo>
                  <a:lnTo>
                    <a:pt x="1223" y="2404"/>
                  </a:lnTo>
                  <a:lnTo>
                    <a:pt x="1139" y="2615"/>
                  </a:lnTo>
                  <a:lnTo>
                    <a:pt x="1055" y="2825"/>
                  </a:lnTo>
                  <a:lnTo>
                    <a:pt x="1012" y="3036"/>
                  </a:lnTo>
                  <a:lnTo>
                    <a:pt x="1012" y="3247"/>
                  </a:lnTo>
                  <a:lnTo>
                    <a:pt x="1097" y="3500"/>
                  </a:lnTo>
                  <a:lnTo>
                    <a:pt x="1223" y="3669"/>
                  </a:lnTo>
                  <a:lnTo>
                    <a:pt x="1392" y="3837"/>
                  </a:lnTo>
                  <a:lnTo>
                    <a:pt x="1645" y="3922"/>
                  </a:lnTo>
                  <a:lnTo>
                    <a:pt x="1771" y="3922"/>
                  </a:lnTo>
                  <a:lnTo>
                    <a:pt x="1898" y="3880"/>
                  </a:lnTo>
                  <a:lnTo>
                    <a:pt x="2151" y="3753"/>
                  </a:lnTo>
                  <a:lnTo>
                    <a:pt x="2362" y="3584"/>
                  </a:lnTo>
                  <a:lnTo>
                    <a:pt x="2530" y="3374"/>
                  </a:lnTo>
                  <a:lnTo>
                    <a:pt x="3036" y="2741"/>
                  </a:lnTo>
                  <a:lnTo>
                    <a:pt x="2994" y="2910"/>
                  </a:lnTo>
                  <a:lnTo>
                    <a:pt x="2994" y="3036"/>
                  </a:lnTo>
                  <a:lnTo>
                    <a:pt x="3079" y="3205"/>
                  </a:lnTo>
                  <a:lnTo>
                    <a:pt x="3163" y="3331"/>
                  </a:lnTo>
                  <a:lnTo>
                    <a:pt x="3289" y="3374"/>
                  </a:lnTo>
                  <a:lnTo>
                    <a:pt x="3458" y="3416"/>
                  </a:lnTo>
                  <a:lnTo>
                    <a:pt x="3585" y="3374"/>
                  </a:lnTo>
                  <a:lnTo>
                    <a:pt x="3711" y="3289"/>
                  </a:lnTo>
                  <a:lnTo>
                    <a:pt x="3838" y="3121"/>
                  </a:lnTo>
                  <a:lnTo>
                    <a:pt x="4006" y="2994"/>
                  </a:lnTo>
                  <a:lnTo>
                    <a:pt x="4048" y="3205"/>
                  </a:lnTo>
                  <a:lnTo>
                    <a:pt x="4091" y="3416"/>
                  </a:lnTo>
                  <a:lnTo>
                    <a:pt x="4175" y="3669"/>
                  </a:lnTo>
                  <a:lnTo>
                    <a:pt x="4217" y="3880"/>
                  </a:lnTo>
                  <a:lnTo>
                    <a:pt x="4343" y="4090"/>
                  </a:lnTo>
                  <a:lnTo>
                    <a:pt x="4512" y="4259"/>
                  </a:lnTo>
                  <a:lnTo>
                    <a:pt x="4723" y="4386"/>
                  </a:lnTo>
                  <a:lnTo>
                    <a:pt x="4934" y="4386"/>
                  </a:lnTo>
                  <a:lnTo>
                    <a:pt x="5060" y="4301"/>
                  </a:lnTo>
                  <a:lnTo>
                    <a:pt x="5145" y="4217"/>
                  </a:lnTo>
                  <a:lnTo>
                    <a:pt x="5313" y="4006"/>
                  </a:lnTo>
                  <a:lnTo>
                    <a:pt x="5440" y="3711"/>
                  </a:lnTo>
                  <a:lnTo>
                    <a:pt x="5482" y="3416"/>
                  </a:lnTo>
                  <a:lnTo>
                    <a:pt x="5524" y="3121"/>
                  </a:lnTo>
                  <a:lnTo>
                    <a:pt x="5482" y="2825"/>
                  </a:lnTo>
                  <a:lnTo>
                    <a:pt x="5819" y="3163"/>
                  </a:lnTo>
                  <a:lnTo>
                    <a:pt x="5988" y="3289"/>
                  </a:lnTo>
                  <a:lnTo>
                    <a:pt x="6199" y="3374"/>
                  </a:lnTo>
                  <a:lnTo>
                    <a:pt x="6452" y="3374"/>
                  </a:lnTo>
                  <a:lnTo>
                    <a:pt x="6705" y="3289"/>
                  </a:lnTo>
                  <a:lnTo>
                    <a:pt x="6789" y="3247"/>
                  </a:lnTo>
                  <a:lnTo>
                    <a:pt x="6873" y="3163"/>
                  </a:lnTo>
                  <a:lnTo>
                    <a:pt x="6916" y="3078"/>
                  </a:lnTo>
                  <a:lnTo>
                    <a:pt x="6916" y="2952"/>
                  </a:lnTo>
                  <a:lnTo>
                    <a:pt x="6916" y="2783"/>
                  </a:lnTo>
                  <a:lnTo>
                    <a:pt x="6831" y="2657"/>
                  </a:lnTo>
                  <a:lnTo>
                    <a:pt x="6620" y="2404"/>
                  </a:lnTo>
                  <a:lnTo>
                    <a:pt x="6620" y="2404"/>
                  </a:lnTo>
                  <a:lnTo>
                    <a:pt x="7253" y="2488"/>
                  </a:lnTo>
                  <a:lnTo>
                    <a:pt x="7422" y="2488"/>
                  </a:lnTo>
                  <a:lnTo>
                    <a:pt x="7632" y="2446"/>
                  </a:lnTo>
                  <a:lnTo>
                    <a:pt x="7801" y="2319"/>
                  </a:lnTo>
                  <a:lnTo>
                    <a:pt x="7927" y="2151"/>
                  </a:lnTo>
                  <a:lnTo>
                    <a:pt x="7970" y="1940"/>
                  </a:lnTo>
                  <a:lnTo>
                    <a:pt x="7970" y="1729"/>
                  </a:lnTo>
                  <a:lnTo>
                    <a:pt x="7885" y="1518"/>
                  </a:lnTo>
                  <a:lnTo>
                    <a:pt x="7801" y="1350"/>
                  </a:lnTo>
                  <a:lnTo>
                    <a:pt x="7674" y="1181"/>
                  </a:lnTo>
                  <a:lnTo>
                    <a:pt x="7506" y="1012"/>
                  </a:lnTo>
                  <a:lnTo>
                    <a:pt x="7253" y="802"/>
                  </a:lnTo>
                  <a:lnTo>
                    <a:pt x="6916" y="591"/>
                  </a:lnTo>
                  <a:lnTo>
                    <a:pt x="6620" y="380"/>
                  </a:lnTo>
                  <a:lnTo>
                    <a:pt x="6283" y="253"/>
                  </a:lnTo>
                  <a:lnTo>
                    <a:pt x="5946" y="127"/>
                  </a:lnTo>
                  <a:lnTo>
                    <a:pt x="5608" y="43"/>
                  </a:lnTo>
                  <a:lnTo>
                    <a:pt x="5229" y="0"/>
                  </a:lnTo>
                  <a:lnTo>
                    <a:pt x="4892" y="0"/>
                  </a:lnTo>
                  <a:lnTo>
                    <a:pt x="4681" y="928"/>
                  </a:lnTo>
                  <a:lnTo>
                    <a:pt x="4343" y="844"/>
                  </a:lnTo>
                  <a:lnTo>
                    <a:pt x="3627" y="844"/>
                  </a:lnTo>
                  <a:lnTo>
                    <a:pt x="3247" y="928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54500" y="2571825"/>
              <a:ext cx="199250" cy="109650"/>
            </a:xfrm>
            <a:custGeom>
              <a:avLst/>
              <a:gdLst/>
              <a:ahLst/>
              <a:cxnLst/>
              <a:rect l="l" t="t" r="r" b="b"/>
              <a:pathLst>
                <a:path w="7970" h="4386" extrusionOk="0">
                  <a:moveTo>
                    <a:pt x="2741" y="0"/>
                  </a:moveTo>
                  <a:lnTo>
                    <a:pt x="2361" y="43"/>
                  </a:lnTo>
                  <a:lnTo>
                    <a:pt x="2024" y="127"/>
                  </a:lnTo>
                  <a:lnTo>
                    <a:pt x="1687" y="253"/>
                  </a:lnTo>
                  <a:lnTo>
                    <a:pt x="1349" y="380"/>
                  </a:lnTo>
                  <a:lnTo>
                    <a:pt x="1012" y="591"/>
                  </a:lnTo>
                  <a:lnTo>
                    <a:pt x="717" y="802"/>
                  </a:lnTo>
                  <a:lnTo>
                    <a:pt x="464" y="1012"/>
                  </a:lnTo>
                  <a:lnTo>
                    <a:pt x="295" y="1181"/>
                  </a:lnTo>
                  <a:lnTo>
                    <a:pt x="169" y="1350"/>
                  </a:lnTo>
                  <a:lnTo>
                    <a:pt x="42" y="1518"/>
                  </a:lnTo>
                  <a:lnTo>
                    <a:pt x="0" y="1729"/>
                  </a:lnTo>
                  <a:lnTo>
                    <a:pt x="0" y="1940"/>
                  </a:lnTo>
                  <a:lnTo>
                    <a:pt x="42" y="2151"/>
                  </a:lnTo>
                  <a:lnTo>
                    <a:pt x="169" y="2319"/>
                  </a:lnTo>
                  <a:lnTo>
                    <a:pt x="337" y="2446"/>
                  </a:lnTo>
                  <a:lnTo>
                    <a:pt x="506" y="2488"/>
                  </a:lnTo>
                  <a:lnTo>
                    <a:pt x="717" y="2488"/>
                  </a:lnTo>
                  <a:lnTo>
                    <a:pt x="1223" y="2404"/>
                  </a:lnTo>
                  <a:lnTo>
                    <a:pt x="1138" y="2615"/>
                  </a:lnTo>
                  <a:lnTo>
                    <a:pt x="1054" y="2825"/>
                  </a:lnTo>
                  <a:lnTo>
                    <a:pt x="1012" y="3036"/>
                  </a:lnTo>
                  <a:lnTo>
                    <a:pt x="1054" y="3247"/>
                  </a:lnTo>
                  <a:lnTo>
                    <a:pt x="1096" y="3500"/>
                  </a:lnTo>
                  <a:lnTo>
                    <a:pt x="1223" y="3669"/>
                  </a:lnTo>
                  <a:lnTo>
                    <a:pt x="1391" y="3837"/>
                  </a:lnTo>
                  <a:lnTo>
                    <a:pt x="1644" y="3922"/>
                  </a:lnTo>
                  <a:lnTo>
                    <a:pt x="1771" y="3922"/>
                  </a:lnTo>
                  <a:lnTo>
                    <a:pt x="1897" y="3880"/>
                  </a:lnTo>
                  <a:lnTo>
                    <a:pt x="2150" y="3753"/>
                  </a:lnTo>
                  <a:lnTo>
                    <a:pt x="2361" y="3584"/>
                  </a:lnTo>
                  <a:lnTo>
                    <a:pt x="2530" y="3374"/>
                  </a:lnTo>
                  <a:lnTo>
                    <a:pt x="3078" y="2741"/>
                  </a:lnTo>
                  <a:lnTo>
                    <a:pt x="2994" y="2910"/>
                  </a:lnTo>
                  <a:lnTo>
                    <a:pt x="3036" y="3036"/>
                  </a:lnTo>
                  <a:lnTo>
                    <a:pt x="3078" y="3205"/>
                  </a:lnTo>
                  <a:lnTo>
                    <a:pt x="3162" y="3331"/>
                  </a:lnTo>
                  <a:lnTo>
                    <a:pt x="3289" y="3374"/>
                  </a:lnTo>
                  <a:lnTo>
                    <a:pt x="3458" y="3416"/>
                  </a:lnTo>
                  <a:lnTo>
                    <a:pt x="3626" y="3374"/>
                  </a:lnTo>
                  <a:lnTo>
                    <a:pt x="3753" y="3289"/>
                  </a:lnTo>
                  <a:lnTo>
                    <a:pt x="3837" y="3121"/>
                  </a:lnTo>
                  <a:lnTo>
                    <a:pt x="4006" y="2994"/>
                  </a:lnTo>
                  <a:lnTo>
                    <a:pt x="4048" y="3205"/>
                  </a:lnTo>
                  <a:lnTo>
                    <a:pt x="4090" y="3416"/>
                  </a:lnTo>
                  <a:lnTo>
                    <a:pt x="4174" y="3669"/>
                  </a:lnTo>
                  <a:lnTo>
                    <a:pt x="4217" y="3880"/>
                  </a:lnTo>
                  <a:lnTo>
                    <a:pt x="4343" y="4090"/>
                  </a:lnTo>
                  <a:lnTo>
                    <a:pt x="4512" y="4259"/>
                  </a:lnTo>
                  <a:lnTo>
                    <a:pt x="4722" y="4386"/>
                  </a:lnTo>
                  <a:lnTo>
                    <a:pt x="4933" y="4386"/>
                  </a:lnTo>
                  <a:lnTo>
                    <a:pt x="5060" y="4301"/>
                  </a:lnTo>
                  <a:lnTo>
                    <a:pt x="5144" y="4217"/>
                  </a:lnTo>
                  <a:lnTo>
                    <a:pt x="5313" y="4006"/>
                  </a:lnTo>
                  <a:lnTo>
                    <a:pt x="5439" y="3711"/>
                  </a:lnTo>
                  <a:lnTo>
                    <a:pt x="5481" y="3416"/>
                  </a:lnTo>
                  <a:lnTo>
                    <a:pt x="5524" y="3121"/>
                  </a:lnTo>
                  <a:lnTo>
                    <a:pt x="5481" y="2825"/>
                  </a:lnTo>
                  <a:lnTo>
                    <a:pt x="5819" y="3163"/>
                  </a:lnTo>
                  <a:lnTo>
                    <a:pt x="5987" y="3289"/>
                  </a:lnTo>
                  <a:lnTo>
                    <a:pt x="6240" y="3374"/>
                  </a:lnTo>
                  <a:lnTo>
                    <a:pt x="6451" y="3374"/>
                  </a:lnTo>
                  <a:lnTo>
                    <a:pt x="6704" y="3289"/>
                  </a:lnTo>
                  <a:lnTo>
                    <a:pt x="6789" y="3247"/>
                  </a:lnTo>
                  <a:lnTo>
                    <a:pt x="6873" y="3163"/>
                  </a:lnTo>
                  <a:lnTo>
                    <a:pt x="6915" y="3078"/>
                  </a:lnTo>
                  <a:lnTo>
                    <a:pt x="6957" y="2952"/>
                  </a:lnTo>
                  <a:lnTo>
                    <a:pt x="6915" y="2783"/>
                  </a:lnTo>
                  <a:lnTo>
                    <a:pt x="6831" y="2657"/>
                  </a:lnTo>
                  <a:lnTo>
                    <a:pt x="6620" y="2404"/>
                  </a:lnTo>
                  <a:lnTo>
                    <a:pt x="7252" y="2488"/>
                  </a:lnTo>
                  <a:lnTo>
                    <a:pt x="7463" y="2488"/>
                  </a:lnTo>
                  <a:lnTo>
                    <a:pt x="7632" y="2446"/>
                  </a:lnTo>
                  <a:lnTo>
                    <a:pt x="7801" y="2319"/>
                  </a:lnTo>
                  <a:lnTo>
                    <a:pt x="7927" y="2151"/>
                  </a:lnTo>
                  <a:lnTo>
                    <a:pt x="7969" y="1940"/>
                  </a:lnTo>
                  <a:lnTo>
                    <a:pt x="7969" y="1729"/>
                  </a:lnTo>
                  <a:lnTo>
                    <a:pt x="7885" y="1518"/>
                  </a:lnTo>
                  <a:lnTo>
                    <a:pt x="7801" y="1350"/>
                  </a:lnTo>
                  <a:lnTo>
                    <a:pt x="7674" y="1181"/>
                  </a:lnTo>
                  <a:lnTo>
                    <a:pt x="7505" y="1012"/>
                  </a:lnTo>
                  <a:lnTo>
                    <a:pt x="7252" y="802"/>
                  </a:lnTo>
                  <a:lnTo>
                    <a:pt x="6957" y="591"/>
                  </a:lnTo>
                  <a:lnTo>
                    <a:pt x="6620" y="380"/>
                  </a:lnTo>
                  <a:lnTo>
                    <a:pt x="6283" y="253"/>
                  </a:lnTo>
                  <a:lnTo>
                    <a:pt x="5945" y="127"/>
                  </a:lnTo>
                  <a:lnTo>
                    <a:pt x="5608" y="43"/>
                  </a:lnTo>
                  <a:lnTo>
                    <a:pt x="5228" y="0"/>
                  </a:lnTo>
                  <a:lnTo>
                    <a:pt x="4891" y="0"/>
                  </a:lnTo>
                  <a:lnTo>
                    <a:pt x="4680" y="928"/>
                  </a:lnTo>
                  <a:lnTo>
                    <a:pt x="4343" y="844"/>
                  </a:lnTo>
                  <a:lnTo>
                    <a:pt x="3626" y="844"/>
                  </a:lnTo>
                  <a:lnTo>
                    <a:pt x="3247" y="928"/>
                  </a:lnTo>
                  <a:lnTo>
                    <a:pt x="3078" y="0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54500" y="2571825"/>
              <a:ext cx="199250" cy="109650"/>
            </a:xfrm>
            <a:custGeom>
              <a:avLst/>
              <a:gdLst/>
              <a:ahLst/>
              <a:cxnLst/>
              <a:rect l="l" t="t" r="r" b="b"/>
              <a:pathLst>
                <a:path w="7970" h="4386" fill="none" extrusionOk="0">
                  <a:moveTo>
                    <a:pt x="7969" y="1729"/>
                  </a:moveTo>
                  <a:lnTo>
                    <a:pt x="7969" y="1729"/>
                  </a:lnTo>
                  <a:lnTo>
                    <a:pt x="7885" y="1518"/>
                  </a:lnTo>
                  <a:lnTo>
                    <a:pt x="7801" y="1350"/>
                  </a:lnTo>
                  <a:lnTo>
                    <a:pt x="7674" y="1181"/>
                  </a:lnTo>
                  <a:lnTo>
                    <a:pt x="7505" y="1012"/>
                  </a:lnTo>
                  <a:lnTo>
                    <a:pt x="7505" y="1012"/>
                  </a:lnTo>
                  <a:lnTo>
                    <a:pt x="7252" y="802"/>
                  </a:lnTo>
                  <a:lnTo>
                    <a:pt x="6957" y="591"/>
                  </a:lnTo>
                  <a:lnTo>
                    <a:pt x="6620" y="380"/>
                  </a:lnTo>
                  <a:lnTo>
                    <a:pt x="6283" y="253"/>
                  </a:lnTo>
                  <a:lnTo>
                    <a:pt x="5945" y="127"/>
                  </a:lnTo>
                  <a:lnTo>
                    <a:pt x="5608" y="43"/>
                  </a:lnTo>
                  <a:lnTo>
                    <a:pt x="5228" y="0"/>
                  </a:lnTo>
                  <a:lnTo>
                    <a:pt x="4891" y="0"/>
                  </a:lnTo>
                  <a:lnTo>
                    <a:pt x="4680" y="928"/>
                  </a:lnTo>
                  <a:lnTo>
                    <a:pt x="4680" y="928"/>
                  </a:lnTo>
                  <a:lnTo>
                    <a:pt x="4343" y="844"/>
                  </a:lnTo>
                  <a:lnTo>
                    <a:pt x="3964" y="844"/>
                  </a:lnTo>
                  <a:lnTo>
                    <a:pt x="3626" y="844"/>
                  </a:lnTo>
                  <a:lnTo>
                    <a:pt x="3247" y="928"/>
                  </a:lnTo>
                  <a:lnTo>
                    <a:pt x="3078" y="0"/>
                  </a:lnTo>
                  <a:lnTo>
                    <a:pt x="3078" y="0"/>
                  </a:lnTo>
                  <a:lnTo>
                    <a:pt x="2741" y="0"/>
                  </a:lnTo>
                  <a:lnTo>
                    <a:pt x="2361" y="43"/>
                  </a:lnTo>
                  <a:lnTo>
                    <a:pt x="2024" y="127"/>
                  </a:lnTo>
                  <a:lnTo>
                    <a:pt x="1687" y="253"/>
                  </a:lnTo>
                  <a:lnTo>
                    <a:pt x="1349" y="380"/>
                  </a:lnTo>
                  <a:lnTo>
                    <a:pt x="1012" y="591"/>
                  </a:lnTo>
                  <a:lnTo>
                    <a:pt x="717" y="802"/>
                  </a:lnTo>
                  <a:lnTo>
                    <a:pt x="464" y="1012"/>
                  </a:lnTo>
                  <a:lnTo>
                    <a:pt x="464" y="1012"/>
                  </a:lnTo>
                  <a:lnTo>
                    <a:pt x="295" y="1181"/>
                  </a:lnTo>
                  <a:lnTo>
                    <a:pt x="169" y="1350"/>
                  </a:lnTo>
                  <a:lnTo>
                    <a:pt x="42" y="1518"/>
                  </a:lnTo>
                  <a:lnTo>
                    <a:pt x="0" y="1729"/>
                  </a:lnTo>
                  <a:lnTo>
                    <a:pt x="0" y="1729"/>
                  </a:lnTo>
                  <a:lnTo>
                    <a:pt x="0" y="1940"/>
                  </a:lnTo>
                  <a:lnTo>
                    <a:pt x="42" y="2151"/>
                  </a:lnTo>
                  <a:lnTo>
                    <a:pt x="169" y="2319"/>
                  </a:lnTo>
                  <a:lnTo>
                    <a:pt x="337" y="2446"/>
                  </a:lnTo>
                  <a:lnTo>
                    <a:pt x="337" y="2446"/>
                  </a:lnTo>
                  <a:lnTo>
                    <a:pt x="506" y="2488"/>
                  </a:lnTo>
                  <a:lnTo>
                    <a:pt x="717" y="2488"/>
                  </a:lnTo>
                  <a:lnTo>
                    <a:pt x="717" y="2488"/>
                  </a:lnTo>
                  <a:lnTo>
                    <a:pt x="1223" y="2404"/>
                  </a:lnTo>
                  <a:lnTo>
                    <a:pt x="1223" y="2404"/>
                  </a:lnTo>
                  <a:lnTo>
                    <a:pt x="1138" y="2615"/>
                  </a:lnTo>
                  <a:lnTo>
                    <a:pt x="1054" y="2825"/>
                  </a:lnTo>
                  <a:lnTo>
                    <a:pt x="1012" y="3036"/>
                  </a:lnTo>
                  <a:lnTo>
                    <a:pt x="1054" y="3247"/>
                  </a:lnTo>
                  <a:lnTo>
                    <a:pt x="1054" y="3247"/>
                  </a:lnTo>
                  <a:lnTo>
                    <a:pt x="1096" y="3500"/>
                  </a:lnTo>
                  <a:lnTo>
                    <a:pt x="1223" y="3669"/>
                  </a:lnTo>
                  <a:lnTo>
                    <a:pt x="1391" y="3837"/>
                  </a:lnTo>
                  <a:lnTo>
                    <a:pt x="1644" y="3922"/>
                  </a:lnTo>
                  <a:lnTo>
                    <a:pt x="1644" y="3922"/>
                  </a:lnTo>
                  <a:lnTo>
                    <a:pt x="1771" y="3922"/>
                  </a:lnTo>
                  <a:lnTo>
                    <a:pt x="1897" y="3880"/>
                  </a:lnTo>
                  <a:lnTo>
                    <a:pt x="2150" y="3753"/>
                  </a:lnTo>
                  <a:lnTo>
                    <a:pt x="2361" y="3584"/>
                  </a:lnTo>
                  <a:lnTo>
                    <a:pt x="2530" y="3374"/>
                  </a:lnTo>
                  <a:lnTo>
                    <a:pt x="2530" y="3374"/>
                  </a:lnTo>
                  <a:lnTo>
                    <a:pt x="3078" y="2741"/>
                  </a:lnTo>
                  <a:lnTo>
                    <a:pt x="3078" y="2741"/>
                  </a:lnTo>
                  <a:lnTo>
                    <a:pt x="2994" y="2910"/>
                  </a:lnTo>
                  <a:lnTo>
                    <a:pt x="3036" y="3036"/>
                  </a:lnTo>
                  <a:lnTo>
                    <a:pt x="3078" y="3205"/>
                  </a:lnTo>
                  <a:lnTo>
                    <a:pt x="3162" y="3331"/>
                  </a:lnTo>
                  <a:lnTo>
                    <a:pt x="3162" y="3331"/>
                  </a:lnTo>
                  <a:lnTo>
                    <a:pt x="3289" y="3374"/>
                  </a:lnTo>
                  <a:lnTo>
                    <a:pt x="3458" y="3416"/>
                  </a:lnTo>
                  <a:lnTo>
                    <a:pt x="3626" y="3374"/>
                  </a:lnTo>
                  <a:lnTo>
                    <a:pt x="3753" y="3289"/>
                  </a:lnTo>
                  <a:lnTo>
                    <a:pt x="3753" y="3289"/>
                  </a:lnTo>
                  <a:lnTo>
                    <a:pt x="3837" y="3121"/>
                  </a:lnTo>
                  <a:lnTo>
                    <a:pt x="4006" y="2994"/>
                  </a:lnTo>
                  <a:lnTo>
                    <a:pt x="4006" y="2994"/>
                  </a:lnTo>
                  <a:lnTo>
                    <a:pt x="4048" y="3205"/>
                  </a:lnTo>
                  <a:lnTo>
                    <a:pt x="4090" y="3416"/>
                  </a:lnTo>
                  <a:lnTo>
                    <a:pt x="4174" y="3669"/>
                  </a:lnTo>
                  <a:lnTo>
                    <a:pt x="4217" y="3880"/>
                  </a:lnTo>
                  <a:lnTo>
                    <a:pt x="4217" y="3880"/>
                  </a:lnTo>
                  <a:lnTo>
                    <a:pt x="4343" y="4090"/>
                  </a:lnTo>
                  <a:lnTo>
                    <a:pt x="4512" y="4259"/>
                  </a:lnTo>
                  <a:lnTo>
                    <a:pt x="4722" y="4386"/>
                  </a:lnTo>
                  <a:lnTo>
                    <a:pt x="4849" y="4386"/>
                  </a:lnTo>
                  <a:lnTo>
                    <a:pt x="4933" y="4386"/>
                  </a:lnTo>
                  <a:lnTo>
                    <a:pt x="4933" y="4386"/>
                  </a:lnTo>
                  <a:lnTo>
                    <a:pt x="5060" y="4301"/>
                  </a:lnTo>
                  <a:lnTo>
                    <a:pt x="5144" y="4217"/>
                  </a:lnTo>
                  <a:lnTo>
                    <a:pt x="5313" y="4006"/>
                  </a:lnTo>
                  <a:lnTo>
                    <a:pt x="5313" y="4006"/>
                  </a:lnTo>
                  <a:lnTo>
                    <a:pt x="5439" y="3711"/>
                  </a:lnTo>
                  <a:lnTo>
                    <a:pt x="5481" y="3416"/>
                  </a:lnTo>
                  <a:lnTo>
                    <a:pt x="5524" y="3121"/>
                  </a:lnTo>
                  <a:lnTo>
                    <a:pt x="5481" y="2825"/>
                  </a:lnTo>
                  <a:lnTo>
                    <a:pt x="5481" y="2825"/>
                  </a:lnTo>
                  <a:lnTo>
                    <a:pt x="5819" y="3163"/>
                  </a:lnTo>
                  <a:lnTo>
                    <a:pt x="5987" y="3289"/>
                  </a:lnTo>
                  <a:lnTo>
                    <a:pt x="6240" y="3374"/>
                  </a:lnTo>
                  <a:lnTo>
                    <a:pt x="6240" y="3374"/>
                  </a:lnTo>
                  <a:lnTo>
                    <a:pt x="6451" y="3374"/>
                  </a:lnTo>
                  <a:lnTo>
                    <a:pt x="6704" y="3289"/>
                  </a:lnTo>
                  <a:lnTo>
                    <a:pt x="6789" y="3247"/>
                  </a:lnTo>
                  <a:lnTo>
                    <a:pt x="6873" y="3163"/>
                  </a:lnTo>
                  <a:lnTo>
                    <a:pt x="6915" y="3078"/>
                  </a:lnTo>
                  <a:lnTo>
                    <a:pt x="6957" y="2952"/>
                  </a:lnTo>
                  <a:lnTo>
                    <a:pt x="6957" y="2952"/>
                  </a:lnTo>
                  <a:lnTo>
                    <a:pt x="6915" y="2783"/>
                  </a:lnTo>
                  <a:lnTo>
                    <a:pt x="6831" y="2657"/>
                  </a:lnTo>
                  <a:lnTo>
                    <a:pt x="6620" y="2404"/>
                  </a:lnTo>
                  <a:lnTo>
                    <a:pt x="6620" y="2404"/>
                  </a:lnTo>
                  <a:lnTo>
                    <a:pt x="6620" y="2404"/>
                  </a:lnTo>
                  <a:lnTo>
                    <a:pt x="7252" y="2488"/>
                  </a:lnTo>
                  <a:lnTo>
                    <a:pt x="7252" y="2488"/>
                  </a:lnTo>
                  <a:lnTo>
                    <a:pt x="7463" y="2488"/>
                  </a:lnTo>
                  <a:lnTo>
                    <a:pt x="7632" y="2446"/>
                  </a:lnTo>
                  <a:lnTo>
                    <a:pt x="7632" y="2446"/>
                  </a:lnTo>
                  <a:lnTo>
                    <a:pt x="7801" y="2319"/>
                  </a:lnTo>
                  <a:lnTo>
                    <a:pt x="7927" y="2151"/>
                  </a:lnTo>
                  <a:lnTo>
                    <a:pt x="7969" y="1940"/>
                  </a:lnTo>
                  <a:lnTo>
                    <a:pt x="796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329825" y="2043725"/>
              <a:ext cx="502825" cy="586100"/>
            </a:xfrm>
            <a:custGeom>
              <a:avLst/>
              <a:gdLst/>
              <a:ahLst/>
              <a:cxnLst/>
              <a:rect l="l" t="t" r="r" b="b"/>
              <a:pathLst>
                <a:path w="20113" h="23444" extrusionOk="0">
                  <a:moveTo>
                    <a:pt x="548" y="0"/>
                  </a:moveTo>
                  <a:lnTo>
                    <a:pt x="422" y="42"/>
                  </a:lnTo>
                  <a:lnTo>
                    <a:pt x="295" y="127"/>
                  </a:lnTo>
                  <a:lnTo>
                    <a:pt x="211" y="211"/>
                  </a:lnTo>
                  <a:lnTo>
                    <a:pt x="127" y="295"/>
                  </a:lnTo>
                  <a:lnTo>
                    <a:pt x="42" y="422"/>
                  </a:lnTo>
                  <a:lnTo>
                    <a:pt x="0" y="548"/>
                  </a:lnTo>
                  <a:lnTo>
                    <a:pt x="0" y="717"/>
                  </a:lnTo>
                  <a:lnTo>
                    <a:pt x="0" y="22727"/>
                  </a:lnTo>
                  <a:lnTo>
                    <a:pt x="0" y="22895"/>
                  </a:lnTo>
                  <a:lnTo>
                    <a:pt x="42" y="23022"/>
                  </a:lnTo>
                  <a:lnTo>
                    <a:pt x="127" y="23148"/>
                  </a:lnTo>
                  <a:lnTo>
                    <a:pt x="211" y="23233"/>
                  </a:lnTo>
                  <a:lnTo>
                    <a:pt x="295" y="23317"/>
                  </a:lnTo>
                  <a:lnTo>
                    <a:pt x="422" y="23401"/>
                  </a:lnTo>
                  <a:lnTo>
                    <a:pt x="548" y="23443"/>
                  </a:lnTo>
                  <a:lnTo>
                    <a:pt x="5777" y="23443"/>
                  </a:lnTo>
                  <a:lnTo>
                    <a:pt x="5903" y="23401"/>
                  </a:lnTo>
                  <a:lnTo>
                    <a:pt x="6030" y="23317"/>
                  </a:lnTo>
                  <a:lnTo>
                    <a:pt x="6156" y="23233"/>
                  </a:lnTo>
                  <a:lnTo>
                    <a:pt x="6241" y="23148"/>
                  </a:lnTo>
                  <a:lnTo>
                    <a:pt x="6325" y="23022"/>
                  </a:lnTo>
                  <a:lnTo>
                    <a:pt x="6367" y="22895"/>
                  </a:lnTo>
                  <a:lnTo>
                    <a:pt x="6367" y="22727"/>
                  </a:lnTo>
                  <a:lnTo>
                    <a:pt x="6367" y="16360"/>
                  </a:lnTo>
                  <a:lnTo>
                    <a:pt x="6409" y="16065"/>
                  </a:lnTo>
                  <a:lnTo>
                    <a:pt x="6494" y="15770"/>
                  </a:lnTo>
                  <a:lnTo>
                    <a:pt x="6620" y="15474"/>
                  </a:lnTo>
                  <a:lnTo>
                    <a:pt x="6831" y="15264"/>
                  </a:lnTo>
                  <a:lnTo>
                    <a:pt x="7084" y="15053"/>
                  </a:lnTo>
                  <a:lnTo>
                    <a:pt x="7337" y="14884"/>
                  </a:lnTo>
                  <a:lnTo>
                    <a:pt x="7632" y="14800"/>
                  </a:lnTo>
                  <a:lnTo>
                    <a:pt x="7969" y="14758"/>
                  </a:lnTo>
                  <a:lnTo>
                    <a:pt x="12144" y="14758"/>
                  </a:lnTo>
                  <a:lnTo>
                    <a:pt x="12439" y="14800"/>
                  </a:lnTo>
                  <a:lnTo>
                    <a:pt x="12734" y="14884"/>
                  </a:lnTo>
                  <a:lnTo>
                    <a:pt x="13029" y="15053"/>
                  </a:lnTo>
                  <a:lnTo>
                    <a:pt x="13282" y="15264"/>
                  </a:lnTo>
                  <a:lnTo>
                    <a:pt x="13451" y="15474"/>
                  </a:lnTo>
                  <a:lnTo>
                    <a:pt x="13620" y="15770"/>
                  </a:lnTo>
                  <a:lnTo>
                    <a:pt x="13704" y="16065"/>
                  </a:lnTo>
                  <a:lnTo>
                    <a:pt x="13746" y="16360"/>
                  </a:lnTo>
                  <a:lnTo>
                    <a:pt x="13746" y="22727"/>
                  </a:lnTo>
                  <a:lnTo>
                    <a:pt x="13746" y="22895"/>
                  </a:lnTo>
                  <a:lnTo>
                    <a:pt x="13788" y="23022"/>
                  </a:lnTo>
                  <a:lnTo>
                    <a:pt x="13873" y="23148"/>
                  </a:lnTo>
                  <a:lnTo>
                    <a:pt x="13957" y="23233"/>
                  </a:lnTo>
                  <a:lnTo>
                    <a:pt x="14041" y="23317"/>
                  </a:lnTo>
                  <a:lnTo>
                    <a:pt x="14168" y="23401"/>
                  </a:lnTo>
                  <a:lnTo>
                    <a:pt x="14294" y="23443"/>
                  </a:lnTo>
                  <a:lnTo>
                    <a:pt x="19523" y="23443"/>
                  </a:lnTo>
                  <a:lnTo>
                    <a:pt x="19649" y="23401"/>
                  </a:lnTo>
                  <a:lnTo>
                    <a:pt x="19776" y="23317"/>
                  </a:lnTo>
                  <a:lnTo>
                    <a:pt x="19902" y="23233"/>
                  </a:lnTo>
                  <a:lnTo>
                    <a:pt x="19986" y="23148"/>
                  </a:lnTo>
                  <a:lnTo>
                    <a:pt x="20071" y="23022"/>
                  </a:lnTo>
                  <a:lnTo>
                    <a:pt x="20113" y="22895"/>
                  </a:lnTo>
                  <a:lnTo>
                    <a:pt x="20113" y="22727"/>
                  </a:lnTo>
                  <a:lnTo>
                    <a:pt x="20113" y="717"/>
                  </a:lnTo>
                  <a:lnTo>
                    <a:pt x="20113" y="548"/>
                  </a:lnTo>
                  <a:lnTo>
                    <a:pt x="20071" y="422"/>
                  </a:lnTo>
                  <a:lnTo>
                    <a:pt x="19986" y="295"/>
                  </a:lnTo>
                  <a:lnTo>
                    <a:pt x="19902" y="211"/>
                  </a:lnTo>
                  <a:lnTo>
                    <a:pt x="19776" y="127"/>
                  </a:lnTo>
                  <a:lnTo>
                    <a:pt x="19649" y="42"/>
                  </a:lnTo>
                  <a:lnTo>
                    <a:pt x="19523" y="0"/>
                  </a:lnTo>
                  <a:lnTo>
                    <a:pt x="14294" y="0"/>
                  </a:lnTo>
                  <a:lnTo>
                    <a:pt x="14168" y="42"/>
                  </a:lnTo>
                  <a:lnTo>
                    <a:pt x="14041" y="127"/>
                  </a:lnTo>
                  <a:lnTo>
                    <a:pt x="13957" y="211"/>
                  </a:lnTo>
                  <a:lnTo>
                    <a:pt x="13873" y="295"/>
                  </a:lnTo>
                  <a:lnTo>
                    <a:pt x="13788" y="422"/>
                  </a:lnTo>
                  <a:lnTo>
                    <a:pt x="13746" y="548"/>
                  </a:lnTo>
                  <a:lnTo>
                    <a:pt x="13746" y="717"/>
                  </a:lnTo>
                  <a:lnTo>
                    <a:pt x="13746" y="6198"/>
                  </a:lnTo>
                  <a:lnTo>
                    <a:pt x="13704" y="6536"/>
                  </a:lnTo>
                  <a:lnTo>
                    <a:pt x="13620" y="6831"/>
                  </a:lnTo>
                  <a:lnTo>
                    <a:pt x="13451" y="7084"/>
                  </a:lnTo>
                  <a:lnTo>
                    <a:pt x="13282" y="7337"/>
                  </a:lnTo>
                  <a:lnTo>
                    <a:pt x="13029" y="7548"/>
                  </a:lnTo>
                  <a:lnTo>
                    <a:pt x="12734" y="7674"/>
                  </a:lnTo>
                  <a:lnTo>
                    <a:pt x="12439" y="7758"/>
                  </a:lnTo>
                  <a:lnTo>
                    <a:pt x="12144" y="7800"/>
                  </a:lnTo>
                  <a:lnTo>
                    <a:pt x="7969" y="7800"/>
                  </a:lnTo>
                  <a:lnTo>
                    <a:pt x="7632" y="7758"/>
                  </a:lnTo>
                  <a:lnTo>
                    <a:pt x="7337" y="7674"/>
                  </a:lnTo>
                  <a:lnTo>
                    <a:pt x="7084" y="7548"/>
                  </a:lnTo>
                  <a:lnTo>
                    <a:pt x="6831" y="7337"/>
                  </a:lnTo>
                  <a:lnTo>
                    <a:pt x="6620" y="7084"/>
                  </a:lnTo>
                  <a:lnTo>
                    <a:pt x="6494" y="6831"/>
                  </a:lnTo>
                  <a:lnTo>
                    <a:pt x="6409" y="6536"/>
                  </a:lnTo>
                  <a:lnTo>
                    <a:pt x="6367" y="6198"/>
                  </a:lnTo>
                  <a:lnTo>
                    <a:pt x="6367" y="717"/>
                  </a:lnTo>
                  <a:lnTo>
                    <a:pt x="6367" y="548"/>
                  </a:lnTo>
                  <a:lnTo>
                    <a:pt x="6325" y="422"/>
                  </a:lnTo>
                  <a:lnTo>
                    <a:pt x="6241" y="295"/>
                  </a:lnTo>
                  <a:lnTo>
                    <a:pt x="6156" y="211"/>
                  </a:lnTo>
                  <a:lnTo>
                    <a:pt x="6030" y="127"/>
                  </a:lnTo>
                  <a:lnTo>
                    <a:pt x="5903" y="42"/>
                  </a:lnTo>
                  <a:lnTo>
                    <a:pt x="5777" y="0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329825" y="2043725"/>
              <a:ext cx="502825" cy="586100"/>
            </a:xfrm>
            <a:custGeom>
              <a:avLst/>
              <a:gdLst/>
              <a:ahLst/>
              <a:cxnLst/>
              <a:rect l="l" t="t" r="r" b="b"/>
              <a:pathLst>
                <a:path w="20113" h="23444" fill="none" extrusionOk="0">
                  <a:moveTo>
                    <a:pt x="19396" y="23443"/>
                  </a:moveTo>
                  <a:lnTo>
                    <a:pt x="14463" y="23443"/>
                  </a:lnTo>
                  <a:lnTo>
                    <a:pt x="14463" y="23443"/>
                  </a:lnTo>
                  <a:lnTo>
                    <a:pt x="14294" y="23443"/>
                  </a:lnTo>
                  <a:lnTo>
                    <a:pt x="14168" y="23401"/>
                  </a:lnTo>
                  <a:lnTo>
                    <a:pt x="14041" y="23317"/>
                  </a:lnTo>
                  <a:lnTo>
                    <a:pt x="13957" y="23233"/>
                  </a:lnTo>
                  <a:lnTo>
                    <a:pt x="13873" y="23148"/>
                  </a:lnTo>
                  <a:lnTo>
                    <a:pt x="13788" y="23022"/>
                  </a:lnTo>
                  <a:lnTo>
                    <a:pt x="13746" y="22895"/>
                  </a:lnTo>
                  <a:lnTo>
                    <a:pt x="13746" y="22727"/>
                  </a:lnTo>
                  <a:lnTo>
                    <a:pt x="13746" y="16360"/>
                  </a:lnTo>
                  <a:lnTo>
                    <a:pt x="13746" y="16360"/>
                  </a:lnTo>
                  <a:lnTo>
                    <a:pt x="13704" y="16065"/>
                  </a:lnTo>
                  <a:lnTo>
                    <a:pt x="13620" y="15770"/>
                  </a:lnTo>
                  <a:lnTo>
                    <a:pt x="13451" y="15474"/>
                  </a:lnTo>
                  <a:lnTo>
                    <a:pt x="13282" y="15264"/>
                  </a:lnTo>
                  <a:lnTo>
                    <a:pt x="13029" y="15053"/>
                  </a:lnTo>
                  <a:lnTo>
                    <a:pt x="12734" y="14884"/>
                  </a:lnTo>
                  <a:lnTo>
                    <a:pt x="12439" y="14800"/>
                  </a:lnTo>
                  <a:lnTo>
                    <a:pt x="12144" y="14758"/>
                  </a:lnTo>
                  <a:lnTo>
                    <a:pt x="7969" y="14758"/>
                  </a:lnTo>
                  <a:lnTo>
                    <a:pt x="7969" y="14758"/>
                  </a:lnTo>
                  <a:lnTo>
                    <a:pt x="7632" y="14800"/>
                  </a:lnTo>
                  <a:lnTo>
                    <a:pt x="7337" y="14884"/>
                  </a:lnTo>
                  <a:lnTo>
                    <a:pt x="7084" y="15053"/>
                  </a:lnTo>
                  <a:lnTo>
                    <a:pt x="6831" y="15264"/>
                  </a:lnTo>
                  <a:lnTo>
                    <a:pt x="6620" y="15474"/>
                  </a:lnTo>
                  <a:lnTo>
                    <a:pt x="6494" y="15770"/>
                  </a:lnTo>
                  <a:lnTo>
                    <a:pt x="6409" y="16065"/>
                  </a:lnTo>
                  <a:lnTo>
                    <a:pt x="6367" y="16360"/>
                  </a:lnTo>
                  <a:lnTo>
                    <a:pt x="6367" y="22727"/>
                  </a:lnTo>
                  <a:lnTo>
                    <a:pt x="6367" y="22727"/>
                  </a:lnTo>
                  <a:lnTo>
                    <a:pt x="6367" y="22895"/>
                  </a:lnTo>
                  <a:lnTo>
                    <a:pt x="6325" y="23022"/>
                  </a:lnTo>
                  <a:lnTo>
                    <a:pt x="6241" y="23148"/>
                  </a:lnTo>
                  <a:lnTo>
                    <a:pt x="6156" y="23233"/>
                  </a:lnTo>
                  <a:lnTo>
                    <a:pt x="6030" y="23317"/>
                  </a:lnTo>
                  <a:lnTo>
                    <a:pt x="5903" y="23401"/>
                  </a:lnTo>
                  <a:lnTo>
                    <a:pt x="5777" y="23443"/>
                  </a:lnTo>
                  <a:lnTo>
                    <a:pt x="5650" y="23443"/>
                  </a:lnTo>
                  <a:lnTo>
                    <a:pt x="717" y="23443"/>
                  </a:lnTo>
                  <a:lnTo>
                    <a:pt x="717" y="23443"/>
                  </a:lnTo>
                  <a:lnTo>
                    <a:pt x="548" y="23443"/>
                  </a:lnTo>
                  <a:lnTo>
                    <a:pt x="422" y="23401"/>
                  </a:lnTo>
                  <a:lnTo>
                    <a:pt x="295" y="23317"/>
                  </a:lnTo>
                  <a:lnTo>
                    <a:pt x="211" y="23233"/>
                  </a:lnTo>
                  <a:lnTo>
                    <a:pt x="127" y="23148"/>
                  </a:lnTo>
                  <a:lnTo>
                    <a:pt x="42" y="23022"/>
                  </a:lnTo>
                  <a:lnTo>
                    <a:pt x="0" y="22895"/>
                  </a:lnTo>
                  <a:lnTo>
                    <a:pt x="0" y="22727"/>
                  </a:lnTo>
                  <a:lnTo>
                    <a:pt x="0" y="717"/>
                  </a:lnTo>
                  <a:lnTo>
                    <a:pt x="0" y="717"/>
                  </a:lnTo>
                  <a:lnTo>
                    <a:pt x="0" y="548"/>
                  </a:lnTo>
                  <a:lnTo>
                    <a:pt x="42" y="422"/>
                  </a:lnTo>
                  <a:lnTo>
                    <a:pt x="127" y="295"/>
                  </a:lnTo>
                  <a:lnTo>
                    <a:pt x="211" y="211"/>
                  </a:lnTo>
                  <a:lnTo>
                    <a:pt x="295" y="127"/>
                  </a:lnTo>
                  <a:lnTo>
                    <a:pt x="422" y="42"/>
                  </a:lnTo>
                  <a:lnTo>
                    <a:pt x="548" y="0"/>
                  </a:lnTo>
                  <a:lnTo>
                    <a:pt x="717" y="0"/>
                  </a:lnTo>
                  <a:lnTo>
                    <a:pt x="5650" y="0"/>
                  </a:lnTo>
                  <a:lnTo>
                    <a:pt x="5650" y="0"/>
                  </a:lnTo>
                  <a:lnTo>
                    <a:pt x="5777" y="0"/>
                  </a:lnTo>
                  <a:lnTo>
                    <a:pt x="5903" y="42"/>
                  </a:lnTo>
                  <a:lnTo>
                    <a:pt x="6030" y="127"/>
                  </a:lnTo>
                  <a:lnTo>
                    <a:pt x="6156" y="211"/>
                  </a:lnTo>
                  <a:lnTo>
                    <a:pt x="6241" y="295"/>
                  </a:lnTo>
                  <a:lnTo>
                    <a:pt x="6325" y="422"/>
                  </a:lnTo>
                  <a:lnTo>
                    <a:pt x="6367" y="548"/>
                  </a:lnTo>
                  <a:lnTo>
                    <a:pt x="6367" y="717"/>
                  </a:lnTo>
                  <a:lnTo>
                    <a:pt x="6367" y="6198"/>
                  </a:lnTo>
                  <a:lnTo>
                    <a:pt x="6367" y="6198"/>
                  </a:lnTo>
                  <a:lnTo>
                    <a:pt x="6409" y="6536"/>
                  </a:lnTo>
                  <a:lnTo>
                    <a:pt x="6494" y="6831"/>
                  </a:lnTo>
                  <a:lnTo>
                    <a:pt x="6620" y="7084"/>
                  </a:lnTo>
                  <a:lnTo>
                    <a:pt x="6831" y="7337"/>
                  </a:lnTo>
                  <a:lnTo>
                    <a:pt x="7084" y="7548"/>
                  </a:lnTo>
                  <a:lnTo>
                    <a:pt x="7337" y="7674"/>
                  </a:lnTo>
                  <a:lnTo>
                    <a:pt x="7632" y="7758"/>
                  </a:lnTo>
                  <a:lnTo>
                    <a:pt x="7969" y="7800"/>
                  </a:lnTo>
                  <a:lnTo>
                    <a:pt x="12144" y="7800"/>
                  </a:lnTo>
                  <a:lnTo>
                    <a:pt x="12144" y="7800"/>
                  </a:lnTo>
                  <a:lnTo>
                    <a:pt x="12439" y="7758"/>
                  </a:lnTo>
                  <a:lnTo>
                    <a:pt x="12734" y="7674"/>
                  </a:lnTo>
                  <a:lnTo>
                    <a:pt x="13029" y="7548"/>
                  </a:lnTo>
                  <a:lnTo>
                    <a:pt x="13282" y="7337"/>
                  </a:lnTo>
                  <a:lnTo>
                    <a:pt x="13451" y="7084"/>
                  </a:lnTo>
                  <a:lnTo>
                    <a:pt x="13620" y="6831"/>
                  </a:lnTo>
                  <a:lnTo>
                    <a:pt x="13704" y="6536"/>
                  </a:lnTo>
                  <a:lnTo>
                    <a:pt x="13746" y="6198"/>
                  </a:lnTo>
                  <a:lnTo>
                    <a:pt x="13746" y="717"/>
                  </a:lnTo>
                  <a:lnTo>
                    <a:pt x="13746" y="717"/>
                  </a:lnTo>
                  <a:lnTo>
                    <a:pt x="13746" y="548"/>
                  </a:lnTo>
                  <a:lnTo>
                    <a:pt x="13788" y="422"/>
                  </a:lnTo>
                  <a:lnTo>
                    <a:pt x="13873" y="295"/>
                  </a:lnTo>
                  <a:lnTo>
                    <a:pt x="13957" y="211"/>
                  </a:lnTo>
                  <a:lnTo>
                    <a:pt x="14041" y="127"/>
                  </a:lnTo>
                  <a:lnTo>
                    <a:pt x="14168" y="42"/>
                  </a:lnTo>
                  <a:lnTo>
                    <a:pt x="14294" y="0"/>
                  </a:lnTo>
                  <a:lnTo>
                    <a:pt x="14463" y="0"/>
                  </a:lnTo>
                  <a:lnTo>
                    <a:pt x="19396" y="0"/>
                  </a:lnTo>
                  <a:lnTo>
                    <a:pt x="19396" y="0"/>
                  </a:lnTo>
                  <a:lnTo>
                    <a:pt x="19523" y="0"/>
                  </a:lnTo>
                  <a:lnTo>
                    <a:pt x="19649" y="42"/>
                  </a:lnTo>
                  <a:lnTo>
                    <a:pt x="19776" y="127"/>
                  </a:lnTo>
                  <a:lnTo>
                    <a:pt x="19902" y="211"/>
                  </a:lnTo>
                  <a:lnTo>
                    <a:pt x="19986" y="295"/>
                  </a:lnTo>
                  <a:lnTo>
                    <a:pt x="20071" y="422"/>
                  </a:lnTo>
                  <a:lnTo>
                    <a:pt x="20113" y="548"/>
                  </a:lnTo>
                  <a:lnTo>
                    <a:pt x="20113" y="717"/>
                  </a:lnTo>
                  <a:lnTo>
                    <a:pt x="20113" y="22727"/>
                  </a:lnTo>
                  <a:lnTo>
                    <a:pt x="20113" y="22727"/>
                  </a:lnTo>
                  <a:lnTo>
                    <a:pt x="20113" y="22895"/>
                  </a:lnTo>
                  <a:lnTo>
                    <a:pt x="20071" y="23022"/>
                  </a:lnTo>
                  <a:lnTo>
                    <a:pt x="19986" y="23148"/>
                  </a:lnTo>
                  <a:lnTo>
                    <a:pt x="19902" y="23233"/>
                  </a:lnTo>
                  <a:lnTo>
                    <a:pt x="19776" y="23317"/>
                  </a:lnTo>
                  <a:lnTo>
                    <a:pt x="19649" y="23401"/>
                  </a:lnTo>
                  <a:lnTo>
                    <a:pt x="19523" y="23443"/>
                  </a:lnTo>
                  <a:lnTo>
                    <a:pt x="19396" y="234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487950" y="2264025"/>
              <a:ext cx="182375" cy="111750"/>
            </a:xfrm>
            <a:custGeom>
              <a:avLst/>
              <a:gdLst/>
              <a:ahLst/>
              <a:cxnLst/>
              <a:rect l="l" t="t" r="r" b="b"/>
              <a:pathLst>
                <a:path w="7295" h="4470" extrusionOk="0">
                  <a:moveTo>
                    <a:pt x="1687" y="0"/>
                  </a:moveTo>
                  <a:lnTo>
                    <a:pt x="1349" y="43"/>
                  </a:lnTo>
                  <a:lnTo>
                    <a:pt x="1054" y="127"/>
                  </a:lnTo>
                  <a:lnTo>
                    <a:pt x="801" y="253"/>
                  </a:lnTo>
                  <a:lnTo>
                    <a:pt x="590" y="422"/>
                  </a:lnTo>
                  <a:lnTo>
                    <a:pt x="380" y="633"/>
                  </a:lnTo>
                  <a:lnTo>
                    <a:pt x="211" y="886"/>
                  </a:lnTo>
                  <a:lnTo>
                    <a:pt x="84" y="1139"/>
                  </a:lnTo>
                  <a:lnTo>
                    <a:pt x="42" y="1392"/>
                  </a:lnTo>
                  <a:lnTo>
                    <a:pt x="0" y="1687"/>
                  </a:lnTo>
                  <a:lnTo>
                    <a:pt x="0" y="1982"/>
                  </a:lnTo>
                  <a:lnTo>
                    <a:pt x="84" y="2277"/>
                  </a:lnTo>
                  <a:lnTo>
                    <a:pt x="169" y="2530"/>
                  </a:lnTo>
                  <a:lnTo>
                    <a:pt x="295" y="2783"/>
                  </a:lnTo>
                  <a:lnTo>
                    <a:pt x="464" y="3036"/>
                  </a:lnTo>
                  <a:lnTo>
                    <a:pt x="632" y="3247"/>
                  </a:lnTo>
                  <a:lnTo>
                    <a:pt x="843" y="3458"/>
                  </a:lnTo>
                  <a:lnTo>
                    <a:pt x="1054" y="3627"/>
                  </a:lnTo>
                  <a:lnTo>
                    <a:pt x="1265" y="3795"/>
                  </a:lnTo>
                  <a:lnTo>
                    <a:pt x="1813" y="4090"/>
                  </a:lnTo>
                  <a:lnTo>
                    <a:pt x="2361" y="4301"/>
                  </a:lnTo>
                  <a:lnTo>
                    <a:pt x="2994" y="4428"/>
                  </a:lnTo>
                  <a:lnTo>
                    <a:pt x="3626" y="4470"/>
                  </a:lnTo>
                  <a:lnTo>
                    <a:pt x="4090" y="4428"/>
                  </a:lnTo>
                  <a:lnTo>
                    <a:pt x="4554" y="4386"/>
                  </a:lnTo>
                  <a:lnTo>
                    <a:pt x="4975" y="4259"/>
                  </a:lnTo>
                  <a:lnTo>
                    <a:pt x="5355" y="4090"/>
                  </a:lnTo>
                  <a:lnTo>
                    <a:pt x="5692" y="3922"/>
                  </a:lnTo>
                  <a:lnTo>
                    <a:pt x="6030" y="3711"/>
                  </a:lnTo>
                  <a:lnTo>
                    <a:pt x="6325" y="3458"/>
                  </a:lnTo>
                  <a:lnTo>
                    <a:pt x="6578" y="3205"/>
                  </a:lnTo>
                  <a:lnTo>
                    <a:pt x="6789" y="2910"/>
                  </a:lnTo>
                  <a:lnTo>
                    <a:pt x="6957" y="2657"/>
                  </a:lnTo>
                  <a:lnTo>
                    <a:pt x="7084" y="2362"/>
                  </a:lnTo>
                  <a:lnTo>
                    <a:pt x="7210" y="2066"/>
                  </a:lnTo>
                  <a:lnTo>
                    <a:pt x="7295" y="1771"/>
                  </a:lnTo>
                  <a:lnTo>
                    <a:pt x="7295" y="1518"/>
                  </a:lnTo>
                  <a:lnTo>
                    <a:pt x="7295" y="1265"/>
                  </a:lnTo>
                  <a:lnTo>
                    <a:pt x="7252" y="1055"/>
                  </a:lnTo>
                  <a:lnTo>
                    <a:pt x="7168" y="844"/>
                  </a:lnTo>
                  <a:lnTo>
                    <a:pt x="7084" y="675"/>
                  </a:lnTo>
                  <a:lnTo>
                    <a:pt x="6957" y="549"/>
                  </a:lnTo>
                  <a:lnTo>
                    <a:pt x="6789" y="380"/>
                  </a:lnTo>
                  <a:lnTo>
                    <a:pt x="6620" y="253"/>
                  </a:lnTo>
                  <a:lnTo>
                    <a:pt x="6409" y="169"/>
                  </a:lnTo>
                  <a:lnTo>
                    <a:pt x="6156" y="85"/>
                  </a:lnTo>
                  <a:lnTo>
                    <a:pt x="5566" y="85"/>
                  </a:lnTo>
                  <a:lnTo>
                    <a:pt x="5144" y="211"/>
                  </a:lnTo>
                  <a:lnTo>
                    <a:pt x="4722" y="422"/>
                  </a:lnTo>
                  <a:lnTo>
                    <a:pt x="4259" y="717"/>
                  </a:lnTo>
                  <a:lnTo>
                    <a:pt x="4174" y="759"/>
                  </a:lnTo>
                  <a:lnTo>
                    <a:pt x="4048" y="802"/>
                  </a:lnTo>
                  <a:lnTo>
                    <a:pt x="3837" y="802"/>
                  </a:lnTo>
                  <a:lnTo>
                    <a:pt x="3626" y="717"/>
                  </a:lnTo>
                  <a:lnTo>
                    <a:pt x="3415" y="591"/>
                  </a:lnTo>
                  <a:lnTo>
                    <a:pt x="2867" y="296"/>
                  </a:lnTo>
                  <a:lnTo>
                    <a:pt x="2572" y="169"/>
                  </a:lnTo>
                  <a:lnTo>
                    <a:pt x="2277" y="85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487950" y="2264025"/>
              <a:ext cx="182375" cy="111750"/>
            </a:xfrm>
            <a:custGeom>
              <a:avLst/>
              <a:gdLst/>
              <a:ahLst/>
              <a:cxnLst/>
              <a:rect l="l" t="t" r="r" b="b"/>
              <a:pathLst>
                <a:path w="7295" h="4470" fill="none" extrusionOk="0">
                  <a:moveTo>
                    <a:pt x="4259" y="717"/>
                  </a:moveTo>
                  <a:lnTo>
                    <a:pt x="4259" y="717"/>
                  </a:lnTo>
                  <a:lnTo>
                    <a:pt x="4174" y="759"/>
                  </a:lnTo>
                  <a:lnTo>
                    <a:pt x="4048" y="802"/>
                  </a:lnTo>
                  <a:lnTo>
                    <a:pt x="3837" y="802"/>
                  </a:lnTo>
                  <a:lnTo>
                    <a:pt x="3626" y="717"/>
                  </a:lnTo>
                  <a:lnTo>
                    <a:pt x="3415" y="591"/>
                  </a:lnTo>
                  <a:lnTo>
                    <a:pt x="3415" y="591"/>
                  </a:lnTo>
                  <a:lnTo>
                    <a:pt x="2867" y="296"/>
                  </a:lnTo>
                  <a:lnTo>
                    <a:pt x="2572" y="169"/>
                  </a:lnTo>
                  <a:lnTo>
                    <a:pt x="2277" y="85"/>
                  </a:lnTo>
                  <a:lnTo>
                    <a:pt x="1982" y="0"/>
                  </a:lnTo>
                  <a:lnTo>
                    <a:pt x="1687" y="0"/>
                  </a:lnTo>
                  <a:lnTo>
                    <a:pt x="1349" y="43"/>
                  </a:lnTo>
                  <a:lnTo>
                    <a:pt x="1054" y="127"/>
                  </a:lnTo>
                  <a:lnTo>
                    <a:pt x="1054" y="127"/>
                  </a:lnTo>
                  <a:lnTo>
                    <a:pt x="801" y="253"/>
                  </a:lnTo>
                  <a:lnTo>
                    <a:pt x="590" y="422"/>
                  </a:lnTo>
                  <a:lnTo>
                    <a:pt x="380" y="633"/>
                  </a:lnTo>
                  <a:lnTo>
                    <a:pt x="211" y="886"/>
                  </a:lnTo>
                  <a:lnTo>
                    <a:pt x="84" y="1139"/>
                  </a:lnTo>
                  <a:lnTo>
                    <a:pt x="42" y="1392"/>
                  </a:lnTo>
                  <a:lnTo>
                    <a:pt x="0" y="1687"/>
                  </a:lnTo>
                  <a:lnTo>
                    <a:pt x="0" y="1982"/>
                  </a:lnTo>
                  <a:lnTo>
                    <a:pt x="0" y="1982"/>
                  </a:lnTo>
                  <a:lnTo>
                    <a:pt x="84" y="2277"/>
                  </a:lnTo>
                  <a:lnTo>
                    <a:pt x="169" y="2530"/>
                  </a:lnTo>
                  <a:lnTo>
                    <a:pt x="295" y="2783"/>
                  </a:lnTo>
                  <a:lnTo>
                    <a:pt x="464" y="3036"/>
                  </a:lnTo>
                  <a:lnTo>
                    <a:pt x="632" y="3247"/>
                  </a:lnTo>
                  <a:lnTo>
                    <a:pt x="843" y="3458"/>
                  </a:lnTo>
                  <a:lnTo>
                    <a:pt x="1054" y="3627"/>
                  </a:lnTo>
                  <a:lnTo>
                    <a:pt x="1265" y="3795"/>
                  </a:lnTo>
                  <a:lnTo>
                    <a:pt x="1813" y="4090"/>
                  </a:lnTo>
                  <a:lnTo>
                    <a:pt x="2361" y="4301"/>
                  </a:lnTo>
                  <a:lnTo>
                    <a:pt x="2994" y="4428"/>
                  </a:lnTo>
                  <a:lnTo>
                    <a:pt x="3626" y="4470"/>
                  </a:lnTo>
                  <a:lnTo>
                    <a:pt x="3626" y="4470"/>
                  </a:lnTo>
                  <a:lnTo>
                    <a:pt x="4090" y="4428"/>
                  </a:lnTo>
                  <a:lnTo>
                    <a:pt x="4554" y="4386"/>
                  </a:lnTo>
                  <a:lnTo>
                    <a:pt x="4975" y="4259"/>
                  </a:lnTo>
                  <a:lnTo>
                    <a:pt x="5355" y="4090"/>
                  </a:lnTo>
                  <a:lnTo>
                    <a:pt x="5692" y="3922"/>
                  </a:lnTo>
                  <a:lnTo>
                    <a:pt x="6030" y="3711"/>
                  </a:lnTo>
                  <a:lnTo>
                    <a:pt x="6325" y="3458"/>
                  </a:lnTo>
                  <a:lnTo>
                    <a:pt x="6578" y="3205"/>
                  </a:lnTo>
                  <a:lnTo>
                    <a:pt x="6789" y="2910"/>
                  </a:lnTo>
                  <a:lnTo>
                    <a:pt x="6957" y="2657"/>
                  </a:lnTo>
                  <a:lnTo>
                    <a:pt x="7084" y="2362"/>
                  </a:lnTo>
                  <a:lnTo>
                    <a:pt x="7210" y="2066"/>
                  </a:lnTo>
                  <a:lnTo>
                    <a:pt x="7295" y="1771"/>
                  </a:lnTo>
                  <a:lnTo>
                    <a:pt x="7295" y="1518"/>
                  </a:lnTo>
                  <a:lnTo>
                    <a:pt x="7295" y="1265"/>
                  </a:lnTo>
                  <a:lnTo>
                    <a:pt x="7252" y="1055"/>
                  </a:lnTo>
                  <a:lnTo>
                    <a:pt x="7252" y="1055"/>
                  </a:lnTo>
                  <a:lnTo>
                    <a:pt x="7168" y="844"/>
                  </a:lnTo>
                  <a:lnTo>
                    <a:pt x="7084" y="675"/>
                  </a:lnTo>
                  <a:lnTo>
                    <a:pt x="6957" y="549"/>
                  </a:lnTo>
                  <a:lnTo>
                    <a:pt x="6789" y="380"/>
                  </a:lnTo>
                  <a:lnTo>
                    <a:pt x="6620" y="253"/>
                  </a:lnTo>
                  <a:lnTo>
                    <a:pt x="6409" y="169"/>
                  </a:lnTo>
                  <a:lnTo>
                    <a:pt x="6156" y="85"/>
                  </a:lnTo>
                  <a:lnTo>
                    <a:pt x="5903" y="85"/>
                  </a:lnTo>
                  <a:lnTo>
                    <a:pt x="5903" y="85"/>
                  </a:lnTo>
                  <a:lnTo>
                    <a:pt x="5566" y="85"/>
                  </a:lnTo>
                  <a:lnTo>
                    <a:pt x="5144" y="211"/>
                  </a:lnTo>
                  <a:lnTo>
                    <a:pt x="4722" y="422"/>
                  </a:lnTo>
                  <a:lnTo>
                    <a:pt x="4259" y="7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757800" y="2272450"/>
              <a:ext cx="74850" cy="109650"/>
            </a:xfrm>
            <a:custGeom>
              <a:avLst/>
              <a:gdLst/>
              <a:ahLst/>
              <a:cxnLst/>
              <a:rect l="l" t="t" r="r" b="b"/>
              <a:pathLst>
                <a:path w="2994" h="4386" extrusionOk="0">
                  <a:moveTo>
                    <a:pt x="2193" y="1"/>
                  </a:moveTo>
                  <a:lnTo>
                    <a:pt x="1771" y="43"/>
                  </a:lnTo>
                  <a:lnTo>
                    <a:pt x="1349" y="169"/>
                  </a:lnTo>
                  <a:lnTo>
                    <a:pt x="970" y="380"/>
                  </a:lnTo>
                  <a:lnTo>
                    <a:pt x="633" y="633"/>
                  </a:lnTo>
                  <a:lnTo>
                    <a:pt x="380" y="971"/>
                  </a:lnTo>
                  <a:lnTo>
                    <a:pt x="169" y="1350"/>
                  </a:lnTo>
                  <a:lnTo>
                    <a:pt x="42" y="1729"/>
                  </a:lnTo>
                  <a:lnTo>
                    <a:pt x="0" y="2193"/>
                  </a:lnTo>
                  <a:lnTo>
                    <a:pt x="42" y="2615"/>
                  </a:lnTo>
                  <a:lnTo>
                    <a:pt x="169" y="3037"/>
                  </a:lnTo>
                  <a:lnTo>
                    <a:pt x="380" y="3416"/>
                  </a:lnTo>
                  <a:lnTo>
                    <a:pt x="633" y="3753"/>
                  </a:lnTo>
                  <a:lnTo>
                    <a:pt x="970" y="4006"/>
                  </a:lnTo>
                  <a:lnTo>
                    <a:pt x="1349" y="4217"/>
                  </a:lnTo>
                  <a:lnTo>
                    <a:pt x="1771" y="4344"/>
                  </a:lnTo>
                  <a:lnTo>
                    <a:pt x="2193" y="4386"/>
                  </a:lnTo>
                  <a:lnTo>
                    <a:pt x="2614" y="4344"/>
                  </a:lnTo>
                  <a:lnTo>
                    <a:pt x="2994" y="4217"/>
                  </a:lnTo>
                  <a:lnTo>
                    <a:pt x="2994" y="127"/>
                  </a:lnTo>
                  <a:lnTo>
                    <a:pt x="2614" y="43"/>
                  </a:lnTo>
                  <a:lnTo>
                    <a:pt x="2193" y="1"/>
                  </a:lnTo>
                  <a:close/>
                </a:path>
              </a:pathLst>
            </a:custGeom>
            <a:solidFill>
              <a:srgbClr val="296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757800" y="2272450"/>
              <a:ext cx="74850" cy="109650"/>
            </a:xfrm>
            <a:custGeom>
              <a:avLst/>
              <a:gdLst/>
              <a:ahLst/>
              <a:cxnLst/>
              <a:rect l="l" t="t" r="r" b="b"/>
              <a:pathLst>
                <a:path w="2994" h="4386" fill="none" extrusionOk="0">
                  <a:moveTo>
                    <a:pt x="2193" y="1"/>
                  </a:moveTo>
                  <a:lnTo>
                    <a:pt x="2193" y="1"/>
                  </a:lnTo>
                  <a:lnTo>
                    <a:pt x="1771" y="43"/>
                  </a:lnTo>
                  <a:lnTo>
                    <a:pt x="1349" y="169"/>
                  </a:lnTo>
                  <a:lnTo>
                    <a:pt x="970" y="380"/>
                  </a:lnTo>
                  <a:lnTo>
                    <a:pt x="633" y="633"/>
                  </a:lnTo>
                  <a:lnTo>
                    <a:pt x="380" y="971"/>
                  </a:lnTo>
                  <a:lnTo>
                    <a:pt x="169" y="1350"/>
                  </a:lnTo>
                  <a:lnTo>
                    <a:pt x="42" y="1729"/>
                  </a:lnTo>
                  <a:lnTo>
                    <a:pt x="0" y="2193"/>
                  </a:lnTo>
                  <a:lnTo>
                    <a:pt x="0" y="2193"/>
                  </a:lnTo>
                  <a:lnTo>
                    <a:pt x="42" y="2615"/>
                  </a:lnTo>
                  <a:lnTo>
                    <a:pt x="169" y="3037"/>
                  </a:lnTo>
                  <a:lnTo>
                    <a:pt x="380" y="3416"/>
                  </a:lnTo>
                  <a:lnTo>
                    <a:pt x="633" y="3753"/>
                  </a:lnTo>
                  <a:lnTo>
                    <a:pt x="970" y="4006"/>
                  </a:lnTo>
                  <a:lnTo>
                    <a:pt x="1349" y="4217"/>
                  </a:lnTo>
                  <a:lnTo>
                    <a:pt x="1771" y="4344"/>
                  </a:lnTo>
                  <a:lnTo>
                    <a:pt x="2193" y="4386"/>
                  </a:lnTo>
                  <a:lnTo>
                    <a:pt x="2193" y="4386"/>
                  </a:lnTo>
                  <a:lnTo>
                    <a:pt x="2614" y="4344"/>
                  </a:lnTo>
                  <a:lnTo>
                    <a:pt x="2994" y="4217"/>
                  </a:lnTo>
                  <a:lnTo>
                    <a:pt x="2994" y="127"/>
                  </a:lnTo>
                  <a:lnTo>
                    <a:pt x="2994" y="127"/>
                  </a:lnTo>
                  <a:lnTo>
                    <a:pt x="2614" y="43"/>
                  </a:lnTo>
                  <a:lnTo>
                    <a:pt x="21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329825" y="2272450"/>
              <a:ext cx="74875" cy="109650"/>
            </a:xfrm>
            <a:custGeom>
              <a:avLst/>
              <a:gdLst/>
              <a:ahLst/>
              <a:cxnLst/>
              <a:rect l="l" t="t" r="r" b="b"/>
              <a:pathLst>
                <a:path w="2995" h="4386" extrusionOk="0">
                  <a:moveTo>
                    <a:pt x="759" y="1"/>
                  </a:moveTo>
                  <a:lnTo>
                    <a:pt x="380" y="43"/>
                  </a:lnTo>
                  <a:lnTo>
                    <a:pt x="0" y="127"/>
                  </a:lnTo>
                  <a:lnTo>
                    <a:pt x="0" y="4217"/>
                  </a:lnTo>
                  <a:lnTo>
                    <a:pt x="380" y="4344"/>
                  </a:lnTo>
                  <a:lnTo>
                    <a:pt x="759" y="4386"/>
                  </a:lnTo>
                  <a:lnTo>
                    <a:pt x="1223" y="4344"/>
                  </a:lnTo>
                  <a:lnTo>
                    <a:pt x="1645" y="4217"/>
                  </a:lnTo>
                  <a:lnTo>
                    <a:pt x="2024" y="4006"/>
                  </a:lnTo>
                  <a:lnTo>
                    <a:pt x="2319" y="3753"/>
                  </a:lnTo>
                  <a:lnTo>
                    <a:pt x="2615" y="3416"/>
                  </a:lnTo>
                  <a:lnTo>
                    <a:pt x="2783" y="3037"/>
                  </a:lnTo>
                  <a:lnTo>
                    <a:pt x="2910" y="2615"/>
                  </a:lnTo>
                  <a:lnTo>
                    <a:pt x="2994" y="2193"/>
                  </a:lnTo>
                  <a:lnTo>
                    <a:pt x="2910" y="1729"/>
                  </a:lnTo>
                  <a:lnTo>
                    <a:pt x="2783" y="1350"/>
                  </a:lnTo>
                  <a:lnTo>
                    <a:pt x="2615" y="971"/>
                  </a:lnTo>
                  <a:lnTo>
                    <a:pt x="2319" y="633"/>
                  </a:lnTo>
                  <a:lnTo>
                    <a:pt x="2024" y="380"/>
                  </a:lnTo>
                  <a:lnTo>
                    <a:pt x="1645" y="169"/>
                  </a:lnTo>
                  <a:lnTo>
                    <a:pt x="1223" y="43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296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329825" y="2272450"/>
              <a:ext cx="74875" cy="109650"/>
            </a:xfrm>
            <a:custGeom>
              <a:avLst/>
              <a:gdLst/>
              <a:ahLst/>
              <a:cxnLst/>
              <a:rect l="l" t="t" r="r" b="b"/>
              <a:pathLst>
                <a:path w="2995" h="4386" fill="none" extrusionOk="0">
                  <a:moveTo>
                    <a:pt x="759" y="1"/>
                  </a:moveTo>
                  <a:lnTo>
                    <a:pt x="759" y="1"/>
                  </a:lnTo>
                  <a:lnTo>
                    <a:pt x="380" y="43"/>
                  </a:lnTo>
                  <a:lnTo>
                    <a:pt x="0" y="127"/>
                  </a:lnTo>
                  <a:lnTo>
                    <a:pt x="0" y="4217"/>
                  </a:lnTo>
                  <a:lnTo>
                    <a:pt x="0" y="4217"/>
                  </a:lnTo>
                  <a:lnTo>
                    <a:pt x="380" y="4344"/>
                  </a:lnTo>
                  <a:lnTo>
                    <a:pt x="759" y="4386"/>
                  </a:lnTo>
                  <a:lnTo>
                    <a:pt x="759" y="4386"/>
                  </a:lnTo>
                  <a:lnTo>
                    <a:pt x="1223" y="4344"/>
                  </a:lnTo>
                  <a:lnTo>
                    <a:pt x="1645" y="4217"/>
                  </a:lnTo>
                  <a:lnTo>
                    <a:pt x="2024" y="4006"/>
                  </a:lnTo>
                  <a:lnTo>
                    <a:pt x="2319" y="3753"/>
                  </a:lnTo>
                  <a:lnTo>
                    <a:pt x="2615" y="3416"/>
                  </a:lnTo>
                  <a:lnTo>
                    <a:pt x="2783" y="3037"/>
                  </a:lnTo>
                  <a:lnTo>
                    <a:pt x="2910" y="2615"/>
                  </a:lnTo>
                  <a:lnTo>
                    <a:pt x="2994" y="2193"/>
                  </a:lnTo>
                  <a:lnTo>
                    <a:pt x="2994" y="2193"/>
                  </a:lnTo>
                  <a:lnTo>
                    <a:pt x="2910" y="1729"/>
                  </a:lnTo>
                  <a:lnTo>
                    <a:pt x="2783" y="1350"/>
                  </a:lnTo>
                  <a:lnTo>
                    <a:pt x="2615" y="971"/>
                  </a:lnTo>
                  <a:lnTo>
                    <a:pt x="2319" y="633"/>
                  </a:lnTo>
                  <a:lnTo>
                    <a:pt x="2024" y="380"/>
                  </a:lnTo>
                  <a:lnTo>
                    <a:pt x="1645" y="169"/>
                  </a:lnTo>
                  <a:lnTo>
                    <a:pt x="1223" y="43"/>
                  </a:lnTo>
                  <a:lnTo>
                    <a:pt x="7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746200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extrusionOk="0">
                  <a:moveTo>
                    <a:pt x="4470" y="1"/>
                  </a:moveTo>
                  <a:lnTo>
                    <a:pt x="4343" y="43"/>
                  </a:lnTo>
                  <a:lnTo>
                    <a:pt x="3627" y="338"/>
                  </a:lnTo>
                  <a:lnTo>
                    <a:pt x="3205" y="465"/>
                  </a:lnTo>
                  <a:lnTo>
                    <a:pt x="2741" y="549"/>
                  </a:lnTo>
                  <a:lnTo>
                    <a:pt x="2235" y="633"/>
                  </a:lnTo>
                  <a:lnTo>
                    <a:pt x="1603" y="676"/>
                  </a:lnTo>
                  <a:lnTo>
                    <a:pt x="886" y="718"/>
                  </a:lnTo>
                  <a:lnTo>
                    <a:pt x="0" y="718"/>
                  </a:lnTo>
                  <a:lnTo>
                    <a:pt x="633" y="1139"/>
                  </a:lnTo>
                  <a:lnTo>
                    <a:pt x="1012" y="1224"/>
                  </a:lnTo>
                  <a:lnTo>
                    <a:pt x="1350" y="1392"/>
                  </a:lnTo>
                  <a:lnTo>
                    <a:pt x="1687" y="1603"/>
                  </a:lnTo>
                  <a:lnTo>
                    <a:pt x="2024" y="1856"/>
                  </a:lnTo>
                  <a:lnTo>
                    <a:pt x="2319" y="2067"/>
                  </a:lnTo>
                  <a:lnTo>
                    <a:pt x="2615" y="2236"/>
                  </a:lnTo>
                  <a:lnTo>
                    <a:pt x="3289" y="2531"/>
                  </a:lnTo>
                  <a:lnTo>
                    <a:pt x="3753" y="2699"/>
                  </a:lnTo>
                  <a:lnTo>
                    <a:pt x="4217" y="2742"/>
                  </a:lnTo>
                  <a:lnTo>
                    <a:pt x="4428" y="2742"/>
                  </a:lnTo>
                  <a:lnTo>
                    <a:pt x="4638" y="2699"/>
                  </a:lnTo>
                  <a:lnTo>
                    <a:pt x="4765" y="2657"/>
                  </a:lnTo>
                  <a:lnTo>
                    <a:pt x="4849" y="2531"/>
                  </a:lnTo>
                  <a:lnTo>
                    <a:pt x="4807" y="2404"/>
                  </a:lnTo>
                  <a:lnTo>
                    <a:pt x="4765" y="2278"/>
                  </a:lnTo>
                  <a:lnTo>
                    <a:pt x="4681" y="2236"/>
                  </a:lnTo>
                  <a:lnTo>
                    <a:pt x="4554" y="2151"/>
                  </a:lnTo>
                  <a:lnTo>
                    <a:pt x="4301" y="2109"/>
                  </a:lnTo>
                  <a:lnTo>
                    <a:pt x="4090" y="2067"/>
                  </a:lnTo>
                  <a:lnTo>
                    <a:pt x="4681" y="1983"/>
                  </a:lnTo>
                  <a:lnTo>
                    <a:pt x="5102" y="1898"/>
                  </a:lnTo>
                  <a:lnTo>
                    <a:pt x="5482" y="1772"/>
                  </a:lnTo>
                  <a:lnTo>
                    <a:pt x="5777" y="1561"/>
                  </a:lnTo>
                  <a:lnTo>
                    <a:pt x="5861" y="1435"/>
                  </a:lnTo>
                  <a:lnTo>
                    <a:pt x="5946" y="1308"/>
                  </a:lnTo>
                  <a:lnTo>
                    <a:pt x="5946" y="1139"/>
                  </a:lnTo>
                  <a:lnTo>
                    <a:pt x="5946" y="1055"/>
                  </a:lnTo>
                  <a:lnTo>
                    <a:pt x="5861" y="929"/>
                  </a:lnTo>
                  <a:lnTo>
                    <a:pt x="5777" y="844"/>
                  </a:lnTo>
                  <a:lnTo>
                    <a:pt x="5608" y="802"/>
                  </a:lnTo>
                  <a:lnTo>
                    <a:pt x="5397" y="802"/>
                  </a:lnTo>
                  <a:lnTo>
                    <a:pt x="5060" y="886"/>
                  </a:lnTo>
                  <a:lnTo>
                    <a:pt x="4723" y="971"/>
                  </a:lnTo>
                  <a:lnTo>
                    <a:pt x="4386" y="1055"/>
                  </a:lnTo>
                  <a:lnTo>
                    <a:pt x="4006" y="1097"/>
                  </a:lnTo>
                  <a:lnTo>
                    <a:pt x="4006" y="1097"/>
                  </a:lnTo>
                  <a:lnTo>
                    <a:pt x="4386" y="929"/>
                  </a:lnTo>
                  <a:lnTo>
                    <a:pt x="4681" y="760"/>
                  </a:lnTo>
                  <a:lnTo>
                    <a:pt x="4807" y="549"/>
                  </a:lnTo>
                  <a:lnTo>
                    <a:pt x="4849" y="338"/>
                  </a:lnTo>
                  <a:lnTo>
                    <a:pt x="4849" y="170"/>
                  </a:lnTo>
                  <a:lnTo>
                    <a:pt x="4723" y="43"/>
                  </a:lnTo>
                  <a:lnTo>
                    <a:pt x="4681" y="43"/>
                  </a:lnTo>
                  <a:lnTo>
                    <a:pt x="4554" y="1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746200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fill="none" extrusionOk="0">
                  <a:moveTo>
                    <a:pt x="0" y="718"/>
                  </a:moveTo>
                  <a:lnTo>
                    <a:pt x="0" y="718"/>
                  </a:lnTo>
                  <a:lnTo>
                    <a:pt x="886" y="718"/>
                  </a:lnTo>
                  <a:lnTo>
                    <a:pt x="1603" y="676"/>
                  </a:lnTo>
                  <a:lnTo>
                    <a:pt x="2235" y="633"/>
                  </a:lnTo>
                  <a:lnTo>
                    <a:pt x="2741" y="549"/>
                  </a:lnTo>
                  <a:lnTo>
                    <a:pt x="3205" y="465"/>
                  </a:lnTo>
                  <a:lnTo>
                    <a:pt x="3627" y="338"/>
                  </a:lnTo>
                  <a:lnTo>
                    <a:pt x="4343" y="43"/>
                  </a:lnTo>
                  <a:lnTo>
                    <a:pt x="4343" y="43"/>
                  </a:lnTo>
                  <a:lnTo>
                    <a:pt x="4470" y="1"/>
                  </a:lnTo>
                  <a:lnTo>
                    <a:pt x="4554" y="1"/>
                  </a:lnTo>
                  <a:lnTo>
                    <a:pt x="4681" y="43"/>
                  </a:lnTo>
                  <a:lnTo>
                    <a:pt x="4723" y="43"/>
                  </a:lnTo>
                  <a:lnTo>
                    <a:pt x="4849" y="170"/>
                  </a:lnTo>
                  <a:lnTo>
                    <a:pt x="4849" y="338"/>
                  </a:lnTo>
                  <a:lnTo>
                    <a:pt x="4849" y="338"/>
                  </a:lnTo>
                  <a:lnTo>
                    <a:pt x="4807" y="549"/>
                  </a:lnTo>
                  <a:lnTo>
                    <a:pt x="4681" y="760"/>
                  </a:lnTo>
                  <a:lnTo>
                    <a:pt x="4386" y="929"/>
                  </a:lnTo>
                  <a:lnTo>
                    <a:pt x="4006" y="1097"/>
                  </a:lnTo>
                  <a:lnTo>
                    <a:pt x="4006" y="1097"/>
                  </a:lnTo>
                  <a:lnTo>
                    <a:pt x="4386" y="1055"/>
                  </a:lnTo>
                  <a:lnTo>
                    <a:pt x="4723" y="971"/>
                  </a:lnTo>
                  <a:lnTo>
                    <a:pt x="5060" y="886"/>
                  </a:lnTo>
                  <a:lnTo>
                    <a:pt x="5397" y="802"/>
                  </a:lnTo>
                  <a:lnTo>
                    <a:pt x="5397" y="802"/>
                  </a:lnTo>
                  <a:lnTo>
                    <a:pt x="5608" y="802"/>
                  </a:lnTo>
                  <a:lnTo>
                    <a:pt x="5777" y="844"/>
                  </a:lnTo>
                  <a:lnTo>
                    <a:pt x="5861" y="929"/>
                  </a:lnTo>
                  <a:lnTo>
                    <a:pt x="5946" y="1055"/>
                  </a:lnTo>
                  <a:lnTo>
                    <a:pt x="5946" y="1055"/>
                  </a:lnTo>
                  <a:lnTo>
                    <a:pt x="5946" y="1139"/>
                  </a:lnTo>
                  <a:lnTo>
                    <a:pt x="5946" y="1308"/>
                  </a:lnTo>
                  <a:lnTo>
                    <a:pt x="5861" y="1435"/>
                  </a:lnTo>
                  <a:lnTo>
                    <a:pt x="5777" y="1561"/>
                  </a:lnTo>
                  <a:lnTo>
                    <a:pt x="5777" y="1561"/>
                  </a:lnTo>
                  <a:lnTo>
                    <a:pt x="5482" y="1772"/>
                  </a:lnTo>
                  <a:lnTo>
                    <a:pt x="5102" y="1898"/>
                  </a:lnTo>
                  <a:lnTo>
                    <a:pt x="4681" y="1983"/>
                  </a:lnTo>
                  <a:lnTo>
                    <a:pt x="4090" y="2067"/>
                  </a:lnTo>
                  <a:lnTo>
                    <a:pt x="4090" y="2067"/>
                  </a:lnTo>
                  <a:lnTo>
                    <a:pt x="4301" y="2109"/>
                  </a:lnTo>
                  <a:lnTo>
                    <a:pt x="4554" y="2151"/>
                  </a:lnTo>
                  <a:lnTo>
                    <a:pt x="4681" y="2236"/>
                  </a:lnTo>
                  <a:lnTo>
                    <a:pt x="4765" y="2278"/>
                  </a:lnTo>
                  <a:lnTo>
                    <a:pt x="4807" y="2404"/>
                  </a:lnTo>
                  <a:lnTo>
                    <a:pt x="4849" y="2531"/>
                  </a:lnTo>
                  <a:lnTo>
                    <a:pt x="4849" y="2531"/>
                  </a:lnTo>
                  <a:lnTo>
                    <a:pt x="4765" y="2657"/>
                  </a:lnTo>
                  <a:lnTo>
                    <a:pt x="4638" y="2699"/>
                  </a:lnTo>
                  <a:lnTo>
                    <a:pt x="4428" y="2742"/>
                  </a:lnTo>
                  <a:lnTo>
                    <a:pt x="4217" y="2742"/>
                  </a:lnTo>
                  <a:lnTo>
                    <a:pt x="3753" y="2699"/>
                  </a:lnTo>
                  <a:lnTo>
                    <a:pt x="3289" y="2531"/>
                  </a:lnTo>
                  <a:lnTo>
                    <a:pt x="3289" y="2531"/>
                  </a:lnTo>
                  <a:lnTo>
                    <a:pt x="2615" y="2236"/>
                  </a:lnTo>
                  <a:lnTo>
                    <a:pt x="2319" y="2067"/>
                  </a:lnTo>
                  <a:lnTo>
                    <a:pt x="2024" y="1856"/>
                  </a:lnTo>
                  <a:lnTo>
                    <a:pt x="2024" y="1856"/>
                  </a:lnTo>
                  <a:lnTo>
                    <a:pt x="1687" y="1603"/>
                  </a:lnTo>
                  <a:lnTo>
                    <a:pt x="1350" y="1392"/>
                  </a:lnTo>
                  <a:lnTo>
                    <a:pt x="1012" y="1224"/>
                  </a:lnTo>
                  <a:lnTo>
                    <a:pt x="633" y="11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396225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extrusionOk="0">
                  <a:moveTo>
                    <a:pt x="4470" y="1"/>
                  </a:moveTo>
                  <a:lnTo>
                    <a:pt x="4344" y="43"/>
                  </a:lnTo>
                  <a:lnTo>
                    <a:pt x="3627" y="338"/>
                  </a:lnTo>
                  <a:lnTo>
                    <a:pt x="3205" y="465"/>
                  </a:lnTo>
                  <a:lnTo>
                    <a:pt x="2741" y="549"/>
                  </a:lnTo>
                  <a:lnTo>
                    <a:pt x="2235" y="633"/>
                  </a:lnTo>
                  <a:lnTo>
                    <a:pt x="1603" y="676"/>
                  </a:lnTo>
                  <a:lnTo>
                    <a:pt x="886" y="718"/>
                  </a:lnTo>
                  <a:lnTo>
                    <a:pt x="1" y="718"/>
                  </a:lnTo>
                  <a:lnTo>
                    <a:pt x="633" y="1139"/>
                  </a:lnTo>
                  <a:lnTo>
                    <a:pt x="1013" y="1224"/>
                  </a:lnTo>
                  <a:lnTo>
                    <a:pt x="1350" y="1392"/>
                  </a:lnTo>
                  <a:lnTo>
                    <a:pt x="1687" y="1603"/>
                  </a:lnTo>
                  <a:lnTo>
                    <a:pt x="2025" y="1856"/>
                  </a:lnTo>
                  <a:lnTo>
                    <a:pt x="2320" y="2067"/>
                  </a:lnTo>
                  <a:lnTo>
                    <a:pt x="2615" y="2236"/>
                  </a:lnTo>
                  <a:lnTo>
                    <a:pt x="3290" y="2531"/>
                  </a:lnTo>
                  <a:lnTo>
                    <a:pt x="3711" y="2699"/>
                  </a:lnTo>
                  <a:lnTo>
                    <a:pt x="4217" y="2742"/>
                  </a:lnTo>
                  <a:lnTo>
                    <a:pt x="4428" y="2742"/>
                  </a:lnTo>
                  <a:lnTo>
                    <a:pt x="4639" y="2699"/>
                  </a:lnTo>
                  <a:lnTo>
                    <a:pt x="4765" y="2657"/>
                  </a:lnTo>
                  <a:lnTo>
                    <a:pt x="4850" y="2531"/>
                  </a:lnTo>
                  <a:lnTo>
                    <a:pt x="4807" y="2404"/>
                  </a:lnTo>
                  <a:lnTo>
                    <a:pt x="4765" y="2278"/>
                  </a:lnTo>
                  <a:lnTo>
                    <a:pt x="4681" y="2236"/>
                  </a:lnTo>
                  <a:lnTo>
                    <a:pt x="4554" y="2151"/>
                  </a:lnTo>
                  <a:lnTo>
                    <a:pt x="4301" y="2109"/>
                  </a:lnTo>
                  <a:lnTo>
                    <a:pt x="4091" y="2067"/>
                  </a:lnTo>
                  <a:lnTo>
                    <a:pt x="4681" y="1983"/>
                  </a:lnTo>
                  <a:lnTo>
                    <a:pt x="5103" y="1898"/>
                  </a:lnTo>
                  <a:lnTo>
                    <a:pt x="5482" y="1772"/>
                  </a:lnTo>
                  <a:lnTo>
                    <a:pt x="5735" y="1561"/>
                  </a:lnTo>
                  <a:lnTo>
                    <a:pt x="5862" y="1435"/>
                  </a:lnTo>
                  <a:lnTo>
                    <a:pt x="5946" y="1308"/>
                  </a:lnTo>
                  <a:lnTo>
                    <a:pt x="5946" y="1139"/>
                  </a:lnTo>
                  <a:lnTo>
                    <a:pt x="5946" y="1055"/>
                  </a:lnTo>
                  <a:lnTo>
                    <a:pt x="5862" y="929"/>
                  </a:lnTo>
                  <a:lnTo>
                    <a:pt x="5777" y="844"/>
                  </a:lnTo>
                  <a:lnTo>
                    <a:pt x="5609" y="802"/>
                  </a:lnTo>
                  <a:lnTo>
                    <a:pt x="5398" y="802"/>
                  </a:lnTo>
                  <a:lnTo>
                    <a:pt x="5060" y="886"/>
                  </a:lnTo>
                  <a:lnTo>
                    <a:pt x="4723" y="971"/>
                  </a:lnTo>
                  <a:lnTo>
                    <a:pt x="4386" y="1055"/>
                  </a:lnTo>
                  <a:lnTo>
                    <a:pt x="4006" y="1097"/>
                  </a:lnTo>
                  <a:lnTo>
                    <a:pt x="4386" y="929"/>
                  </a:lnTo>
                  <a:lnTo>
                    <a:pt x="4639" y="760"/>
                  </a:lnTo>
                  <a:lnTo>
                    <a:pt x="4807" y="549"/>
                  </a:lnTo>
                  <a:lnTo>
                    <a:pt x="4850" y="338"/>
                  </a:lnTo>
                  <a:lnTo>
                    <a:pt x="4850" y="170"/>
                  </a:lnTo>
                  <a:lnTo>
                    <a:pt x="4723" y="43"/>
                  </a:lnTo>
                  <a:lnTo>
                    <a:pt x="4639" y="43"/>
                  </a:lnTo>
                  <a:lnTo>
                    <a:pt x="4554" y="1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396225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fill="none" extrusionOk="0">
                  <a:moveTo>
                    <a:pt x="1" y="718"/>
                  </a:moveTo>
                  <a:lnTo>
                    <a:pt x="1" y="718"/>
                  </a:lnTo>
                  <a:lnTo>
                    <a:pt x="886" y="718"/>
                  </a:lnTo>
                  <a:lnTo>
                    <a:pt x="1603" y="676"/>
                  </a:lnTo>
                  <a:lnTo>
                    <a:pt x="2235" y="633"/>
                  </a:lnTo>
                  <a:lnTo>
                    <a:pt x="2741" y="549"/>
                  </a:lnTo>
                  <a:lnTo>
                    <a:pt x="3205" y="465"/>
                  </a:lnTo>
                  <a:lnTo>
                    <a:pt x="3627" y="338"/>
                  </a:lnTo>
                  <a:lnTo>
                    <a:pt x="4344" y="43"/>
                  </a:lnTo>
                  <a:lnTo>
                    <a:pt x="4344" y="43"/>
                  </a:lnTo>
                  <a:lnTo>
                    <a:pt x="4470" y="1"/>
                  </a:lnTo>
                  <a:lnTo>
                    <a:pt x="4554" y="1"/>
                  </a:lnTo>
                  <a:lnTo>
                    <a:pt x="4639" y="43"/>
                  </a:lnTo>
                  <a:lnTo>
                    <a:pt x="4723" y="43"/>
                  </a:lnTo>
                  <a:lnTo>
                    <a:pt x="4850" y="170"/>
                  </a:lnTo>
                  <a:lnTo>
                    <a:pt x="4850" y="338"/>
                  </a:lnTo>
                  <a:lnTo>
                    <a:pt x="4850" y="338"/>
                  </a:lnTo>
                  <a:lnTo>
                    <a:pt x="4807" y="549"/>
                  </a:lnTo>
                  <a:lnTo>
                    <a:pt x="4639" y="760"/>
                  </a:lnTo>
                  <a:lnTo>
                    <a:pt x="4386" y="929"/>
                  </a:lnTo>
                  <a:lnTo>
                    <a:pt x="4006" y="1097"/>
                  </a:lnTo>
                  <a:lnTo>
                    <a:pt x="4006" y="1097"/>
                  </a:lnTo>
                  <a:lnTo>
                    <a:pt x="4386" y="1055"/>
                  </a:lnTo>
                  <a:lnTo>
                    <a:pt x="4723" y="971"/>
                  </a:lnTo>
                  <a:lnTo>
                    <a:pt x="5060" y="886"/>
                  </a:lnTo>
                  <a:lnTo>
                    <a:pt x="5398" y="802"/>
                  </a:lnTo>
                  <a:lnTo>
                    <a:pt x="5398" y="802"/>
                  </a:lnTo>
                  <a:lnTo>
                    <a:pt x="5609" y="802"/>
                  </a:lnTo>
                  <a:lnTo>
                    <a:pt x="5777" y="844"/>
                  </a:lnTo>
                  <a:lnTo>
                    <a:pt x="5862" y="929"/>
                  </a:lnTo>
                  <a:lnTo>
                    <a:pt x="5946" y="1055"/>
                  </a:lnTo>
                  <a:lnTo>
                    <a:pt x="5946" y="1055"/>
                  </a:lnTo>
                  <a:lnTo>
                    <a:pt x="5946" y="1139"/>
                  </a:lnTo>
                  <a:lnTo>
                    <a:pt x="5946" y="1308"/>
                  </a:lnTo>
                  <a:lnTo>
                    <a:pt x="5862" y="1435"/>
                  </a:lnTo>
                  <a:lnTo>
                    <a:pt x="5735" y="1561"/>
                  </a:lnTo>
                  <a:lnTo>
                    <a:pt x="5735" y="1561"/>
                  </a:lnTo>
                  <a:lnTo>
                    <a:pt x="5482" y="1772"/>
                  </a:lnTo>
                  <a:lnTo>
                    <a:pt x="5103" y="1898"/>
                  </a:lnTo>
                  <a:lnTo>
                    <a:pt x="4681" y="1983"/>
                  </a:lnTo>
                  <a:lnTo>
                    <a:pt x="4091" y="2067"/>
                  </a:lnTo>
                  <a:lnTo>
                    <a:pt x="4091" y="2067"/>
                  </a:lnTo>
                  <a:lnTo>
                    <a:pt x="4301" y="2109"/>
                  </a:lnTo>
                  <a:lnTo>
                    <a:pt x="4554" y="2151"/>
                  </a:lnTo>
                  <a:lnTo>
                    <a:pt x="4681" y="2236"/>
                  </a:lnTo>
                  <a:lnTo>
                    <a:pt x="4765" y="2278"/>
                  </a:lnTo>
                  <a:lnTo>
                    <a:pt x="4807" y="2404"/>
                  </a:lnTo>
                  <a:lnTo>
                    <a:pt x="4850" y="2531"/>
                  </a:lnTo>
                  <a:lnTo>
                    <a:pt x="4850" y="2531"/>
                  </a:lnTo>
                  <a:lnTo>
                    <a:pt x="4765" y="2657"/>
                  </a:lnTo>
                  <a:lnTo>
                    <a:pt x="4639" y="2699"/>
                  </a:lnTo>
                  <a:lnTo>
                    <a:pt x="4428" y="2742"/>
                  </a:lnTo>
                  <a:lnTo>
                    <a:pt x="4217" y="2742"/>
                  </a:lnTo>
                  <a:lnTo>
                    <a:pt x="3711" y="2699"/>
                  </a:lnTo>
                  <a:lnTo>
                    <a:pt x="3290" y="2531"/>
                  </a:lnTo>
                  <a:lnTo>
                    <a:pt x="3290" y="2531"/>
                  </a:lnTo>
                  <a:lnTo>
                    <a:pt x="2615" y="2236"/>
                  </a:lnTo>
                  <a:lnTo>
                    <a:pt x="2320" y="2067"/>
                  </a:lnTo>
                  <a:lnTo>
                    <a:pt x="2025" y="1856"/>
                  </a:lnTo>
                  <a:lnTo>
                    <a:pt x="2025" y="1856"/>
                  </a:lnTo>
                  <a:lnTo>
                    <a:pt x="1687" y="1603"/>
                  </a:lnTo>
                  <a:lnTo>
                    <a:pt x="1350" y="1392"/>
                  </a:lnTo>
                  <a:lnTo>
                    <a:pt x="1013" y="1224"/>
                  </a:lnTo>
                  <a:lnTo>
                    <a:pt x="633" y="1139"/>
                  </a:lnTo>
                  <a:lnTo>
                    <a:pt x="1" y="7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264475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extrusionOk="0">
                  <a:moveTo>
                    <a:pt x="1392" y="1"/>
                  </a:moveTo>
                  <a:lnTo>
                    <a:pt x="1307" y="43"/>
                  </a:lnTo>
                  <a:lnTo>
                    <a:pt x="1223" y="43"/>
                  </a:lnTo>
                  <a:lnTo>
                    <a:pt x="1139" y="170"/>
                  </a:lnTo>
                  <a:lnTo>
                    <a:pt x="1096" y="338"/>
                  </a:lnTo>
                  <a:lnTo>
                    <a:pt x="1139" y="549"/>
                  </a:lnTo>
                  <a:lnTo>
                    <a:pt x="1307" y="760"/>
                  </a:lnTo>
                  <a:lnTo>
                    <a:pt x="1560" y="929"/>
                  </a:lnTo>
                  <a:lnTo>
                    <a:pt x="1940" y="1097"/>
                  </a:lnTo>
                  <a:lnTo>
                    <a:pt x="1560" y="1055"/>
                  </a:lnTo>
                  <a:lnTo>
                    <a:pt x="1265" y="971"/>
                  </a:lnTo>
                  <a:lnTo>
                    <a:pt x="928" y="886"/>
                  </a:lnTo>
                  <a:lnTo>
                    <a:pt x="590" y="802"/>
                  </a:lnTo>
                  <a:lnTo>
                    <a:pt x="337" y="802"/>
                  </a:lnTo>
                  <a:lnTo>
                    <a:pt x="211" y="844"/>
                  </a:lnTo>
                  <a:lnTo>
                    <a:pt x="84" y="929"/>
                  </a:lnTo>
                  <a:lnTo>
                    <a:pt x="42" y="1055"/>
                  </a:lnTo>
                  <a:lnTo>
                    <a:pt x="0" y="1139"/>
                  </a:lnTo>
                  <a:lnTo>
                    <a:pt x="42" y="1308"/>
                  </a:lnTo>
                  <a:lnTo>
                    <a:pt x="84" y="1435"/>
                  </a:lnTo>
                  <a:lnTo>
                    <a:pt x="211" y="1561"/>
                  </a:lnTo>
                  <a:lnTo>
                    <a:pt x="506" y="1772"/>
                  </a:lnTo>
                  <a:lnTo>
                    <a:pt x="843" y="1898"/>
                  </a:lnTo>
                  <a:lnTo>
                    <a:pt x="1307" y="1983"/>
                  </a:lnTo>
                  <a:lnTo>
                    <a:pt x="1898" y="2067"/>
                  </a:lnTo>
                  <a:lnTo>
                    <a:pt x="1687" y="2109"/>
                  </a:lnTo>
                  <a:lnTo>
                    <a:pt x="1434" y="2151"/>
                  </a:lnTo>
                  <a:lnTo>
                    <a:pt x="1307" y="2236"/>
                  </a:lnTo>
                  <a:lnTo>
                    <a:pt x="1223" y="2278"/>
                  </a:lnTo>
                  <a:lnTo>
                    <a:pt x="1139" y="2404"/>
                  </a:lnTo>
                  <a:lnTo>
                    <a:pt x="1139" y="2531"/>
                  </a:lnTo>
                  <a:lnTo>
                    <a:pt x="1223" y="2657"/>
                  </a:lnTo>
                  <a:lnTo>
                    <a:pt x="1349" y="2699"/>
                  </a:lnTo>
                  <a:lnTo>
                    <a:pt x="1518" y="2742"/>
                  </a:lnTo>
                  <a:lnTo>
                    <a:pt x="1771" y="2742"/>
                  </a:lnTo>
                  <a:lnTo>
                    <a:pt x="2235" y="2699"/>
                  </a:lnTo>
                  <a:lnTo>
                    <a:pt x="2656" y="2531"/>
                  </a:lnTo>
                  <a:lnTo>
                    <a:pt x="3331" y="2236"/>
                  </a:lnTo>
                  <a:lnTo>
                    <a:pt x="3668" y="2067"/>
                  </a:lnTo>
                  <a:lnTo>
                    <a:pt x="3964" y="1856"/>
                  </a:lnTo>
                  <a:lnTo>
                    <a:pt x="4259" y="1603"/>
                  </a:lnTo>
                  <a:lnTo>
                    <a:pt x="4596" y="1392"/>
                  </a:lnTo>
                  <a:lnTo>
                    <a:pt x="4976" y="1224"/>
                  </a:lnTo>
                  <a:lnTo>
                    <a:pt x="5355" y="1139"/>
                  </a:lnTo>
                  <a:lnTo>
                    <a:pt x="5945" y="718"/>
                  </a:lnTo>
                  <a:lnTo>
                    <a:pt x="5102" y="718"/>
                  </a:lnTo>
                  <a:lnTo>
                    <a:pt x="4343" y="676"/>
                  </a:lnTo>
                  <a:lnTo>
                    <a:pt x="3753" y="633"/>
                  </a:lnTo>
                  <a:lnTo>
                    <a:pt x="3205" y="549"/>
                  </a:lnTo>
                  <a:lnTo>
                    <a:pt x="2741" y="465"/>
                  </a:lnTo>
                  <a:lnTo>
                    <a:pt x="2361" y="338"/>
                  </a:lnTo>
                  <a:lnTo>
                    <a:pt x="1602" y="43"/>
                  </a:lnTo>
                  <a:lnTo>
                    <a:pt x="1518" y="1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264475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fill="none" extrusionOk="0">
                  <a:moveTo>
                    <a:pt x="5945" y="718"/>
                  </a:moveTo>
                  <a:lnTo>
                    <a:pt x="5945" y="718"/>
                  </a:lnTo>
                  <a:lnTo>
                    <a:pt x="5102" y="718"/>
                  </a:lnTo>
                  <a:lnTo>
                    <a:pt x="4343" y="676"/>
                  </a:lnTo>
                  <a:lnTo>
                    <a:pt x="3753" y="633"/>
                  </a:lnTo>
                  <a:lnTo>
                    <a:pt x="3205" y="549"/>
                  </a:lnTo>
                  <a:lnTo>
                    <a:pt x="2741" y="465"/>
                  </a:lnTo>
                  <a:lnTo>
                    <a:pt x="2361" y="338"/>
                  </a:lnTo>
                  <a:lnTo>
                    <a:pt x="1602" y="43"/>
                  </a:lnTo>
                  <a:lnTo>
                    <a:pt x="1602" y="43"/>
                  </a:lnTo>
                  <a:lnTo>
                    <a:pt x="1518" y="1"/>
                  </a:lnTo>
                  <a:lnTo>
                    <a:pt x="1392" y="1"/>
                  </a:lnTo>
                  <a:lnTo>
                    <a:pt x="1307" y="43"/>
                  </a:lnTo>
                  <a:lnTo>
                    <a:pt x="1223" y="43"/>
                  </a:lnTo>
                  <a:lnTo>
                    <a:pt x="1139" y="170"/>
                  </a:lnTo>
                  <a:lnTo>
                    <a:pt x="1096" y="338"/>
                  </a:lnTo>
                  <a:lnTo>
                    <a:pt x="1096" y="338"/>
                  </a:lnTo>
                  <a:lnTo>
                    <a:pt x="1139" y="549"/>
                  </a:lnTo>
                  <a:lnTo>
                    <a:pt x="1307" y="760"/>
                  </a:lnTo>
                  <a:lnTo>
                    <a:pt x="1560" y="929"/>
                  </a:lnTo>
                  <a:lnTo>
                    <a:pt x="1940" y="1097"/>
                  </a:lnTo>
                  <a:lnTo>
                    <a:pt x="1940" y="1097"/>
                  </a:lnTo>
                  <a:lnTo>
                    <a:pt x="1560" y="1055"/>
                  </a:lnTo>
                  <a:lnTo>
                    <a:pt x="1265" y="971"/>
                  </a:lnTo>
                  <a:lnTo>
                    <a:pt x="928" y="886"/>
                  </a:lnTo>
                  <a:lnTo>
                    <a:pt x="590" y="802"/>
                  </a:lnTo>
                  <a:lnTo>
                    <a:pt x="590" y="802"/>
                  </a:lnTo>
                  <a:lnTo>
                    <a:pt x="337" y="802"/>
                  </a:lnTo>
                  <a:lnTo>
                    <a:pt x="211" y="844"/>
                  </a:lnTo>
                  <a:lnTo>
                    <a:pt x="84" y="929"/>
                  </a:lnTo>
                  <a:lnTo>
                    <a:pt x="42" y="1055"/>
                  </a:lnTo>
                  <a:lnTo>
                    <a:pt x="42" y="1055"/>
                  </a:lnTo>
                  <a:lnTo>
                    <a:pt x="0" y="1139"/>
                  </a:lnTo>
                  <a:lnTo>
                    <a:pt x="42" y="1308"/>
                  </a:lnTo>
                  <a:lnTo>
                    <a:pt x="84" y="1435"/>
                  </a:lnTo>
                  <a:lnTo>
                    <a:pt x="211" y="1561"/>
                  </a:lnTo>
                  <a:lnTo>
                    <a:pt x="211" y="1561"/>
                  </a:lnTo>
                  <a:lnTo>
                    <a:pt x="506" y="1772"/>
                  </a:lnTo>
                  <a:lnTo>
                    <a:pt x="843" y="1898"/>
                  </a:lnTo>
                  <a:lnTo>
                    <a:pt x="1307" y="1983"/>
                  </a:lnTo>
                  <a:lnTo>
                    <a:pt x="1898" y="2067"/>
                  </a:lnTo>
                  <a:lnTo>
                    <a:pt x="1898" y="2067"/>
                  </a:lnTo>
                  <a:lnTo>
                    <a:pt x="1687" y="2109"/>
                  </a:lnTo>
                  <a:lnTo>
                    <a:pt x="1434" y="2151"/>
                  </a:lnTo>
                  <a:lnTo>
                    <a:pt x="1307" y="2236"/>
                  </a:lnTo>
                  <a:lnTo>
                    <a:pt x="1223" y="2278"/>
                  </a:lnTo>
                  <a:lnTo>
                    <a:pt x="1139" y="2404"/>
                  </a:lnTo>
                  <a:lnTo>
                    <a:pt x="1139" y="2531"/>
                  </a:lnTo>
                  <a:lnTo>
                    <a:pt x="1139" y="2531"/>
                  </a:lnTo>
                  <a:lnTo>
                    <a:pt x="1223" y="2657"/>
                  </a:lnTo>
                  <a:lnTo>
                    <a:pt x="1349" y="2699"/>
                  </a:lnTo>
                  <a:lnTo>
                    <a:pt x="1518" y="2742"/>
                  </a:lnTo>
                  <a:lnTo>
                    <a:pt x="1771" y="2742"/>
                  </a:lnTo>
                  <a:lnTo>
                    <a:pt x="2235" y="2699"/>
                  </a:lnTo>
                  <a:lnTo>
                    <a:pt x="2656" y="2531"/>
                  </a:lnTo>
                  <a:lnTo>
                    <a:pt x="2656" y="2531"/>
                  </a:lnTo>
                  <a:lnTo>
                    <a:pt x="3331" y="2236"/>
                  </a:lnTo>
                  <a:lnTo>
                    <a:pt x="3668" y="2067"/>
                  </a:lnTo>
                  <a:lnTo>
                    <a:pt x="3964" y="1856"/>
                  </a:lnTo>
                  <a:lnTo>
                    <a:pt x="3964" y="1856"/>
                  </a:lnTo>
                  <a:lnTo>
                    <a:pt x="4259" y="1603"/>
                  </a:lnTo>
                  <a:lnTo>
                    <a:pt x="4596" y="1392"/>
                  </a:lnTo>
                  <a:lnTo>
                    <a:pt x="4976" y="1224"/>
                  </a:lnTo>
                  <a:lnTo>
                    <a:pt x="5355" y="11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621800" y="2030000"/>
              <a:ext cx="148675" cy="68550"/>
            </a:xfrm>
            <a:custGeom>
              <a:avLst/>
              <a:gdLst/>
              <a:ahLst/>
              <a:cxnLst/>
              <a:rect l="l" t="t" r="r" b="b"/>
              <a:pathLst>
                <a:path w="5947" h="2742" extrusionOk="0">
                  <a:moveTo>
                    <a:pt x="1392" y="1"/>
                  </a:moveTo>
                  <a:lnTo>
                    <a:pt x="1308" y="43"/>
                  </a:lnTo>
                  <a:lnTo>
                    <a:pt x="1224" y="43"/>
                  </a:lnTo>
                  <a:lnTo>
                    <a:pt x="1139" y="170"/>
                  </a:lnTo>
                  <a:lnTo>
                    <a:pt x="1097" y="338"/>
                  </a:lnTo>
                  <a:lnTo>
                    <a:pt x="1139" y="549"/>
                  </a:lnTo>
                  <a:lnTo>
                    <a:pt x="1308" y="760"/>
                  </a:lnTo>
                  <a:lnTo>
                    <a:pt x="1561" y="929"/>
                  </a:lnTo>
                  <a:lnTo>
                    <a:pt x="1941" y="1097"/>
                  </a:lnTo>
                  <a:lnTo>
                    <a:pt x="1941" y="1097"/>
                  </a:lnTo>
                  <a:lnTo>
                    <a:pt x="1561" y="1055"/>
                  </a:lnTo>
                  <a:lnTo>
                    <a:pt x="1266" y="971"/>
                  </a:lnTo>
                  <a:lnTo>
                    <a:pt x="929" y="886"/>
                  </a:lnTo>
                  <a:lnTo>
                    <a:pt x="591" y="802"/>
                  </a:lnTo>
                  <a:lnTo>
                    <a:pt x="338" y="802"/>
                  </a:lnTo>
                  <a:lnTo>
                    <a:pt x="212" y="844"/>
                  </a:lnTo>
                  <a:lnTo>
                    <a:pt x="85" y="929"/>
                  </a:lnTo>
                  <a:lnTo>
                    <a:pt x="43" y="1055"/>
                  </a:lnTo>
                  <a:lnTo>
                    <a:pt x="1" y="1139"/>
                  </a:lnTo>
                  <a:lnTo>
                    <a:pt x="43" y="1308"/>
                  </a:lnTo>
                  <a:lnTo>
                    <a:pt x="85" y="1435"/>
                  </a:lnTo>
                  <a:lnTo>
                    <a:pt x="212" y="1561"/>
                  </a:lnTo>
                  <a:lnTo>
                    <a:pt x="507" y="1772"/>
                  </a:lnTo>
                  <a:lnTo>
                    <a:pt x="844" y="1898"/>
                  </a:lnTo>
                  <a:lnTo>
                    <a:pt x="1308" y="1983"/>
                  </a:lnTo>
                  <a:lnTo>
                    <a:pt x="1898" y="2067"/>
                  </a:lnTo>
                  <a:lnTo>
                    <a:pt x="1688" y="2109"/>
                  </a:lnTo>
                  <a:lnTo>
                    <a:pt x="1435" y="2151"/>
                  </a:lnTo>
                  <a:lnTo>
                    <a:pt x="1308" y="2236"/>
                  </a:lnTo>
                  <a:lnTo>
                    <a:pt x="1224" y="2278"/>
                  </a:lnTo>
                  <a:lnTo>
                    <a:pt x="1139" y="2404"/>
                  </a:lnTo>
                  <a:lnTo>
                    <a:pt x="1139" y="2531"/>
                  </a:lnTo>
                  <a:lnTo>
                    <a:pt x="1224" y="2657"/>
                  </a:lnTo>
                  <a:lnTo>
                    <a:pt x="1350" y="2699"/>
                  </a:lnTo>
                  <a:lnTo>
                    <a:pt x="1519" y="2742"/>
                  </a:lnTo>
                  <a:lnTo>
                    <a:pt x="1772" y="2742"/>
                  </a:lnTo>
                  <a:lnTo>
                    <a:pt x="2236" y="2699"/>
                  </a:lnTo>
                  <a:lnTo>
                    <a:pt x="2657" y="2531"/>
                  </a:lnTo>
                  <a:lnTo>
                    <a:pt x="3332" y="2236"/>
                  </a:lnTo>
                  <a:lnTo>
                    <a:pt x="3669" y="2067"/>
                  </a:lnTo>
                  <a:lnTo>
                    <a:pt x="3964" y="1856"/>
                  </a:lnTo>
                  <a:lnTo>
                    <a:pt x="4260" y="1603"/>
                  </a:lnTo>
                  <a:lnTo>
                    <a:pt x="4597" y="1392"/>
                  </a:lnTo>
                  <a:lnTo>
                    <a:pt x="4976" y="1224"/>
                  </a:lnTo>
                  <a:lnTo>
                    <a:pt x="5356" y="1139"/>
                  </a:lnTo>
                  <a:lnTo>
                    <a:pt x="5946" y="718"/>
                  </a:lnTo>
                  <a:lnTo>
                    <a:pt x="5103" y="718"/>
                  </a:lnTo>
                  <a:lnTo>
                    <a:pt x="4386" y="676"/>
                  </a:lnTo>
                  <a:lnTo>
                    <a:pt x="3754" y="633"/>
                  </a:lnTo>
                  <a:lnTo>
                    <a:pt x="3205" y="549"/>
                  </a:lnTo>
                  <a:lnTo>
                    <a:pt x="2784" y="465"/>
                  </a:lnTo>
                  <a:lnTo>
                    <a:pt x="2362" y="338"/>
                  </a:lnTo>
                  <a:lnTo>
                    <a:pt x="1603" y="43"/>
                  </a:lnTo>
                  <a:lnTo>
                    <a:pt x="1519" y="1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621800" y="2030000"/>
              <a:ext cx="148675" cy="68550"/>
            </a:xfrm>
            <a:custGeom>
              <a:avLst/>
              <a:gdLst/>
              <a:ahLst/>
              <a:cxnLst/>
              <a:rect l="l" t="t" r="r" b="b"/>
              <a:pathLst>
                <a:path w="5947" h="2742" fill="none" extrusionOk="0">
                  <a:moveTo>
                    <a:pt x="5946" y="718"/>
                  </a:moveTo>
                  <a:lnTo>
                    <a:pt x="5946" y="718"/>
                  </a:lnTo>
                  <a:lnTo>
                    <a:pt x="5103" y="718"/>
                  </a:lnTo>
                  <a:lnTo>
                    <a:pt x="4386" y="676"/>
                  </a:lnTo>
                  <a:lnTo>
                    <a:pt x="3754" y="633"/>
                  </a:lnTo>
                  <a:lnTo>
                    <a:pt x="3205" y="549"/>
                  </a:lnTo>
                  <a:lnTo>
                    <a:pt x="2784" y="465"/>
                  </a:lnTo>
                  <a:lnTo>
                    <a:pt x="2362" y="338"/>
                  </a:lnTo>
                  <a:lnTo>
                    <a:pt x="1603" y="43"/>
                  </a:lnTo>
                  <a:lnTo>
                    <a:pt x="1603" y="43"/>
                  </a:lnTo>
                  <a:lnTo>
                    <a:pt x="1519" y="1"/>
                  </a:lnTo>
                  <a:lnTo>
                    <a:pt x="1392" y="1"/>
                  </a:lnTo>
                  <a:lnTo>
                    <a:pt x="1308" y="43"/>
                  </a:lnTo>
                  <a:lnTo>
                    <a:pt x="1224" y="43"/>
                  </a:lnTo>
                  <a:lnTo>
                    <a:pt x="1139" y="170"/>
                  </a:lnTo>
                  <a:lnTo>
                    <a:pt x="1097" y="338"/>
                  </a:lnTo>
                  <a:lnTo>
                    <a:pt x="1097" y="338"/>
                  </a:lnTo>
                  <a:lnTo>
                    <a:pt x="1139" y="549"/>
                  </a:lnTo>
                  <a:lnTo>
                    <a:pt x="1308" y="760"/>
                  </a:lnTo>
                  <a:lnTo>
                    <a:pt x="1561" y="929"/>
                  </a:lnTo>
                  <a:lnTo>
                    <a:pt x="1941" y="1097"/>
                  </a:lnTo>
                  <a:lnTo>
                    <a:pt x="1941" y="1097"/>
                  </a:lnTo>
                  <a:lnTo>
                    <a:pt x="1561" y="1055"/>
                  </a:lnTo>
                  <a:lnTo>
                    <a:pt x="1266" y="971"/>
                  </a:lnTo>
                  <a:lnTo>
                    <a:pt x="929" y="886"/>
                  </a:lnTo>
                  <a:lnTo>
                    <a:pt x="591" y="802"/>
                  </a:lnTo>
                  <a:lnTo>
                    <a:pt x="591" y="802"/>
                  </a:lnTo>
                  <a:lnTo>
                    <a:pt x="338" y="802"/>
                  </a:lnTo>
                  <a:lnTo>
                    <a:pt x="212" y="844"/>
                  </a:lnTo>
                  <a:lnTo>
                    <a:pt x="85" y="929"/>
                  </a:lnTo>
                  <a:lnTo>
                    <a:pt x="43" y="1055"/>
                  </a:lnTo>
                  <a:lnTo>
                    <a:pt x="43" y="1055"/>
                  </a:lnTo>
                  <a:lnTo>
                    <a:pt x="1" y="1139"/>
                  </a:lnTo>
                  <a:lnTo>
                    <a:pt x="43" y="1308"/>
                  </a:lnTo>
                  <a:lnTo>
                    <a:pt x="85" y="1435"/>
                  </a:lnTo>
                  <a:lnTo>
                    <a:pt x="212" y="1561"/>
                  </a:lnTo>
                  <a:lnTo>
                    <a:pt x="212" y="1561"/>
                  </a:lnTo>
                  <a:lnTo>
                    <a:pt x="507" y="1772"/>
                  </a:lnTo>
                  <a:lnTo>
                    <a:pt x="844" y="1898"/>
                  </a:lnTo>
                  <a:lnTo>
                    <a:pt x="1308" y="1983"/>
                  </a:lnTo>
                  <a:lnTo>
                    <a:pt x="1898" y="2067"/>
                  </a:lnTo>
                  <a:lnTo>
                    <a:pt x="1898" y="2067"/>
                  </a:lnTo>
                  <a:lnTo>
                    <a:pt x="1688" y="2109"/>
                  </a:lnTo>
                  <a:lnTo>
                    <a:pt x="1435" y="2151"/>
                  </a:lnTo>
                  <a:lnTo>
                    <a:pt x="1308" y="2236"/>
                  </a:lnTo>
                  <a:lnTo>
                    <a:pt x="1224" y="2278"/>
                  </a:lnTo>
                  <a:lnTo>
                    <a:pt x="1139" y="2404"/>
                  </a:lnTo>
                  <a:lnTo>
                    <a:pt x="1139" y="2531"/>
                  </a:lnTo>
                  <a:lnTo>
                    <a:pt x="1139" y="2531"/>
                  </a:lnTo>
                  <a:lnTo>
                    <a:pt x="1224" y="2657"/>
                  </a:lnTo>
                  <a:lnTo>
                    <a:pt x="1350" y="2699"/>
                  </a:lnTo>
                  <a:lnTo>
                    <a:pt x="1519" y="2742"/>
                  </a:lnTo>
                  <a:lnTo>
                    <a:pt x="1772" y="2742"/>
                  </a:lnTo>
                  <a:lnTo>
                    <a:pt x="2236" y="2699"/>
                  </a:lnTo>
                  <a:lnTo>
                    <a:pt x="2657" y="2531"/>
                  </a:lnTo>
                  <a:lnTo>
                    <a:pt x="2657" y="2531"/>
                  </a:lnTo>
                  <a:lnTo>
                    <a:pt x="3332" y="2236"/>
                  </a:lnTo>
                  <a:lnTo>
                    <a:pt x="3669" y="2067"/>
                  </a:lnTo>
                  <a:lnTo>
                    <a:pt x="3964" y="1856"/>
                  </a:lnTo>
                  <a:lnTo>
                    <a:pt x="3964" y="1856"/>
                  </a:lnTo>
                  <a:lnTo>
                    <a:pt x="4260" y="1603"/>
                  </a:lnTo>
                  <a:lnTo>
                    <a:pt x="4597" y="1392"/>
                  </a:lnTo>
                  <a:lnTo>
                    <a:pt x="4976" y="1224"/>
                  </a:lnTo>
                  <a:lnTo>
                    <a:pt x="5356" y="11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357225" y="2190225"/>
              <a:ext cx="104375" cy="104400"/>
            </a:xfrm>
            <a:custGeom>
              <a:avLst/>
              <a:gdLst/>
              <a:ahLst/>
              <a:cxnLst/>
              <a:rect l="l" t="t" r="r" b="b"/>
              <a:pathLst>
                <a:path w="4175" h="4176" extrusionOk="0">
                  <a:moveTo>
                    <a:pt x="1772" y="1"/>
                  </a:moveTo>
                  <a:lnTo>
                    <a:pt x="1392" y="127"/>
                  </a:lnTo>
                  <a:lnTo>
                    <a:pt x="1013" y="296"/>
                  </a:lnTo>
                  <a:lnTo>
                    <a:pt x="675" y="549"/>
                  </a:lnTo>
                  <a:lnTo>
                    <a:pt x="422" y="844"/>
                  </a:lnTo>
                  <a:lnTo>
                    <a:pt x="211" y="1182"/>
                  </a:lnTo>
                  <a:lnTo>
                    <a:pt x="43" y="1561"/>
                  </a:lnTo>
                  <a:lnTo>
                    <a:pt x="1" y="1940"/>
                  </a:lnTo>
                  <a:lnTo>
                    <a:pt x="1" y="2362"/>
                  </a:lnTo>
                  <a:lnTo>
                    <a:pt x="127" y="2784"/>
                  </a:lnTo>
                  <a:lnTo>
                    <a:pt x="296" y="3163"/>
                  </a:lnTo>
                  <a:lnTo>
                    <a:pt x="549" y="3501"/>
                  </a:lnTo>
                  <a:lnTo>
                    <a:pt x="844" y="3754"/>
                  </a:lnTo>
                  <a:lnTo>
                    <a:pt x="1181" y="3964"/>
                  </a:lnTo>
                  <a:lnTo>
                    <a:pt x="1561" y="4133"/>
                  </a:lnTo>
                  <a:lnTo>
                    <a:pt x="1940" y="4175"/>
                  </a:lnTo>
                  <a:lnTo>
                    <a:pt x="2404" y="4175"/>
                  </a:lnTo>
                  <a:lnTo>
                    <a:pt x="2783" y="4049"/>
                  </a:lnTo>
                  <a:lnTo>
                    <a:pt x="3163" y="3880"/>
                  </a:lnTo>
                  <a:lnTo>
                    <a:pt x="3500" y="3627"/>
                  </a:lnTo>
                  <a:lnTo>
                    <a:pt x="3753" y="3332"/>
                  </a:lnTo>
                  <a:lnTo>
                    <a:pt x="3964" y="2995"/>
                  </a:lnTo>
                  <a:lnTo>
                    <a:pt x="4133" y="2615"/>
                  </a:lnTo>
                  <a:lnTo>
                    <a:pt x="4175" y="2193"/>
                  </a:lnTo>
                  <a:lnTo>
                    <a:pt x="4175" y="1772"/>
                  </a:lnTo>
                  <a:lnTo>
                    <a:pt x="4048" y="1392"/>
                  </a:lnTo>
                  <a:lnTo>
                    <a:pt x="3880" y="1013"/>
                  </a:lnTo>
                  <a:lnTo>
                    <a:pt x="3627" y="676"/>
                  </a:lnTo>
                  <a:lnTo>
                    <a:pt x="3332" y="423"/>
                  </a:lnTo>
                  <a:lnTo>
                    <a:pt x="2994" y="212"/>
                  </a:lnTo>
                  <a:lnTo>
                    <a:pt x="2615" y="43"/>
                  </a:lnTo>
                  <a:lnTo>
                    <a:pt x="2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387800" y="2197625"/>
              <a:ext cx="56950" cy="56925"/>
            </a:xfrm>
            <a:custGeom>
              <a:avLst/>
              <a:gdLst/>
              <a:ahLst/>
              <a:cxnLst/>
              <a:rect l="l" t="t" r="r" b="b"/>
              <a:pathLst>
                <a:path w="2278" h="2277" extrusionOk="0">
                  <a:moveTo>
                    <a:pt x="970" y="0"/>
                  </a:moveTo>
                  <a:lnTo>
                    <a:pt x="759" y="42"/>
                  </a:lnTo>
                  <a:lnTo>
                    <a:pt x="549" y="169"/>
                  </a:lnTo>
                  <a:lnTo>
                    <a:pt x="380" y="295"/>
                  </a:lnTo>
                  <a:lnTo>
                    <a:pt x="211" y="464"/>
                  </a:lnTo>
                  <a:lnTo>
                    <a:pt x="85" y="633"/>
                  </a:lnTo>
                  <a:lnTo>
                    <a:pt x="43" y="843"/>
                  </a:lnTo>
                  <a:lnTo>
                    <a:pt x="0" y="1054"/>
                  </a:lnTo>
                  <a:lnTo>
                    <a:pt x="0" y="1307"/>
                  </a:lnTo>
                  <a:lnTo>
                    <a:pt x="43" y="1518"/>
                  </a:lnTo>
                  <a:lnTo>
                    <a:pt x="169" y="1729"/>
                  </a:lnTo>
                  <a:lnTo>
                    <a:pt x="296" y="1940"/>
                  </a:lnTo>
                  <a:lnTo>
                    <a:pt x="464" y="2066"/>
                  </a:lnTo>
                  <a:lnTo>
                    <a:pt x="633" y="2193"/>
                  </a:lnTo>
                  <a:lnTo>
                    <a:pt x="844" y="2277"/>
                  </a:lnTo>
                  <a:lnTo>
                    <a:pt x="1307" y="2277"/>
                  </a:lnTo>
                  <a:lnTo>
                    <a:pt x="1518" y="2235"/>
                  </a:lnTo>
                  <a:lnTo>
                    <a:pt x="1729" y="2150"/>
                  </a:lnTo>
                  <a:lnTo>
                    <a:pt x="1898" y="1982"/>
                  </a:lnTo>
                  <a:lnTo>
                    <a:pt x="2066" y="1855"/>
                  </a:lnTo>
                  <a:lnTo>
                    <a:pt x="2193" y="1644"/>
                  </a:lnTo>
                  <a:lnTo>
                    <a:pt x="2277" y="1434"/>
                  </a:lnTo>
                  <a:lnTo>
                    <a:pt x="2277" y="1223"/>
                  </a:lnTo>
                  <a:lnTo>
                    <a:pt x="2277" y="970"/>
                  </a:lnTo>
                  <a:lnTo>
                    <a:pt x="2235" y="759"/>
                  </a:lnTo>
                  <a:lnTo>
                    <a:pt x="2151" y="548"/>
                  </a:lnTo>
                  <a:lnTo>
                    <a:pt x="1982" y="380"/>
                  </a:lnTo>
                  <a:lnTo>
                    <a:pt x="1813" y="211"/>
                  </a:lnTo>
                  <a:lnTo>
                    <a:pt x="1645" y="84"/>
                  </a:lnTo>
                  <a:lnTo>
                    <a:pt x="1434" y="42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407825" y="2217650"/>
              <a:ext cx="16900" cy="16875"/>
            </a:xfrm>
            <a:custGeom>
              <a:avLst/>
              <a:gdLst/>
              <a:ahLst/>
              <a:cxnLst/>
              <a:rect l="l" t="t" r="r" b="b"/>
              <a:pathLst>
                <a:path w="676" h="675" extrusionOk="0">
                  <a:moveTo>
                    <a:pt x="296" y="0"/>
                  </a:moveTo>
                  <a:lnTo>
                    <a:pt x="169" y="42"/>
                  </a:lnTo>
                  <a:lnTo>
                    <a:pt x="43" y="127"/>
                  </a:lnTo>
                  <a:lnTo>
                    <a:pt x="1" y="253"/>
                  </a:lnTo>
                  <a:lnTo>
                    <a:pt x="1" y="380"/>
                  </a:lnTo>
                  <a:lnTo>
                    <a:pt x="43" y="506"/>
                  </a:lnTo>
                  <a:lnTo>
                    <a:pt x="127" y="633"/>
                  </a:lnTo>
                  <a:lnTo>
                    <a:pt x="254" y="675"/>
                  </a:lnTo>
                  <a:lnTo>
                    <a:pt x="380" y="675"/>
                  </a:lnTo>
                  <a:lnTo>
                    <a:pt x="506" y="633"/>
                  </a:lnTo>
                  <a:lnTo>
                    <a:pt x="633" y="548"/>
                  </a:lnTo>
                  <a:lnTo>
                    <a:pt x="675" y="422"/>
                  </a:lnTo>
                  <a:lnTo>
                    <a:pt x="675" y="295"/>
                  </a:lnTo>
                  <a:lnTo>
                    <a:pt x="633" y="169"/>
                  </a:lnTo>
                  <a:lnTo>
                    <a:pt x="549" y="85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700875" y="2190225"/>
              <a:ext cx="104375" cy="104400"/>
            </a:xfrm>
            <a:custGeom>
              <a:avLst/>
              <a:gdLst/>
              <a:ahLst/>
              <a:cxnLst/>
              <a:rect l="l" t="t" r="r" b="b"/>
              <a:pathLst>
                <a:path w="4175" h="4176" extrusionOk="0">
                  <a:moveTo>
                    <a:pt x="1982" y="1"/>
                  </a:moveTo>
                  <a:lnTo>
                    <a:pt x="1560" y="43"/>
                  </a:lnTo>
                  <a:lnTo>
                    <a:pt x="1181" y="212"/>
                  </a:lnTo>
                  <a:lnTo>
                    <a:pt x="844" y="423"/>
                  </a:lnTo>
                  <a:lnTo>
                    <a:pt x="548" y="676"/>
                  </a:lnTo>
                  <a:lnTo>
                    <a:pt x="295" y="1013"/>
                  </a:lnTo>
                  <a:lnTo>
                    <a:pt x="127" y="1392"/>
                  </a:lnTo>
                  <a:lnTo>
                    <a:pt x="42" y="1772"/>
                  </a:lnTo>
                  <a:lnTo>
                    <a:pt x="0" y="2193"/>
                  </a:lnTo>
                  <a:lnTo>
                    <a:pt x="85" y="2615"/>
                  </a:lnTo>
                  <a:lnTo>
                    <a:pt x="211" y="2995"/>
                  </a:lnTo>
                  <a:lnTo>
                    <a:pt x="422" y="3332"/>
                  </a:lnTo>
                  <a:lnTo>
                    <a:pt x="675" y="3627"/>
                  </a:lnTo>
                  <a:lnTo>
                    <a:pt x="1012" y="3880"/>
                  </a:lnTo>
                  <a:lnTo>
                    <a:pt x="1392" y="4049"/>
                  </a:lnTo>
                  <a:lnTo>
                    <a:pt x="1813" y="4175"/>
                  </a:lnTo>
                  <a:lnTo>
                    <a:pt x="2235" y="4175"/>
                  </a:lnTo>
                  <a:lnTo>
                    <a:pt x="2615" y="4133"/>
                  </a:lnTo>
                  <a:lnTo>
                    <a:pt x="2994" y="3964"/>
                  </a:lnTo>
                  <a:lnTo>
                    <a:pt x="3373" y="3754"/>
                  </a:lnTo>
                  <a:lnTo>
                    <a:pt x="3669" y="3501"/>
                  </a:lnTo>
                  <a:lnTo>
                    <a:pt x="3879" y="3163"/>
                  </a:lnTo>
                  <a:lnTo>
                    <a:pt x="4090" y="2784"/>
                  </a:lnTo>
                  <a:lnTo>
                    <a:pt x="4175" y="2362"/>
                  </a:lnTo>
                  <a:lnTo>
                    <a:pt x="4175" y="1940"/>
                  </a:lnTo>
                  <a:lnTo>
                    <a:pt x="4132" y="1561"/>
                  </a:lnTo>
                  <a:lnTo>
                    <a:pt x="4006" y="1182"/>
                  </a:lnTo>
                  <a:lnTo>
                    <a:pt x="3795" y="844"/>
                  </a:lnTo>
                  <a:lnTo>
                    <a:pt x="3500" y="549"/>
                  </a:lnTo>
                  <a:lnTo>
                    <a:pt x="3163" y="296"/>
                  </a:lnTo>
                  <a:lnTo>
                    <a:pt x="2825" y="127"/>
                  </a:lnTo>
                  <a:lnTo>
                    <a:pt x="2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717725" y="2197625"/>
              <a:ext cx="58000" cy="56925"/>
            </a:xfrm>
            <a:custGeom>
              <a:avLst/>
              <a:gdLst/>
              <a:ahLst/>
              <a:cxnLst/>
              <a:rect l="l" t="t" r="r" b="b"/>
              <a:pathLst>
                <a:path w="2320" h="2277" extrusionOk="0">
                  <a:moveTo>
                    <a:pt x="1097" y="0"/>
                  </a:moveTo>
                  <a:lnTo>
                    <a:pt x="844" y="42"/>
                  </a:lnTo>
                  <a:lnTo>
                    <a:pt x="633" y="84"/>
                  </a:lnTo>
                  <a:lnTo>
                    <a:pt x="465" y="211"/>
                  </a:lnTo>
                  <a:lnTo>
                    <a:pt x="296" y="380"/>
                  </a:lnTo>
                  <a:lnTo>
                    <a:pt x="170" y="548"/>
                  </a:lnTo>
                  <a:lnTo>
                    <a:pt x="43" y="759"/>
                  </a:lnTo>
                  <a:lnTo>
                    <a:pt x="1" y="970"/>
                  </a:lnTo>
                  <a:lnTo>
                    <a:pt x="1" y="1223"/>
                  </a:lnTo>
                  <a:lnTo>
                    <a:pt x="43" y="1434"/>
                  </a:lnTo>
                  <a:lnTo>
                    <a:pt x="127" y="1644"/>
                  </a:lnTo>
                  <a:lnTo>
                    <a:pt x="212" y="1855"/>
                  </a:lnTo>
                  <a:lnTo>
                    <a:pt x="380" y="1982"/>
                  </a:lnTo>
                  <a:lnTo>
                    <a:pt x="549" y="2150"/>
                  </a:lnTo>
                  <a:lnTo>
                    <a:pt x="760" y="2235"/>
                  </a:lnTo>
                  <a:lnTo>
                    <a:pt x="971" y="2277"/>
                  </a:lnTo>
                  <a:lnTo>
                    <a:pt x="1435" y="2277"/>
                  </a:lnTo>
                  <a:lnTo>
                    <a:pt x="1645" y="2193"/>
                  </a:lnTo>
                  <a:lnTo>
                    <a:pt x="1856" y="2066"/>
                  </a:lnTo>
                  <a:lnTo>
                    <a:pt x="2025" y="1940"/>
                  </a:lnTo>
                  <a:lnTo>
                    <a:pt x="2151" y="1729"/>
                  </a:lnTo>
                  <a:lnTo>
                    <a:pt x="2236" y="1518"/>
                  </a:lnTo>
                  <a:lnTo>
                    <a:pt x="2278" y="1307"/>
                  </a:lnTo>
                  <a:lnTo>
                    <a:pt x="2320" y="1054"/>
                  </a:lnTo>
                  <a:lnTo>
                    <a:pt x="2278" y="843"/>
                  </a:lnTo>
                  <a:lnTo>
                    <a:pt x="2193" y="633"/>
                  </a:lnTo>
                  <a:lnTo>
                    <a:pt x="2067" y="464"/>
                  </a:lnTo>
                  <a:lnTo>
                    <a:pt x="1941" y="295"/>
                  </a:lnTo>
                  <a:lnTo>
                    <a:pt x="1730" y="169"/>
                  </a:lnTo>
                  <a:lnTo>
                    <a:pt x="1561" y="42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737775" y="2217650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53" y="0"/>
                  </a:moveTo>
                  <a:lnTo>
                    <a:pt x="127" y="85"/>
                  </a:lnTo>
                  <a:lnTo>
                    <a:pt x="42" y="169"/>
                  </a:lnTo>
                  <a:lnTo>
                    <a:pt x="0" y="295"/>
                  </a:lnTo>
                  <a:lnTo>
                    <a:pt x="0" y="422"/>
                  </a:lnTo>
                  <a:lnTo>
                    <a:pt x="84" y="548"/>
                  </a:lnTo>
                  <a:lnTo>
                    <a:pt x="169" y="633"/>
                  </a:lnTo>
                  <a:lnTo>
                    <a:pt x="295" y="675"/>
                  </a:lnTo>
                  <a:lnTo>
                    <a:pt x="422" y="675"/>
                  </a:lnTo>
                  <a:lnTo>
                    <a:pt x="548" y="633"/>
                  </a:lnTo>
                  <a:lnTo>
                    <a:pt x="633" y="506"/>
                  </a:lnTo>
                  <a:lnTo>
                    <a:pt x="675" y="380"/>
                  </a:lnTo>
                  <a:lnTo>
                    <a:pt x="675" y="253"/>
                  </a:lnTo>
                  <a:lnTo>
                    <a:pt x="633" y="127"/>
                  </a:lnTo>
                  <a:lnTo>
                    <a:pt x="548" y="4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378300" y="2153350"/>
              <a:ext cx="86475" cy="58000"/>
            </a:xfrm>
            <a:custGeom>
              <a:avLst/>
              <a:gdLst/>
              <a:ahLst/>
              <a:cxnLst/>
              <a:rect l="l" t="t" r="r" b="b"/>
              <a:pathLst>
                <a:path w="3459" h="2320" extrusionOk="0">
                  <a:moveTo>
                    <a:pt x="254" y="0"/>
                  </a:moveTo>
                  <a:lnTo>
                    <a:pt x="170" y="42"/>
                  </a:lnTo>
                  <a:lnTo>
                    <a:pt x="85" y="127"/>
                  </a:lnTo>
                  <a:lnTo>
                    <a:pt x="43" y="211"/>
                  </a:lnTo>
                  <a:lnTo>
                    <a:pt x="1" y="295"/>
                  </a:lnTo>
                  <a:lnTo>
                    <a:pt x="1" y="422"/>
                  </a:lnTo>
                  <a:lnTo>
                    <a:pt x="43" y="590"/>
                  </a:lnTo>
                  <a:lnTo>
                    <a:pt x="127" y="801"/>
                  </a:lnTo>
                  <a:lnTo>
                    <a:pt x="380" y="1181"/>
                  </a:lnTo>
                  <a:lnTo>
                    <a:pt x="718" y="1560"/>
                  </a:lnTo>
                  <a:lnTo>
                    <a:pt x="1097" y="1898"/>
                  </a:lnTo>
                  <a:lnTo>
                    <a:pt x="1519" y="2108"/>
                  </a:lnTo>
                  <a:lnTo>
                    <a:pt x="1983" y="2277"/>
                  </a:lnTo>
                  <a:lnTo>
                    <a:pt x="2193" y="2319"/>
                  </a:lnTo>
                  <a:lnTo>
                    <a:pt x="2615" y="2319"/>
                  </a:lnTo>
                  <a:lnTo>
                    <a:pt x="2826" y="2277"/>
                  </a:lnTo>
                  <a:lnTo>
                    <a:pt x="2952" y="2193"/>
                  </a:lnTo>
                  <a:lnTo>
                    <a:pt x="2995" y="2151"/>
                  </a:lnTo>
                  <a:lnTo>
                    <a:pt x="3205" y="2024"/>
                  </a:lnTo>
                  <a:lnTo>
                    <a:pt x="3332" y="1813"/>
                  </a:lnTo>
                  <a:lnTo>
                    <a:pt x="3416" y="1645"/>
                  </a:lnTo>
                  <a:lnTo>
                    <a:pt x="3458" y="1434"/>
                  </a:lnTo>
                  <a:lnTo>
                    <a:pt x="3416" y="1223"/>
                  </a:lnTo>
                  <a:lnTo>
                    <a:pt x="3374" y="1054"/>
                  </a:lnTo>
                  <a:lnTo>
                    <a:pt x="3248" y="928"/>
                  </a:lnTo>
                  <a:lnTo>
                    <a:pt x="3037" y="843"/>
                  </a:lnTo>
                  <a:lnTo>
                    <a:pt x="2952" y="843"/>
                  </a:lnTo>
                  <a:lnTo>
                    <a:pt x="2826" y="886"/>
                  </a:lnTo>
                  <a:lnTo>
                    <a:pt x="2657" y="970"/>
                  </a:lnTo>
                  <a:lnTo>
                    <a:pt x="2446" y="1181"/>
                  </a:lnTo>
                  <a:lnTo>
                    <a:pt x="2320" y="1392"/>
                  </a:lnTo>
                  <a:lnTo>
                    <a:pt x="2278" y="1392"/>
                  </a:lnTo>
                  <a:lnTo>
                    <a:pt x="2362" y="1223"/>
                  </a:lnTo>
                  <a:lnTo>
                    <a:pt x="2362" y="1012"/>
                  </a:lnTo>
                  <a:lnTo>
                    <a:pt x="2362" y="801"/>
                  </a:lnTo>
                  <a:lnTo>
                    <a:pt x="2320" y="633"/>
                  </a:lnTo>
                  <a:lnTo>
                    <a:pt x="2236" y="464"/>
                  </a:lnTo>
                  <a:lnTo>
                    <a:pt x="2193" y="380"/>
                  </a:lnTo>
                  <a:lnTo>
                    <a:pt x="2109" y="380"/>
                  </a:lnTo>
                  <a:lnTo>
                    <a:pt x="2025" y="422"/>
                  </a:lnTo>
                  <a:lnTo>
                    <a:pt x="1940" y="506"/>
                  </a:lnTo>
                  <a:lnTo>
                    <a:pt x="1814" y="717"/>
                  </a:lnTo>
                  <a:lnTo>
                    <a:pt x="1645" y="1181"/>
                  </a:lnTo>
                  <a:lnTo>
                    <a:pt x="1645" y="843"/>
                  </a:lnTo>
                  <a:lnTo>
                    <a:pt x="1603" y="506"/>
                  </a:lnTo>
                  <a:lnTo>
                    <a:pt x="1561" y="337"/>
                  </a:lnTo>
                  <a:lnTo>
                    <a:pt x="1477" y="211"/>
                  </a:lnTo>
                  <a:lnTo>
                    <a:pt x="1392" y="169"/>
                  </a:lnTo>
                  <a:lnTo>
                    <a:pt x="1308" y="127"/>
                  </a:lnTo>
                  <a:lnTo>
                    <a:pt x="1224" y="169"/>
                  </a:lnTo>
                  <a:lnTo>
                    <a:pt x="1182" y="211"/>
                  </a:lnTo>
                  <a:lnTo>
                    <a:pt x="1139" y="380"/>
                  </a:lnTo>
                  <a:lnTo>
                    <a:pt x="1139" y="548"/>
                  </a:lnTo>
                  <a:lnTo>
                    <a:pt x="1139" y="759"/>
                  </a:lnTo>
                  <a:lnTo>
                    <a:pt x="549" y="8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691375" y="2153350"/>
              <a:ext cx="85425" cy="58000"/>
            </a:xfrm>
            <a:custGeom>
              <a:avLst/>
              <a:gdLst/>
              <a:ahLst/>
              <a:cxnLst/>
              <a:rect l="l" t="t" r="r" b="b"/>
              <a:pathLst>
                <a:path w="3417" h="2320" extrusionOk="0">
                  <a:moveTo>
                    <a:pt x="2952" y="0"/>
                  </a:moveTo>
                  <a:lnTo>
                    <a:pt x="2868" y="85"/>
                  </a:lnTo>
                  <a:lnTo>
                    <a:pt x="2278" y="759"/>
                  </a:lnTo>
                  <a:lnTo>
                    <a:pt x="2320" y="548"/>
                  </a:lnTo>
                  <a:lnTo>
                    <a:pt x="2278" y="380"/>
                  </a:lnTo>
                  <a:lnTo>
                    <a:pt x="2236" y="211"/>
                  </a:lnTo>
                  <a:lnTo>
                    <a:pt x="2193" y="169"/>
                  </a:lnTo>
                  <a:lnTo>
                    <a:pt x="2109" y="127"/>
                  </a:lnTo>
                  <a:lnTo>
                    <a:pt x="2025" y="169"/>
                  </a:lnTo>
                  <a:lnTo>
                    <a:pt x="1940" y="211"/>
                  </a:lnTo>
                  <a:lnTo>
                    <a:pt x="1898" y="337"/>
                  </a:lnTo>
                  <a:lnTo>
                    <a:pt x="1814" y="506"/>
                  </a:lnTo>
                  <a:lnTo>
                    <a:pt x="1772" y="843"/>
                  </a:lnTo>
                  <a:lnTo>
                    <a:pt x="1772" y="1181"/>
                  </a:lnTo>
                  <a:lnTo>
                    <a:pt x="1603" y="717"/>
                  </a:lnTo>
                  <a:lnTo>
                    <a:pt x="1477" y="506"/>
                  </a:lnTo>
                  <a:lnTo>
                    <a:pt x="1392" y="422"/>
                  </a:lnTo>
                  <a:lnTo>
                    <a:pt x="1308" y="380"/>
                  </a:lnTo>
                  <a:lnTo>
                    <a:pt x="1224" y="380"/>
                  </a:lnTo>
                  <a:lnTo>
                    <a:pt x="1181" y="464"/>
                  </a:lnTo>
                  <a:lnTo>
                    <a:pt x="1097" y="633"/>
                  </a:lnTo>
                  <a:lnTo>
                    <a:pt x="1055" y="801"/>
                  </a:lnTo>
                  <a:lnTo>
                    <a:pt x="1055" y="1012"/>
                  </a:lnTo>
                  <a:lnTo>
                    <a:pt x="1097" y="1223"/>
                  </a:lnTo>
                  <a:lnTo>
                    <a:pt x="1139" y="1392"/>
                  </a:lnTo>
                  <a:lnTo>
                    <a:pt x="1097" y="1392"/>
                  </a:lnTo>
                  <a:lnTo>
                    <a:pt x="971" y="1181"/>
                  </a:lnTo>
                  <a:lnTo>
                    <a:pt x="802" y="970"/>
                  </a:lnTo>
                  <a:lnTo>
                    <a:pt x="591" y="886"/>
                  </a:lnTo>
                  <a:lnTo>
                    <a:pt x="465" y="843"/>
                  </a:lnTo>
                  <a:lnTo>
                    <a:pt x="380" y="843"/>
                  </a:lnTo>
                  <a:lnTo>
                    <a:pt x="169" y="928"/>
                  </a:lnTo>
                  <a:lnTo>
                    <a:pt x="85" y="1054"/>
                  </a:lnTo>
                  <a:lnTo>
                    <a:pt x="1" y="1223"/>
                  </a:lnTo>
                  <a:lnTo>
                    <a:pt x="1" y="1434"/>
                  </a:lnTo>
                  <a:lnTo>
                    <a:pt x="1" y="1645"/>
                  </a:lnTo>
                  <a:lnTo>
                    <a:pt x="85" y="1813"/>
                  </a:lnTo>
                  <a:lnTo>
                    <a:pt x="254" y="2024"/>
                  </a:lnTo>
                  <a:lnTo>
                    <a:pt x="422" y="2151"/>
                  </a:lnTo>
                  <a:lnTo>
                    <a:pt x="465" y="2193"/>
                  </a:lnTo>
                  <a:lnTo>
                    <a:pt x="591" y="2277"/>
                  </a:lnTo>
                  <a:lnTo>
                    <a:pt x="802" y="2319"/>
                  </a:lnTo>
                  <a:lnTo>
                    <a:pt x="1224" y="2319"/>
                  </a:lnTo>
                  <a:lnTo>
                    <a:pt x="1477" y="2277"/>
                  </a:lnTo>
                  <a:lnTo>
                    <a:pt x="1898" y="2108"/>
                  </a:lnTo>
                  <a:lnTo>
                    <a:pt x="2320" y="1898"/>
                  </a:lnTo>
                  <a:lnTo>
                    <a:pt x="2742" y="1560"/>
                  </a:lnTo>
                  <a:lnTo>
                    <a:pt x="3037" y="1181"/>
                  </a:lnTo>
                  <a:lnTo>
                    <a:pt x="3290" y="801"/>
                  </a:lnTo>
                  <a:lnTo>
                    <a:pt x="3374" y="590"/>
                  </a:lnTo>
                  <a:lnTo>
                    <a:pt x="3416" y="422"/>
                  </a:lnTo>
                  <a:lnTo>
                    <a:pt x="3416" y="295"/>
                  </a:lnTo>
                  <a:lnTo>
                    <a:pt x="3374" y="211"/>
                  </a:lnTo>
                  <a:lnTo>
                    <a:pt x="3332" y="127"/>
                  </a:lnTo>
                  <a:lnTo>
                    <a:pt x="3247" y="42"/>
                  </a:lnTo>
                  <a:lnTo>
                    <a:pt x="3163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361450" y="2443225"/>
              <a:ext cx="4225" cy="37975"/>
            </a:xfrm>
            <a:custGeom>
              <a:avLst/>
              <a:gdLst/>
              <a:ahLst/>
              <a:cxnLst/>
              <a:rect l="l" t="t" r="r" b="b"/>
              <a:pathLst>
                <a:path w="169" h="1519" extrusionOk="0">
                  <a:moveTo>
                    <a:pt x="42" y="0"/>
                  </a:moveTo>
                  <a:lnTo>
                    <a:pt x="42" y="43"/>
                  </a:lnTo>
                  <a:lnTo>
                    <a:pt x="0" y="759"/>
                  </a:lnTo>
                  <a:lnTo>
                    <a:pt x="0" y="1097"/>
                  </a:lnTo>
                  <a:lnTo>
                    <a:pt x="0" y="1265"/>
                  </a:lnTo>
                  <a:lnTo>
                    <a:pt x="0" y="1476"/>
                  </a:lnTo>
                  <a:lnTo>
                    <a:pt x="42" y="1518"/>
                  </a:lnTo>
                  <a:lnTo>
                    <a:pt x="127" y="1518"/>
                  </a:lnTo>
                  <a:lnTo>
                    <a:pt x="169" y="1476"/>
                  </a:lnTo>
                  <a:lnTo>
                    <a:pt x="169" y="1265"/>
                  </a:lnTo>
                  <a:lnTo>
                    <a:pt x="169" y="1097"/>
                  </a:lnTo>
                  <a:lnTo>
                    <a:pt x="169" y="759"/>
                  </a:lnTo>
                  <a:lnTo>
                    <a:pt x="127" y="4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361450" y="2443225"/>
              <a:ext cx="4225" cy="37975"/>
            </a:xfrm>
            <a:custGeom>
              <a:avLst/>
              <a:gdLst/>
              <a:ahLst/>
              <a:cxnLst/>
              <a:rect l="l" t="t" r="r" b="b"/>
              <a:pathLst>
                <a:path w="169" h="1519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2" y="0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759"/>
                  </a:lnTo>
                  <a:lnTo>
                    <a:pt x="0" y="759"/>
                  </a:lnTo>
                  <a:lnTo>
                    <a:pt x="0" y="1097"/>
                  </a:lnTo>
                  <a:lnTo>
                    <a:pt x="0" y="1097"/>
                  </a:lnTo>
                  <a:lnTo>
                    <a:pt x="0" y="1265"/>
                  </a:lnTo>
                  <a:lnTo>
                    <a:pt x="0" y="1476"/>
                  </a:lnTo>
                  <a:lnTo>
                    <a:pt x="0" y="1476"/>
                  </a:lnTo>
                  <a:lnTo>
                    <a:pt x="42" y="1518"/>
                  </a:lnTo>
                  <a:lnTo>
                    <a:pt x="85" y="1518"/>
                  </a:lnTo>
                  <a:lnTo>
                    <a:pt x="85" y="1518"/>
                  </a:lnTo>
                  <a:lnTo>
                    <a:pt x="127" y="1518"/>
                  </a:lnTo>
                  <a:lnTo>
                    <a:pt x="169" y="1476"/>
                  </a:lnTo>
                  <a:lnTo>
                    <a:pt x="169" y="1476"/>
                  </a:lnTo>
                  <a:lnTo>
                    <a:pt x="169" y="1265"/>
                  </a:lnTo>
                  <a:lnTo>
                    <a:pt x="169" y="1097"/>
                  </a:lnTo>
                  <a:lnTo>
                    <a:pt x="169" y="1097"/>
                  </a:lnTo>
                  <a:lnTo>
                    <a:pt x="169" y="759"/>
                  </a:lnTo>
                  <a:lnTo>
                    <a:pt x="169" y="759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385700" y="2478000"/>
              <a:ext cx="4225" cy="27450"/>
            </a:xfrm>
            <a:custGeom>
              <a:avLst/>
              <a:gdLst/>
              <a:ahLst/>
              <a:cxnLst/>
              <a:rect l="l" t="t" r="r" b="b"/>
              <a:pathLst>
                <a:path w="169" h="1098" extrusionOk="0">
                  <a:moveTo>
                    <a:pt x="42" y="1"/>
                  </a:moveTo>
                  <a:lnTo>
                    <a:pt x="42" y="43"/>
                  </a:lnTo>
                  <a:lnTo>
                    <a:pt x="0" y="591"/>
                  </a:lnTo>
                  <a:lnTo>
                    <a:pt x="0" y="844"/>
                  </a:lnTo>
                  <a:lnTo>
                    <a:pt x="42" y="1097"/>
                  </a:lnTo>
                  <a:lnTo>
                    <a:pt x="84" y="1097"/>
                  </a:lnTo>
                  <a:lnTo>
                    <a:pt x="127" y="844"/>
                  </a:lnTo>
                  <a:lnTo>
                    <a:pt x="169" y="591"/>
                  </a:lnTo>
                  <a:lnTo>
                    <a:pt x="127" y="4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385700" y="2478000"/>
              <a:ext cx="4225" cy="27450"/>
            </a:xfrm>
            <a:custGeom>
              <a:avLst/>
              <a:gdLst/>
              <a:ahLst/>
              <a:cxnLst/>
              <a:rect l="l" t="t" r="r" b="b"/>
              <a:pathLst>
                <a:path w="169" h="1098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0" y="844"/>
                  </a:lnTo>
                  <a:lnTo>
                    <a:pt x="42" y="1097"/>
                  </a:lnTo>
                  <a:lnTo>
                    <a:pt x="42" y="1097"/>
                  </a:lnTo>
                  <a:lnTo>
                    <a:pt x="84" y="1097"/>
                  </a:lnTo>
                  <a:lnTo>
                    <a:pt x="84" y="1097"/>
                  </a:lnTo>
                  <a:lnTo>
                    <a:pt x="84" y="1097"/>
                  </a:lnTo>
                  <a:lnTo>
                    <a:pt x="84" y="1097"/>
                  </a:lnTo>
                  <a:lnTo>
                    <a:pt x="127" y="844"/>
                  </a:lnTo>
                  <a:lnTo>
                    <a:pt x="169" y="591"/>
                  </a:lnTo>
                  <a:lnTo>
                    <a:pt x="169" y="591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4" y="1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361450" y="2515950"/>
              <a:ext cx="4225" cy="13725"/>
            </a:xfrm>
            <a:custGeom>
              <a:avLst/>
              <a:gdLst/>
              <a:ahLst/>
              <a:cxnLst/>
              <a:rect l="l" t="t" r="r" b="b"/>
              <a:pathLst>
                <a:path w="169" h="549" extrusionOk="0">
                  <a:moveTo>
                    <a:pt x="85" y="1"/>
                  </a:moveTo>
                  <a:lnTo>
                    <a:pt x="42" y="43"/>
                  </a:lnTo>
                  <a:lnTo>
                    <a:pt x="0" y="212"/>
                  </a:lnTo>
                  <a:lnTo>
                    <a:pt x="0" y="296"/>
                  </a:lnTo>
                  <a:lnTo>
                    <a:pt x="0" y="422"/>
                  </a:lnTo>
                  <a:lnTo>
                    <a:pt x="42" y="549"/>
                  </a:lnTo>
                  <a:lnTo>
                    <a:pt x="127" y="549"/>
                  </a:lnTo>
                  <a:lnTo>
                    <a:pt x="169" y="422"/>
                  </a:lnTo>
                  <a:lnTo>
                    <a:pt x="169" y="296"/>
                  </a:lnTo>
                  <a:lnTo>
                    <a:pt x="169" y="212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361450" y="2515950"/>
              <a:ext cx="4225" cy="13725"/>
            </a:xfrm>
            <a:custGeom>
              <a:avLst/>
              <a:gdLst/>
              <a:ahLst/>
              <a:cxnLst/>
              <a:rect l="l" t="t" r="r" b="b"/>
              <a:pathLst>
                <a:path w="169" h="549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42" y="549"/>
                  </a:lnTo>
                  <a:lnTo>
                    <a:pt x="42" y="549"/>
                  </a:lnTo>
                  <a:lnTo>
                    <a:pt x="85" y="549"/>
                  </a:lnTo>
                  <a:lnTo>
                    <a:pt x="85" y="549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169" y="422"/>
                  </a:lnTo>
                  <a:lnTo>
                    <a:pt x="169" y="422"/>
                  </a:lnTo>
                  <a:lnTo>
                    <a:pt x="169" y="296"/>
                  </a:lnTo>
                  <a:lnTo>
                    <a:pt x="169" y="296"/>
                  </a:lnTo>
                  <a:lnTo>
                    <a:pt x="169" y="212"/>
                  </a:lnTo>
                  <a:lnTo>
                    <a:pt x="169" y="212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726175" y="2403175"/>
              <a:ext cx="4225" cy="22150"/>
            </a:xfrm>
            <a:custGeom>
              <a:avLst/>
              <a:gdLst/>
              <a:ahLst/>
              <a:cxnLst/>
              <a:rect l="l" t="t" r="r" b="b"/>
              <a:pathLst>
                <a:path w="169" h="886" extrusionOk="0">
                  <a:moveTo>
                    <a:pt x="42" y="0"/>
                  </a:moveTo>
                  <a:lnTo>
                    <a:pt x="42" y="211"/>
                  </a:lnTo>
                  <a:lnTo>
                    <a:pt x="0" y="422"/>
                  </a:lnTo>
                  <a:lnTo>
                    <a:pt x="0" y="633"/>
                  </a:lnTo>
                  <a:lnTo>
                    <a:pt x="0" y="759"/>
                  </a:lnTo>
                  <a:lnTo>
                    <a:pt x="42" y="843"/>
                  </a:lnTo>
                  <a:lnTo>
                    <a:pt x="85" y="886"/>
                  </a:lnTo>
                  <a:lnTo>
                    <a:pt x="127" y="843"/>
                  </a:lnTo>
                  <a:lnTo>
                    <a:pt x="169" y="759"/>
                  </a:lnTo>
                  <a:lnTo>
                    <a:pt x="169" y="675"/>
                  </a:lnTo>
                  <a:lnTo>
                    <a:pt x="169" y="422"/>
                  </a:lnTo>
                  <a:lnTo>
                    <a:pt x="169" y="25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726175" y="2403175"/>
              <a:ext cx="4225" cy="22150"/>
            </a:xfrm>
            <a:custGeom>
              <a:avLst/>
              <a:gdLst/>
              <a:ahLst/>
              <a:cxnLst/>
              <a:rect l="l" t="t" r="r" b="b"/>
              <a:pathLst>
                <a:path w="169" h="886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211"/>
                  </a:lnTo>
                  <a:lnTo>
                    <a:pt x="42" y="211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0" y="759"/>
                  </a:lnTo>
                  <a:lnTo>
                    <a:pt x="42" y="843"/>
                  </a:lnTo>
                  <a:lnTo>
                    <a:pt x="42" y="843"/>
                  </a:lnTo>
                  <a:lnTo>
                    <a:pt x="85" y="886"/>
                  </a:lnTo>
                  <a:lnTo>
                    <a:pt x="85" y="886"/>
                  </a:lnTo>
                  <a:lnTo>
                    <a:pt x="127" y="843"/>
                  </a:lnTo>
                  <a:lnTo>
                    <a:pt x="127" y="843"/>
                  </a:lnTo>
                  <a:lnTo>
                    <a:pt x="169" y="759"/>
                  </a:lnTo>
                  <a:lnTo>
                    <a:pt x="169" y="675"/>
                  </a:lnTo>
                  <a:lnTo>
                    <a:pt x="169" y="675"/>
                  </a:lnTo>
                  <a:lnTo>
                    <a:pt x="169" y="422"/>
                  </a:lnTo>
                  <a:lnTo>
                    <a:pt x="169" y="422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713525" y="2450600"/>
              <a:ext cx="4225" cy="19000"/>
            </a:xfrm>
            <a:custGeom>
              <a:avLst/>
              <a:gdLst/>
              <a:ahLst/>
              <a:cxnLst/>
              <a:rect l="l" t="t" r="r" b="b"/>
              <a:pathLst>
                <a:path w="169" h="760" extrusionOk="0">
                  <a:moveTo>
                    <a:pt x="85" y="1"/>
                  </a:moveTo>
                  <a:lnTo>
                    <a:pt x="42" y="43"/>
                  </a:lnTo>
                  <a:lnTo>
                    <a:pt x="42" y="85"/>
                  </a:lnTo>
                  <a:lnTo>
                    <a:pt x="42" y="127"/>
                  </a:lnTo>
                  <a:lnTo>
                    <a:pt x="0" y="211"/>
                  </a:lnTo>
                  <a:lnTo>
                    <a:pt x="0" y="380"/>
                  </a:lnTo>
                  <a:lnTo>
                    <a:pt x="0" y="549"/>
                  </a:lnTo>
                  <a:lnTo>
                    <a:pt x="0" y="633"/>
                  </a:lnTo>
                  <a:lnTo>
                    <a:pt x="42" y="675"/>
                  </a:lnTo>
                  <a:lnTo>
                    <a:pt x="42" y="717"/>
                  </a:lnTo>
                  <a:lnTo>
                    <a:pt x="85" y="759"/>
                  </a:lnTo>
                  <a:lnTo>
                    <a:pt x="127" y="717"/>
                  </a:lnTo>
                  <a:lnTo>
                    <a:pt x="127" y="675"/>
                  </a:lnTo>
                  <a:lnTo>
                    <a:pt x="127" y="633"/>
                  </a:lnTo>
                  <a:lnTo>
                    <a:pt x="169" y="549"/>
                  </a:lnTo>
                  <a:lnTo>
                    <a:pt x="169" y="380"/>
                  </a:lnTo>
                  <a:lnTo>
                    <a:pt x="127" y="211"/>
                  </a:lnTo>
                  <a:lnTo>
                    <a:pt x="127" y="127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713525" y="2450600"/>
              <a:ext cx="4225" cy="19000"/>
            </a:xfrm>
            <a:custGeom>
              <a:avLst/>
              <a:gdLst/>
              <a:ahLst/>
              <a:cxnLst/>
              <a:rect l="l" t="t" r="r" b="b"/>
              <a:pathLst>
                <a:path w="169" h="760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2" y="127"/>
                  </a:lnTo>
                  <a:lnTo>
                    <a:pt x="42" y="127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0" y="549"/>
                  </a:lnTo>
                  <a:lnTo>
                    <a:pt x="0" y="549"/>
                  </a:lnTo>
                  <a:lnTo>
                    <a:pt x="0" y="633"/>
                  </a:lnTo>
                  <a:lnTo>
                    <a:pt x="42" y="675"/>
                  </a:lnTo>
                  <a:lnTo>
                    <a:pt x="42" y="675"/>
                  </a:lnTo>
                  <a:lnTo>
                    <a:pt x="42" y="717"/>
                  </a:lnTo>
                  <a:lnTo>
                    <a:pt x="42" y="717"/>
                  </a:lnTo>
                  <a:lnTo>
                    <a:pt x="85" y="759"/>
                  </a:lnTo>
                  <a:lnTo>
                    <a:pt x="85" y="759"/>
                  </a:lnTo>
                  <a:lnTo>
                    <a:pt x="127" y="717"/>
                  </a:lnTo>
                  <a:lnTo>
                    <a:pt x="127" y="675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69" y="549"/>
                  </a:lnTo>
                  <a:lnTo>
                    <a:pt x="169" y="549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127" y="127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737775" y="2456925"/>
              <a:ext cx="3175" cy="33750"/>
            </a:xfrm>
            <a:custGeom>
              <a:avLst/>
              <a:gdLst/>
              <a:ahLst/>
              <a:cxnLst/>
              <a:rect l="l" t="t" r="r" b="b"/>
              <a:pathLst>
                <a:path w="127" h="1350" extrusionOk="0">
                  <a:moveTo>
                    <a:pt x="42" y="1"/>
                  </a:moveTo>
                  <a:lnTo>
                    <a:pt x="0" y="675"/>
                  </a:lnTo>
                  <a:lnTo>
                    <a:pt x="0" y="1012"/>
                  </a:lnTo>
                  <a:lnTo>
                    <a:pt x="42" y="1350"/>
                  </a:lnTo>
                  <a:lnTo>
                    <a:pt x="84" y="1350"/>
                  </a:lnTo>
                  <a:lnTo>
                    <a:pt x="127" y="1012"/>
                  </a:lnTo>
                  <a:lnTo>
                    <a:pt x="127" y="67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737775" y="2456925"/>
              <a:ext cx="3175" cy="33750"/>
            </a:xfrm>
            <a:custGeom>
              <a:avLst/>
              <a:gdLst/>
              <a:ahLst/>
              <a:cxnLst/>
              <a:rect l="l" t="t" r="r" b="b"/>
              <a:pathLst>
                <a:path w="127" h="1350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0" y="675"/>
                  </a:lnTo>
                  <a:lnTo>
                    <a:pt x="0" y="675"/>
                  </a:lnTo>
                  <a:lnTo>
                    <a:pt x="0" y="1012"/>
                  </a:lnTo>
                  <a:lnTo>
                    <a:pt x="42" y="1350"/>
                  </a:lnTo>
                  <a:lnTo>
                    <a:pt x="42" y="1350"/>
                  </a:lnTo>
                  <a:lnTo>
                    <a:pt x="84" y="1350"/>
                  </a:lnTo>
                  <a:lnTo>
                    <a:pt x="84" y="1350"/>
                  </a:lnTo>
                  <a:lnTo>
                    <a:pt x="84" y="1350"/>
                  </a:lnTo>
                  <a:lnTo>
                    <a:pt x="84" y="1350"/>
                  </a:lnTo>
                  <a:lnTo>
                    <a:pt x="127" y="1012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811550" y="2539150"/>
              <a:ext cx="3200" cy="20050"/>
            </a:xfrm>
            <a:custGeom>
              <a:avLst/>
              <a:gdLst/>
              <a:ahLst/>
              <a:cxnLst/>
              <a:rect l="l" t="t" r="r" b="b"/>
              <a:pathLst>
                <a:path w="128" h="802" extrusionOk="0">
                  <a:moveTo>
                    <a:pt x="43" y="0"/>
                  </a:moveTo>
                  <a:lnTo>
                    <a:pt x="43" y="43"/>
                  </a:lnTo>
                  <a:lnTo>
                    <a:pt x="1" y="422"/>
                  </a:lnTo>
                  <a:lnTo>
                    <a:pt x="1" y="591"/>
                  </a:lnTo>
                  <a:lnTo>
                    <a:pt x="1" y="717"/>
                  </a:lnTo>
                  <a:lnTo>
                    <a:pt x="43" y="801"/>
                  </a:lnTo>
                  <a:lnTo>
                    <a:pt x="85" y="801"/>
                  </a:lnTo>
                  <a:lnTo>
                    <a:pt x="127" y="717"/>
                  </a:lnTo>
                  <a:lnTo>
                    <a:pt x="127" y="591"/>
                  </a:lnTo>
                  <a:lnTo>
                    <a:pt x="127" y="422"/>
                  </a:lnTo>
                  <a:lnTo>
                    <a:pt x="85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811550" y="2539150"/>
              <a:ext cx="3200" cy="20050"/>
            </a:xfrm>
            <a:custGeom>
              <a:avLst/>
              <a:gdLst/>
              <a:ahLst/>
              <a:cxnLst/>
              <a:rect l="l" t="t" r="r" b="b"/>
              <a:pathLst>
                <a:path w="128" h="802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591"/>
                  </a:lnTo>
                  <a:lnTo>
                    <a:pt x="1" y="717"/>
                  </a:lnTo>
                  <a:lnTo>
                    <a:pt x="43" y="801"/>
                  </a:lnTo>
                  <a:lnTo>
                    <a:pt x="43" y="801"/>
                  </a:lnTo>
                  <a:lnTo>
                    <a:pt x="43" y="801"/>
                  </a:lnTo>
                  <a:lnTo>
                    <a:pt x="43" y="801"/>
                  </a:lnTo>
                  <a:lnTo>
                    <a:pt x="85" y="801"/>
                  </a:lnTo>
                  <a:lnTo>
                    <a:pt x="85" y="801"/>
                  </a:lnTo>
                  <a:lnTo>
                    <a:pt x="127" y="717"/>
                  </a:lnTo>
                  <a:lnTo>
                    <a:pt x="127" y="591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798900" y="2581300"/>
              <a:ext cx="2125" cy="16900"/>
            </a:xfrm>
            <a:custGeom>
              <a:avLst/>
              <a:gdLst/>
              <a:ahLst/>
              <a:cxnLst/>
              <a:rect l="l" t="t" r="r" b="b"/>
              <a:pathLst>
                <a:path w="85" h="676" extrusionOk="0">
                  <a:moveTo>
                    <a:pt x="43" y="1"/>
                  </a:moveTo>
                  <a:lnTo>
                    <a:pt x="1" y="43"/>
                  </a:lnTo>
                  <a:lnTo>
                    <a:pt x="1" y="338"/>
                  </a:lnTo>
                  <a:lnTo>
                    <a:pt x="1" y="507"/>
                  </a:lnTo>
                  <a:lnTo>
                    <a:pt x="43" y="633"/>
                  </a:lnTo>
                  <a:lnTo>
                    <a:pt x="43" y="676"/>
                  </a:lnTo>
                  <a:lnTo>
                    <a:pt x="85" y="633"/>
                  </a:lnTo>
                  <a:lnTo>
                    <a:pt x="85" y="507"/>
                  </a:lnTo>
                  <a:lnTo>
                    <a:pt x="85" y="338"/>
                  </a:lnTo>
                  <a:lnTo>
                    <a:pt x="85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798900" y="2581300"/>
              <a:ext cx="2125" cy="16900"/>
            </a:xfrm>
            <a:custGeom>
              <a:avLst/>
              <a:gdLst/>
              <a:ahLst/>
              <a:cxnLst/>
              <a:rect l="l" t="t" r="r" b="b"/>
              <a:pathLst>
                <a:path w="85" h="676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507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43" y="676"/>
                  </a:lnTo>
                  <a:lnTo>
                    <a:pt x="43" y="676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85" y="507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456325" y="2082725"/>
              <a:ext cx="3175" cy="12675"/>
            </a:xfrm>
            <a:custGeom>
              <a:avLst/>
              <a:gdLst/>
              <a:ahLst/>
              <a:cxnLst/>
              <a:rect l="l" t="t" r="r" b="b"/>
              <a:pathLst>
                <a:path w="127" h="507" extrusionOk="0">
                  <a:moveTo>
                    <a:pt x="0" y="0"/>
                  </a:moveTo>
                  <a:lnTo>
                    <a:pt x="0" y="127"/>
                  </a:lnTo>
                  <a:lnTo>
                    <a:pt x="0" y="295"/>
                  </a:lnTo>
                  <a:lnTo>
                    <a:pt x="0" y="422"/>
                  </a:lnTo>
                  <a:lnTo>
                    <a:pt x="0" y="464"/>
                  </a:lnTo>
                  <a:lnTo>
                    <a:pt x="42" y="506"/>
                  </a:lnTo>
                  <a:lnTo>
                    <a:pt x="84" y="464"/>
                  </a:lnTo>
                  <a:lnTo>
                    <a:pt x="127" y="422"/>
                  </a:lnTo>
                  <a:lnTo>
                    <a:pt x="127" y="295"/>
                  </a:lnTo>
                  <a:lnTo>
                    <a:pt x="127" y="127"/>
                  </a:lnTo>
                  <a:lnTo>
                    <a:pt x="127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456325" y="2082725"/>
              <a:ext cx="3175" cy="12675"/>
            </a:xfrm>
            <a:custGeom>
              <a:avLst/>
              <a:gdLst/>
              <a:ahLst/>
              <a:cxnLst/>
              <a:rect l="l" t="t" r="r" b="b"/>
              <a:pathLst>
                <a:path w="127" h="50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42" y="506"/>
                  </a:lnTo>
                  <a:lnTo>
                    <a:pt x="42" y="506"/>
                  </a:lnTo>
                  <a:lnTo>
                    <a:pt x="84" y="464"/>
                  </a:lnTo>
                  <a:lnTo>
                    <a:pt x="84" y="464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27" y="295"/>
                  </a:lnTo>
                  <a:lnTo>
                    <a:pt x="127" y="295"/>
                  </a:lnTo>
                  <a:lnTo>
                    <a:pt x="127" y="127"/>
                  </a:lnTo>
                  <a:lnTo>
                    <a:pt x="127" y="127"/>
                  </a:lnTo>
                  <a:lnTo>
                    <a:pt x="127" y="84"/>
                  </a:lnTo>
                  <a:lnTo>
                    <a:pt x="127" y="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456325" y="2076400"/>
              <a:ext cx="3175" cy="8450"/>
            </a:xfrm>
            <a:custGeom>
              <a:avLst/>
              <a:gdLst/>
              <a:ahLst/>
              <a:cxnLst/>
              <a:rect l="l" t="t" r="r" b="b"/>
              <a:pathLst>
                <a:path w="127" h="338" extrusionOk="0">
                  <a:moveTo>
                    <a:pt x="0" y="0"/>
                  </a:moveTo>
                  <a:lnTo>
                    <a:pt x="0" y="42"/>
                  </a:lnTo>
                  <a:lnTo>
                    <a:pt x="0" y="253"/>
                  </a:lnTo>
                  <a:lnTo>
                    <a:pt x="127" y="337"/>
                  </a:lnTo>
                  <a:lnTo>
                    <a:pt x="84" y="4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456325" y="2076400"/>
              <a:ext cx="3175" cy="8450"/>
            </a:xfrm>
            <a:custGeom>
              <a:avLst/>
              <a:gdLst/>
              <a:ahLst/>
              <a:cxnLst/>
              <a:rect l="l" t="t" r="r" b="b"/>
              <a:pathLst>
                <a:path w="127" h="338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27" y="337"/>
                  </a:lnTo>
                  <a:lnTo>
                    <a:pt x="127" y="337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4" y="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443675" y="2114350"/>
              <a:ext cx="2125" cy="15825"/>
            </a:xfrm>
            <a:custGeom>
              <a:avLst/>
              <a:gdLst/>
              <a:ahLst/>
              <a:cxnLst/>
              <a:rect l="l" t="t" r="r" b="b"/>
              <a:pathLst>
                <a:path w="85" h="633" extrusionOk="0">
                  <a:moveTo>
                    <a:pt x="42" y="0"/>
                  </a:moveTo>
                  <a:lnTo>
                    <a:pt x="0" y="337"/>
                  </a:lnTo>
                  <a:lnTo>
                    <a:pt x="0" y="464"/>
                  </a:lnTo>
                  <a:lnTo>
                    <a:pt x="0" y="548"/>
                  </a:lnTo>
                  <a:lnTo>
                    <a:pt x="42" y="633"/>
                  </a:lnTo>
                  <a:lnTo>
                    <a:pt x="84" y="548"/>
                  </a:lnTo>
                  <a:lnTo>
                    <a:pt x="84" y="464"/>
                  </a:lnTo>
                  <a:lnTo>
                    <a:pt x="84" y="3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443675" y="2114350"/>
              <a:ext cx="2125" cy="15825"/>
            </a:xfrm>
            <a:custGeom>
              <a:avLst/>
              <a:gdLst/>
              <a:ahLst/>
              <a:cxnLst/>
              <a:rect l="l" t="t" r="r" b="b"/>
              <a:pathLst>
                <a:path w="85" h="633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42" y="633"/>
                  </a:lnTo>
                  <a:lnTo>
                    <a:pt x="42" y="633"/>
                  </a:lnTo>
                  <a:lnTo>
                    <a:pt x="42" y="633"/>
                  </a:lnTo>
                  <a:lnTo>
                    <a:pt x="84" y="548"/>
                  </a:lnTo>
                  <a:lnTo>
                    <a:pt x="84" y="548"/>
                  </a:lnTo>
                  <a:lnTo>
                    <a:pt x="84" y="464"/>
                  </a:lnTo>
                  <a:lnTo>
                    <a:pt x="84" y="464"/>
                  </a:lnTo>
                  <a:lnTo>
                    <a:pt x="84" y="337"/>
                  </a:lnTo>
                  <a:lnTo>
                    <a:pt x="84" y="337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730375" y="2080600"/>
              <a:ext cx="4250" cy="20050"/>
            </a:xfrm>
            <a:custGeom>
              <a:avLst/>
              <a:gdLst/>
              <a:ahLst/>
              <a:cxnLst/>
              <a:rect l="l" t="t" r="r" b="b"/>
              <a:pathLst>
                <a:path w="170" h="802" extrusionOk="0">
                  <a:moveTo>
                    <a:pt x="43" y="1"/>
                  </a:moveTo>
                  <a:lnTo>
                    <a:pt x="43" y="43"/>
                  </a:lnTo>
                  <a:lnTo>
                    <a:pt x="1" y="422"/>
                  </a:lnTo>
                  <a:lnTo>
                    <a:pt x="1" y="591"/>
                  </a:lnTo>
                  <a:lnTo>
                    <a:pt x="1" y="718"/>
                  </a:lnTo>
                  <a:lnTo>
                    <a:pt x="43" y="802"/>
                  </a:lnTo>
                  <a:lnTo>
                    <a:pt x="127" y="802"/>
                  </a:lnTo>
                  <a:lnTo>
                    <a:pt x="170" y="718"/>
                  </a:lnTo>
                  <a:lnTo>
                    <a:pt x="170" y="591"/>
                  </a:lnTo>
                  <a:lnTo>
                    <a:pt x="127" y="422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730375" y="2080600"/>
              <a:ext cx="4250" cy="20050"/>
            </a:xfrm>
            <a:custGeom>
              <a:avLst/>
              <a:gdLst/>
              <a:ahLst/>
              <a:cxnLst/>
              <a:rect l="l" t="t" r="r" b="b"/>
              <a:pathLst>
                <a:path w="170" h="802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1" y="718"/>
                  </a:lnTo>
                  <a:lnTo>
                    <a:pt x="43" y="802"/>
                  </a:lnTo>
                  <a:lnTo>
                    <a:pt x="43" y="802"/>
                  </a:lnTo>
                  <a:lnTo>
                    <a:pt x="85" y="802"/>
                  </a:lnTo>
                  <a:lnTo>
                    <a:pt x="85" y="802"/>
                  </a:lnTo>
                  <a:lnTo>
                    <a:pt x="127" y="802"/>
                  </a:lnTo>
                  <a:lnTo>
                    <a:pt x="127" y="802"/>
                  </a:lnTo>
                  <a:lnTo>
                    <a:pt x="170" y="718"/>
                  </a:lnTo>
                  <a:lnTo>
                    <a:pt x="170" y="591"/>
                  </a:lnTo>
                  <a:lnTo>
                    <a:pt x="170" y="591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743025" y="2113275"/>
              <a:ext cx="3200" cy="14800"/>
            </a:xfrm>
            <a:custGeom>
              <a:avLst/>
              <a:gdLst/>
              <a:ahLst/>
              <a:cxnLst/>
              <a:rect l="l" t="t" r="r" b="b"/>
              <a:pathLst>
                <a:path w="128" h="592" extrusionOk="0">
                  <a:moveTo>
                    <a:pt x="85" y="1"/>
                  </a:moveTo>
                  <a:lnTo>
                    <a:pt x="43" y="43"/>
                  </a:lnTo>
                  <a:lnTo>
                    <a:pt x="43" y="296"/>
                  </a:lnTo>
                  <a:lnTo>
                    <a:pt x="1" y="465"/>
                  </a:lnTo>
                  <a:lnTo>
                    <a:pt x="43" y="591"/>
                  </a:lnTo>
                  <a:lnTo>
                    <a:pt x="127" y="591"/>
                  </a:lnTo>
                  <a:lnTo>
                    <a:pt x="127" y="465"/>
                  </a:lnTo>
                  <a:lnTo>
                    <a:pt x="127" y="296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743025" y="2113275"/>
              <a:ext cx="3200" cy="14800"/>
            </a:xfrm>
            <a:custGeom>
              <a:avLst/>
              <a:gdLst/>
              <a:ahLst/>
              <a:cxnLst/>
              <a:rect l="l" t="t" r="r" b="b"/>
              <a:pathLst>
                <a:path w="128" h="592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296"/>
                  </a:lnTo>
                  <a:lnTo>
                    <a:pt x="43" y="296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465"/>
                  </a:lnTo>
                  <a:lnTo>
                    <a:pt x="127" y="465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819975" y="2147025"/>
              <a:ext cx="25" cy="1075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0"/>
                  </a:moveTo>
                  <a:lnTo>
                    <a:pt x="1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819975" y="2147025"/>
              <a:ext cx="25" cy="1075"/>
            </a:xfrm>
            <a:custGeom>
              <a:avLst/>
              <a:gdLst/>
              <a:ahLst/>
              <a:cxnLst/>
              <a:rect l="l" t="t" r="r" b="b"/>
              <a:pathLst>
                <a:path w="1" h="43" fill="none" extrusionOk="0">
                  <a:moveTo>
                    <a:pt x="1" y="0"/>
                  </a:moveTo>
                  <a:lnTo>
                    <a:pt x="1" y="4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818925" y="2167050"/>
              <a:ext cx="3200" cy="14775"/>
            </a:xfrm>
            <a:custGeom>
              <a:avLst/>
              <a:gdLst/>
              <a:ahLst/>
              <a:cxnLst/>
              <a:rect l="l" t="t" r="r" b="b"/>
              <a:pathLst>
                <a:path w="128" h="591" extrusionOk="0">
                  <a:moveTo>
                    <a:pt x="43" y="0"/>
                  </a:moveTo>
                  <a:lnTo>
                    <a:pt x="43" y="42"/>
                  </a:lnTo>
                  <a:lnTo>
                    <a:pt x="1" y="169"/>
                  </a:lnTo>
                  <a:lnTo>
                    <a:pt x="1" y="253"/>
                  </a:lnTo>
                  <a:lnTo>
                    <a:pt x="1" y="338"/>
                  </a:lnTo>
                  <a:lnTo>
                    <a:pt x="1" y="422"/>
                  </a:lnTo>
                  <a:lnTo>
                    <a:pt x="43" y="548"/>
                  </a:lnTo>
                  <a:lnTo>
                    <a:pt x="43" y="591"/>
                  </a:lnTo>
                  <a:lnTo>
                    <a:pt x="85" y="548"/>
                  </a:lnTo>
                  <a:lnTo>
                    <a:pt x="85" y="422"/>
                  </a:lnTo>
                  <a:lnTo>
                    <a:pt x="127" y="338"/>
                  </a:lnTo>
                  <a:lnTo>
                    <a:pt x="127" y="253"/>
                  </a:lnTo>
                  <a:lnTo>
                    <a:pt x="127" y="169"/>
                  </a:lnTo>
                  <a:lnTo>
                    <a:pt x="85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818925" y="2167050"/>
              <a:ext cx="3200" cy="14775"/>
            </a:xfrm>
            <a:custGeom>
              <a:avLst/>
              <a:gdLst/>
              <a:ahLst/>
              <a:cxnLst/>
              <a:rect l="l" t="t" r="r" b="b"/>
              <a:pathLst>
                <a:path w="128" h="591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43" y="548"/>
                  </a:lnTo>
                  <a:lnTo>
                    <a:pt x="43" y="548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85" y="548"/>
                  </a:lnTo>
                  <a:lnTo>
                    <a:pt x="85" y="548"/>
                  </a:lnTo>
                  <a:lnTo>
                    <a:pt x="85" y="422"/>
                  </a:lnTo>
                  <a:lnTo>
                    <a:pt x="85" y="422"/>
                  </a:lnTo>
                  <a:lnTo>
                    <a:pt x="127" y="338"/>
                  </a:lnTo>
                  <a:lnTo>
                    <a:pt x="127" y="338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349850" y="2176525"/>
              <a:ext cx="2125" cy="25325"/>
            </a:xfrm>
            <a:custGeom>
              <a:avLst/>
              <a:gdLst/>
              <a:ahLst/>
              <a:cxnLst/>
              <a:rect l="l" t="t" r="r" b="b"/>
              <a:pathLst>
                <a:path w="85" h="1013" extrusionOk="0">
                  <a:moveTo>
                    <a:pt x="43" y="1"/>
                  </a:moveTo>
                  <a:lnTo>
                    <a:pt x="0" y="43"/>
                  </a:lnTo>
                  <a:lnTo>
                    <a:pt x="0" y="507"/>
                  </a:lnTo>
                  <a:lnTo>
                    <a:pt x="0" y="760"/>
                  </a:lnTo>
                  <a:lnTo>
                    <a:pt x="0" y="971"/>
                  </a:lnTo>
                  <a:lnTo>
                    <a:pt x="43" y="1013"/>
                  </a:lnTo>
                  <a:lnTo>
                    <a:pt x="85" y="971"/>
                  </a:lnTo>
                  <a:lnTo>
                    <a:pt x="85" y="760"/>
                  </a:lnTo>
                  <a:lnTo>
                    <a:pt x="85" y="507"/>
                  </a:lnTo>
                  <a:lnTo>
                    <a:pt x="85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349850" y="2176525"/>
              <a:ext cx="2125" cy="25325"/>
            </a:xfrm>
            <a:custGeom>
              <a:avLst/>
              <a:gdLst/>
              <a:ahLst/>
              <a:cxnLst/>
              <a:rect l="l" t="t" r="r" b="b"/>
              <a:pathLst>
                <a:path w="85" h="1013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760"/>
                  </a:lnTo>
                  <a:lnTo>
                    <a:pt x="0" y="760"/>
                  </a:lnTo>
                  <a:lnTo>
                    <a:pt x="0" y="971"/>
                  </a:lnTo>
                  <a:lnTo>
                    <a:pt x="0" y="971"/>
                  </a:lnTo>
                  <a:lnTo>
                    <a:pt x="43" y="1013"/>
                  </a:lnTo>
                  <a:lnTo>
                    <a:pt x="43" y="1013"/>
                  </a:lnTo>
                  <a:lnTo>
                    <a:pt x="85" y="971"/>
                  </a:lnTo>
                  <a:lnTo>
                    <a:pt x="85" y="971"/>
                  </a:lnTo>
                  <a:lnTo>
                    <a:pt x="85" y="760"/>
                  </a:lnTo>
                  <a:lnTo>
                    <a:pt x="85" y="760"/>
                  </a:lnTo>
                  <a:lnTo>
                    <a:pt x="85" y="507"/>
                  </a:lnTo>
                  <a:lnTo>
                    <a:pt x="85" y="507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5"/>
          <p:cNvGrpSpPr/>
          <p:nvPr/>
        </p:nvGrpSpPr>
        <p:grpSpPr>
          <a:xfrm>
            <a:off x="1066030" y="3793911"/>
            <a:ext cx="1397294" cy="1729834"/>
            <a:chOff x="298200" y="2864875"/>
            <a:chExt cx="571350" cy="707325"/>
          </a:xfrm>
        </p:grpSpPr>
        <p:sp>
          <p:nvSpPr>
            <p:cNvPr id="760" name="Google Shape;760;p35"/>
            <p:cNvSpPr/>
            <p:nvPr/>
          </p:nvSpPr>
          <p:spPr>
            <a:xfrm>
              <a:off x="540650" y="2864875"/>
              <a:ext cx="97000" cy="115975"/>
            </a:xfrm>
            <a:custGeom>
              <a:avLst/>
              <a:gdLst/>
              <a:ahLst/>
              <a:cxnLst/>
              <a:rect l="l" t="t" r="r" b="b"/>
              <a:pathLst>
                <a:path w="3880" h="4639" extrusionOk="0">
                  <a:moveTo>
                    <a:pt x="1813" y="0"/>
                  </a:moveTo>
                  <a:lnTo>
                    <a:pt x="1645" y="84"/>
                  </a:lnTo>
                  <a:lnTo>
                    <a:pt x="1476" y="211"/>
                  </a:lnTo>
                  <a:lnTo>
                    <a:pt x="1350" y="464"/>
                  </a:lnTo>
                  <a:lnTo>
                    <a:pt x="1181" y="717"/>
                  </a:lnTo>
                  <a:lnTo>
                    <a:pt x="886" y="1434"/>
                  </a:lnTo>
                  <a:lnTo>
                    <a:pt x="591" y="2235"/>
                  </a:lnTo>
                  <a:lnTo>
                    <a:pt x="380" y="3078"/>
                  </a:lnTo>
                  <a:lnTo>
                    <a:pt x="169" y="3753"/>
                  </a:lnTo>
                  <a:lnTo>
                    <a:pt x="0" y="4470"/>
                  </a:lnTo>
                  <a:lnTo>
                    <a:pt x="3879" y="4638"/>
                  </a:lnTo>
                  <a:lnTo>
                    <a:pt x="3669" y="3921"/>
                  </a:lnTo>
                  <a:lnTo>
                    <a:pt x="3416" y="3162"/>
                  </a:lnTo>
                  <a:lnTo>
                    <a:pt x="3120" y="2319"/>
                  </a:lnTo>
                  <a:lnTo>
                    <a:pt x="2825" y="1476"/>
                  </a:lnTo>
                  <a:lnTo>
                    <a:pt x="2446" y="717"/>
                  </a:lnTo>
                  <a:lnTo>
                    <a:pt x="2277" y="422"/>
                  </a:lnTo>
                  <a:lnTo>
                    <a:pt x="2108" y="211"/>
                  </a:lnTo>
                  <a:lnTo>
                    <a:pt x="1940" y="84"/>
                  </a:lnTo>
                  <a:lnTo>
                    <a:pt x="1813" y="0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540650" y="2864875"/>
              <a:ext cx="97000" cy="115975"/>
            </a:xfrm>
            <a:custGeom>
              <a:avLst/>
              <a:gdLst/>
              <a:ahLst/>
              <a:cxnLst/>
              <a:rect l="l" t="t" r="r" b="b"/>
              <a:pathLst>
                <a:path w="3880" h="4639" fill="none" extrusionOk="0">
                  <a:moveTo>
                    <a:pt x="0" y="4470"/>
                  </a:moveTo>
                  <a:lnTo>
                    <a:pt x="0" y="4470"/>
                  </a:lnTo>
                  <a:lnTo>
                    <a:pt x="169" y="3753"/>
                  </a:lnTo>
                  <a:lnTo>
                    <a:pt x="380" y="3078"/>
                  </a:lnTo>
                  <a:lnTo>
                    <a:pt x="591" y="2235"/>
                  </a:lnTo>
                  <a:lnTo>
                    <a:pt x="886" y="1434"/>
                  </a:lnTo>
                  <a:lnTo>
                    <a:pt x="1181" y="717"/>
                  </a:lnTo>
                  <a:lnTo>
                    <a:pt x="1350" y="464"/>
                  </a:lnTo>
                  <a:lnTo>
                    <a:pt x="1476" y="211"/>
                  </a:lnTo>
                  <a:lnTo>
                    <a:pt x="1645" y="84"/>
                  </a:lnTo>
                  <a:lnTo>
                    <a:pt x="1813" y="0"/>
                  </a:lnTo>
                  <a:lnTo>
                    <a:pt x="1813" y="0"/>
                  </a:lnTo>
                  <a:lnTo>
                    <a:pt x="1940" y="84"/>
                  </a:lnTo>
                  <a:lnTo>
                    <a:pt x="2108" y="211"/>
                  </a:lnTo>
                  <a:lnTo>
                    <a:pt x="2277" y="422"/>
                  </a:lnTo>
                  <a:lnTo>
                    <a:pt x="2446" y="717"/>
                  </a:lnTo>
                  <a:lnTo>
                    <a:pt x="2825" y="1476"/>
                  </a:lnTo>
                  <a:lnTo>
                    <a:pt x="3120" y="2319"/>
                  </a:lnTo>
                  <a:lnTo>
                    <a:pt x="3416" y="3162"/>
                  </a:lnTo>
                  <a:lnTo>
                    <a:pt x="3669" y="3921"/>
                  </a:lnTo>
                  <a:lnTo>
                    <a:pt x="3879" y="4638"/>
                  </a:lnTo>
                  <a:lnTo>
                    <a:pt x="0" y="44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298200" y="2968175"/>
              <a:ext cx="571350" cy="604025"/>
            </a:xfrm>
            <a:custGeom>
              <a:avLst/>
              <a:gdLst/>
              <a:ahLst/>
              <a:cxnLst/>
              <a:rect l="l" t="t" r="r" b="b"/>
              <a:pathLst>
                <a:path w="22854" h="24161" extrusionOk="0">
                  <a:moveTo>
                    <a:pt x="11469" y="0"/>
                  </a:moveTo>
                  <a:lnTo>
                    <a:pt x="10078" y="42"/>
                  </a:lnTo>
                  <a:lnTo>
                    <a:pt x="9445" y="127"/>
                  </a:lnTo>
                  <a:lnTo>
                    <a:pt x="8813" y="211"/>
                  </a:lnTo>
                  <a:lnTo>
                    <a:pt x="8222" y="295"/>
                  </a:lnTo>
                  <a:lnTo>
                    <a:pt x="7632" y="422"/>
                  </a:lnTo>
                  <a:lnTo>
                    <a:pt x="7084" y="591"/>
                  </a:lnTo>
                  <a:lnTo>
                    <a:pt x="6536" y="801"/>
                  </a:lnTo>
                  <a:lnTo>
                    <a:pt x="5988" y="970"/>
                  </a:lnTo>
                  <a:lnTo>
                    <a:pt x="5524" y="1223"/>
                  </a:lnTo>
                  <a:lnTo>
                    <a:pt x="5018" y="1476"/>
                  </a:lnTo>
                  <a:lnTo>
                    <a:pt x="4554" y="1729"/>
                  </a:lnTo>
                  <a:lnTo>
                    <a:pt x="4133" y="2066"/>
                  </a:lnTo>
                  <a:lnTo>
                    <a:pt x="3711" y="2361"/>
                  </a:lnTo>
                  <a:lnTo>
                    <a:pt x="3331" y="2741"/>
                  </a:lnTo>
                  <a:lnTo>
                    <a:pt x="2952" y="3078"/>
                  </a:lnTo>
                  <a:lnTo>
                    <a:pt x="2572" y="3500"/>
                  </a:lnTo>
                  <a:lnTo>
                    <a:pt x="2235" y="3922"/>
                  </a:lnTo>
                  <a:lnTo>
                    <a:pt x="1940" y="4343"/>
                  </a:lnTo>
                  <a:lnTo>
                    <a:pt x="1645" y="4807"/>
                  </a:lnTo>
                  <a:lnTo>
                    <a:pt x="1392" y="5313"/>
                  </a:lnTo>
                  <a:lnTo>
                    <a:pt x="1139" y="5819"/>
                  </a:lnTo>
                  <a:lnTo>
                    <a:pt x="928" y="6325"/>
                  </a:lnTo>
                  <a:lnTo>
                    <a:pt x="717" y="6873"/>
                  </a:lnTo>
                  <a:lnTo>
                    <a:pt x="549" y="7463"/>
                  </a:lnTo>
                  <a:lnTo>
                    <a:pt x="422" y="8054"/>
                  </a:lnTo>
                  <a:lnTo>
                    <a:pt x="296" y="8644"/>
                  </a:lnTo>
                  <a:lnTo>
                    <a:pt x="169" y="9276"/>
                  </a:lnTo>
                  <a:lnTo>
                    <a:pt x="43" y="10626"/>
                  </a:lnTo>
                  <a:lnTo>
                    <a:pt x="0" y="12059"/>
                  </a:lnTo>
                  <a:lnTo>
                    <a:pt x="43" y="13493"/>
                  </a:lnTo>
                  <a:lnTo>
                    <a:pt x="169" y="14842"/>
                  </a:lnTo>
                  <a:lnTo>
                    <a:pt x="296" y="15475"/>
                  </a:lnTo>
                  <a:lnTo>
                    <a:pt x="422" y="16107"/>
                  </a:lnTo>
                  <a:lnTo>
                    <a:pt x="549" y="16697"/>
                  </a:lnTo>
                  <a:lnTo>
                    <a:pt x="759" y="17288"/>
                  </a:lnTo>
                  <a:lnTo>
                    <a:pt x="928" y="17836"/>
                  </a:lnTo>
                  <a:lnTo>
                    <a:pt x="1139" y="18342"/>
                  </a:lnTo>
                  <a:lnTo>
                    <a:pt x="1392" y="18848"/>
                  </a:lnTo>
                  <a:lnTo>
                    <a:pt x="1645" y="19354"/>
                  </a:lnTo>
                  <a:lnTo>
                    <a:pt x="1940" y="19818"/>
                  </a:lnTo>
                  <a:lnTo>
                    <a:pt x="2277" y="20239"/>
                  </a:lnTo>
                  <a:lnTo>
                    <a:pt x="2615" y="20661"/>
                  </a:lnTo>
                  <a:lnTo>
                    <a:pt x="2952" y="21082"/>
                  </a:lnTo>
                  <a:lnTo>
                    <a:pt x="3331" y="21462"/>
                  </a:lnTo>
                  <a:lnTo>
                    <a:pt x="3711" y="21799"/>
                  </a:lnTo>
                  <a:lnTo>
                    <a:pt x="4133" y="22137"/>
                  </a:lnTo>
                  <a:lnTo>
                    <a:pt x="4596" y="22432"/>
                  </a:lnTo>
                  <a:lnTo>
                    <a:pt x="5060" y="22727"/>
                  </a:lnTo>
                  <a:lnTo>
                    <a:pt x="5524" y="22980"/>
                  </a:lnTo>
                  <a:lnTo>
                    <a:pt x="6030" y="23191"/>
                  </a:lnTo>
                  <a:lnTo>
                    <a:pt x="6536" y="23402"/>
                  </a:lnTo>
                  <a:lnTo>
                    <a:pt x="7084" y="23570"/>
                  </a:lnTo>
                  <a:lnTo>
                    <a:pt x="7632" y="23739"/>
                  </a:lnTo>
                  <a:lnTo>
                    <a:pt x="8222" y="23865"/>
                  </a:lnTo>
                  <a:lnTo>
                    <a:pt x="8813" y="23992"/>
                  </a:lnTo>
                  <a:lnTo>
                    <a:pt x="9445" y="24076"/>
                  </a:lnTo>
                  <a:lnTo>
                    <a:pt x="10078" y="24118"/>
                  </a:lnTo>
                  <a:lnTo>
                    <a:pt x="11427" y="24160"/>
                  </a:lnTo>
                  <a:lnTo>
                    <a:pt x="12776" y="24118"/>
                  </a:lnTo>
                  <a:lnTo>
                    <a:pt x="13409" y="24076"/>
                  </a:lnTo>
                  <a:lnTo>
                    <a:pt x="14041" y="23992"/>
                  </a:lnTo>
                  <a:lnTo>
                    <a:pt x="14674" y="23865"/>
                  </a:lnTo>
                  <a:lnTo>
                    <a:pt x="15264" y="23739"/>
                  </a:lnTo>
                  <a:lnTo>
                    <a:pt x="15812" y="23570"/>
                  </a:lnTo>
                  <a:lnTo>
                    <a:pt x="16360" y="23402"/>
                  </a:lnTo>
                  <a:lnTo>
                    <a:pt x="16866" y="23191"/>
                  </a:lnTo>
                  <a:lnTo>
                    <a:pt x="17372" y="22980"/>
                  </a:lnTo>
                  <a:lnTo>
                    <a:pt x="17836" y="22727"/>
                  </a:lnTo>
                  <a:lnTo>
                    <a:pt x="18300" y="22432"/>
                  </a:lnTo>
                  <a:lnTo>
                    <a:pt x="18764" y="22137"/>
                  </a:lnTo>
                  <a:lnTo>
                    <a:pt x="19143" y="21799"/>
                  </a:lnTo>
                  <a:lnTo>
                    <a:pt x="19565" y="21462"/>
                  </a:lnTo>
                  <a:lnTo>
                    <a:pt x="19944" y="21082"/>
                  </a:lnTo>
                  <a:lnTo>
                    <a:pt x="20282" y="20703"/>
                  </a:lnTo>
                  <a:lnTo>
                    <a:pt x="20619" y="20281"/>
                  </a:lnTo>
                  <a:lnTo>
                    <a:pt x="20914" y="19818"/>
                  </a:lnTo>
                  <a:lnTo>
                    <a:pt x="21209" y="19354"/>
                  </a:lnTo>
                  <a:lnTo>
                    <a:pt x="21462" y="18890"/>
                  </a:lnTo>
                  <a:lnTo>
                    <a:pt x="21715" y="18384"/>
                  </a:lnTo>
                  <a:lnTo>
                    <a:pt x="21926" y="17836"/>
                  </a:lnTo>
                  <a:lnTo>
                    <a:pt x="22095" y="17288"/>
                  </a:lnTo>
                  <a:lnTo>
                    <a:pt x="22263" y="16740"/>
                  </a:lnTo>
                  <a:lnTo>
                    <a:pt x="22432" y="16107"/>
                  </a:lnTo>
                  <a:lnTo>
                    <a:pt x="22558" y="15517"/>
                  </a:lnTo>
                  <a:lnTo>
                    <a:pt x="22643" y="14884"/>
                  </a:lnTo>
                  <a:lnTo>
                    <a:pt x="22811" y="13535"/>
                  </a:lnTo>
                  <a:lnTo>
                    <a:pt x="22854" y="12101"/>
                  </a:lnTo>
                  <a:lnTo>
                    <a:pt x="22811" y="10626"/>
                  </a:lnTo>
                  <a:lnTo>
                    <a:pt x="22643" y="9276"/>
                  </a:lnTo>
                  <a:lnTo>
                    <a:pt x="22558" y="8644"/>
                  </a:lnTo>
                  <a:lnTo>
                    <a:pt x="22432" y="8012"/>
                  </a:lnTo>
                  <a:lnTo>
                    <a:pt x="22306" y="7421"/>
                  </a:lnTo>
                  <a:lnTo>
                    <a:pt x="22137" y="6873"/>
                  </a:lnTo>
                  <a:lnTo>
                    <a:pt x="21926" y="6325"/>
                  </a:lnTo>
                  <a:lnTo>
                    <a:pt x="21715" y="5777"/>
                  </a:lnTo>
                  <a:lnTo>
                    <a:pt x="21462" y="5271"/>
                  </a:lnTo>
                  <a:lnTo>
                    <a:pt x="21209" y="4807"/>
                  </a:lnTo>
                  <a:lnTo>
                    <a:pt x="20914" y="4343"/>
                  </a:lnTo>
                  <a:lnTo>
                    <a:pt x="20619" y="3879"/>
                  </a:lnTo>
                  <a:lnTo>
                    <a:pt x="20282" y="3458"/>
                  </a:lnTo>
                  <a:lnTo>
                    <a:pt x="19944" y="3078"/>
                  </a:lnTo>
                  <a:lnTo>
                    <a:pt x="19565" y="2699"/>
                  </a:lnTo>
                  <a:lnTo>
                    <a:pt x="19185" y="2361"/>
                  </a:lnTo>
                  <a:lnTo>
                    <a:pt x="18764" y="2024"/>
                  </a:lnTo>
                  <a:lnTo>
                    <a:pt x="18342" y="1729"/>
                  </a:lnTo>
                  <a:lnTo>
                    <a:pt x="17878" y="1476"/>
                  </a:lnTo>
                  <a:lnTo>
                    <a:pt x="17414" y="1223"/>
                  </a:lnTo>
                  <a:lnTo>
                    <a:pt x="16908" y="970"/>
                  </a:lnTo>
                  <a:lnTo>
                    <a:pt x="16360" y="759"/>
                  </a:lnTo>
                  <a:lnTo>
                    <a:pt x="15854" y="591"/>
                  </a:lnTo>
                  <a:lnTo>
                    <a:pt x="15264" y="422"/>
                  </a:lnTo>
                  <a:lnTo>
                    <a:pt x="14674" y="295"/>
                  </a:lnTo>
                  <a:lnTo>
                    <a:pt x="14083" y="211"/>
                  </a:lnTo>
                  <a:lnTo>
                    <a:pt x="13451" y="127"/>
                  </a:lnTo>
                  <a:lnTo>
                    <a:pt x="12818" y="42"/>
                  </a:lnTo>
                  <a:lnTo>
                    <a:pt x="11469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298200" y="2968175"/>
              <a:ext cx="571350" cy="604025"/>
            </a:xfrm>
            <a:custGeom>
              <a:avLst/>
              <a:gdLst/>
              <a:ahLst/>
              <a:cxnLst/>
              <a:rect l="l" t="t" r="r" b="b"/>
              <a:pathLst>
                <a:path w="22854" h="24161" fill="none" extrusionOk="0">
                  <a:moveTo>
                    <a:pt x="22854" y="12101"/>
                  </a:moveTo>
                  <a:lnTo>
                    <a:pt x="22854" y="12101"/>
                  </a:lnTo>
                  <a:lnTo>
                    <a:pt x="22811" y="13535"/>
                  </a:lnTo>
                  <a:lnTo>
                    <a:pt x="22643" y="14884"/>
                  </a:lnTo>
                  <a:lnTo>
                    <a:pt x="22558" y="15517"/>
                  </a:lnTo>
                  <a:lnTo>
                    <a:pt x="22432" y="16107"/>
                  </a:lnTo>
                  <a:lnTo>
                    <a:pt x="22263" y="16740"/>
                  </a:lnTo>
                  <a:lnTo>
                    <a:pt x="22095" y="17288"/>
                  </a:lnTo>
                  <a:lnTo>
                    <a:pt x="21926" y="17836"/>
                  </a:lnTo>
                  <a:lnTo>
                    <a:pt x="21715" y="18384"/>
                  </a:lnTo>
                  <a:lnTo>
                    <a:pt x="21462" y="18890"/>
                  </a:lnTo>
                  <a:lnTo>
                    <a:pt x="21209" y="19354"/>
                  </a:lnTo>
                  <a:lnTo>
                    <a:pt x="20914" y="19818"/>
                  </a:lnTo>
                  <a:lnTo>
                    <a:pt x="20619" y="20281"/>
                  </a:lnTo>
                  <a:lnTo>
                    <a:pt x="20282" y="20703"/>
                  </a:lnTo>
                  <a:lnTo>
                    <a:pt x="19944" y="21082"/>
                  </a:lnTo>
                  <a:lnTo>
                    <a:pt x="19944" y="21082"/>
                  </a:lnTo>
                  <a:lnTo>
                    <a:pt x="19565" y="21462"/>
                  </a:lnTo>
                  <a:lnTo>
                    <a:pt x="19143" y="21799"/>
                  </a:lnTo>
                  <a:lnTo>
                    <a:pt x="18764" y="22137"/>
                  </a:lnTo>
                  <a:lnTo>
                    <a:pt x="18300" y="22432"/>
                  </a:lnTo>
                  <a:lnTo>
                    <a:pt x="17836" y="22727"/>
                  </a:lnTo>
                  <a:lnTo>
                    <a:pt x="17372" y="22980"/>
                  </a:lnTo>
                  <a:lnTo>
                    <a:pt x="16866" y="23191"/>
                  </a:lnTo>
                  <a:lnTo>
                    <a:pt x="16360" y="23402"/>
                  </a:lnTo>
                  <a:lnTo>
                    <a:pt x="15812" y="23570"/>
                  </a:lnTo>
                  <a:lnTo>
                    <a:pt x="15264" y="23739"/>
                  </a:lnTo>
                  <a:lnTo>
                    <a:pt x="14674" y="23865"/>
                  </a:lnTo>
                  <a:lnTo>
                    <a:pt x="14041" y="23992"/>
                  </a:lnTo>
                  <a:lnTo>
                    <a:pt x="13409" y="24076"/>
                  </a:lnTo>
                  <a:lnTo>
                    <a:pt x="12776" y="24118"/>
                  </a:lnTo>
                  <a:lnTo>
                    <a:pt x="11427" y="24160"/>
                  </a:lnTo>
                  <a:lnTo>
                    <a:pt x="11427" y="24160"/>
                  </a:lnTo>
                  <a:lnTo>
                    <a:pt x="10078" y="24118"/>
                  </a:lnTo>
                  <a:lnTo>
                    <a:pt x="9445" y="24076"/>
                  </a:lnTo>
                  <a:lnTo>
                    <a:pt x="8813" y="23992"/>
                  </a:lnTo>
                  <a:lnTo>
                    <a:pt x="8222" y="23865"/>
                  </a:lnTo>
                  <a:lnTo>
                    <a:pt x="7632" y="23739"/>
                  </a:lnTo>
                  <a:lnTo>
                    <a:pt x="7084" y="23570"/>
                  </a:lnTo>
                  <a:lnTo>
                    <a:pt x="6536" y="23402"/>
                  </a:lnTo>
                  <a:lnTo>
                    <a:pt x="6030" y="23191"/>
                  </a:lnTo>
                  <a:lnTo>
                    <a:pt x="5524" y="22980"/>
                  </a:lnTo>
                  <a:lnTo>
                    <a:pt x="5060" y="22727"/>
                  </a:lnTo>
                  <a:lnTo>
                    <a:pt x="4596" y="22432"/>
                  </a:lnTo>
                  <a:lnTo>
                    <a:pt x="4133" y="22137"/>
                  </a:lnTo>
                  <a:lnTo>
                    <a:pt x="3711" y="21799"/>
                  </a:lnTo>
                  <a:lnTo>
                    <a:pt x="3331" y="21462"/>
                  </a:lnTo>
                  <a:lnTo>
                    <a:pt x="2952" y="21082"/>
                  </a:lnTo>
                  <a:lnTo>
                    <a:pt x="2952" y="21082"/>
                  </a:lnTo>
                  <a:lnTo>
                    <a:pt x="2615" y="20661"/>
                  </a:lnTo>
                  <a:lnTo>
                    <a:pt x="2277" y="20239"/>
                  </a:lnTo>
                  <a:lnTo>
                    <a:pt x="1940" y="19818"/>
                  </a:lnTo>
                  <a:lnTo>
                    <a:pt x="1645" y="19354"/>
                  </a:lnTo>
                  <a:lnTo>
                    <a:pt x="1392" y="18848"/>
                  </a:lnTo>
                  <a:lnTo>
                    <a:pt x="1139" y="18342"/>
                  </a:lnTo>
                  <a:lnTo>
                    <a:pt x="928" y="17836"/>
                  </a:lnTo>
                  <a:lnTo>
                    <a:pt x="759" y="17288"/>
                  </a:lnTo>
                  <a:lnTo>
                    <a:pt x="549" y="16697"/>
                  </a:lnTo>
                  <a:lnTo>
                    <a:pt x="422" y="16107"/>
                  </a:lnTo>
                  <a:lnTo>
                    <a:pt x="296" y="15475"/>
                  </a:lnTo>
                  <a:lnTo>
                    <a:pt x="169" y="14842"/>
                  </a:lnTo>
                  <a:lnTo>
                    <a:pt x="43" y="13493"/>
                  </a:lnTo>
                  <a:lnTo>
                    <a:pt x="0" y="12059"/>
                  </a:lnTo>
                  <a:lnTo>
                    <a:pt x="0" y="12059"/>
                  </a:lnTo>
                  <a:lnTo>
                    <a:pt x="43" y="10626"/>
                  </a:lnTo>
                  <a:lnTo>
                    <a:pt x="169" y="9276"/>
                  </a:lnTo>
                  <a:lnTo>
                    <a:pt x="296" y="8644"/>
                  </a:lnTo>
                  <a:lnTo>
                    <a:pt x="422" y="8054"/>
                  </a:lnTo>
                  <a:lnTo>
                    <a:pt x="549" y="7463"/>
                  </a:lnTo>
                  <a:lnTo>
                    <a:pt x="717" y="6873"/>
                  </a:lnTo>
                  <a:lnTo>
                    <a:pt x="928" y="6325"/>
                  </a:lnTo>
                  <a:lnTo>
                    <a:pt x="1139" y="5819"/>
                  </a:lnTo>
                  <a:lnTo>
                    <a:pt x="1392" y="5313"/>
                  </a:lnTo>
                  <a:lnTo>
                    <a:pt x="1645" y="4807"/>
                  </a:lnTo>
                  <a:lnTo>
                    <a:pt x="1940" y="4343"/>
                  </a:lnTo>
                  <a:lnTo>
                    <a:pt x="2235" y="3922"/>
                  </a:lnTo>
                  <a:lnTo>
                    <a:pt x="2572" y="3500"/>
                  </a:lnTo>
                  <a:lnTo>
                    <a:pt x="2952" y="3078"/>
                  </a:lnTo>
                  <a:lnTo>
                    <a:pt x="2952" y="3078"/>
                  </a:lnTo>
                  <a:lnTo>
                    <a:pt x="3331" y="2741"/>
                  </a:lnTo>
                  <a:lnTo>
                    <a:pt x="3711" y="2361"/>
                  </a:lnTo>
                  <a:lnTo>
                    <a:pt x="4133" y="2066"/>
                  </a:lnTo>
                  <a:lnTo>
                    <a:pt x="4554" y="1729"/>
                  </a:lnTo>
                  <a:lnTo>
                    <a:pt x="5018" y="1476"/>
                  </a:lnTo>
                  <a:lnTo>
                    <a:pt x="5524" y="1223"/>
                  </a:lnTo>
                  <a:lnTo>
                    <a:pt x="5988" y="970"/>
                  </a:lnTo>
                  <a:lnTo>
                    <a:pt x="6536" y="801"/>
                  </a:lnTo>
                  <a:lnTo>
                    <a:pt x="7084" y="591"/>
                  </a:lnTo>
                  <a:lnTo>
                    <a:pt x="7632" y="422"/>
                  </a:lnTo>
                  <a:lnTo>
                    <a:pt x="8222" y="295"/>
                  </a:lnTo>
                  <a:lnTo>
                    <a:pt x="8813" y="211"/>
                  </a:lnTo>
                  <a:lnTo>
                    <a:pt x="9445" y="127"/>
                  </a:lnTo>
                  <a:lnTo>
                    <a:pt x="10078" y="42"/>
                  </a:lnTo>
                  <a:lnTo>
                    <a:pt x="11469" y="0"/>
                  </a:lnTo>
                  <a:lnTo>
                    <a:pt x="11469" y="0"/>
                  </a:lnTo>
                  <a:lnTo>
                    <a:pt x="12818" y="42"/>
                  </a:lnTo>
                  <a:lnTo>
                    <a:pt x="13451" y="127"/>
                  </a:lnTo>
                  <a:lnTo>
                    <a:pt x="14083" y="211"/>
                  </a:lnTo>
                  <a:lnTo>
                    <a:pt x="14674" y="295"/>
                  </a:lnTo>
                  <a:lnTo>
                    <a:pt x="15264" y="422"/>
                  </a:lnTo>
                  <a:lnTo>
                    <a:pt x="15854" y="591"/>
                  </a:lnTo>
                  <a:lnTo>
                    <a:pt x="16360" y="759"/>
                  </a:lnTo>
                  <a:lnTo>
                    <a:pt x="16908" y="970"/>
                  </a:lnTo>
                  <a:lnTo>
                    <a:pt x="17414" y="1223"/>
                  </a:lnTo>
                  <a:lnTo>
                    <a:pt x="17878" y="1476"/>
                  </a:lnTo>
                  <a:lnTo>
                    <a:pt x="18342" y="1729"/>
                  </a:lnTo>
                  <a:lnTo>
                    <a:pt x="18764" y="2024"/>
                  </a:lnTo>
                  <a:lnTo>
                    <a:pt x="19185" y="2361"/>
                  </a:lnTo>
                  <a:lnTo>
                    <a:pt x="19565" y="2699"/>
                  </a:lnTo>
                  <a:lnTo>
                    <a:pt x="19944" y="3078"/>
                  </a:lnTo>
                  <a:lnTo>
                    <a:pt x="19944" y="3078"/>
                  </a:lnTo>
                  <a:lnTo>
                    <a:pt x="20282" y="3458"/>
                  </a:lnTo>
                  <a:lnTo>
                    <a:pt x="20619" y="3879"/>
                  </a:lnTo>
                  <a:lnTo>
                    <a:pt x="20914" y="4343"/>
                  </a:lnTo>
                  <a:lnTo>
                    <a:pt x="21209" y="4807"/>
                  </a:lnTo>
                  <a:lnTo>
                    <a:pt x="21462" y="5271"/>
                  </a:lnTo>
                  <a:lnTo>
                    <a:pt x="21715" y="5777"/>
                  </a:lnTo>
                  <a:lnTo>
                    <a:pt x="21926" y="6325"/>
                  </a:lnTo>
                  <a:lnTo>
                    <a:pt x="22137" y="6873"/>
                  </a:lnTo>
                  <a:lnTo>
                    <a:pt x="22306" y="7421"/>
                  </a:lnTo>
                  <a:lnTo>
                    <a:pt x="22432" y="8012"/>
                  </a:lnTo>
                  <a:lnTo>
                    <a:pt x="22558" y="8644"/>
                  </a:lnTo>
                  <a:lnTo>
                    <a:pt x="22643" y="9276"/>
                  </a:lnTo>
                  <a:lnTo>
                    <a:pt x="22811" y="10626"/>
                  </a:lnTo>
                  <a:lnTo>
                    <a:pt x="22854" y="12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665025" y="3195850"/>
              <a:ext cx="124425" cy="124425"/>
            </a:xfrm>
            <a:custGeom>
              <a:avLst/>
              <a:gdLst/>
              <a:ahLst/>
              <a:cxnLst/>
              <a:rect l="l" t="t" r="r" b="b"/>
              <a:pathLst>
                <a:path w="4977" h="4977" extrusionOk="0">
                  <a:moveTo>
                    <a:pt x="2235" y="1"/>
                  </a:moveTo>
                  <a:lnTo>
                    <a:pt x="1982" y="43"/>
                  </a:lnTo>
                  <a:lnTo>
                    <a:pt x="1519" y="169"/>
                  </a:lnTo>
                  <a:lnTo>
                    <a:pt x="1097" y="422"/>
                  </a:lnTo>
                  <a:lnTo>
                    <a:pt x="717" y="718"/>
                  </a:lnTo>
                  <a:lnTo>
                    <a:pt x="422" y="1097"/>
                  </a:lnTo>
                  <a:lnTo>
                    <a:pt x="212" y="1519"/>
                  </a:lnTo>
                  <a:lnTo>
                    <a:pt x="43" y="1983"/>
                  </a:lnTo>
                  <a:lnTo>
                    <a:pt x="1" y="2235"/>
                  </a:lnTo>
                  <a:lnTo>
                    <a:pt x="1" y="2488"/>
                  </a:lnTo>
                  <a:lnTo>
                    <a:pt x="1" y="2741"/>
                  </a:lnTo>
                  <a:lnTo>
                    <a:pt x="43" y="2994"/>
                  </a:lnTo>
                  <a:lnTo>
                    <a:pt x="212" y="3458"/>
                  </a:lnTo>
                  <a:lnTo>
                    <a:pt x="422" y="3880"/>
                  </a:lnTo>
                  <a:lnTo>
                    <a:pt x="717" y="4217"/>
                  </a:lnTo>
                  <a:lnTo>
                    <a:pt x="1097" y="4555"/>
                  </a:lnTo>
                  <a:lnTo>
                    <a:pt x="1519" y="4765"/>
                  </a:lnTo>
                  <a:lnTo>
                    <a:pt x="1982" y="4892"/>
                  </a:lnTo>
                  <a:lnTo>
                    <a:pt x="2235" y="4934"/>
                  </a:lnTo>
                  <a:lnTo>
                    <a:pt x="2488" y="4976"/>
                  </a:lnTo>
                  <a:lnTo>
                    <a:pt x="2741" y="4934"/>
                  </a:lnTo>
                  <a:lnTo>
                    <a:pt x="2994" y="4892"/>
                  </a:lnTo>
                  <a:lnTo>
                    <a:pt x="3458" y="4765"/>
                  </a:lnTo>
                  <a:lnTo>
                    <a:pt x="3880" y="4555"/>
                  </a:lnTo>
                  <a:lnTo>
                    <a:pt x="4259" y="4217"/>
                  </a:lnTo>
                  <a:lnTo>
                    <a:pt x="4554" y="3880"/>
                  </a:lnTo>
                  <a:lnTo>
                    <a:pt x="4765" y="3458"/>
                  </a:lnTo>
                  <a:lnTo>
                    <a:pt x="4934" y="2994"/>
                  </a:lnTo>
                  <a:lnTo>
                    <a:pt x="4934" y="2741"/>
                  </a:lnTo>
                  <a:lnTo>
                    <a:pt x="4976" y="2488"/>
                  </a:lnTo>
                  <a:lnTo>
                    <a:pt x="4934" y="2235"/>
                  </a:lnTo>
                  <a:lnTo>
                    <a:pt x="4934" y="1983"/>
                  </a:lnTo>
                  <a:lnTo>
                    <a:pt x="4765" y="1519"/>
                  </a:lnTo>
                  <a:lnTo>
                    <a:pt x="4554" y="1097"/>
                  </a:lnTo>
                  <a:lnTo>
                    <a:pt x="4259" y="718"/>
                  </a:lnTo>
                  <a:lnTo>
                    <a:pt x="3880" y="422"/>
                  </a:lnTo>
                  <a:lnTo>
                    <a:pt x="3458" y="169"/>
                  </a:lnTo>
                  <a:lnTo>
                    <a:pt x="2994" y="43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FF6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665025" y="3195850"/>
              <a:ext cx="124425" cy="124425"/>
            </a:xfrm>
            <a:custGeom>
              <a:avLst/>
              <a:gdLst/>
              <a:ahLst/>
              <a:cxnLst/>
              <a:rect l="l" t="t" r="r" b="b"/>
              <a:pathLst>
                <a:path w="4977" h="4977" fill="none" extrusionOk="0">
                  <a:moveTo>
                    <a:pt x="2488" y="1"/>
                  </a:moveTo>
                  <a:lnTo>
                    <a:pt x="2488" y="1"/>
                  </a:lnTo>
                  <a:lnTo>
                    <a:pt x="2235" y="1"/>
                  </a:lnTo>
                  <a:lnTo>
                    <a:pt x="1982" y="43"/>
                  </a:lnTo>
                  <a:lnTo>
                    <a:pt x="1519" y="169"/>
                  </a:lnTo>
                  <a:lnTo>
                    <a:pt x="1097" y="422"/>
                  </a:lnTo>
                  <a:lnTo>
                    <a:pt x="717" y="718"/>
                  </a:lnTo>
                  <a:lnTo>
                    <a:pt x="422" y="1097"/>
                  </a:lnTo>
                  <a:lnTo>
                    <a:pt x="212" y="1519"/>
                  </a:lnTo>
                  <a:lnTo>
                    <a:pt x="43" y="1983"/>
                  </a:lnTo>
                  <a:lnTo>
                    <a:pt x="1" y="2235"/>
                  </a:lnTo>
                  <a:lnTo>
                    <a:pt x="1" y="2488"/>
                  </a:lnTo>
                  <a:lnTo>
                    <a:pt x="1" y="2488"/>
                  </a:lnTo>
                  <a:lnTo>
                    <a:pt x="1" y="2741"/>
                  </a:lnTo>
                  <a:lnTo>
                    <a:pt x="43" y="2994"/>
                  </a:lnTo>
                  <a:lnTo>
                    <a:pt x="212" y="3458"/>
                  </a:lnTo>
                  <a:lnTo>
                    <a:pt x="422" y="3880"/>
                  </a:lnTo>
                  <a:lnTo>
                    <a:pt x="717" y="4217"/>
                  </a:lnTo>
                  <a:lnTo>
                    <a:pt x="1097" y="4555"/>
                  </a:lnTo>
                  <a:lnTo>
                    <a:pt x="1519" y="4765"/>
                  </a:lnTo>
                  <a:lnTo>
                    <a:pt x="1982" y="4892"/>
                  </a:lnTo>
                  <a:lnTo>
                    <a:pt x="2235" y="4934"/>
                  </a:lnTo>
                  <a:lnTo>
                    <a:pt x="2488" y="4976"/>
                  </a:lnTo>
                  <a:lnTo>
                    <a:pt x="2488" y="4976"/>
                  </a:lnTo>
                  <a:lnTo>
                    <a:pt x="2741" y="4934"/>
                  </a:lnTo>
                  <a:lnTo>
                    <a:pt x="2994" y="4892"/>
                  </a:lnTo>
                  <a:lnTo>
                    <a:pt x="3458" y="4765"/>
                  </a:lnTo>
                  <a:lnTo>
                    <a:pt x="3880" y="4555"/>
                  </a:lnTo>
                  <a:lnTo>
                    <a:pt x="4259" y="4217"/>
                  </a:lnTo>
                  <a:lnTo>
                    <a:pt x="4554" y="3880"/>
                  </a:lnTo>
                  <a:lnTo>
                    <a:pt x="4765" y="3458"/>
                  </a:lnTo>
                  <a:lnTo>
                    <a:pt x="4934" y="2994"/>
                  </a:lnTo>
                  <a:lnTo>
                    <a:pt x="4934" y="2741"/>
                  </a:lnTo>
                  <a:lnTo>
                    <a:pt x="4976" y="2488"/>
                  </a:lnTo>
                  <a:lnTo>
                    <a:pt x="4976" y="2488"/>
                  </a:lnTo>
                  <a:lnTo>
                    <a:pt x="4934" y="2235"/>
                  </a:lnTo>
                  <a:lnTo>
                    <a:pt x="4934" y="1983"/>
                  </a:lnTo>
                  <a:lnTo>
                    <a:pt x="4765" y="1519"/>
                  </a:lnTo>
                  <a:lnTo>
                    <a:pt x="4554" y="1097"/>
                  </a:lnTo>
                  <a:lnTo>
                    <a:pt x="4259" y="718"/>
                  </a:lnTo>
                  <a:lnTo>
                    <a:pt x="3880" y="422"/>
                  </a:lnTo>
                  <a:lnTo>
                    <a:pt x="3458" y="169"/>
                  </a:lnTo>
                  <a:lnTo>
                    <a:pt x="2994" y="43"/>
                  </a:lnTo>
                  <a:lnTo>
                    <a:pt x="2741" y="1"/>
                  </a:lnTo>
                  <a:lnTo>
                    <a:pt x="24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384625" y="3195850"/>
              <a:ext cx="123375" cy="124425"/>
            </a:xfrm>
            <a:custGeom>
              <a:avLst/>
              <a:gdLst/>
              <a:ahLst/>
              <a:cxnLst/>
              <a:rect l="l" t="t" r="r" b="b"/>
              <a:pathLst>
                <a:path w="4935" h="4977" extrusionOk="0">
                  <a:moveTo>
                    <a:pt x="2193" y="1"/>
                  </a:moveTo>
                  <a:lnTo>
                    <a:pt x="1983" y="43"/>
                  </a:lnTo>
                  <a:lnTo>
                    <a:pt x="1477" y="169"/>
                  </a:lnTo>
                  <a:lnTo>
                    <a:pt x="1055" y="422"/>
                  </a:lnTo>
                  <a:lnTo>
                    <a:pt x="718" y="718"/>
                  </a:lnTo>
                  <a:lnTo>
                    <a:pt x="423" y="1097"/>
                  </a:lnTo>
                  <a:lnTo>
                    <a:pt x="170" y="1519"/>
                  </a:lnTo>
                  <a:lnTo>
                    <a:pt x="43" y="1983"/>
                  </a:lnTo>
                  <a:lnTo>
                    <a:pt x="1" y="2235"/>
                  </a:lnTo>
                  <a:lnTo>
                    <a:pt x="1" y="2488"/>
                  </a:lnTo>
                  <a:lnTo>
                    <a:pt x="1" y="2741"/>
                  </a:lnTo>
                  <a:lnTo>
                    <a:pt x="43" y="2994"/>
                  </a:lnTo>
                  <a:lnTo>
                    <a:pt x="170" y="3458"/>
                  </a:lnTo>
                  <a:lnTo>
                    <a:pt x="423" y="3880"/>
                  </a:lnTo>
                  <a:lnTo>
                    <a:pt x="718" y="4217"/>
                  </a:lnTo>
                  <a:lnTo>
                    <a:pt x="1055" y="4555"/>
                  </a:lnTo>
                  <a:lnTo>
                    <a:pt x="1477" y="4765"/>
                  </a:lnTo>
                  <a:lnTo>
                    <a:pt x="1983" y="4892"/>
                  </a:lnTo>
                  <a:lnTo>
                    <a:pt x="2193" y="4934"/>
                  </a:lnTo>
                  <a:lnTo>
                    <a:pt x="2446" y="4976"/>
                  </a:lnTo>
                  <a:lnTo>
                    <a:pt x="2699" y="4934"/>
                  </a:lnTo>
                  <a:lnTo>
                    <a:pt x="2952" y="4892"/>
                  </a:lnTo>
                  <a:lnTo>
                    <a:pt x="3416" y="4765"/>
                  </a:lnTo>
                  <a:lnTo>
                    <a:pt x="3838" y="4555"/>
                  </a:lnTo>
                  <a:lnTo>
                    <a:pt x="4217" y="4217"/>
                  </a:lnTo>
                  <a:lnTo>
                    <a:pt x="4513" y="3880"/>
                  </a:lnTo>
                  <a:lnTo>
                    <a:pt x="4765" y="3458"/>
                  </a:lnTo>
                  <a:lnTo>
                    <a:pt x="4892" y="2994"/>
                  </a:lnTo>
                  <a:lnTo>
                    <a:pt x="4934" y="2741"/>
                  </a:lnTo>
                  <a:lnTo>
                    <a:pt x="4934" y="2488"/>
                  </a:lnTo>
                  <a:lnTo>
                    <a:pt x="4934" y="2235"/>
                  </a:lnTo>
                  <a:lnTo>
                    <a:pt x="4892" y="1983"/>
                  </a:lnTo>
                  <a:lnTo>
                    <a:pt x="4765" y="1519"/>
                  </a:lnTo>
                  <a:lnTo>
                    <a:pt x="4513" y="1097"/>
                  </a:lnTo>
                  <a:lnTo>
                    <a:pt x="4217" y="718"/>
                  </a:lnTo>
                  <a:lnTo>
                    <a:pt x="3838" y="422"/>
                  </a:lnTo>
                  <a:lnTo>
                    <a:pt x="3416" y="169"/>
                  </a:lnTo>
                  <a:lnTo>
                    <a:pt x="2952" y="43"/>
                  </a:lnTo>
                  <a:lnTo>
                    <a:pt x="2699" y="1"/>
                  </a:lnTo>
                  <a:close/>
                </a:path>
              </a:pathLst>
            </a:custGeom>
            <a:solidFill>
              <a:srgbClr val="FF6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384625" y="3195850"/>
              <a:ext cx="123375" cy="124425"/>
            </a:xfrm>
            <a:custGeom>
              <a:avLst/>
              <a:gdLst/>
              <a:ahLst/>
              <a:cxnLst/>
              <a:rect l="l" t="t" r="r" b="b"/>
              <a:pathLst>
                <a:path w="4935" h="4977" fill="none" extrusionOk="0">
                  <a:moveTo>
                    <a:pt x="2446" y="1"/>
                  </a:moveTo>
                  <a:lnTo>
                    <a:pt x="2446" y="1"/>
                  </a:lnTo>
                  <a:lnTo>
                    <a:pt x="2193" y="1"/>
                  </a:lnTo>
                  <a:lnTo>
                    <a:pt x="1983" y="43"/>
                  </a:lnTo>
                  <a:lnTo>
                    <a:pt x="1477" y="169"/>
                  </a:lnTo>
                  <a:lnTo>
                    <a:pt x="1055" y="422"/>
                  </a:lnTo>
                  <a:lnTo>
                    <a:pt x="718" y="718"/>
                  </a:lnTo>
                  <a:lnTo>
                    <a:pt x="423" y="1097"/>
                  </a:lnTo>
                  <a:lnTo>
                    <a:pt x="170" y="1519"/>
                  </a:lnTo>
                  <a:lnTo>
                    <a:pt x="43" y="1983"/>
                  </a:lnTo>
                  <a:lnTo>
                    <a:pt x="1" y="2235"/>
                  </a:lnTo>
                  <a:lnTo>
                    <a:pt x="1" y="2488"/>
                  </a:lnTo>
                  <a:lnTo>
                    <a:pt x="1" y="2488"/>
                  </a:lnTo>
                  <a:lnTo>
                    <a:pt x="1" y="2741"/>
                  </a:lnTo>
                  <a:lnTo>
                    <a:pt x="43" y="2994"/>
                  </a:lnTo>
                  <a:lnTo>
                    <a:pt x="170" y="3458"/>
                  </a:lnTo>
                  <a:lnTo>
                    <a:pt x="423" y="3880"/>
                  </a:lnTo>
                  <a:lnTo>
                    <a:pt x="718" y="4217"/>
                  </a:lnTo>
                  <a:lnTo>
                    <a:pt x="1055" y="4555"/>
                  </a:lnTo>
                  <a:lnTo>
                    <a:pt x="1477" y="4765"/>
                  </a:lnTo>
                  <a:lnTo>
                    <a:pt x="1983" y="4892"/>
                  </a:lnTo>
                  <a:lnTo>
                    <a:pt x="2193" y="4934"/>
                  </a:lnTo>
                  <a:lnTo>
                    <a:pt x="2446" y="4976"/>
                  </a:lnTo>
                  <a:lnTo>
                    <a:pt x="2446" y="4976"/>
                  </a:lnTo>
                  <a:lnTo>
                    <a:pt x="2699" y="4934"/>
                  </a:lnTo>
                  <a:lnTo>
                    <a:pt x="2952" y="4892"/>
                  </a:lnTo>
                  <a:lnTo>
                    <a:pt x="3416" y="4765"/>
                  </a:lnTo>
                  <a:lnTo>
                    <a:pt x="3838" y="4555"/>
                  </a:lnTo>
                  <a:lnTo>
                    <a:pt x="4217" y="4217"/>
                  </a:lnTo>
                  <a:lnTo>
                    <a:pt x="4513" y="3880"/>
                  </a:lnTo>
                  <a:lnTo>
                    <a:pt x="4765" y="3458"/>
                  </a:lnTo>
                  <a:lnTo>
                    <a:pt x="4892" y="2994"/>
                  </a:lnTo>
                  <a:lnTo>
                    <a:pt x="4934" y="2741"/>
                  </a:lnTo>
                  <a:lnTo>
                    <a:pt x="4934" y="2488"/>
                  </a:lnTo>
                  <a:lnTo>
                    <a:pt x="4934" y="2488"/>
                  </a:lnTo>
                  <a:lnTo>
                    <a:pt x="4934" y="2235"/>
                  </a:lnTo>
                  <a:lnTo>
                    <a:pt x="4892" y="1983"/>
                  </a:lnTo>
                  <a:lnTo>
                    <a:pt x="4765" y="1519"/>
                  </a:lnTo>
                  <a:lnTo>
                    <a:pt x="4513" y="1097"/>
                  </a:lnTo>
                  <a:lnTo>
                    <a:pt x="4217" y="718"/>
                  </a:lnTo>
                  <a:lnTo>
                    <a:pt x="3838" y="422"/>
                  </a:lnTo>
                  <a:lnTo>
                    <a:pt x="3416" y="169"/>
                  </a:lnTo>
                  <a:lnTo>
                    <a:pt x="2952" y="43"/>
                  </a:lnTo>
                  <a:lnTo>
                    <a:pt x="2699" y="1"/>
                  </a:lnTo>
                  <a:lnTo>
                    <a:pt x="2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492150" y="3032475"/>
              <a:ext cx="182400" cy="182375"/>
            </a:xfrm>
            <a:custGeom>
              <a:avLst/>
              <a:gdLst/>
              <a:ahLst/>
              <a:cxnLst/>
              <a:rect l="l" t="t" r="r" b="b"/>
              <a:pathLst>
                <a:path w="7296" h="7295" extrusionOk="0">
                  <a:moveTo>
                    <a:pt x="3669" y="0"/>
                  </a:moveTo>
                  <a:lnTo>
                    <a:pt x="3290" y="42"/>
                  </a:lnTo>
                  <a:lnTo>
                    <a:pt x="2910" y="85"/>
                  </a:lnTo>
                  <a:lnTo>
                    <a:pt x="2573" y="169"/>
                  </a:lnTo>
                  <a:lnTo>
                    <a:pt x="2235" y="295"/>
                  </a:lnTo>
                  <a:lnTo>
                    <a:pt x="1898" y="464"/>
                  </a:lnTo>
                  <a:lnTo>
                    <a:pt x="1603" y="633"/>
                  </a:lnTo>
                  <a:lnTo>
                    <a:pt x="1350" y="844"/>
                  </a:lnTo>
                  <a:lnTo>
                    <a:pt x="1055" y="1097"/>
                  </a:lnTo>
                  <a:lnTo>
                    <a:pt x="844" y="1350"/>
                  </a:lnTo>
                  <a:lnTo>
                    <a:pt x="633" y="1645"/>
                  </a:lnTo>
                  <a:lnTo>
                    <a:pt x="464" y="1940"/>
                  </a:lnTo>
                  <a:lnTo>
                    <a:pt x="296" y="2235"/>
                  </a:lnTo>
                  <a:lnTo>
                    <a:pt x="169" y="2572"/>
                  </a:lnTo>
                  <a:lnTo>
                    <a:pt x="85" y="2910"/>
                  </a:lnTo>
                  <a:lnTo>
                    <a:pt x="43" y="3289"/>
                  </a:lnTo>
                  <a:lnTo>
                    <a:pt x="1" y="3669"/>
                  </a:lnTo>
                  <a:lnTo>
                    <a:pt x="43" y="4048"/>
                  </a:lnTo>
                  <a:lnTo>
                    <a:pt x="85" y="4385"/>
                  </a:lnTo>
                  <a:lnTo>
                    <a:pt x="169" y="4765"/>
                  </a:lnTo>
                  <a:lnTo>
                    <a:pt x="296" y="5102"/>
                  </a:lnTo>
                  <a:lnTo>
                    <a:pt x="464" y="5397"/>
                  </a:lnTo>
                  <a:lnTo>
                    <a:pt x="633" y="5692"/>
                  </a:lnTo>
                  <a:lnTo>
                    <a:pt x="844" y="5988"/>
                  </a:lnTo>
                  <a:lnTo>
                    <a:pt x="1055" y="6241"/>
                  </a:lnTo>
                  <a:lnTo>
                    <a:pt x="1350" y="6494"/>
                  </a:lnTo>
                  <a:lnTo>
                    <a:pt x="1603" y="6704"/>
                  </a:lnTo>
                  <a:lnTo>
                    <a:pt x="1898" y="6873"/>
                  </a:lnTo>
                  <a:lnTo>
                    <a:pt x="2235" y="7042"/>
                  </a:lnTo>
                  <a:lnTo>
                    <a:pt x="2573" y="7168"/>
                  </a:lnTo>
                  <a:lnTo>
                    <a:pt x="2910" y="7253"/>
                  </a:lnTo>
                  <a:lnTo>
                    <a:pt x="3290" y="7295"/>
                  </a:lnTo>
                  <a:lnTo>
                    <a:pt x="4006" y="7295"/>
                  </a:lnTo>
                  <a:lnTo>
                    <a:pt x="4386" y="7253"/>
                  </a:lnTo>
                  <a:lnTo>
                    <a:pt x="4723" y="7168"/>
                  </a:lnTo>
                  <a:lnTo>
                    <a:pt x="5060" y="7042"/>
                  </a:lnTo>
                  <a:lnTo>
                    <a:pt x="5398" y="6873"/>
                  </a:lnTo>
                  <a:lnTo>
                    <a:pt x="5693" y="6704"/>
                  </a:lnTo>
                  <a:lnTo>
                    <a:pt x="5988" y="6494"/>
                  </a:lnTo>
                  <a:lnTo>
                    <a:pt x="6241" y="6241"/>
                  </a:lnTo>
                  <a:lnTo>
                    <a:pt x="6452" y="5988"/>
                  </a:lnTo>
                  <a:lnTo>
                    <a:pt x="6663" y="5692"/>
                  </a:lnTo>
                  <a:lnTo>
                    <a:pt x="6874" y="5397"/>
                  </a:lnTo>
                  <a:lnTo>
                    <a:pt x="7000" y="5102"/>
                  </a:lnTo>
                  <a:lnTo>
                    <a:pt x="7127" y="4765"/>
                  </a:lnTo>
                  <a:lnTo>
                    <a:pt x="7211" y="4385"/>
                  </a:lnTo>
                  <a:lnTo>
                    <a:pt x="7295" y="4048"/>
                  </a:lnTo>
                  <a:lnTo>
                    <a:pt x="7295" y="3669"/>
                  </a:lnTo>
                  <a:lnTo>
                    <a:pt x="7295" y="3289"/>
                  </a:lnTo>
                  <a:lnTo>
                    <a:pt x="7211" y="2910"/>
                  </a:lnTo>
                  <a:lnTo>
                    <a:pt x="7127" y="2572"/>
                  </a:lnTo>
                  <a:lnTo>
                    <a:pt x="7000" y="2235"/>
                  </a:lnTo>
                  <a:lnTo>
                    <a:pt x="6874" y="1940"/>
                  </a:lnTo>
                  <a:lnTo>
                    <a:pt x="6663" y="1645"/>
                  </a:lnTo>
                  <a:lnTo>
                    <a:pt x="6452" y="1350"/>
                  </a:lnTo>
                  <a:lnTo>
                    <a:pt x="6241" y="1097"/>
                  </a:lnTo>
                  <a:lnTo>
                    <a:pt x="5988" y="844"/>
                  </a:lnTo>
                  <a:lnTo>
                    <a:pt x="5693" y="633"/>
                  </a:lnTo>
                  <a:lnTo>
                    <a:pt x="5398" y="464"/>
                  </a:lnTo>
                  <a:lnTo>
                    <a:pt x="5060" y="295"/>
                  </a:lnTo>
                  <a:lnTo>
                    <a:pt x="4723" y="169"/>
                  </a:lnTo>
                  <a:lnTo>
                    <a:pt x="4386" y="85"/>
                  </a:lnTo>
                  <a:lnTo>
                    <a:pt x="4006" y="42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539600" y="3047225"/>
              <a:ext cx="87500" cy="86475"/>
            </a:xfrm>
            <a:custGeom>
              <a:avLst/>
              <a:gdLst/>
              <a:ahLst/>
              <a:cxnLst/>
              <a:rect l="l" t="t" r="r" b="b"/>
              <a:pathLst>
                <a:path w="3500" h="3459" extrusionOk="0">
                  <a:moveTo>
                    <a:pt x="1771" y="1"/>
                  </a:moveTo>
                  <a:lnTo>
                    <a:pt x="1392" y="43"/>
                  </a:lnTo>
                  <a:lnTo>
                    <a:pt x="1096" y="127"/>
                  </a:lnTo>
                  <a:lnTo>
                    <a:pt x="801" y="296"/>
                  </a:lnTo>
                  <a:lnTo>
                    <a:pt x="506" y="507"/>
                  </a:lnTo>
                  <a:lnTo>
                    <a:pt x="295" y="760"/>
                  </a:lnTo>
                  <a:lnTo>
                    <a:pt x="169" y="1055"/>
                  </a:lnTo>
                  <a:lnTo>
                    <a:pt x="42" y="1392"/>
                  </a:lnTo>
                  <a:lnTo>
                    <a:pt x="0" y="1729"/>
                  </a:lnTo>
                  <a:lnTo>
                    <a:pt x="42" y="2067"/>
                  </a:lnTo>
                  <a:lnTo>
                    <a:pt x="169" y="2404"/>
                  </a:lnTo>
                  <a:lnTo>
                    <a:pt x="295" y="2699"/>
                  </a:lnTo>
                  <a:lnTo>
                    <a:pt x="506" y="2952"/>
                  </a:lnTo>
                  <a:lnTo>
                    <a:pt x="801" y="3163"/>
                  </a:lnTo>
                  <a:lnTo>
                    <a:pt x="1096" y="3332"/>
                  </a:lnTo>
                  <a:lnTo>
                    <a:pt x="1392" y="3416"/>
                  </a:lnTo>
                  <a:lnTo>
                    <a:pt x="1771" y="3458"/>
                  </a:lnTo>
                  <a:lnTo>
                    <a:pt x="2108" y="3416"/>
                  </a:lnTo>
                  <a:lnTo>
                    <a:pt x="2446" y="3332"/>
                  </a:lnTo>
                  <a:lnTo>
                    <a:pt x="2741" y="3163"/>
                  </a:lnTo>
                  <a:lnTo>
                    <a:pt x="2994" y="2952"/>
                  </a:lnTo>
                  <a:lnTo>
                    <a:pt x="3205" y="2699"/>
                  </a:lnTo>
                  <a:lnTo>
                    <a:pt x="3373" y="2404"/>
                  </a:lnTo>
                  <a:lnTo>
                    <a:pt x="3458" y="2067"/>
                  </a:lnTo>
                  <a:lnTo>
                    <a:pt x="3500" y="1729"/>
                  </a:lnTo>
                  <a:lnTo>
                    <a:pt x="3458" y="1392"/>
                  </a:lnTo>
                  <a:lnTo>
                    <a:pt x="3373" y="1055"/>
                  </a:lnTo>
                  <a:lnTo>
                    <a:pt x="3205" y="760"/>
                  </a:lnTo>
                  <a:lnTo>
                    <a:pt x="2994" y="507"/>
                  </a:lnTo>
                  <a:lnTo>
                    <a:pt x="2741" y="296"/>
                  </a:lnTo>
                  <a:lnTo>
                    <a:pt x="2446" y="127"/>
                  </a:lnTo>
                  <a:lnTo>
                    <a:pt x="2108" y="43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570150" y="3077800"/>
              <a:ext cx="26375" cy="25325"/>
            </a:xfrm>
            <a:custGeom>
              <a:avLst/>
              <a:gdLst/>
              <a:ahLst/>
              <a:cxnLst/>
              <a:rect l="l" t="t" r="r" b="b"/>
              <a:pathLst>
                <a:path w="1055" h="1013" extrusionOk="0">
                  <a:moveTo>
                    <a:pt x="549" y="0"/>
                  </a:moveTo>
                  <a:lnTo>
                    <a:pt x="338" y="43"/>
                  </a:lnTo>
                  <a:lnTo>
                    <a:pt x="170" y="127"/>
                  </a:lnTo>
                  <a:lnTo>
                    <a:pt x="43" y="296"/>
                  </a:lnTo>
                  <a:lnTo>
                    <a:pt x="1" y="506"/>
                  </a:lnTo>
                  <a:lnTo>
                    <a:pt x="43" y="717"/>
                  </a:lnTo>
                  <a:lnTo>
                    <a:pt x="170" y="886"/>
                  </a:lnTo>
                  <a:lnTo>
                    <a:pt x="338" y="970"/>
                  </a:lnTo>
                  <a:lnTo>
                    <a:pt x="549" y="1012"/>
                  </a:lnTo>
                  <a:lnTo>
                    <a:pt x="718" y="970"/>
                  </a:lnTo>
                  <a:lnTo>
                    <a:pt x="886" y="886"/>
                  </a:lnTo>
                  <a:lnTo>
                    <a:pt x="1013" y="717"/>
                  </a:lnTo>
                  <a:lnTo>
                    <a:pt x="1055" y="506"/>
                  </a:lnTo>
                  <a:lnTo>
                    <a:pt x="1013" y="296"/>
                  </a:lnTo>
                  <a:lnTo>
                    <a:pt x="886" y="127"/>
                  </a:lnTo>
                  <a:lnTo>
                    <a:pt x="718" y="43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497425" y="2967125"/>
              <a:ext cx="169750" cy="113850"/>
            </a:xfrm>
            <a:custGeom>
              <a:avLst/>
              <a:gdLst/>
              <a:ahLst/>
              <a:cxnLst/>
              <a:rect l="l" t="t" r="r" b="b"/>
              <a:pathLst>
                <a:path w="6790" h="4554" extrusionOk="0">
                  <a:moveTo>
                    <a:pt x="3332" y="0"/>
                  </a:moveTo>
                  <a:lnTo>
                    <a:pt x="3205" y="42"/>
                  </a:lnTo>
                  <a:lnTo>
                    <a:pt x="3121" y="84"/>
                  </a:lnTo>
                  <a:lnTo>
                    <a:pt x="2994" y="295"/>
                  </a:lnTo>
                  <a:lnTo>
                    <a:pt x="2910" y="548"/>
                  </a:lnTo>
                  <a:lnTo>
                    <a:pt x="2826" y="886"/>
                  </a:lnTo>
                  <a:lnTo>
                    <a:pt x="2826" y="1223"/>
                  </a:lnTo>
                  <a:lnTo>
                    <a:pt x="2826" y="1602"/>
                  </a:lnTo>
                  <a:lnTo>
                    <a:pt x="2868" y="1940"/>
                  </a:lnTo>
                  <a:lnTo>
                    <a:pt x="2952" y="2235"/>
                  </a:lnTo>
                  <a:lnTo>
                    <a:pt x="2573" y="1687"/>
                  </a:lnTo>
                  <a:lnTo>
                    <a:pt x="2362" y="1476"/>
                  </a:lnTo>
                  <a:lnTo>
                    <a:pt x="2151" y="1307"/>
                  </a:lnTo>
                  <a:lnTo>
                    <a:pt x="1940" y="1181"/>
                  </a:lnTo>
                  <a:lnTo>
                    <a:pt x="1729" y="1096"/>
                  </a:lnTo>
                  <a:lnTo>
                    <a:pt x="1518" y="1096"/>
                  </a:lnTo>
                  <a:lnTo>
                    <a:pt x="1350" y="1223"/>
                  </a:lnTo>
                  <a:lnTo>
                    <a:pt x="1223" y="1307"/>
                  </a:lnTo>
                  <a:lnTo>
                    <a:pt x="1181" y="1434"/>
                  </a:lnTo>
                  <a:lnTo>
                    <a:pt x="1181" y="1602"/>
                  </a:lnTo>
                  <a:lnTo>
                    <a:pt x="1181" y="1729"/>
                  </a:lnTo>
                  <a:lnTo>
                    <a:pt x="1265" y="1898"/>
                  </a:lnTo>
                  <a:lnTo>
                    <a:pt x="1350" y="2066"/>
                  </a:lnTo>
                  <a:lnTo>
                    <a:pt x="1645" y="2403"/>
                  </a:lnTo>
                  <a:lnTo>
                    <a:pt x="1645" y="2403"/>
                  </a:lnTo>
                  <a:lnTo>
                    <a:pt x="1097" y="2319"/>
                  </a:lnTo>
                  <a:lnTo>
                    <a:pt x="506" y="2319"/>
                  </a:lnTo>
                  <a:lnTo>
                    <a:pt x="338" y="2361"/>
                  </a:lnTo>
                  <a:lnTo>
                    <a:pt x="211" y="2446"/>
                  </a:lnTo>
                  <a:lnTo>
                    <a:pt x="85" y="2572"/>
                  </a:lnTo>
                  <a:lnTo>
                    <a:pt x="1" y="2699"/>
                  </a:lnTo>
                  <a:lnTo>
                    <a:pt x="1" y="2825"/>
                  </a:lnTo>
                  <a:lnTo>
                    <a:pt x="1" y="2994"/>
                  </a:lnTo>
                  <a:lnTo>
                    <a:pt x="43" y="3162"/>
                  </a:lnTo>
                  <a:lnTo>
                    <a:pt x="127" y="3289"/>
                  </a:lnTo>
                  <a:lnTo>
                    <a:pt x="422" y="3584"/>
                  </a:lnTo>
                  <a:lnTo>
                    <a:pt x="759" y="3837"/>
                  </a:lnTo>
                  <a:lnTo>
                    <a:pt x="1139" y="4048"/>
                  </a:lnTo>
                  <a:lnTo>
                    <a:pt x="1561" y="4217"/>
                  </a:lnTo>
                  <a:lnTo>
                    <a:pt x="2024" y="4385"/>
                  </a:lnTo>
                  <a:lnTo>
                    <a:pt x="2488" y="4470"/>
                  </a:lnTo>
                  <a:lnTo>
                    <a:pt x="2994" y="4554"/>
                  </a:lnTo>
                  <a:lnTo>
                    <a:pt x="4006" y="4554"/>
                  </a:lnTo>
                  <a:lnTo>
                    <a:pt x="4470" y="4470"/>
                  </a:lnTo>
                  <a:lnTo>
                    <a:pt x="4934" y="4343"/>
                  </a:lnTo>
                  <a:lnTo>
                    <a:pt x="5398" y="4217"/>
                  </a:lnTo>
                  <a:lnTo>
                    <a:pt x="5777" y="4006"/>
                  </a:lnTo>
                  <a:lnTo>
                    <a:pt x="6157" y="3753"/>
                  </a:lnTo>
                  <a:lnTo>
                    <a:pt x="6452" y="3458"/>
                  </a:lnTo>
                  <a:lnTo>
                    <a:pt x="6705" y="3120"/>
                  </a:lnTo>
                  <a:lnTo>
                    <a:pt x="6747" y="2952"/>
                  </a:lnTo>
                  <a:lnTo>
                    <a:pt x="6789" y="2741"/>
                  </a:lnTo>
                  <a:lnTo>
                    <a:pt x="6747" y="2614"/>
                  </a:lnTo>
                  <a:lnTo>
                    <a:pt x="6705" y="2446"/>
                  </a:lnTo>
                  <a:lnTo>
                    <a:pt x="6578" y="2319"/>
                  </a:lnTo>
                  <a:lnTo>
                    <a:pt x="6452" y="2235"/>
                  </a:lnTo>
                  <a:lnTo>
                    <a:pt x="6283" y="2150"/>
                  </a:lnTo>
                  <a:lnTo>
                    <a:pt x="6114" y="2108"/>
                  </a:lnTo>
                  <a:lnTo>
                    <a:pt x="5819" y="2066"/>
                  </a:lnTo>
                  <a:lnTo>
                    <a:pt x="5524" y="2108"/>
                  </a:lnTo>
                  <a:lnTo>
                    <a:pt x="4976" y="2193"/>
                  </a:lnTo>
                  <a:lnTo>
                    <a:pt x="5229" y="1729"/>
                  </a:lnTo>
                  <a:lnTo>
                    <a:pt x="5313" y="1518"/>
                  </a:lnTo>
                  <a:lnTo>
                    <a:pt x="5355" y="1307"/>
                  </a:lnTo>
                  <a:lnTo>
                    <a:pt x="5355" y="1139"/>
                  </a:lnTo>
                  <a:lnTo>
                    <a:pt x="5313" y="970"/>
                  </a:lnTo>
                  <a:lnTo>
                    <a:pt x="5229" y="843"/>
                  </a:lnTo>
                  <a:lnTo>
                    <a:pt x="5102" y="759"/>
                  </a:lnTo>
                  <a:lnTo>
                    <a:pt x="4976" y="717"/>
                  </a:lnTo>
                  <a:lnTo>
                    <a:pt x="4723" y="717"/>
                  </a:lnTo>
                  <a:lnTo>
                    <a:pt x="4596" y="801"/>
                  </a:lnTo>
                  <a:lnTo>
                    <a:pt x="4386" y="970"/>
                  </a:lnTo>
                  <a:lnTo>
                    <a:pt x="4217" y="1265"/>
                  </a:lnTo>
                  <a:lnTo>
                    <a:pt x="4090" y="1560"/>
                  </a:lnTo>
                  <a:lnTo>
                    <a:pt x="3964" y="1855"/>
                  </a:lnTo>
                  <a:lnTo>
                    <a:pt x="3753" y="2403"/>
                  </a:lnTo>
                  <a:lnTo>
                    <a:pt x="3753" y="2403"/>
                  </a:lnTo>
                  <a:lnTo>
                    <a:pt x="3837" y="1898"/>
                  </a:lnTo>
                  <a:lnTo>
                    <a:pt x="3880" y="1392"/>
                  </a:lnTo>
                  <a:lnTo>
                    <a:pt x="3880" y="970"/>
                  </a:lnTo>
                  <a:lnTo>
                    <a:pt x="3837" y="633"/>
                  </a:lnTo>
                  <a:lnTo>
                    <a:pt x="3795" y="337"/>
                  </a:lnTo>
                  <a:lnTo>
                    <a:pt x="3669" y="169"/>
                  </a:lnTo>
                  <a:lnTo>
                    <a:pt x="3500" y="42"/>
                  </a:lnTo>
                  <a:lnTo>
                    <a:pt x="3332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335100" y="2953400"/>
              <a:ext cx="129675" cy="109675"/>
            </a:xfrm>
            <a:custGeom>
              <a:avLst/>
              <a:gdLst/>
              <a:ahLst/>
              <a:cxnLst/>
              <a:rect l="l" t="t" r="r" b="b"/>
              <a:pathLst>
                <a:path w="5187" h="4387" extrusionOk="0">
                  <a:moveTo>
                    <a:pt x="1982" y="1"/>
                  </a:moveTo>
                  <a:lnTo>
                    <a:pt x="1898" y="43"/>
                  </a:lnTo>
                  <a:lnTo>
                    <a:pt x="1771" y="127"/>
                  </a:lnTo>
                  <a:lnTo>
                    <a:pt x="1645" y="296"/>
                  </a:lnTo>
                  <a:lnTo>
                    <a:pt x="1602" y="465"/>
                  </a:lnTo>
                  <a:lnTo>
                    <a:pt x="1602" y="633"/>
                  </a:lnTo>
                  <a:lnTo>
                    <a:pt x="1687" y="802"/>
                  </a:lnTo>
                  <a:lnTo>
                    <a:pt x="1855" y="1139"/>
                  </a:lnTo>
                  <a:lnTo>
                    <a:pt x="1476" y="929"/>
                  </a:lnTo>
                  <a:lnTo>
                    <a:pt x="1265" y="886"/>
                  </a:lnTo>
                  <a:lnTo>
                    <a:pt x="1054" y="802"/>
                  </a:lnTo>
                  <a:lnTo>
                    <a:pt x="633" y="802"/>
                  </a:lnTo>
                  <a:lnTo>
                    <a:pt x="422" y="886"/>
                  </a:lnTo>
                  <a:lnTo>
                    <a:pt x="253" y="971"/>
                  </a:lnTo>
                  <a:lnTo>
                    <a:pt x="84" y="1139"/>
                  </a:lnTo>
                  <a:lnTo>
                    <a:pt x="0" y="1308"/>
                  </a:lnTo>
                  <a:lnTo>
                    <a:pt x="0" y="1519"/>
                  </a:lnTo>
                  <a:lnTo>
                    <a:pt x="0" y="1688"/>
                  </a:lnTo>
                  <a:lnTo>
                    <a:pt x="42" y="1898"/>
                  </a:lnTo>
                  <a:lnTo>
                    <a:pt x="127" y="2109"/>
                  </a:lnTo>
                  <a:lnTo>
                    <a:pt x="253" y="2278"/>
                  </a:lnTo>
                  <a:lnTo>
                    <a:pt x="380" y="2447"/>
                  </a:lnTo>
                  <a:lnTo>
                    <a:pt x="548" y="2573"/>
                  </a:lnTo>
                  <a:lnTo>
                    <a:pt x="717" y="2657"/>
                  </a:lnTo>
                  <a:lnTo>
                    <a:pt x="1096" y="2826"/>
                  </a:lnTo>
                  <a:lnTo>
                    <a:pt x="1518" y="2910"/>
                  </a:lnTo>
                  <a:lnTo>
                    <a:pt x="1940" y="2952"/>
                  </a:lnTo>
                  <a:lnTo>
                    <a:pt x="1602" y="3079"/>
                  </a:lnTo>
                  <a:lnTo>
                    <a:pt x="1307" y="3248"/>
                  </a:lnTo>
                  <a:lnTo>
                    <a:pt x="1181" y="3332"/>
                  </a:lnTo>
                  <a:lnTo>
                    <a:pt x="1096" y="3458"/>
                  </a:lnTo>
                  <a:lnTo>
                    <a:pt x="1012" y="3585"/>
                  </a:lnTo>
                  <a:lnTo>
                    <a:pt x="1012" y="3711"/>
                  </a:lnTo>
                  <a:lnTo>
                    <a:pt x="1012" y="3880"/>
                  </a:lnTo>
                  <a:lnTo>
                    <a:pt x="1054" y="3964"/>
                  </a:lnTo>
                  <a:lnTo>
                    <a:pt x="1139" y="4091"/>
                  </a:lnTo>
                  <a:lnTo>
                    <a:pt x="1223" y="4175"/>
                  </a:lnTo>
                  <a:lnTo>
                    <a:pt x="1476" y="4344"/>
                  </a:lnTo>
                  <a:lnTo>
                    <a:pt x="1729" y="4386"/>
                  </a:lnTo>
                  <a:lnTo>
                    <a:pt x="1982" y="4344"/>
                  </a:lnTo>
                  <a:lnTo>
                    <a:pt x="2235" y="4217"/>
                  </a:lnTo>
                  <a:lnTo>
                    <a:pt x="2488" y="4091"/>
                  </a:lnTo>
                  <a:lnTo>
                    <a:pt x="2699" y="3922"/>
                  </a:lnTo>
                  <a:lnTo>
                    <a:pt x="3036" y="3585"/>
                  </a:lnTo>
                  <a:lnTo>
                    <a:pt x="3373" y="3205"/>
                  </a:lnTo>
                  <a:lnTo>
                    <a:pt x="3668" y="2784"/>
                  </a:lnTo>
                  <a:lnTo>
                    <a:pt x="3879" y="2362"/>
                  </a:lnTo>
                  <a:lnTo>
                    <a:pt x="5186" y="1477"/>
                  </a:lnTo>
                  <a:lnTo>
                    <a:pt x="5186" y="1477"/>
                  </a:lnTo>
                  <a:lnTo>
                    <a:pt x="4807" y="1519"/>
                  </a:lnTo>
                  <a:lnTo>
                    <a:pt x="4427" y="1435"/>
                  </a:lnTo>
                  <a:lnTo>
                    <a:pt x="4048" y="1350"/>
                  </a:lnTo>
                  <a:lnTo>
                    <a:pt x="3668" y="1182"/>
                  </a:lnTo>
                  <a:lnTo>
                    <a:pt x="3331" y="971"/>
                  </a:lnTo>
                  <a:lnTo>
                    <a:pt x="2994" y="718"/>
                  </a:lnTo>
                  <a:lnTo>
                    <a:pt x="2361" y="212"/>
                  </a:lnTo>
                  <a:lnTo>
                    <a:pt x="2235" y="85"/>
                  </a:lnTo>
                  <a:lnTo>
                    <a:pt x="2066" y="43"/>
                  </a:lnTo>
                  <a:lnTo>
                    <a:pt x="1982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335100" y="2953400"/>
              <a:ext cx="129675" cy="109675"/>
            </a:xfrm>
            <a:custGeom>
              <a:avLst/>
              <a:gdLst/>
              <a:ahLst/>
              <a:cxnLst/>
              <a:rect l="l" t="t" r="r" b="b"/>
              <a:pathLst>
                <a:path w="5187" h="4387" fill="none" extrusionOk="0">
                  <a:moveTo>
                    <a:pt x="5186" y="1477"/>
                  </a:moveTo>
                  <a:lnTo>
                    <a:pt x="5186" y="1477"/>
                  </a:lnTo>
                  <a:lnTo>
                    <a:pt x="4807" y="1519"/>
                  </a:lnTo>
                  <a:lnTo>
                    <a:pt x="4427" y="1435"/>
                  </a:lnTo>
                  <a:lnTo>
                    <a:pt x="4048" y="1350"/>
                  </a:lnTo>
                  <a:lnTo>
                    <a:pt x="3668" y="1182"/>
                  </a:lnTo>
                  <a:lnTo>
                    <a:pt x="3331" y="971"/>
                  </a:lnTo>
                  <a:lnTo>
                    <a:pt x="2994" y="718"/>
                  </a:lnTo>
                  <a:lnTo>
                    <a:pt x="2361" y="212"/>
                  </a:lnTo>
                  <a:lnTo>
                    <a:pt x="2361" y="212"/>
                  </a:lnTo>
                  <a:lnTo>
                    <a:pt x="2235" y="85"/>
                  </a:lnTo>
                  <a:lnTo>
                    <a:pt x="2066" y="43"/>
                  </a:lnTo>
                  <a:lnTo>
                    <a:pt x="2066" y="43"/>
                  </a:lnTo>
                  <a:lnTo>
                    <a:pt x="1982" y="1"/>
                  </a:lnTo>
                  <a:lnTo>
                    <a:pt x="1898" y="43"/>
                  </a:lnTo>
                  <a:lnTo>
                    <a:pt x="1771" y="127"/>
                  </a:lnTo>
                  <a:lnTo>
                    <a:pt x="1645" y="296"/>
                  </a:lnTo>
                  <a:lnTo>
                    <a:pt x="1602" y="465"/>
                  </a:lnTo>
                  <a:lnTo>
                    <a:pt x="1602" y="465"/>
                  </a:lnTo>
                  <a:lnTo>
                    <a:pt x="1602" y="633"/>
                  </a:lnTo>
                  <a:lnTo>
                    <a:pt x="1687" y="802"/>
                  </a:lnTo>
                  <a:lnTo>
                    <a:pt x="1855" y="1139"/>
                  </a:lnTo>
                  <a:lnTo>
                    <a:pt x="1855" y="1139"/>
                  </a:lnTo>
                  <a:lnTo>
                    <a:pt x="1476" y="929"/>
                  </a:lnTo>
                  <a:lnTo>
                    <a:pt x="1265" y="886"/>
                  </a:lnTo>
                  <a:lnTo>
                    <a:pt x="1054" y="802"/>
                  </a:lnTo>
                  <a:lnTo>
                    <a:pt x="1054" y="802"/>
                  </a:lnTo>
                  <a:lnTo>
                    <a:pt x="843" y="802"/>
                  </a:lnTo>
                  <a:lnTo>
                    <a:pt x="633" y="802"/>
                  </a:lnTo>
                  <a:lnTo>
                    <a:pt x="422" y="886"/>
                  </a:lnTo>
                  <a:lnTo>
                    <a:pt x="253" y="971"/>
                  </a:lnTo>
                  <a:lnTo>
                    <a:pt x="253" y="971"/>
                  </a:lnTo>
                  <a:lnTo>
                    <a:pt x="84" y="1139"/>
                  </a:lnTo>
                  <a:lnTo>
                    <a:pt x="0" y="1308"/>
                  </a:lnTo>
                  <a:lnTo>
                    <a:pt x="0" y="1519"/>
                  </a:lnTo>
                  <a:lnTo>
                    <a:pt x="0" y="1688"/>
                  </a:lnTo>
                  <a:lnTo>
                    <a:pt x="42" y="1898"/>
                  </a:lnTo>
                  <a:lnTo>
                    <a:pt x="127" y="2109"/>
                  </a:lnTo>
                  <a:lnTo>
                    <a:pt x="253" y="2278"/>
                  </a:lnTo>
                  <a:lnTo>
                    <a:pt x="380" y="2447"/>
                  </a:lnTo>
                  <a:lnTo>
                    <a:pt x="380" y="2447"/>
                  </a:lnTo>
                  <a:lnTo>
                    <a:pt x="548" y="2573"/>
                  </a:lnTo>
                  <a:lnTo>
                    <a:pt x="717" y="2657"/>
                  </a:lnTo>
                  <a:lnTo>
                    <a:pt x="1096" y="2826"/>
                  </a:lnTo>
                  <a:lnTo>
                    <a:pt x="1518" y="2910"/>
                  </a:lnTo>
                  <a:lnTo>
                    <a:pt x="1940" y="2952"/>
                  </a:lnTo>
                  <a:lnTo>
                    <a:pt x="1940" y="2952"/>
                  </a:lnTo>
                  <a:lnTo>
                    <a:pt x="1602" y="3079"/>
                  </a:lnTo>
                  <a:lnTo>
                    <a:pt x="1307" y="3248"/>
                  </a:lnTo>
                  <a:lnTo>
                    <a:pt x="1181" y="3332"/>
                  </a:lnTo>
                  <a:lnTo>
                    <a:pt x="1096" y="3458"/>
                  </a:lnTo>
                  <a:lnTo>
                    <a:pt x="1012" y="3585"/>
                  </a:lnTo>
                  <a:lnTo>
                    <a:pt x="1012" y="3711"/>
                  </a:lnTo>
                  <a:lnTo>
                    <a:pt x="1012" y="3711"/>
                  </a:lnTo>
                  <a:lnTo>
                    <a:pt x="1012" y="3880"/>
                  </a:lnTo>
                  <a:lnTo>
                    <a:pt x="1054" y="3964"/>
                  </a:lnTo>
                  <a:lnTo>
                    <a:pt x="1139" y="4091"/>
                  </a:lnTo>
                  <a:lnTo>
                    <a:pt x="1223" y="4175"/>
                  </a:lnTo>
                  <a:lnTo>
                    <a:pt x="1476" y="4344"/>
                  </a:lnTo>
                  <a:lnTo>
                    <a:pt x="1729" y="4386"/>
                  </a:lnTo>
                  <a:lnTo>
                    <a:pt x="1729" y="4386"/>
                  </a:lnTo>
                  <a:lnTo>
                    <a:pt x="1982" y="4344"/>
                  </a:lnTo>
                  <a:lnTo>
                    <a:pt x="2235" y="4217"/>
                  </a:lnTo>
                  <a:lnTo>
                    <a:pt x="2488" y="4091"/>
                  </a:lnTo>
                  <a:lnTo>
                    <a:pt x="2699" y="3922"/>
                  </a:lnTo>
                  <a:lnTo>
                    <a:pt x="2699" y="3922"/>
                  </a:lnTo>
                  <a:lnTo>
                    <a:pt x="3036" y="3585"/>
                  </a:lnTo>
                  <a:lnTo>
                    <a:pt x="3373" y="3205"/>
                  </a:lnTo>
                  <a:lnTo>
                    <a:pt x="3668" y="2784"/>
                  </a:lnTo>
                  <a:lnTo>
                    <a:pt x="3879" y="2362"/>
                  </a:lnTo>
                  <a:lnTo>
                    <a:pt x="5186" y="14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698750" y="2956575"/>
              <a:ext cx="129700" cy="107550"/>
            </a:xfrm>
            <a:custGeom>
              <a:avLst/>
              <a:gdLst/>
              <a:ahLst/>
              <a:cxnLst/>
              <a:rect l="l" t="t" r="r" b="b"/>
              <a:pathLst>
                <a:path w="5188" h="4302" extrusionOk="0">
                  <a:moveTo>
                    <a:pt x="2868" y="0"/>
                  </a:moveTo>
                  <a:lnTo>
                    <a:pt x="2742" y="85"/>
                  </a:lnTo>
                  <a:lnTo>
                    <a:pt x="2615" y="211"/>
                  </a:lnTo>
                  <a:lnTo>
                    <a:pt x="2067" y="844"/>
                  </a:lnTo>
                  <a:lnTo>
                    <a:pt x="1772" y="1097"/>
                  </a:lnTo>
                  <a:lnTo>
                    <a:pt x="1435" y="1350"/>
                  </a:lnTo>
                  <a:lnTo>
                    <a:pt x="1097" y="1561"/>
                  </a:lnTo>
                  <a:lnTo>
                    <a:pt x="760" y="1729"/>
                  </a:lnTo>
                  <a:lnTo>
                    <a:pt x="380" y="1856"/>
                  </a:lnTo>
                  <a:lnTo>
                    <a:pt x="1" y="1898"/>
                  </a:lnTo>
                  <a:lnTo>
                    <a:pt x="1392" y="2572"/>
                  </a:lnTo>
                  <a:lnTo>
                    <a:pt x="1688" y="2952"/>
                  </a:lnTo>
                  <a:lnTo>
                    <a:pt x="2025" y="3331"/>
                  </a:lnTo>
                  <a:lnTo>
                    <a:pt x="2362" y="3669"/>
                  </a:lnTo>
                  <a:lnTo>
                    <a:pt x="2784" y="3964"/>
                  </a:lnTo>
                  <a:lnTo>
                    <a:pt x="3037" y="4090"/>
                  </a:lnTo>
                  <a:lnTo>
                    <a:pt x="3290" y="4217"/>
                  </a:lnTo>
                  <a:lnTo>
                    <a:pt x="3543" y="4301"/>
                  </a:lnTo>
                  <a:lnTo>
                    <a:pt x="3796" y="4301"/>
                  </a:lnTo>
                  <a:lnTo>
                    <a:pt x="4049" y="4217"/>
                  </a:lnTo>
                  <a:lnTo>
                    <a:pt x="4260" y="4048"/>
                  </a:lnTo>
                  <a:lnTo>
                    <a:pt x="4344" y="3922"/>
                  </a:lnTo>
                  <a:lnTo>
                    <a:pt x="4428" y="3795"/>
                  </a:lnTo>
                  <a:lnTo>
                    <a:pt x="4428" y="3669"/>
                  </a:lnTo>
                  <a:lnTo>
                    <a:pt x="4428" y="3542"/>
                  </a:lnTo>
                  <a:lnTo>
                    <a:pt x="4386" y="3416"/>
                  </a:lnTo>
                  <a:lnTo>
                    <a:pt x="4302" y="3289"/>
                  </a:lnTo>
                  <a:lnTo>
                    <a:pt x="4175" y="3163"/>
                  </a:lnTo>
                  <a:lnTo>
                    <a:pt x="4049" y="3121"/>
                  </a:lnTo>
                  <a:lnTo>
                    <a:pt x="3754" y="2994"/>
                  </a:lnTo>
                  <a:lnTo>
                    <a:pt x="3416" y="2910"/>
                  </a:lnTo>
                  <a:lnTo>
                    <a:pt x="3838" y="2783"/>
                  </a:lnTo>
                  <a:lnTo>
                    <a:pt x="4217" y="2657"/>
                  </a:lnTo>
                  <a:lnTo>
                    <a:pt x="4555" y="2446"/>
                  </a:lnTo>
                  <a:lnTo>
                    <a:pt x="4723" y="2320"/>
                  </a:lnTo>
                  <a:lnTo>
                    <a:pt x="4892" y="2193"/>
                  </a:lnTo>
                  <a:lnTo>
                    <a:pt x="5019" y="2024"/>
                  </a:lnTo>
                  <a:lnTo>
                    <a:pt x="5103" y="1814"/>
                  </a:lnTo>
                  <a:lnTo>
                    <a:pt x="5145" y="1603"/>
                  </a:lnTo>
                  <a:lnTo>
                    <a:pt x="5187" y="1434"/>
                  </a:lnTo>
                  <a:lnTo>
                    <a:pt x="5145" y="1223"/>
                  </a:lnTo>
                  <a:lnTo>
                    <a:pt x="5103" y="1012"/>
                  </a:lnTo>
                  <a:lnTo>
                    <a:pt x="4976" y="844"/>
                  </a:lnTo>
                  <a:lnTo>
                    <a:pt x="4850" y="717"/>
                  </a:lnTo>
                  <a:lnTo>
                    <a:pt x="4639" y="633"/>
                  </a:lnTo>
                  <a:lnTo>
                    <a:pt x="4428" y="591"/>
                  </a:lnTo>
                  <a:lnTo>
                    <a:pt x="4217" y="633"/>
                  </a:lnTo>
                  <a:lnTo>
                    <a:pt x="4007" y="675"/>
                  </a:lnTo>
                  <a:lnTo>
                    <a:pt x="3796" y="759"/>
                  </a:lnTo>
                  <a:lnTo>
                    <a:pt x="3585" y="844"/>
                  </a:lnTo>
                  <a:lnTo>
                    <a:pt x="3248" y="1097"/>
                  </a:lnTo>
                  <a:lnTo>
                    <a:pt x="3374" y="759"/>
                  </a:lnTo>
                  <a:lnTo>
                    <a:pt x="3416" y="591"/>
                  </a:lnTo>
                  <a:lnTo>
                    <a:pt x="3416" y="380"/>
                  </a:lnTo>
                  <a:lnTo>
                    <a:pt x="3332" y="211"/>
                  </a:lnTo>
                  <a:lnTo>
                    <a:pt x="3205" y="85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698750" y="2956575"/>
              <a:ext cx="129700" cy="107550"/>
            </a:xfrm>
            <a:custGeom>
              <a:avLst/>
              <a:gdLst/>
              <a:ahLst/>
              <a:cxnLst/>
              <a:rect l="l" t="t" r="r" b="b"/>
              <a:pathLst>
                <a:path w="5188" h="4302" fill="none" extrusionOk="0">
                  <a:moveTo>
                    <a:pt x="1" y="1898"/>
                  </a:moveTo>
                  <a:lnTo>
                    <a:pt x="1" y="1898"/>
                  </a:lnTo>
                  <a:lnTo>
                    <a:pt x="380" y="1856"/>
                  </a:lnTo>
                  <a:lnTo>
                    <a:pt x="760" y="1729"/>
                  </a:lnTo>
                  <a:lnTo>
                    <a:pt x="1097" y="1561"/>
                  </a:lnTo>
                  <a:lnTo>
                    <a:pt x="1435" y="1350"/>
                  </a:lnTo>
                  <a:lnTo>
                    <a:pt x="1772" y="1097"/>
                  </a:lnTo>
                  <a:lnTo>
                    <a:pt x="2067" y="844"/>
                  </a:lnTo>
                  <a:lnTo>
                    <a:pt x="2615" y="211"/>
                  </a:lnTo>
                  <a:lnTo>
                    <a:pt x="2615" y="211"/>
                  </a:lnTo>
                  <a:lnTo>
                    <a:pt x="2742" y="85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952" y="0"/>
                  </a:lnTo>
                  <a:lnTo>
                    <a:pt x="3079" y="0"/>
                  </a:lnTo>
                  <a:lnTo>
                    <a:pt x="3205" y="85"/>
                  </a:lnTo>
                  <a:lnTo>
                    <a:pt x="3332" y="211"/>
                  </a:lnTo>
                  <a:lnTo>
                    <a:pt x="3416" y="380"/>
                  </a:lnTo>
                  <a:lnTo>
                    <a:pt x="3416" y="380"/>
                  </a:lnTo>
                  <a:lnTo>
                    <a:pt x="3416" y="591"/>
                  </a:lnTo>
                  <a:lnTo>
                    <a:pt x="3374" y="759"/>
                  </a:lnTo>
                  <a:lnTo>
                    <a:pt x="3248" y="1097"/>
                  </a:lnTo>
                  <a:lnTo>
                    <a:pt x="3248" y="1097"/>
                  </a:lnTo>
                  <a:lnTo>
                    <a:pt x="3585" y="844"/>
                  </a:lnTo>
                  <a:lnTo>
                    <a:pt x="3796" y="759"/>
                  </a:lnTo>
                  <a:lnTo>
                    <a:pt x="4007" y="675"/>
                  </a:lnTo>
                  <a:lnTo>
                    <a:pt x="4007" y="675"/>
                  </a:lnTo>
                  <a:lnTo>
                    <a:pt x="4217" y="633"/>
                  </a:lnTo>
                  <a:lnTo>
                    <a:pt x="4428" y="591"/>
                  </a:lnTo>
                  <a:lnTo>
                    <a:pt x="4639" y="633"/>
                  </a:lnTo>
                  <a:lnTo>
                    <a:pt x="4850" y="717"/>
                  </a:lnTo>
                  <a:lnTo>
                    <a:pt x="4850" y="717"/>
                  </a:lnTo>
                  <a:lnTo>
                    <a:pt x="4976" y="844"/>
                  </a:lnTo>
                  <a:lnTo>
                    <a:pt x="5103" y="1012"/>
                  </a:lnTo>
                  <a:lnTo>
                    <a:pt x="5145" y="1223"/>
                  </a:lnTo>
                  <a:lnTo>
                    <a:pt x="5187" y="1434"/>
                  </a:lnTo>
                  <a:lnTo>
                    <a:pt x="5145" y="1603"/>
                  </a:lnTo>
                  <a:lnTo>
                    <a:pt x="5103" y="1814"/>
                  </a:lnTo>
                  <a:lnTo>
                    <a:pt x="5019" y="2024"/>
                  </a:lnTo>
                  <a:lnTo>
                    <a:pt x="4892" y="2193"/>
                  </a:lnTo>
                  <a:lnTo>
                    <a:pt x="4892" y="2193"/>
                  </a:lnTo>
                  <a:lnTo>
                    <a:pt x="4723" y="2320"/>
                  </a:lnTo>
                  <a:lnTo>
                    <a:pt x="4555" y="2446"/>
                  </a:lnTo>
                  <a:lnTo>
                    <a:pt x="4217" y="2657"/>
                  </a:lnTo>
                  <a:lnTo>
                    <a:pt x="3838" y="2783"/>
                  </a:lnTo>
                  <a:lnTo>
                    <a:pt x="3416" y="2910"/>
                  </a:lnTo>
                  <a:lnTo>
                    <a:pt x="3416" y="2910"/>
                  </a:lnTo>
                  <a:lnTo>
                    <a:pt x="3754" y="2994"/>
                  </a:lnTo>
                  <a:lnTo>
                    <a:pt x="4049" y="3121"/>
                  </a:lnTo>
                  <a:lnTo>
                    <a:pt x="4175" y="3163"/>
                  </a:lnTo>
                  <a:lnTo>
                    <a:pt x="4302" y="3289"/>
                  </a:lnTo>
                  <a:lnTo>
                    <a:pt x="4386" y="3416"/>
                  </a:lnTo>
                  <a:lnTo>
                    <a:pt x="4428" y="3542"/>
                  </a:lnTo>
                  <a:lnTo>
                    <a:pt x="4428" y="3542"/>
                  </a:lnTo>
                  <a:lnTo>
                    <a:pt x="4428" y="3669"/>
                  </a:lnTo>
                  <a:lnTo>
                    <a:pt x="4428" y="3795"/>
                  </a:lnTo>
                  <a:lnTo>
                    <a:pt x="4344" y="3922"/>
                  </a:lnTo>
                  <a:lnTo>
                    <a:pt x="4260" y="4048"/>
                  </a:lnTo>
                  <a:lnTo>
                    <a:pt x="4049" y="4217"/>
                  </a:lnTo>
                  <a:lnTo>
                    <a:pt x="3796" y="4301"/>
                  </a:lnTo>
                  <a:lnTo>
                    <a:pt x="3796" y="4301"/>
                  </a:lnTo>
                  <a:lnTo>
                    <a:pt x="3543" y="4301"/>
                  </a:lnTo>
                  <a:lnTo>
                    <a:pt x="3290" y="4217"/>
                  </a:lnTo>
                  <a:lnTo>
                    <a:pt x="3037" y="4090"/>
                  </a:lnTo>
                  <a:lnTo>
                    <a:pt x="2784" y="3964"/>
                  </a:lnTo>
                  <a:lnTo>
                    <a:pt x="2784" y="3964"/>
                  </a:lnTo>
                  <a:lnTo>
                    <a:pt x="2362" y="3669"/>
                  </a:lnTo>
                  <a:lnTo>
                    <a:pt x="2025" y="3331"/>
                  </a:lnTo>
                  <a:lnTo>
                    <a:pt x="1688" y="2952"/>
                  </a:lnTo>
                  <a:lnTo>
                    <a:pt x="1392" y="2572"/>
                  </a:lnTo>
                  <a:lnTo>
                    <a:pt x="1" y="18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413100" y="3250675"/>
              <a:ext cx="342600" cy="211900"/>
            </a:xfrm>
            <a:custGeom>
              <a:avLst/>
              <a:gdLst/>
              <a:ahLst/>
              <a:cxnLst/>
              <a:rect l="l" t="t" r="r" b="b"/>
              <a:pathLst>
                <a:path w="13704" h="8476" extrusionOk="0">
                  <a:moveTo>
                    <a:pt x="7042" y="0"/>
                  </a:moveTo>
                  <a:lnTo>
                    <a:pt x="6114" y="42"/>
                  </a:lnTo>
                  <a:lnTo>
                    <a:pt x="5271" y="169"/>
                  </a:lnTo>
                  <a:lnTo>
                    <a:pt x="4470" y="380"/>
                  </a:lnTo>
                  <a:lnTo>
                    <a:pt x="3753" y="633"/>
                  </a:lnTo>
                  <a:lnTo>
                    <a:pt x="3078" y="970"/>
                  </a:lnTo>
                  <a:lnTo>
                    <a:pt x="2488" y="1392"/>
                  </a:lnTo>
                  <a:lnTo>
                    <a:pt x="1940" y="1813"/>
                  </a:lnTo>
                  <a:lnTo>
                    <a:pt x="1476" y="2277"/>
                  </a:lnTo>
                  <a:lnTo>
                    <a:pt x="1054" y="2783"/>
                  </a:lnTo>
                  <a:lnTo>
                    <a:pt x="717" y="3289"/>
                  </a:lnTo>
                  <a:lnTo>
                    <a:pt x="422" y="3837"/>
                  </a:lnTo>
                  <a:lnTo>
                    <a:pt x="211" y="4385"/>
                  </a:lnTo>
                  <a:lnTo>
                    <a:pt x="85" y="4891"/>
                  </a:lnTo>
                  <a:lnTo>
                    <a:pt x="0" y="5397"/>
                  </a:lnTo>
                  <a:lnTo>
                    <a:pt x="0" y="5861"/>
                  </a:lnTo>
                  <a:lnTo>
                    <a:pt x="85" y="6283"/>
                  </a:lnTo>
                  <a:lnTo>
                    <a:pt x="211" y="6620"/>
                  </a:lnTo>
                  <a:lnTo>
                    <a:pt x="380" y="6957"/>
                  </a:lnTo>
                  <a:lnTo>
                    <a:pt x="633" y="7253"/>
                  </a:lnTo>
                  <a:lnTo>
                    <a:pt x="928" y="7506"/>
                  </a:lnTo>
                  <a:lnTo>
                    <a:pt x="1265" y="7759"/>
                  </a:lnTo>
                  <a:lnTo>
                    <a:pt x="1645" y="7969"/>
                  </a:lnTo>
                  <a:lnTo>
                    <a:pt x="2066" y="8096"/>
                  </a:lnTo>
                  <a:lnTo>
                    <a:pt x="2530" y="8138"/>
                  </a:lnTo>
                  <a:lnTo>
                    <a:pt x="2868" y="8180"/>
                  </a:lnTo>
                  <a:lnTo>
                    <a:pt x="3247" y="8138"/>
                  </a:lnTo>
                  <a:lnTo>
                    <a:pt x="3584" y="8054"/>
                  </a:lnTo>
                  <a:lnTo>
                    <a:pt x="4006" y="7927"/>
                  </a:lnTo>
                  <a:lnTo>
                    <a:pt x="4385" y="7759"/>
                  </a:lnTo>
                  <a:lnTo>
                    <a:pt x="4807" y="7548"/>
                  </a:lnTo>
                  <a:lnTo>
                    <a:pt x="5229" y="7295"/>
                  </a:lnTo>
                  <a:lnTo>
                    <a:pt x="5693" y="6957"/>
                  </a:lnTo>
                  <a:lnTo>
                    <a:pt x="5650" y="7000"/>
                  </a:lnTo>
                  <a:lnTo>
                    <a:pt x="5650" y="7000"/>
                  </a:lnTo>
                  <a:lnTo>
                    <a:pt x="5861" y="6915"/>
                  </a:lnTo>
                  <a:lnTo>
                    <a:pt x="6072" y="6873"/>
                  </a:lnTo>
                  <a:lnTo>
                    <a:pt x="6283" y="6873"/>
                  </a:lnTo>
                  <a:lnTo>
                    <a:pt x="6452" y="6915"/>
                  </a:lnTo>
                  <a:lnTo>
                    <a:pt x="6831" y="7042"/>
                  </a:lnTo>
                  <a:lnTo>
                    <a:pt x="7210" y="7253"/>
                  </a:lnTo>
                  <a:lnTo>
                    <a:pt x="7716" y="7590"/>
                  </a:lnTo>
                  <a:lnTo>
                    <a:pt x="8222" y="7885"/>
                  </a:lnTo>
                  <a:lnTo>
                    <a:pt x="8771" y="8096"/>
                  </a:lnTo>
                  <a:lnTo>
                    <a:pt x="9361" y="8307"/>
                  </a:lnTo>
                  <a:lnTo>
                    <a:pt x="9909" y="8433"/>
                  </a:lnTo>
                  <a:lnTo>
                    <a:pt x="10499" y="8475"/>
                  </a:lnTo>
                  <a:lnTo>
                    <a:pt x="11047" y="8433"/>
                  </a:lnTo>
                  <a:lnTo>
                    <a:pt x="11343" y="8349"/>
                  </a:lnTo>
                  <a:lnTo>
                    <a:pt x="11596" y="8265"/>
                  </a:lnTo>
                  <a:lnTo>
                    <a:pt x="12102" y="8012"/>
                  </a:lnTo>
                  <a:lnTo>
                    <a:pt x="12523" y="7716"/>
                  </a:lnTo>
                  <a:lnTo>
                    <a:pt x="12903" y="7337"/>
                  </a:lnTo>
                  <a:lnTo>
                    <a:pt x="13240" y="6873"/>
                  </a:lnTo>
                  <a:lnTo>
                    <a:pt x="13451" y="6409"/>
                  </a:lnTo>
                  <a:lnTo>
                    <a:pt x="13620" y="5903"/>
                  </a:lnTo>
                  <a:lnTo>
                    <a:pt x="13704" y="5355"/>
                  </a:lnTo>
                  <a:lnTo>
                    <a:pt x="13704" y="5102"/>
                  </a:lnTo>
                  <a:lnTo>
                    <a:pt x="13662" y="4849"/>
                  </a:lnTo>
                  <a:lnTo>
                    <a:pt x="13535" y="4301"/>
                  </a:lnTo>
                  <a:lnTo>
                    <a:pt x="13367" y="3795"/>
                  </a:lnTo>
                  <a:lnTo>
                    <a:pt x="13156" y="3331"/>
                  </a:lnTo>
                  <a:lnTo>
                    <a:pt x="12861" y="2868"/>
                  </a:lnTo>
                  <a:lnTo>
                    <a:pt x="12565" y="2446"/>
                  </a:lnTo>
                  <a:lnTo>
                    <a:pt x="12186" y="2066"/>
                  </a:lnTo>
                  <a:lnTo>
                    <a:pt x="11806" y="1687"/>
                  </a:lnTo>
                  <a:lnTo>
                    <a:pt x="11385" y="1350"/>
                  </a:lnTo>
                  <a:lnTo>
                    <a:pt x="10921" y="1054"/>
                  </a:lnTo>
                  <a:lnTo>
                    <a:pt x="10415" y="801"/>
                  </a:lnTo>
                  <a:lnTo>
                    <a:pt x="9909" y="591"/>
                  </a:lnTo>
                  <a:lnTo>
                    <a:pt x="9361" y="380"/>
                  </a:lnTo>
                  <a:lnTo>
                    <a:pt x="8813" y="253"/>
                  </a:lnTo>
                  <a:lnTo>
                    <a:pt x="8222" y="127"/>
                  </a:lnTo>
                  <a:lnTo>
                    <a:pt x="7632" y="42"/>
                  </a:lnTo>
                  <a:lnTo>
                    <a:pt x="7042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413100" y="3250675"/>
              <a:ext cx="342600" cy="211900"/>
            </a:xfrm>
            <a:custGeom>
              <a:avLst/>
              <a:gdLst/>
              <a:ahLst/>
              <a:cxnLst/>
              <a:rect l="l" t="t" r="r" b="b"/>
              <a:pathLst>
                <a:path w="13704" h="8476" fill="none" extrusionOk="0">
                  <a:moveTo>
                    <a:pt x="5650" y="7000"/>
                  </a:moveTo>
                  <a:lnTo>
                    <a:pt x="5650" y="7000"/>
                  </a:lnTo>
                  <a:lnTo>
                    <a:pt x="5861" y="6915"/>
                  </a:lnTo>
                  <a:lnTo>
                    <a:pt x="6072" y="6873"/>
                  </a:lnTo>
                  <a:lnTo>
                    <a:pt x="6283" y="6873"/>
                  </a:lnTo>
                  <a:lnTo>
                    <a:pt x="6452" y="6915"/>
                  </a:lnTo>
                  <a:lnTo>
                    <a:pt x="6831" y="7042"/>
                  </a:lnTo>
                  <a:lnTo>
                    <a:pt x="7210" y="7253"/>
                  </a:lnTo>
                  <a:lnTo>
                    <a:pt x="7210" y="7253"/>
                  </a:lnTo>
                  <a:lnTo>
                    <a:pt x="7716" y="7590"/>
                  </a:lnTo>
                  <a:lnTo>
                    <a:pt x="8222" y="7885"/>
                  </a:lnTo>
                  <a:lnTo>
                    <a:pt x="8771" y="8096"/>
                  </a:lnTo>
                  <a:lnTo>
                    <a:pt x="9361" y="8307"/>
                  </a:lnTo>
                  <a:lnTo>
                    <a:pt x="9909" y="8433"/>
                  </a:lnTo>
                  <a:lnTo>
                    <a:pt x="10499" y="8475"/>
                  </a:lnTo>
                  <a:lnTo>
                    <a:pt x="11047" y="8433"/>
                  </a:lnTo>
                  <a:lnTo>
                    <a:pt x="11343" y="8349"/>
                  </a:lnTo>
                  <a:lnTo>
                    <a:pt x="11596" y="8265"/>
                  </a:lnTo>
                  <a:lnTo>
                    <a:pt x="11596" y="8265"/>
                  </a:lnTo>
                  <a:lnTo>
                    <a:pt x="12102" y="8012"/>
                  </a:lnTo>
                  <a:lnTo>
                    <a:pt x="12523" y="7716"/>
                  </a:lnTo>
                  <a:lnTo>
                    <a:pt x="12903" y="7337"/>
                  </a:lnTo>
                  <a:lnTo>
                    <a:pt x="13240" y="6873"/>
                  </a:lnTo>
                  <a:lnTo>
                    <a:pt x="13451" y="6409"/>
                  </a:lnTo>
                  <a:lnTo>
                    <a:pt x="13620" y="5903"/>
                  </a:lnTo>
                  <a:lnTo>
                    <a:pt x="13704" y="5355"/>
                  </a:lnTo>
                  <a:lnTo>
                    <a:pt x="13704" y="5102"/>
                  </a:lnTo>
                  <a:lnTo>
                    <a:pt x="13662" y="4849"/>
                  </a:lnTo>
                  <a:lnTo>
                    <a:pt x="13662" y="4849"/>
                  </a:lnTo>
                  <a:lnTo>
                    <a:pt x="13535" y="4301"/>
                  </a:lnTo>
                  <a:lnTo>
                    <a:pt x="13367" y="3795"/>
                  </a:lnTo>
                  <a:lnTo>
                    <a:pt x="13156" y="3331"/>
                  </a:lnTo>
                  <a:lnTo>
                    <a:pt x="12861" y="2868"/>
                  </a:lnTo>
                  <a:lnTo>
                    <a:pt x="12565" y="2446"/>
                  </a:lnTo>
                  <a:lnTo>
                    <a:pt x="12186" y="2066"/>
                  </a:lnTo>
                  <a:lnTo>
                    <a:pt x="11806" y="1687"/>
                  </a:lnTo>
                  <a:lnTo>
                    <a:pt x="11385" y="1350"/>
                  </a:lnTo>
                  <a:lnTo>
                    <a:pt x="10921" y="1054"/>
                  </a:lnTo>
                  <a:lnTo>
                    <a:pt x="10415" y="801"/>
                  </a:lnTo>
                  <a:lnTo>
                    <a:pt x="9909" y="591"/>
                  </a:lnTo>
                  <a:lnTo>
                    <a:pt x="9361" y="380"/>
                  </a:lnTo>
                  <a:lnTo>
                    <a:pt x="8813" y="253"/>
                  </a:lnTo>
                  <a:lnTo>
                    <a:pt x="8222" y="127"/>
                  </a:lnTo>
                  <a:lnTo>
                    <a:pt x="7632" y="42"/>
                  </a:lnTo>
                  <a:lnTo>
                    <a:pt x="7042" y="0"/>
                  </a:lnTo>
                  <a:lnTo>
                    <a:pt x="7042" y="0"/>
                  </a:lnTo>
                  <a:lnTo>
                    <a:pt x="6114" y="42"/>
                  </a:lnTo>
                  <a:lnTo>
                    <a:pt x="5271" y="169"/>
                  </a:lnTo>
                  <a:lnTo>
                    <a:pt x="4470" y="380"/>
                  </a:lnTo>
                  <a:lnTo>
                    <a:pt x="3753" y="633"/>
                  </a:lnTo>
                  <a:lnTo>
                    <a:pt x="3078" y="970"/>
                  </a:lnTo>
                  <a:lnTo>
                    <a:pt x="2488" y="1392"/>
                  </a:lnTo>
                  <a:lnTo>
                    <a:pt x="1940" y="1813"/>
                  </a:lnTo>
                  <a:lnTo>
                    <a:pt x="1476" y="2277"/>
                  </a:lnTo>
                  <a:lnTo>
                    <a:pt x="1054" y="2783"/>
                  </a:lnTo>
                  <a:lnTo>
                    <a:pt x="717" y="3289"/>
                  </a:lnTo>
                  <a:lnTo>
                    <a:pt x="422" y="3837"/>
                  </a:lnTo>
                  <a:lnTo>
                    <a:pt x="211" y="4385"/>
                  </a:lnTo>
                  <a:lnTo>
                    <a:pt x="85" y="4891"/>
                  </a:lnTo>
                  <a:lnTo>
                    <a:pt x="0" y="5397"/>
                  </a:lnTo>
                  <a:lnTo>
                    <a:pt x="0" y="5861"/>
                  </a:lnTo>
                  <a:lnTo>
                    <a:pt x="85" y="6283"/>
                  </a:lnTo>
                  <a:lnTo>
                    <a:pt x="85" y="6283"/>
                  </a:lnTo>
                  <a:lnTo>
                    <a:pt x="211" y="6620"/>
                  </a:lnTo>
                  <a:lnTo>
                    <a:pt x="380" y="6957"/>
                  </a:lnTo>
                  <a:lnTo>
                    <a:pt x="633" y="7253"/>
                  </a:lnTo>
                  <a:lnTo>
                    <a:pt x="928" y="7506"/>
                  </a:lnTo>
                  <a:lnTo>
                    <a:pt x="1265" y="7759"/>
                  </a:lnTo>
                  <a:lnTo>
                    <a:pt x="1645" y="7969"/>
                  </a:lnTo>
                  <a:lnTo>
                    <a:pt x="2066" y="8096"/>
                  </a:lnTo>
                  <a:lnTo>
                    <a:pt x="2530" y="8138"/>
                  </a:lnTo>
                  <a:lnTo>
                    <a:pt x="2530" y="8138"/>
                  </a:lnTo>
                  <a:lnTo>
                    <a:pt x="2868" y="8180"/>
                  </a:lnTo>
                  <a:lnTo>
                    <a:pt x="3247" y="8138"/>
                  </a:lnTo>
                  <a:lnTo>
                    <a:pt x="3584" y="8054"/>
                  </a:lnTo>
                  <a:lnTo>
                    <a:pt x="4006" y="7927"/>
                  </a:lnTo>
                  <a:lnTo>
                    <a:pt x="4385" y="7759"/>
                  </a:lnTo>
                  <a:lnTo>
                    <a:pt x="4807" y="7548"/>
                  </a:lnTo>
                  <a:lnTo>
                    <a:pt x="5229" y="7295"/>
                  </a:lnTo>
                  <a:lnTo>
                    <a:pt x="5693" y="69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440500" y="3057775"/>
              <a:ext cx="7400" cy="42175"/>
            </a:xfrm>
            <a:custGeom>
              <a:avLst/>
              <a:gdLst/>
              <a:ahLst/>
              <a:cxnLst/>
              <a:rect l="l" t="t" r="r" b="b"/>
              <a:pathLst>
                <a:path w="296" h="1687" extrusionOk="0">
                  <a:moveTo>
                    <a:pt x="254" y="0"/>
                  </a:moveTo>
                  <a:lnTo>
                    <a:pt x="254" y="42"/>
                  </a:lnTo>
                  <a:lnTo>
                    <a:pt x="127" y="464"/>
                  </a:lnTo>
                  <a:lnTo>
                    <a:pt x="43" y="844"/>
                  </a:lnTo>
                  <a:lnTo>
                    <a:pt x="1" y="1307"/>
                  </a:lnTo>
                  <a:lnTo>
                    <a:pt x="1" y="1476"/>
                  </a:lnTo>
                  <a:lnTo>
                    <a:pt x="1" y="1602"/>
                  </a:lnTo>
                  <a:lnTo>
                    <a:pt x="43" y="1687"/>
                  </a:lnTo>
                  <a:lnTo>
                    <a:pt x="127" y="1687"/>
                  </a:lnTo>
                  <a:lnTo>
                    <a:pt x="169" y="1476"/>
                  </a:lnTo>
                  <a:lnTo>
                    <a:pt x="169" y="1307"/>
                  </a:lnTo>
                  <a:lnTo>
                    <a:pt x="169" y="886"/>
                  </a:lnTo>
                  <a:lnTo>
                    <a:pt x="211" y="464"/>
                  </a:lnTo>
                  <a:lnTo>
                    <a:pt x="296" y="4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440500" y="3057775"/>
              <a:ext cx="7400" cy="42175"/>
            </a:xfrm>
            <a:custGeom>
              <a:avLst/>
              <a:gdLst/>
              <a:ahLst/>
              <a:cxnLst/>
              <a:rect l="l" t="t" r="r" b="b"/>
              <a:pathLst>
                <a:path w="296" h="1687" fill="none" extrusionOk="0">
                  <a:moveTo>
                    <a:pt x="254" y="0"/>
                  </a:moveTo>
                  <a:lnTo>
                    <a:pt x="254" y="0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127" y="464"/>
                  </a:lnTo>
                  <a:lnTo>
                    <a:pt x="43" y="844"/>
                  </a:lnTo>
                  <a:lnTo>
                    <a:pt x="43" y="844"/>
                  </a:lnTo>
                  <a:lnTo>
                    <a:pt x="1" y="1307"/>
                  </a:lnTo>
                  <a:lnTo>
                    <a:pt x="1" y="1307"/>
                  </a:lnTo>
                  <a:lnTo>
                    <a:pt x="1" y="1476"/>
                  </a:lnTo>
                  <a:lnTo>
                    <a:pt x="1" y="1602"/>
                  </a:lnTo>
                  <a:lnTo>
                    <a:pt x="43" y="1687"/>
                  </a:lnTo>
                  <a:lnTo>
                    <a:pt x="43" y="1687"/>
                  </a:lnTo>
                  <a:lnTo>
                    <a:pt x="85" y="1687"/>
                  </a:lnTo>
                  <a:lnTo>
                    <a:pt x="85" y="1687"/>
                  </a:lnTo>
                  <a:lnTo>
                    <a:pt x="127" y="1687"/>
                  </a:lnTo>
                  <a:lnTo>
                    <a:pt x="127" y="1687"/>
                  </a:lnTo>
                  <a:lnTo>
                    <a:pt x="169" y="1476"/>
                  </a:lnTo>
                  <a:lnTo>
                    <a:pt x="169" y="1307"/>
                  </a:lnTo>
                  <a:lnTo>
                    <a:pt x="169" y="1307"/>
                  </a:lnTo>
                  <a:lnTo>
                    <a:pt x="169" y="886"/>
                  </a:lnTo>
                  <a:lnTo>
                    <a:pt x="169" y="886"/>
                  </a:lnTo>
                  <a:lnTo>
                    <a:pt x="211" y="464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407825" y="3102050"/>
              <a:ext cx="3200" cy="28475"/>
            </a:xfrm>
            <a:custGeom>
              <a:avLst/>
              <a:gdLst/>
              <a:ahLst/>
              <a:cxnLst/>
              <a:rect l="l" t="t" r="r" b="b"/>
              <a:pathLst>
                <a:path w="128" h="1139" extrusionOk="0">
                  <a:moveTo>
                    <a:pt x="85" y="0"/>
                  </a:moveTo>
                  <a:lnTo>
                    <a:pt x="43" y="42"/>
                  </a:lnTo>
                  <a:lnTo>
                    <a:pt x="43" y="295"/>
                  </a:lnTo>
                  <a:lnTo>
                    <a:pt x="1" y="590"/>
                  </a:lnTo>
                  <a:lnTo>
                    <a:pt x="1" y="843"/>
                  </a:lnTo>
                  <a:lnTo>
                    <a:pt x="1" y="970"/>
                  </a:lnTo>
                  <a:lnTo>
                    <a:pt x="43" y="1096"/>
                  </a:lnTo>
                  <a:lnTo>
                    <a:pt x="85" y="1139"/>
                  </a:lnTo>
                  <a:lnTo>
                    <a:pt x="127" y="1096"/>
                  </a:lnTo>
                  <a:lnTo>
                    <a:pt x="127" y="970"/>
                  </a:lnTo>
                  <a:lnTo>
                    <a:pt x="127" y="843"/>
                  </a:lnTo>
                  <a:lnTo>
                    <a:pt x="127" y="590"/>
                  </a:lnTo>
                  <a:lnTo>
                    <a:pt x="127" y="295"/>
                  </a:lnTo>
                  <a:lnTo>
                    <a:pt x="85" y="4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407825" y="3102050"/>
              <a:ext cx="3200" cy="28475"/>
            </a:xfrm>
            <a:custGeom>
              <a:avLst/>
              <a:gdLst/>
              <a:ahLst/>
              <a:cxnLst/>
              <a:rect l="l" t="t" r="r" b="b"/>
              <a:pathLst>
                <a:path w="128" h="1139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295"/>
                  </a:lnTo>
                  <a:lnTo>
                    <a:pt x="43" y="295"/>
                  </a:lnTo>
                  <a:lnTo>
                    <a:pt x="1" y="590"/>
                  </a:lnTo>
                  <a:lnTo>
                    <a:pt x="1" y="590"/>
                  </a:lnTo>
                  <a:lnTo>
                    <a:pt x="1" y="843"/>
                  </a:lnTo>
                  <a:lnTo>
                    <a:pt x="1" y="843"/>
                  </a:lnTo>
                  <a:lnTo>
                    <a:pt x="1" y="970"/>
                  </a:lnTo>
                  <a:lnTo>
                    <a:pt x="1" y="970"/>
                  </a:lnTo>
                  <a:lnTo>
                    <a:pt x="43" y="1096"/>
                  </a:lnTo>
                  <a:lnTo>
                    <a:pt x="43" y="1096"/>
                  </a:lnTo>
                  <a:lnTo>
                    <a:pt x="85" y="1139"/>
                  </a:lnTo>
                  <a:lnTo>
                    <a:pt x="85" y="1139"/>
                  </a:lnTo>
                  <a:lnTo>
                    <a:pt x="127" y="1096"/>
                  </a:lnTo>
                  <a:lnTo>
                    <a:pt x="127" y="1096"/>
                  </a:lnTo>
                  <a:lnTo>
                    <a:pt x="127" y="970"/>
                  </a:lnTo>
                  <a:lnTo>
                    <a:pt x="127" y="970"/>
                  </a:lnTo>
                  <a:lnTo>
                    <a:pt x="127" y="843"/>
                  </a:lnTo>
                  <a:lnTo>
                    <a:pt x="127" y="843"/>
                  </a:lnTo>
                  <a:lnTo>
                    <a:pt x="127" y="590"/>
                  </a:lnTo>
                  <a:lnTo>
                    <a:pt x="127" y="590"/>
                  </a:lnTo>
                  <a:lnTo>
                    <a:pt x="127" y="295"/>
                  </a:lnTo>
                  <a:lnTo>
                    <a:pt x="127" y="295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434175" y="3135775"/>
              <a:ext cx="3200" cy="20050"/>
            </a:xfrm>
            <a:custGeom>
              <a:avLst/>
              <a:gdLst/>
              <a:ahLst/>
              <a:cxnLst/>
              <a:rect l="l" t="t" r="r" b="b"/>
              <a:pathLst>
                <a:path w="128" h="802" extrusionOk="0">
                  <a:moveTo>
                    <a:pt x="43" y="0"/>
                  </a:moveTo>
                  <a:lnTo>
                    <a:pt x="1" y="422"/>
                  </a:lnTo>
                  <a:lnTo>
                    <a:pt x="1" y="633"/>
                  </a:lnTo>
                  <a:lnTo>
                    <a:pt x="1" y="759"/>
                  </a:lnTo>
                  <a:lnTo>
                    <a:pt x="1" y="802"/>
                  </a:lnTo>
                  <a:lnTo>
                    <a:pt x="85" y="802"/>
                  </a:lnTo>
                  <a:lnTo>
                    <a:pt x="127" y="759"/>
                  </a:lnTo>
                  <a:lnTo>
                    <a:pt x="127" y="633"/>
                  </a:lnTo>
                  <a:lnTo>
                    <a:pt x="127" y="42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434175" y="3135775"/>
              <a:ext cx="3200" cy="20050"/>
            </a:xfrm>
            <a:custGeom>
              <a:avLst/>
              <a:gdLst/>
              <a:ahLst/>
              <a:cxnLst/>
              <a:rect l="l" t="t" r="r" b="b"/>
              <a:pathLst>
                <a:path w="128" h="802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1" y="759"/>
                  </a:lnTo>
                  <a:lnTo>
                    <a:pt x="1" y="802"/>
                  </a:lnTo>
                  <a:lnTo>
                    <a:pt x="43" y="802"/>
                  </a:lnTo>
                  <a:lnTo>
                    <a:pt x="43" y="802"/>
                  </a:lnTo>
                  <a:lnTo>
                    <a:pt x="85" y="802"/>
                  </a:lnTo>
                  <a:lnTo>
                    <a:pt x="127" y="759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712475" y="3124175"/>
              <a:ext cx="7400" cy="32700"/>
            </a:xfrm>
            <a:custGeom>
              <a:avLst/>
              <a:gdLst/>
              <a:ahLst/>
              <a:cxnLst/>
              <a:rect l="l" t="t" r="r" b="b"/>
              <a:pathLst>
                <a:path w="296" h="1308" extrusionOk="0">
                  <a:moveTo>
                    <a:pt x="0" y="1"/>
                  </a:moveTo>
                  <a:lnTo>
                    <a:pt x="0" y="43"/>
                  </a:lnTo>
                  <a:lnTo>
                    <a:pt x="42" y="633"/>
                  </a:lnTo>
                  <a:lnTo>
                    <a:pt x="84" y="970"/>
                  </a:lnTo>
                  <a:lnTo>
                    <a:pt x="84" y="1097"/>
                  </a:lnTo>
                  <a:lnTo>
                    <a:pt x="127" y="1266"/>
                  </a:lnTo>
                  <a:lnTo>
                    <a:pt x="211" y="1308"/>
                  </a:lnTo>
                  <a:lnTo>
                    <a:pt x="253" y="1266"/>
                  </a:lnTo>
                  <a:lnTo>
                    <a:pt x="253" y="1223"/>
                  </a:lnTo>
                  <a:lnTo>
                    <a:pt x="295" y="1097"/>
                  </a:lnTo>
                  <a:lnTo>
                    <a:pt x="253" y="928"/>
                  </a:lnTo>
                  <a:lnTo>
                    <a:pt x="211" y="63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712475" y="3124175"/>
              <a:ext cx="7400" cy="32700"/>
            </a:xfrm>
            <a:custGeom>
              <a:avLst/>
              <a:gdLst/>
              <a:ahLst/>
              <a:cxnLst/>
              <a:rect l="l" t="t" r="r" b="b"/>
              <a:pathLst>
                <a:path w="296" h="1308" fill="none" extrusionOk="0">
                  <a:moveTo>
                    <a:pt x="42" y="1"/>
                  </a:moveTo>
                  <a:lnTo>
                    <a:pt x="42" y="1"/>
                  </a:ln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2" y="633"/>
                  </a:lnTo>
                  <a:lnTo>
                    <a:pt x="42" y="633"/>
                  </a:lnTo>
                  <a:lnTo>
                    <a:pt x="84" y="970"/>
                  </a:lnTo>
                  <a:lnTo>
                    <a:pt x="84" y="970"/>
                  </a:lnTo>
                  <a:lnTo>
                    <a:pt x="84" y="1097"/>
                  </a:lnTo>
                  <a:lnTo>
                    <a:pt x="127" y="1266"/>
                  </a:lnTo>
                  <a:lnTo>
                    <a:pt x="127" y="1266"/>
                  </a:lnTo>
                  <a:lnTo>
                    <a:pt x="211" y="1308"/>
                  </a:lnTo>
                  <a:lnTo>
                    <a:pt x="211" y="1308"/>
                  </a:lnTo>
                  <a:lnTo>
                    <a:pt x="253" y="1266"/>
                  </a:lnTo>
                  <a:lnTo>
                    <a:pt x="253" y="1223"/>
                  </a:lnTo>
                  <a:lnTo>
                    <a:pt x="253" y="1223"/>
                  </a:lnTo>
                  <a:lnTo>
                    <a:pt x="295" y="1097"/>
                  </a:lnTo>
                  <a:lnTo>
                    <a:pt x="253" y="928"/>
                  </a:lnTo>
                  <a:lnTo>
                    <a:pt x="253" y="928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704025" y="3061975"/>
              <a:ext cx="5300" cy="23225"/>
            </a:xfrm>
            <a:custGeom>
              <a:avLst/>
              <a:gdLst/>
              <a:ahLst/>
              <a:cxnLst/>
              <a:rect l="l" t="t" r="r" b="b"/>
              <a:pathLst>
                <a:path w="212" h="929" extrusionOk="0">
                  <a:moveTo>
                    <a:pt x="1" y="1"/>
                  </a:moveTo>
                  <a:lnTo>
                    <a:pt x="1" y="43"/>
                  </a:lnTo>
                  <a:lnTo>
                    <a:pt x="43" y="254"/>
                  </a:lnTo>
                  <a:lnTo>
                    <a:pt x="85" y="465"/>
                  </a:lnTo>
                  <a:lnTo>
                    <a:pt x="127" y="676"/>
                  </a:lnTo>
                  <a:lnTo>
                    <a:pt x="127" y="886"/>
                  </a:lnTo>
                  <a:lnTo>
                    <a:pt x="169" y="929"/>
                  </a:lnTo>
                  <a:lnTo>
                    <a:pt x="212" y="676"/>
                  </a:lnTo>
                  <a:lnTo>
                    <a:pt x="212" y="465"/>
                  </a:lnTo>
                  <a:lnTo>
                    <a:pt x="127" y="21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704025" y="3061975"/>
              <a:ext cx="5300" cy="23225"/>
            </a:xfrm>
            <a:custGeom>
              <a:avLst/>
              <a:gdLst/>
              <a:ahLst/>
              <a:cxnLst/>
              <a:rect l="l" t="t" r="r" b="b"/>
              <a:pathLst>
                <a:path w="212" h="9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85" y="465"/>
                  </a:lnTo>
                  <a:lnTo>
                    <a:pt x="85" y="465"/>
                  </a:lnTo>
                  <a:lnTo>
                    <a:pt x="127" y="676"/>
                  </a:lnTo>
                  <a:lnTo>
                    <a:pt x="127" y="676"/>
                  </a:lnTo>
                  <a:lnTo>
                    <a:pt x="127" y="886"/>
                  </a:lnTo>
                  <a:lnTo>
                    <a:pt x="127" y="886"/>
                  </a:lnTo>
                  <a:lnTo>
                    <a:pt x="169" y="929"/>
                  </a:lnTo>
                  <a:lnTo>
                    <a:pt x="169" y="929"/>
                  </a:lnTo>
                  <a:lnTo>
                    <a:pt x="169" y="929"/>
                  </a:lnTo>
                  <a:lnTo>
                    <a:pt x="169" y="929"/>
                  </a:lnTo>
                  <a:lnTo>
                    <a:pt x="212" y="676"/>
                  </a:lnTo>
                  <a:lnTo>
                    <a:pt x="212" y="676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127" y="212"/>
                  </a:lnTo>
                  <a:lnTo>
                    <a:pt x="127" y="21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733550" y="3094650"/>
              <a:ext cx="5300" cy="9525"/>
            </a:xfrm>
            <a:custGeom>
              <a:avLst/>
              <a:gdLst/>
              <a:ahLst/>
              <a:cxnLst/>
              <a:rect l="l" t="t" r="r" b="b"/>
              <a:pathLst>
                <a:path w="212" h="381" extrusionOk="0">
                  <a:moveTo>
                    <a:pt x="0" y="1"/>
                  </a:moveTo>
                  <a:lnTo>
                    <a:pt x="0" y="43"/>
                  </a:lnTo>
                  <a:lnTo>
                    <a:pt x="43" y="212"/>
                  </a:lnTo>
                  <a:lnTo>
                    <a:pt x="127" y="338"/>
                  </a:lnTo>
                  <a:lnTo>
                    <a:pt x="169" y="380"/>
                  </a:lnTo>
                  <a:lnTo>
                    <a:pt x="211" y="338"/>
                  </a:lnTo>
                  <a:lnTo>
                    <a:pt x="127" y="170"/>
                  </a:lnTo>
                  <a:lnTo>
                    <a:pt x="43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733550" y="3094650"/>
              <a:ext cx="5300" cy="9525"/>
            </a:xfrm>
            <a:custGeom>
              <a:avLst/>
              <a:gdLst/>
              <a:ahLst/>
              <a:cxnLst/>
              <a:rect l="l" t="t" r="r" b="b"/>
              <a:pathLst>
                <a:path w="212" h="381" fill="none" extrusionOk="0">
                  <a:moveTo>
                    <a:pt x="0" y="1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43" y="212"/>
                  </a:lnTo>
                  <a:lnTo>
                    <a:pt x="43" y="212"/>
                  </a:lnTo>
                  <a:lnTo>
                    <a:pt x="127" y="338"/>
                  </a:lnTo>
                  <a:lnTo>
                    <a:pt x="127" y="338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211" y="338"/>
                  </a:lnTo>
                  <a:lnTo>
                    <a:pt x="211" y="338"/>
                  </a:lnTo>
                  <a:lnTo>
                    <a:pt x="127" y="170"/>
                  </a:lnTo>
                  <a:lnTo>
                    <a:pt x="127" y="170"/>
                  </a:lnTo>
                  <a:lnTo>
                    <a:pt x="43" y="4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821050" y="3327625"/>
              <a:ext cx="3175" cy="42175"/>
            </a:xfrm>
            <a:custGeom>
              <a:avLst/>
              <a:gdLst/>
              <a:ahLst/>
              <a:cxnLst/>
              <a:rect l="l" t="t" r="r" b="b"/>
              <a:pathLst>
                <a:path w="127" h="1687" extrusionOk="0">
                  <a:moveTo>
                    <a:pt x="42" y="0"/>
                  </a:moveTo>
                  <a:lnTo>
                    <a:pt x="0" y="844"/>
                  </a:lnTo>
                  <a:lnTo>
                    <a:pt x="0" y="1265"/>
                  </a:lnTo>
                  <a:lnTo>
                    <a:pt x="0" y="1434"/>
                  </a:lnTo>
                  <a:lnTo>
                    <a:pt x="0" y="1645"/>
                  </a:lnTo>
                  <a:lnTo>
                    <a:pt x="42" y="1687"/>
                  </a:lnTo>
                  <a:lnTo>
                    <a:pt x="84" y="1645"/>
                  </a:lnTo>
                  <a:lnTo>
                    <a:pt x="127" y="1434"/>
                  </a:lnTo>
                  <a:lnTo>
                    <a:pt x="127" y="1265"/>
                  </a:lnTo>
                  <a:lnTo>
                    <a:pt x="127" y="84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821050" y="3327625"/>
              <a:ext cx="3175" cy="42175"/>
            </a:xfrm>
            <a:custGeom>
              <a:avLst/>
              <a:gdLst/>
              <a:ahLst/>
              <a:cxnLst/>
              <a:rect l="l" t="t" r="r" b="b"/>
              <a:pathLst>
                <a:path w="127" h="1687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844"/>
                  </a:lnTo>
                  <a:lnTo>
                    <a:pt x="0" y="844"/>
                  </a:lnTo>
                  <a:lnTo>
                    <a:pt x="0" y="1265"/>
                  </a:lnTo>
                  <a:lnTo>
                    <a:pt x="0" y="1265"/>
                  </a:lnTo>
                  <a:lnTo>
                    <a:pt x="0" y="1434"/>
                  </a:lnTo>
                  <a:lnTo>
                    <a:pt x="0" y="1645"/>
                  </a:lnTo>
                  <a:lnTo>
                    <a:pt x="0" y="1645"/>
                  </a:lnTo>
                  <a:lnTo>
                    <a:pt x="42" y="1687"/>
                  </a:lnTo>
                  <a:lnTo>
                    <a:pt x="42" y="1687"/>
                  </a:lnTo>
                  <a:lnTo>
                    <a:pt x="84" y="1645"/>
                  </a:lnTo>
                  <a:lnTo>
                    <a:pt x="84" y="1645"/>
                  </a:lnTo>
                  <a:lnTo>
                    <a:pt x="127" y="1434"/>
                  </a:lnTo>
                  <a:lnTo>
                    <a:pt x="127" y="1265"/>
                  </a:lnTo>
                  <a:lnTo>
                    <a:pt x="127" y="1265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796800" y="3378225"/>
              <a:ext cx="5300" cy="43225"/>
            </a:xfrm>
            <a:custGeom>
              <a:avLst/>
              <a:gdLst/>
              <a:ahLst/>
              <a:cxnLst/>
              <a:rect l="l" t="t" r="r" b="b"/>
              <a:pathLst>
                <a:path w="212" h="1729" extrusionOk="0">
                  <a:moveTo>
                    <a:pt x="127" y="0"/>
                  </a:moveTo>
                  <a:lnTo>
                    <a:pt x="85" y="42"/>
                  </a:lnTo>
                  <a:lnTo>
                    <a:pt x="127" y="464"/>
                  </a:lnTo>
                  <a:lnTo>
                    <a:pt x="85" y="886"/>
                  </a:lnTo>
                  <a:lnTo>
                    <a:pt x="42" y="1265"/>
                  </a:lnTo>
                  <a:lnTo>
                    <a:pt x="0" y="1687"/>
                  </a:lnTo>
                  <a:lnTo>
                    <a:pt x="0" y="1729"/>
                  </a:lnTo>
                  <a:lnTo>
                    <a:pt x="42" y="1687"/>
                  </a:lnTo>
                  <a:lnTo>
                    <a:pt x="127" y="1518"/>
                  </a:lnTo>
                  <a:lnTo>
                    <a:pt x="169" y="1307"/>
                  </a:lnTo>
                  <a:lnTo>
                    <a:pt x="211" y="886"/>
                  </a:lnTo>
                  <a:lnTo>
                    <a:pt x="211" y="464"/>
                  </a:lnTo>
                  <a:lnTo>
                    <a:pt x="169" y="4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796800" y="3378225"/>
              <a:ext cx="5300" cy="43225"/>
            </a:xfrm>
            <a:custGeom>
              <a:avLst/>
              <a:gdLst/>
              <a:ahLst/>
              <a:cxnLst/>
              <a:rect l="l" t="t" r="r" b="b"/>
              <a:pathLst>
                <a:path w="212" h="1729" fill="none" extrusionOk="0">
                  <a:moveTo>
                    <a:pt x="127" y="0"/>
                  </a:moveTo>
                  <a:lnTo>
                    <a:pt x="127" y="0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127" y="464"/>
                  </a:lnTo>
                  <a:lnTo>
                    <a:pt x="85" y="886"/>
                  </a:lnTo>
                  <a:lnTo>
                    <a:pt x="85" y="886"/>
                  </a:lnTo>
                  <a:lnTo>
                    <a:pt x="42" y="1265"/>
                  </a:lnTo>
                  <a:lnTo>
                    <a:pt x="0" y="1687"/>
                  </a:lnTo>
                  <a:lnTo>
                    <a:pt x="0" y="1687"/>
                  </a:lnTo>
                  <a:lnTo>
                    <a:pt x="0" y="1687"/>
                  </a:lnTo>
                  <a:lnTo>
                    <a:pt x="0" y="1729"/>
                  </a:lnTo>
                  <a:lnTo>
                    <a:pt x="0" y="1729"/>
                  </a:lnTo>
                  <a:lnTo>
                    <a:pt x="42" y="1687"/>
                  </a:lnTo>
                  <a:lnTo>
                    <a:pt x="42" y="1687"/>
                  </a:lnTo>
                  <a:lnTo>
                    <a:pt x="127" y="1518"/>
                  </a:lnTo>
                  <a:lnTo>
                    <a:pt x="169" y="1307"/>
                  </a:lnTo>
                  <a:lnTo>
                    <a:pt x="211" y="886"/>
                  </a:lnTo>
                  <a:lnTo>
                    <a:pt x="211" y="886"/>
                  </a:lnTo>
                  <a:lnTo>
                    <a:pt x="211" y="464"/>
                  </a:lnTo>
                  <a:lnTo>
                    <a:pt x="169" y="42"/>
                  </a:lnTo>
                  <a:lnTo>
                    <a:pt x="169" y="42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389900" y="3400350"/>
              <a:ext cx="32700" cy="65375"/>
            </a:xfrm>
            <a:custGeom>
              <a:avLst/>
              <a:gdLst/>
              <a:ahLst/>
              <a:cxnLst/>
              <a:rect l="l" t="t" r="r" b="b"/>
              <a:pathLst>
                <a:path w="1308" h="2615" extrusionOk="0">
                  <a:moveTo>
                    <a:pt x="85" y="1"/>
                  </a:moveTo>
                  <a:lnTo>
                    <a:pt x="43" y="43"/>
                  </a:lnTo>
                  <a:lnTo>
                    <a:pt x="1" y="422"/>
                  </a:lnTo>
                  <a:lnTo>
                    <a:pt x="43" y="802"/>
                  </a:lnTo>
                  <a:lnTo>
                    <a:pt x="127" y="1139"/>
                  </a:lnTo>
                  <a:lnTo>
                    <a:pt x="254" y="1476"/>
                  </a:lnTo>
                  <a:lnTo>
                    <a:pt x="422" y="1814"/>
                  </a:lnTo>
                  <a:lnTo>
                    <a:pt x="633" y="2151"/>
                  </a:lnTo>
                  <a:lnTo>
                    <a:pt x="886" y="2404"/>
                  </a:lnTo>
                  <a:lnTo>
                    <a:pt x="1181" y="2615"/>
                  </a:lnTo>
                  <a:lnTo>
                    <a:pt x="1223" y="2615"/>
                  </a:lnTo>
                  <a:lnTo>
                    <a:pt x="1266" y="2573"/>
                  </a:lnTo>
                  <a:lnTo>
                    <a:pt x="1308" y="2531"/>
                  </a:lnTo>
                  <a:lnTo>
                    <a:pt x="1266" y="2531"/>
                  </a:lnTo>
                  <a:lnTo>
                    <a:pt x="1013" y="2278"/>
                  </a:lnTo>
                  <a:lnTo>
                    <a:pt x="760" y="2025"/>
                  </a:lnTo>
                  <a:lnTo>
                    <a:pt x="549" y="1729"/>
                  </a:lnTo>
                  <a:lnTo>
                    <a:pt x="380" y="1434"/>
                  </a:lnTo>
                  <a:lnTo>
                    <a:pt x="254" y="1097"/>
                  </a:lnTo>
                  <a:lnTo>
                    <a:pt x="169" y="760"/>
                  </a:lnTo>
                  <a:lnTo>
                    <a:pt x="85" y="422"/>
                  </a:lnTo>
                  <a:lnTo>
                    <a:pt x="85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389900" y="3400350"/>
              <a:ext cx="32700" cy="65375"/>
            </a:xfrm>
            <a:custGeom>
              <a:avLst/>
              <a:gdLst/>
              <a:ahLst/>
              <a:cxnLst/>
              <a:rect l="l" t="t" r="r" b="b"/>
              <a:pathLst>
                <a:path w="1308" h="2615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422"/>
                  </a:lnTo>
                  <a:lnTo>
                    <a:pt x="43" y="802"/>
                  </a:lnTo>
                  <a:lnTo>
                    <a:pt x="127" y="1139"/>
                  </a:lnTo>
                  <a:lnTo>
                    <a:pt x="254" y="1476"/>
                  </a:lnTo>
                  <a:lnTo>
                    <a:pt x="254" y="1476"/>
                  </a:lnTo>
                  <a:lnTo>
                    <a:pt x="422" y="1814"/>
                  </a:lnTo>
                  <a:lnTo>
                    <a:pt x="633" y="2151"/>
                  </a:lnTo>
                  <a:lnTo>
                    <a:pt x="886" y="2404"/>
                  </a:lnTo>
                  <a:lnTo>
                    <a:pt x="1181" y="2615"/>
                  </a:lnTo>
                  <a:lnTo>
                    <a:pt x="1181" y="2615"/>
                  </a:lnTo>
                  <a:lnTo>
                    <a:pt x="1223" y="2615"/>
                  </a:lnTo>
                  <a:lnTo>
                    <a:pt x="1223" y="2615"/>
                  </a:lnTo>
                  <a:lnTo>
                    <a:pt x="1266" y="2573"/>
                  </a:lnTo>
                  <a:lnTo>
                    <a:pt x="1308" y="2531"/>
                  </a:lnTo>
                  <a:lnTo>
                    <a:pt x="1266" y="2531"/>
                  </a:lnTo>
                  <a:lnTo>
                    <a:pt x="1266" y="2531"/>
                  </a:lnTo>
                  <a:lnTo>
                    <a:pt x="1013" y="2278"/>
                  </a:lnTo>
                  <a:lnTo>
                    <a:pt x="760" y="2025"/>
                  </a:lnTo>
                  <a:lnTo>
                    <a:pt x="760" y="2025"/>
                  </a:lnTo>
                  <a:lnTo>
                    <a:pt x="549" y="1729"/>
                  </a:lnTo>
                  <a:lnTo>
                    <a:pt x="380" y="1434"/>
                  </a:lnTo>
                  <a:lnTo>
                    <a:pt x="380" y="1434"/>
                  </a:lnTo>
                  <a:lnTo>
                    <a:pt x="254" y="1097"/>
                  </a:lnTo>
                  <a:lnTo>
                    <a:pt x="169" y="760"/>
                  </a:lnTo>
                  <a:lnTo>
                    <a:pt x="85" y="422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557500" y="3459375"/>
              <a:ext cx="47475" cy="16900"/>
            </a:xfrm>
            <a:custGeom>
              <a:avLst/>
              <a:gdLst/>
              <a:ahLst/>
              <a:cxnLst/>
              <a:rect l="l" t="t" r="r" b="b"/>
              <a:pathLst>
                <a:path w="1899" h="676" extrusionOk="0">
                  <a:moveTo>
                    <a:pt x="591" y="1"/>
                  </a:moveTo>
                  <a:lnTo>
                    <a:pt x="380" y="85"/>
                  </a:lnTo>
                  <a:lnTo>
                    <a:pt x="170" y="170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3"/>
                  </a:lnTo>
                  <a:lnTo>
                    <a:pt x="43" y="380"/>
                  </a:lnTo>
                  <a:lnTo>
                    <a:pt x="212" y="296"/>
                  </a:lnTo>
                  <a:lnTo>
                    <a:pt x="380" y="212"/>
                  </a:lnTo>
                  <a:lnTo>
                    <a:pt x="591" y="127"/>
                  </a:lnTo>
                  <a:lnTo>
                    <a:pt x="1013" y="127"/>
                  </a:lnTo>
                  <a:lnTo>
                    <a:pt x="1266" y="212"/>
                  </a:lnTo>
                  <a:lnTo>
                    <a:pt x="1477" y="338"/>
                  </a:lnTo>
                  <a:lnTo>
                    <a:pt x="1687" y="507"/>
                  </a:lnTo>
                  <a:lnTo>
                    <a:pt x="1856" y="676"/>
                  </a:lnTo>
                  <a:lnTo>
                    <a:pt x="1898" y="676"/>
                  </a:lnTo>
                  <a:lnTo>
                    <a:pt x="1898" y="633"/>
                  </a:lnTo>
                  <a:lnTo>
                    <a:pt x="1856" y="507"/>
                  </a:lnTo>
                  <a:lnTo>
                    <a:pt x="1772" y="380"/>
                  </a:lnTo>
                  <a:lnTo>
                    <a:pt x="1561" y="212"/>
                  </a:lnTo>
                  <a:lnTo>
                    <a:pt x="1308" y="85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557500" y="3459375"/>
              <a:ext cx="47475" cy="16900"/>
            </a:xfrm>
            <a:custGeom>
              <a:avLst/>
              <a:gdLst/>
              <a:ahLst/>
              <a:cxnLst/>
              <a:rect l="l" t="t" r="r" b="b"/>
              <a:pathLst>
                <a:path w="1899" h="676" fill="none" extrusionOk="0">
                  <a:moveTo>
                    <a:pt x="844" y="1"/>
                  </a:moveTo>
                  <a:lnTo>
                    <a:pt x="844" y="1"/>
                  </a:lnTo>
                  <a:lnTo>
                    <a:pt x="591" y="1"/>
                  </a:lnTo>
                  <a:lnTo>
                    <a:pt x="380" y="85"/>
                  </a:lnTo>
                  <a:lnTo>
                    <a:pt x="170" y="170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3"/>
                  </a:lnTo>
                  <a:lnTo>
                    <a:pt x="1" y="423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212" y="296"/>
                  </a:lnTo>
                  <a:lnTo>
                    <a:pt x="380" y="212"/>
                  </a:lnTo>
                  <a:lnTo>
                    <a:pt x="591" y="127"/>
                  </a:lnTo>
                  <a:lnTo>
                    <a:pt x="802" y="127"/>
                  </a:lnTo>
                  <a:lnTo>
                    <a:pt x="802" y="127"/>
                  </a:lnTo>
                  <a:lnTo>
                    <a:pt x="1013" y="127"/>
                  </a:lnTo>
                  <a:lnTo>
                    <a:pt x="1013" y="127"/>
                  </a:lnTo>
                  <a:lnTo>
                    <a:pt x="1266" y="212"/>
                  </a:lnTo>
                  <a:lnTo>
                    <a:pt x="1477" y="338"/>
                  </a:lnTo>
                  <a:lnTo>
                    <a:pt x="1477" y="338"/>
                  </a:lnTo>
                  <a:lnTo>
                    <a:pt x="1687" y="507"/>
                  </a:lnTo>
                  <a:lnTo>
                    <a:pt x="1856" y="676"/>
                  </a:lnTo>
                  <a:lnTo>
                    <a:pt x="1856" y="676"/>
                  </a:lnTo>
                  <a:lnTo>
                    <a:pt x="1856" y="676"/>
                  </a:lnTo>
                  <a:lnTo>
                    <a:pt x="1856" y="676"/>
                  </a:lnTo>
                  <a:lnTo>
                    <a:pt x="1898" y="676"/>
                  </a:lnTo>
                  <a:lnTo>
                    <a:pt x="1898" y="633"/>
                  </a:lnTo>
                  <a:lnTo>
                    <a:pt x="1898" y="633"/>
                  </a:lnTo>
                  <a:lnTo>
                    <a:pt x="1856" y="507"/>
                  </a:lnTo>
                  <a:lnTo>
                    <a:pt x="1772" y="380"/>
                  </a:lnTo>
                  <a:lnTo>
                    <a:pt x="1561" y="212"/>
                  </a:lnTo>
                  <a:lnTo>
                    <a:pt x="1561" y="212"/>
                  </a:lnTo>
                  <a:lnTo>
                    <a:pt x="1308" y="85"/>
                  </a:lnTo>
                  <a:lnTo>
                    <a:pt x="1013" y="1"/>
                  </a:lnTo>
                  <a:lnTo>
                    <a:pt x="1013" y="1"/>
                  </a:lnTo>
                  <a:lnTo>
                    <a:pt x="8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729325" y="3441475"/>
              <a:ext cx="27450" cy="28475"/>
            </a:xfrm>
            <a:custGeom>
              <a:avLst/>
              <a:gdLst/>
              <a:ahLst/>
              <a:cxnLst/>
              <a:rect l="l" t="t" r="r" b="b"/>
              <a:pathLst>
                <a:path w="1098" h="1139" extrusionOk="0">
                  <a:moveTo>
                    <a:pt x="1013" y="0"/>
                  </a:moveTo>
                  <a:lnTo>
                    <a:pt x="971" y="169"/>
                  </a:lnTo>
                  <a:lnTo>
                    <a:pt x="844" y="337"/>
                  </a:lnTo>
                  <a:lnTo>
                    <a:pt x="591" y="633"/>
                  </a:lnTo>
                  <a:lnTo>
                    <a:pt x="338" y="843"/>
                  </a:lnTo>
                  <a:lnTo>
                    <a:pt x="1" y="1054"/>
                  </a:lnTo>
                  <a:lnTo>
                    <a:pt x="1" y="1096"/>
                  </a:lnTo>
                  <a:lnTo>
                    <a:pt x="43" y="1139"/>
                  </a:lnTo>
                  <a:lnTo>
                    <a:pt x="254" y="1096"/>
                  </a:lnTo>
                  <a:lnTo>
                    <a:pt x="422" y="1012"/>
                  </a:lnTo>
                  <a:lnTo>
                    <a:pt x="591" y="886"/>
                  </a:lnTo>
                  <a:lnTo>
                    <a:pt x="718" y="717"/>
                  </a:lnTo>
                  <a:lnTo>
                    <a:pt x="844" y="590"/>
                  </a:lnTo>
                  <a:lnTo>
                    <a:pt x="928" y="422"/>
                  </a:lnTo>
                  <a:lnTo>
                    <a:pt x="1097" y="42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729325" y="3441475"/>
              <a:ext cx="27450" cy="28475"/>
            </a:xfrm>
            <a:custGeom>
              <a:avLst/>
              <a:gdLst/>
              <a:ahLst/>
              <a:cxnLst/>
              <a:rect l="l" t="t" r="r" b="b"/>
              <a:pathLst>
                <a:path w="1098" h="1139" fill="none" extrusionOk="0">
                  <a:moveTo>
                    <a:pt x="1055" y="0"/>
                  </a:moveTo>
                  <a:lnTo>
                    <a:pt x="1055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971" y="169"/>
                  </a:lnTo>
                  <a:lnTo>
                    <a:pt x="844" y="337"/>
                  </a:lnTo>
                  <a:lnTo>
                    <a:pt x="844" y="337"/>
                  </a:lnTo>
                  <a:lnTo>
                    <a:pt x="591" y="633"/>
                  </a:lnTo>
                  <a:lnTo>
                    <a:pt x="591" y="633"/>
                  </a:lnTo>
                  <a:lnTo>
                    <a:pt x="338" y="843"/>
                  </a:lnTo>
                  <a:lnTo>
                    <a:pt x="338" y="843"/>
                  </a:lnTo>
                  <a:lnTo>
                    <a:pt x="1" y="1054"/>
                  </a:lnTo>
                  <a:lnTo>
                    <a:pt x="1" y="1054"/>
                  </a:lnTo>
                  <a:lnTo>
                    <a:pt x="1" y="1096"/>
                  </a:lnTo>
                  <a:lnTo>
                    <a:pt x="43" y="1139"/>
                  </a:lnTo>
                  <a:lnTo>
                    <a:pt x="43" y="1139"/>
                  </a:lnTo>
                  <a:lnTo>
                    <a:pt x="43" y="1139"/>
                  </a:lnTo>
                  <a:lnTo>
                    <a:pt x="43" y="1139"/>
                  </a:lnTo>
                  <a:lnTo>
                    <a:pt x="254" y="1096"/>
                  </a:lnTo>
                  <a:lnTo>
                    <a:pt x="422" y="1012"/>
                  </a:lnTo>
                  <a:lnTo>
                    <a:pt x="591" y="886"/>
                  </a:lnTo>
                  <a:lnTo>
                    <a:pt x="718" y="717"/>
                  </a:lnTo>
                  <a:lnTo>
                    <a:pt x="718" y="717"/>
                  </a:lnTo>
                  <a:lnTo>
                    <a:pt x="844" y="590"/>
                  </a:lnTo>
                  <a:lnTo>
                    <a:pt x="928" y="422"/>
                  </a:lnTo>
                  <a:lnTo>
                    <a:pt x="928" y="422"/>
                  </a:lnTo>
                  <a:lnTo>
                    <a:pt x="1097" y="42"/>
                  </a:lnTo>
                  <a:lnTo>
                    <a:pt x="1097" y="42"/>
                  </a:lnTo>
                  <a:lnTo>
                    <a:pt x="1055" y="0"/>
                  </a:lnTo>
                  <a:lnTo>
                    <a:pt x="10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329825" y="3279125"/>
              <a:ext cx="7400" cy="58000"/>
            </a:xfrm>
            <a:custGeom>
              <a:avLst/>
              <a:gdLst/>
              <a:ahLst/>
              <a:cxnLst/>
              <a:rect l="l" t="t" r="r" b="b"/>
              <a:pathLst>
                <a:path w="296" h="2320" extrusionOk="0">
                  <a:moveTo>
                    <a:pt x="127" y="1"/>
                  </a:moveTo>
                  <a:lnTo>
                    <a:pt x="85" y="43"/>
                  </a:lnTo>
                  <a:lnTo>
                    <a:pt x="0" y="591"/>
                  </a:lnTo>
                  <a:lnTo>
                    <a:pt x="0" y="1181"/>
                  </a:lnTo>
                  <a:lnTo>
                    <a:pt x="42" y="1730"/>
                  </a:lnTo>
                  <a:lnTo>
                    <a:pt x="127" y="1983"/>
                  </a:lnTo>
                  <a:lnTo>
                    <a:pt x="169" y="2278"/>
                  </a:lnTo>
                  <a:lnTo>
                    <a:pt x="211" y="2278"/>
                  </a:lnTo>
                  <a:lnTo>
                    <a:pt x="253" y="2320"/>
                  </a:lnTo>
                  <a:lnTo>
                    <a:pt x="295" y="2278"/>
                  </a:lnTo>
                  <a:lnTo>
                    <a:pt x="295" y="2235"/>
                  </a:lnTo>
                  <a:lnTo>
                    <a:pt x="295" y="1983"/>
                  </a:lnTo>
                  <a:lnTo>
                    <a:pt x="253" y="1687"/>
                  </a:lnTo>
                  <a:lnTo>
                    <a:pt x="169" y="1139"/>
                  </a:lnTo>
                  <a:lnTo>
                    <a:pt x="127" y="591"/>
                  </a:lnTo>
                  <a:lnTo>
                    <a:pt x="127" y="4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329825" y="3279125"/>
              <a:ext cx="7400" cy="58000"/>
            </a:xfrm>
            <a:custGeom>
              <a:avLst/>
              <a:gdLst/>
              <a:ahLst/>
              <a:cxnLst/>
              <a:rect l="l" t="t" r="r" b="b"/>
              <a:pathLst>
                <a:path w="296" h="2320" fill="none" extrusionOk="0">
                  <a:moveTo>
                    <a:pt x="127" y="1"/>
                  </a:moveTo>
                  <a:lnTo>
                    <a:pt x="127" y="1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0" y="1181"/>
                  </a:lnTo>
                  <a:lnTo>
                    <a:pt x="0" y="1181"/>
                  </a:lnTo>
                  <a:lnTo>
                    <a:pt x="42" y="1730"/>
                  </a:lnTo>
                  <a:lnTo>
                    <a:pt x="42" y="1730"/>
                  </a:lnTo>
                  <a:lnTo>
                    <a:pt x="127" y="1983"/>
                  </a:lnTo>
                  <a:lnTo>
                    <a:pt x="169" y="2278"/>
                  </a:lnTo>
                  <a:lnTo>
                    <a:pt x="169" y="2278"/>
                  </a:lnTo>
                  <a:lnTo>
                    <a:pt x="211" y="2278"/>
                  </a:lnTo>
                  <a:lnTo>
                    <a:pt x="253" y="2320"/>
                  </a:lnTo>
                  <a:lnTo>
                    <a:pt x="253" y="2320"/>
                  </a:lnTo>
                  <a:lnTo>
                    <a:pt x="295" y="2278"/>
                  </a:lnTo>
                  <a:lnTo>
                    <a:pt x="295" y="2235"/>
                  </a:lnTo>
                  <a:lnTo>
                    <a:pt x="295" y="2235"/>
                  </a:lnTo>
                  <a:lnTo>
                    <a:pt x="295" y="1983"/>
                  </a:lnTo>
                  <a:lnTo>
                    <a:pt x="253" y="1687"/>
                  </a:lnTo>
                  <a:lnTo>
                    <a:pt x="253" y="1687"/>
                  </a:lnTo>
                  <a:lnTo>
                    <a:pt x="169" y="1139"/>
                  </a:lnTo>
                  <a:lnTo>
                    <a:pt x="169" y="1139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357225" y="3326575"/>
              <a:ext cx="2125" cy="16875"/>
            </a:xfrm>
            <a:custGeom>
              <a:avLst/>
              <a:gdLst/>
              <a:ahLst/>
              <a:cxnLst/>
              <a:rect l="l" t="t" r="r" b="b"/>
              <a:pathLst>
                <a:path w="85" h="675" extrusionOk="0">
                  <a:moveTo>
                    <a:pt x="43" y="0"/>
                  </a:moveTo>
                  <a:lnTo>
                    <a:pt x="1" y="42"/>
                  </a:lnTo>
                  <a:lnTo>
                    <a:pt x="1" y="337"/>
                  </a:lnTo>
                  <a:lnTo>
                    <a:pt x="1" y="633"/>
                  </a:lnTo>
                  <a:lnTo>
                    <a:pt x="43" y="675"/>
                  </a:lnTo>
                  <a:lnTo>
                    <a:pt x="43" y="633"/>
                  </a:lnTo>
                  <a:lnTo>
                    <a:pt x="85" y="337"/>
                  </a:lnTo>
                  <a:lnTo>
                    <a:pt x="85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357225" y="3326575"/>
              <a:ext cx="2125" cy="16875"/>
            </a:xfrm>
            <a:custGeom>
              <a:avLst/>
              <a:gdLst/>
              <a:ahLst/>
              <a:cxnLst/>
              <a:rect l="l" t="t" r="r" b="b"/>
              <a:pathLst>
                <a:path w="85" h="675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43" y="675"/>
                  </a:lnTo>
                  <a:lnTo>
                    <a:pt x="43" y="675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511125" y="3514200"/>
              <a:ext cx="10575" cy="28475"/>
            </a:xfrm>
            <a:custGeom>
              <a:avLst/>
              <a:gdLst/>
              <a:ahLst/>
              <a:cxnLst/>
              <a:rect l="l" t="t" r="r" b="b"/>
              <a:pathLst>
                <a:path w="423" h="1139" extrusionOk="0">
                  <a:moveTo>
                    <a:pt x="85" y="0"/>
                  </a:moveTo>
                  <a:lnTo>
                    <a:pt x="43" y="43"/>
                  </a:lnTo>
                  <a:lnTo>
                    <a:pt x="1" y="338"/>
                  </a:lnTo>
                  <a:lnTo>
                    <a:pt x="43" y="633"/>
                  </a:lnTo>
                  <a:lnTo>
                    <a:pt x="169" y="928"/>
                  </a:lnTo>
                  <a:lnTo>
                    <a:pt x="211" y="1055"/>
                  </a:lnTo>
                  <a:lnTo>
                    <a:pt x="338" y="1139"/>
                  </a:lnTo>
                  <a:lnTo>
                    <a:pt x="422" y="1139"/>
                  </a:lnTo>
                  <a:lnTo>
                    <a:pt x="422" y="1055"/>
                  </a:lnTo>
                  <a:lnTo>
                    <a:pt x="296" y="844"/>
                  </a:lnTo>
                  <a:lnTo>
                    <a:pt x="169" y="591"/>
                  </a:lnTo>
                  <a:lnTo>
                    <a:pt x="127" y="338"/>
                  </a:lnTo>
                  <a:lnTo>
                    <a:pt x="127" y="85"/>
                  </a:lnTo>
                  <a:lnTo>
                    <a:pt x="85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511125" y="3514200"/>
              <a:ext cx="10575" cy="28475"/>
            </a:xfrm>
            <a:custGeom>
              <a:avLst/>
              <a:gdLst/>
              <a:ahLst/>
              <a:cxnLst/>
              <a:rect l="l" t="t" r="r" b="b"/>
              <a:pathLst>
                <a:path w="423" h="1139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338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169" y="928"/>
                  </a:lnTo>
                  <a:lnTo>
                    <a:pt x="169" y="928"/>
                  </a:lnTo>
                  <a:lnTo>
                    <a:pt x="211" y="1055"/>
                  </a:lnTo>
                  <a:lnTo>
                    <a:pt x="338" y="1139"/>
                  </a:lnTo>
                  <a:lnTo>
                    <a:pt x="338" y="1139"/>
                  </a:lnTo>
                  <a:lnTo>
                    <a:pt x="380" y="1139"/>
                  </a:lnTo>
                  <a:lnTo>
                    <a:pt x="380" y="1139"/>
                  </a:lnTo>
                  <a:lnTo>
                    <a:pt x="422" y="1139"/>
                  </a:lnTo>
                  <a:lnTo>
                    <a:pt x="422" y="1055"/>
                  </a:lnTo>
                  <a:lnTo>
                    <a:pt x="422" y="1055"/>
                  </a:lnTo>
                  <a:lnTo>
                    <a:pt x="296" y="844"/>
                  </a:lnTo>
                  <a:lnTo>
                    <a:pt x="296" y="844"/>
                  </a:lnTo>
                  <a:lnTo>
                    <a:pt x="169" y="591"/>
                  </a:lnTo>
                  <a:lnTo>
                    <a:pt x="169" y="591"/>
                  </a:lnTo>
                  <a:lnTo>
                    <a:pt x="127" y="338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85" y="43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540650" y="3518425"/>
              <a:ext cx="3175" cy="12675"/>
            </a:xfrm>
            <a:custGeom>
              <a:avLst/>
              <a:gdLst/>
              <a:ahLst/>
              <a:cxnLst/>
              <a:rect l="l" t="t" r="r" b="b"/>
              <a:pathLst>
                <a:path w="127" h="507" extrusionOk="0">
                  <a:moveTo>
                    <a:pt x="85" y="0"/>
                  </a:moveTo>
                  <a:lnTo>
                    <a:pt x="42" y="42"/>
                  </a:lnTo>
                  <a:lnTo>
                    <a:pt x="42" y="253"/>
                  </a:lnTo>
                  <a:lnTo>
                    <a:pt x="0" y="464"/>
                  </a:lnTo>
                  <a:lnTo>
                    <a:pt x="42" y="506"/>
                  </a:lnTo>
                  <a:lnTo>
                    <a:pt x="85" y="506"/>
                  </a:lnTo>
                  <a:lnTo>
                    <a:pt x="127" y="464"/>
                  </a:lnTo>
                  <a:lnTo>
                    <a:pt x="127" y="253"/>
                  </a:lnTo>
                  <a:lnTo>
                    <a:pt x="85" y="4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540650" y="3518425"/>
              <a:ext cx="3175" cy="12675"/>
            </a:xfrm>
            <a:custGeom>
              <a:avLst/>
              <a:gdLst/>
              <a:ahLst/>
              <a:cxnLst/>
              <a:rect l="l" t="t" r="r" b="b"/>
              <a:pathLst>
                <a:path w="127" h="507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253"/>
                  </a:lnTo>
                  <a:lnTo>
                    <a:pt x="42" y="253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42" y="506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651325" y="3507875"/>
              <a:ext cx="3200" cy="24275"/>
            </a:xfrm>
            <a:custGeom>
              <a:avLst/>
              <a:gdLst/>
              <a:ahLst/>
              <a:cxnLst/>
              <a:rect l="l" t="t" r="r" b="b"/>
              <a:pathLst>
                <a:path w="128" h="971" extrusionOk="0">
                  <a:moveTo>
                    <a:pt x="43" y="0"/>
                  </a:moveTo>
                  <a:lnTo>
                    <a:pt x="1" y="253"/>
                  </a:lnTo>
                  <a:lnTo>
                    <a:pt x="1" y="506"/>
                  </a:lnTo>
                  <a:lnTo>
                    <a:pt x="1" y="717"/>
                  </a:lnTo>
                  <a:lnTo>
                    <a:pt x="1" y="844"/>
                  </a:lnTo>
                  <a:lnTo>
                    <a:pt x="1" y="928"/>
                  </a:lnTo>
                  <a:lnTo>
                    <a:pt x="43" y="970"/>
                  </a:lnTo>
                  <a:lnTo>
                    <a:pt x="127" y="928"/>
                  </a:lnTo>
                  <a:lnTo>
                    <a:pt x="127" y="844"/>
                  </a:lnTo>
                  <a:lnTo>
                    <a:pt x="127" y="717"/>
                  </a:lnTo>
                  <a:lnTo>
                    <a:pt x="127" y="506"/>
                  </a:lnTo>
                  <a:lnTo>
                    <a:pt x="127" y="25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651325" y="3507875"/>
              <a:ext cx="3200" cy="24275"/>
            </a:xfrm>
            <a:custGeom>
              <a:avLst/>
              <a:gdLst/>
              <a:ahLst/>
              <a:cxnLst/>
              <a:rect l="l" t="t" r="r" b="b"/>
              <a:pathLst>
                <a:path w="128" h="971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1" y="717"/>
                  </a:lnTo>
                  <a:lnTo>
                    <a:pt x="1" y="717"/>
                  </a:lnTo>
                  <a:lnTo>
                    <a:pt x="1" y="844"/>
                  </a:lnTo>
                  <a:lnTo>
                    <a:pt x="1" y="928"/>
                  </a:lnTo>
                  <a:lnTo>
                    <a:pt x="1" y="928"/>
                  </a:lnTo>
                  <a:lnTo>
                    <a:pt x="43" y="970"/>
                  </a:lnTo>
                  <a:lnTo>
                    <a:pt x="43" y="970"/>
                  </a:lnTo>
                  <a:lnTo>
                    <a:pt x="127" y="928"/>
                  </a:lnTo>
                  <a:lnTo>
                    <a:pt x="127" y="928"/>
                  </a:lnTo>
                  <a:lnTo>
                    <a:pt x="127" y="844"/>
                  </a:lnTo>
                  <a:lnTo>
                    <a:pt x="127" y="717"/>
                  </a:lnTo>
                  <a:lnTo>
                    <a:pt x="127" y="717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93075" y="3054600"/>
              <a:ext cx="6350" cy="3200"/>
            </a:xfrm>
            <a:custGeom>
              <a:avLst/>
              <a:gdLst/>
              <a:ahLst/>
              <a:cxnLst/>
              <a:rect l="l" t="t" r="r" b="b"/>
              <a:pathLst>
                <a:path w="254" h="128" extrusionOk="0">
                  <a:moveTo>
                    <a:pt x="211" y="1"/>
                  </a:moveTo>
                  <a:lnTo>
                    <a:pt x="0" y="127"/>
                  </a:lnTo>
                  <a:lnTo>
                    <a:pt x="0" y="127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93075" y="3054600"/>
              <a:ext cx="6350" cy="3200"/>
            </a:xfrm>
            <a:custGeom>
              <a:avLst/>
              <a:gdLst/>
              <a:ahLst/>
              <a:cxnLst/>
              <a:rect l="l" t="t" r="r" b="b"/>
              <a:pathLst>
                <a:path w="254" h="128" fill="none" extrusionOk="0">
                  <a:moveTo>
                    <a:pt x="253" y="1"/>
                  </a:moveTo>
                  <a:lnTo>
                    <a:pt x="253" y="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364600" y="3051450"/>
              <a:ext cx="34825" cy="8450"/>
            </a:xfrm>
            <a:custGeom>
              <a:avLst/>
              <a:gdLst/>
              <a:ahLst/>
              <a:cxnLst/>
              <a:rect l="l" t="t" r="r" b="b"/>
              <a:pathLst>
                <a:path w="1393" h="338" extrusionOk="0">
                  <a:moveTo>
                    <a:pt x="1" y="0"/>
                  </a:moveTo>
                  <a:lnTo>
                    <a:pt x="1" y="42"/>
                  </a:lnTo>
                  <a:lnTo>
                    <a:pt x="127" y="169"/>
                  </a:lnTo>
                  <a:lnTo>
                    <a:pt x="296" y="253"/>
                  </a:lnTo>
                  <a:lnTo>
                    <a:pt x="465" y="295"/>
                  </a:lnTo>
                  <a:lnTo>
                    <a:pt x="675" y="338"/>
                  </a:lnTo>
                  <a:lnTo>
                    <a:pt x="971" y="338"/>
                  </a:lnTo>
                  <a:lnTo>
                    <a:pt x="1139" y="253"/>
                  </a:lnTo>
                  <a:lnTo>
                    <a:pt x="1392" y="127"/>
                  </a:lnTo>
                  <a:lnTo>
                    <a:pt x="1350" y="85"/>
                  </a:lnTo>
                  <a:lnTo>
                    <a:pt x="1308" y="85"/>
                  </a:lnTo>
                  <a:lnTo>
                    <a:pt x="1181" y="169"/>
                  </a:lnTo>
                  <a:lnTo>
                    <a:pt x="1013" y="211"/>
                  </a:lnTo>
                  <a:lnTo>
                    <a:pt x="718" y="253"/>
                  </a:lnTo>
                  <a:lnTo>
                    <a:pt x="507" y="253"/>
                  </a:lnTo>
                  <a:lnTo>
                    <a:pt x="338" y="169"/>
                  </a:lnTo>
                  <a:lnTo>
                    <a:pt x="169" y="1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364600" y="3051450"/>
              <a:ext cx="34825" cy="8450"/>
            </a:xfrm>
            <a:custGeom>
              <a:avLst/>
              <a:gdLst/>
              <a:ahLst/>
              <a:cxnLst/>
              <a:rect l="l" t="t" r="r" b="b"/>
              <a:pathLst>
                <a:path w="1393" h="33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27" y="169"/>
                  </a:lnTo>
                  <a:lnTo>
                    <a:pt x="296" y="253"/>
                  </a:lnTo>
                  <a:lnTo>
                    <a:pt x="465" y="295"/>
                  </a:lnTo>
                  <a:lnTo>
                    <a:pt x="675" y="338"/>
                  </a:lnTo>
                  <a:lnTo>
                    <a:pt x="675" y="338"/>
                  </a:lnTo>
                  <a:lnTo>
                    <a:pt x="760" y="338"/>
                  </a:lnTo>
                  <a:lnTo>
                    <a:pt x="760" y="338"/>
                  </a:lnTo>
                  <a:lnTo>
                    <a:pt x="971" y="338"/>
                  </a:lnTo>
                  <a:lnTo>
                    <a:pt x="1139" y="253"/>
                  </a:lnTo>
                  <a:lnTo>
                    <a:pt x="1139" y="253"/>
                  </a:lnTo>
                  <a:lnTo>
                    <a:pt x="1392" y="127"/>
                  </a:lnTo>
                  <a:lnTo>
                    <a:pt x="1392" y="127"/>
                  </a:lnTo>
                  <a:lnTo>
                    <a:pt x="1350" y="85"/>
                  </a:lnTo>
                  <a:lnTo>
                    <a:pt x="1350" y="85"/>
                  </a:lnTo>
                  <a:lnTo>
                    <a:pt x="1308" y="85"/>
                  </a:lnTo>
                  <a:lnTo>
                    <a:pt x="1308" y="85"/>
                  </a:lnTo>
                  <a:lnTo>
                    <a:pt x="1181" y="169"/>
                  </a:lnTo>
                  <a:lnTo>
                    <a:pt x="1013" y="211"/>
                  </a:lnTo>
                  <a:lnTo>
                    <a:pt x="1013" y="211"/>
                  </a:lnTo>
                  <a:lnTo>
                    <a:pt x="718" y="253"/>
                  </a:lnTo>
                  <a:lnTo>
                    <a:pt x="718" y="253"/>
                  </a:lnTo>
                  <a:lnTo>
                    <a:pt x="675" y="253"/>
                  </a:lnTo>
                  <a:lnTo>
                    <a:pt x="675" y="253"/>
                  </a:lnTo>
                  <a:lnTo>
                    <a:pt x="507" y="253"/>
                  </a:lnTo>
                  <a:lnTo>
                    <a:pt x="338" y="169"/>
                  </a:lnTo>
                  <a:lnTo>
                    <a:pt x="169" y="12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769375" y="3046175"/>
              <a:ext cx="34825" cy="11625"/>
            </a:xfrm>
            <a:custGeom>
              <a:avLst/>
              <a:gdLst/>
              <a:ahLst/>
              <a:cxnLst/>
              <a:rect l="l" t="t" r="r" b="b"/>
              <a:pathLst>
                <a:path w="1393" h="465" extrusionOk="0">
                  <a:moveTo>
                    <a:pt x="43" y="0"/>
                  </a:moveTo>
                  <a:lnTo>
                    <a:pt x="1" y="43"/>
                  </a:lnTo>
                  <a:lnTo>
                    <a:pt x="1" y="85"/>
                  </a:lnTo>
                  <a:lnTo>
                    <a:pt x="127" y="253"/>
                  </a:lnTo>
                  <a:lnTo>
                    <a:pt x="296" y="338"/>
                  </a:lnTo>
                  <a:lnTo>
                    <a:pt x="507" y="422"/>
                  </a:lnTo>
                  <a:lnTo>
                    <a:pt x="676" y="464"/>
                  </a:lnTo>
                  <a:lnTo>
                    <a:pt x="929" y="464"/>
                  </a:lnTo>
                  <a:lnTo>
                    <a:pt x="1055" y="422"/>
                  </a:lnTo>
                  <a:lnTo>
                    <a:pt x="1224" y="338"/>
                  </a:lnTo>
                  <a:lnTo>
                    <a:pt x="1392" y="211"/>
                  </a:lnTo>
                  <a:lnTo>
                    <a:pt x="1392" y="169"/>
                  </a:lnTo>
                  <a:lnTo>
                    <a:pt x="1350" y="169"/>
                  </a:lnTo>
                  <a:lnTo>
                    <a:pt x="1139" y="253"/>
                  </a:lnTo>
                  <a:lnTo>
                    <a:pt x="886" y="296"/>
                  </a:lnTo>
                  <a:lnTo>
                    <a:pt x="676" y="253"/>
                  </a:lnTo>
                  <a:lnTo>
                    <a:pt x="507" y="253"/>
                  </a:lnTo>
                  <a:lnTo>
                    <a:pt x="380" y="16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769375" y="3046175"/>
              <a:ext cx="34825" cy="11625"/>
            </a:xfrm>
            <a:custGeom>
              <a:avLst/>
              <a:gdLst/>
              <a:ahLst/>
              <a:cxnLst/>
              <a:rect l="l" t="t" r="r" b="b"/>
              <a:pathLst>
                <a:path w="1393" h="465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3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27" y="253"/>
                  </a:lnTo>
                  <a:lnTo>
                    <a:pt x="296" y="338"/>
                  </a:lnTo>
                  <a:lnTo>
                    <a:pt x="507" y="422"/>
                  </a:lnTo>
                  <a:lnTo>
                    <a:pt x="676" y="464"/>
                  </a:lnTo>
                  <a:lnTo>
                    <a:pt x="676" y="464"/>
                  </a:lnTo>
                  <a:lnTo>
                    <a:pt x="760" y="464"/>
                  </a:lnTo>
                  <a:lnTo>
                    <a:pt x="760" y="464"/>
                  </a:lnTo>
                  <a:lnTo>
                    <a:pt x="929" y="464"/>
                  </a:lnTo>
                  <a:lnTo>
                    <a:pt x="1055" y="422"/>
                  </a:lnTo>
                  <a:lnTo>
                    <a:pt x="1055" y="422"/>
                  </a:lnTo>
                  <a:lnTo>
                    <a:pt x="1224" y="338"/>
                  </a:lnTo>
                  <a:lnTo>
                    <a:pt x="1392" y="211"/>
                  </a:lnTo>
                  <a:lnTo>
                    <a:pt x="1392" y="211"/>
                  </a:lnTo>
                  <a:lnTo>
                    <a:pt x="1392" y="169"/>
                  </a:lnTo>
                  <a:lnTo>
                    <a:pt x="1392" y="169"/>
                  </a:lnTo>
                  <a:lnTo>
                    <a:pt x="1392" y="169"/>
                  </a:lnTo>
                  <a:lnTo>
                    <a:pt x="1350" y="169"/>
                  </a:lnTo>
                  <a:lnTo>
                    <a:pt x="1350" y="169"/>
                  </a:lnTo>
                  <a:lnTo>
                    <a:pt x="1139" y="253"/>
                  </a:lnTo>
                  <a:lnTo>
                    <a:pt x="886" y="296"/>
                  </a:lnTo>
                  <a:lnTo>
                    <a:pt x="886" y="296"/>
                  </a:lnTo>
                  <a:lnTo>
                    <a:pt x="676" y="253"/>
                  </a:lnTo>
                  <a:lnTo>
                    <a:pt x="676" y="253"/>
                  </a:lnTo>
                  <a:lnTo>
                    <a:pt x="507" y="253"/>
                  </a:lnTo>
                  <a:lnTo>
                    <a:pt x="380" y="169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818925" y="3131550"/>
              <a:ext cx="8475" cy="24275"/>
            </a:xfrm>
            <a:custGeom>
              <a:avLst/>
              <a:gdLst/>
              <a:ahLst/>
              <a:cxnLst/>
              <a:rect l="l" t="t" r="r" b="b"/>
              <a:pathLst>
                <a:path w="339" h="971" extrusionOk="0">
                  <a:moveTo>
                    <a:pt x="1" y="1"/>
                  </a:moveTo>
                  <a:lnTo>
                    <a:pt x="1" y="43"/>
                  </a:lnTo>
                  <a:lnTo>
                    <a:pt x="127" y="507"/>
                  </a:lnTo>
                  <a:lnTo>
                    <a:pt x="169" y="718"/>
                  </a:lnTo>
                  <a:lnTo>
                    <a:pt x="254" y="928"/>
                  </a:lnTo>
                  <a:lnTo>
                    <a:pt x="296" y="971"/>
                  </a:lnTo>
                  <a:lnTo>
                    <a:pt x="338" y="928"/>
                  </a:lnTo>
                  <a:lnTo>
                    <a:pt x="254" y="675"/>
                  </a:lnTo>
                  <a:lnTo>
                    <a:pt x="169" y="465"/>
                  </a:lnTo>
                  <a:lnTo>
                    <a:pt x="43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818925" y="3131550"/>
              <a:ext cx="8475" cy="24275"/>
            </a:xfrm>
            <a:custGeom>
              <a:avLst/>
              <a:gdLst/>
              <a:ahLst/>
              <a:cxnLst/>
              <a:rect l="l" t="t" r="r" b="b"/>
              <a:pathLst>
                <a:path w="339" h="97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27" y="507"/>
                  </a:lnTo>
                  <a:lnTo>
                    <a:pt x="127" y="507"/>
                  </a:lnTo>
                  <a:lnTo>
                    <a:pt x="169" y="718"/>
                  </a:lnTo>
                  <a:lnTo>
                    <a:pt x="169" y="718"/>
                  </a:lnTo>
                  <a:lnTo>
                    <a:pt x="254" y="928"/>
                  </a:lnTo>
                  <a:lnTo>
                    <a:pt x="254" y="928"/>
                  </a:lnTo>
                  <a:lnTo>
                    <a:pt x="296" y="971"/>
                  </a:lnTo>
                  <a:lnTo>
                    <a:pt x="296" y="971"/>
                  </a:lnTo>
                  <a:lnTo>
                    <a:pt x="338" y="928"/>
                  </a:lnTo>
                  <a:lnTo>
                    <a:pt x="338" y="928"/>
                  </a:lnTo>
                  <a:lnTo>
                    <a:pt x="254" y="675"/>
                  </a:lnTo>
                  <a:lnTo>
                    <a:pt x="254" y="675"/>
                  </a:lnTo>
                  <a:lnTo>
                    <a:pt x="169" y="465"/>
                  </a:lnTo>
                  <a:lnTo>
                    <a:pt x="169" y="465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832625" y="3190575"/>
              <a:ext cx="5300" cy="16900"/>
            </a:xfrm>
            <a:custGeom>
              <a:avLst/>
              <a:gdLst/>
              <a:ahLst/>
              <a:cxnLst/>
              <a:rect l="l" t="t" r="r" b="b"/>
              <a:pathLst>
                <a:path w="212" h="676" extrusionOk="0">
                  <a:moveTo>
                    <a:pt x="1" y="1"/>
                  </a:moveTo>
                  <a:lnTo>
                    <a:pt x="1" y="43"/>
                  </a:lnTo>
                  <a:lnTo>
                    <a:pt x="1" y="212"/>
                  </a:lnTo>
                  <a:lnTo>
                    <a:pt x="43" y="254"/>
                  </a:lnTo>
                  <a:lnTo>
                    <a:pt x="43" y="338"/>
                  </a:lnTo>
                  <a:lnTo>
                    <a:pt x="127" y="633"/>
                  </a:lnTo>
                  <a:lnTo>
                    <a:pt x="170" y="676"/>
                  </a:lnTo>
                  <a:lnTo>
                    <a:pt x="212" y="633"/>
                  </a:lnTo>
                  <a:lnTo>
                    <a:pt x="212" y="591"/>
                  </a:lnTo>
                  <a:lnTo>
                    <a:pt x="127" y="296"/>
                  </a:lnTo>
                  <a:lnTo>
                    <a:pt x="127" y="254"/>
                  </a:lnTo>
                  <a:lnTo>
                    <a:pt x="85" y="170"/>
                  </a:lnTo>
                  <a:lnTo>
                    <a:pt x="43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832625" y="3190575"/>
              <a:ext cx="5300" cy="16900"/>
            </a:xfrm>
            <a:custGeom>
              <a:avLst/>
              <a:gdLst/>
              <a:ahLst/>
              <a:cxnLst/>
              <a:rect l="l" t="t" r="r" b="b"/>
              <a:pathLst>
                <a:path w="212" h="67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70" y="676"/>
                  </a:lnTo>
                  <a:lnTo>
                    <a:pt x="170" y="676"/>
                  </a:lnTo>
                  <a:lnTo>
                    <a:pt x="212" y="633"/>
                  </a:lnTo>
                  <a:lnTo>
                    <a:pt x="212" y="591"/>
                  </a:lnTo>
                  <a:lnTo>
                    <a:pt x="212" y="591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127" y="254"/>
                  </a:lnTo>
                  <a:lnTo>
                    <a:pt x="127" y="254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5"/>
          <p:cNvGrpSpPr/>
          <p:nvPr/>
        </p:nvGrpSpPr>
        <p:grpSpPr>
          <a:xfrm rot="466561">
            <a:off x="6943742" y="3759437"/>
            <a:ext cx="1767944" cy="1508135"/>
            <a:chOff x="1506225" y="3805125"/>
            <a:chExt cx="874925" cy="746350"/>
          </a:xfrm>
        </p:grpSpPr>
        <p:sp>
          <p:nvSpPr>
            <p:cNvPr id="821" name="Google Shape;821;p35"/>
            <p:cNvSpPr/>
            <p:nvPr/>
          </p:nvSpPr>
          <p:spPr>
            <a:xfrm>
              <a:off x="1550500" y="3964300"/>
              <a:ext cx="788500" cy="587175"/>
            </a:xfrm>
            <a:custGeom>
              <a:avLst/>
              <a:gdLst/>
              <a:ahLst/>
              <a:cxnLst/>
              <a:rect l="l" t="t" r="r" b="b"/>
              <a:pathLst>
                <a:path w="31540" h="23487" extrusionOk="0">
                  <a:moveTo>
                    <a:pt x="2572" y="1"/>
                  </a:moveTo>
                  <a:lnTo>
                    <a:pt x="2235" y="85"/>
                  </a:lnTo>
                  <a:lnTo>
                    <a:pt x="1897" y="169"/>
                  </a:lnTo>
                  <a:lnTo>
                    <a:pt x="1602" y="296"/>
                  </a:lnTo>
                  <a:lnTo>
                    <a:pt x="1307" y="464"/>
                  </a:lnTo>
                  <a:lnTo>
                    <a:pt x="1054" y="675"/>
                  </a:lnTo>
                  <a:lnTo>
                    <a:pt x="801" y="886"/>
                  </a:lnTo>
                  <a:lnTo>
                    <a:pt x="590" y="1139"/>
                  </a:lnTo>
                  <a:lnTo>
                    <a:pt x="422" y="1392"/>
                  </a:lnTo>
                  <a:lnTo>
                    <a:pt x="253" y="1687"/>
                  </a:lnTo>
                  <a:lnTo>
                    <a:pt x="127" y="1982"/>
                  </a:lnTo>
                  <a:lnTo>
                    <a:pt x="42" y="2278"/>
                  </a:lnTo>
                  <a:lnTo>
                    <a:pt x="0" y="2615"/>
                  </a:lnTo>
                  <a:lnTo>
                    <a:pt x="0" y="2952"/>
                  </a:lnTo>
                  <a:lnTo>
                    <a:pt x="0" y="3289"/>
                  </a:lnTo>
                  <a:lnTo>
                    <a:pt x="84" y="3627"/>
                  </a:lnTo>
                  <a:lnTo>
                    <a:pt x="4090" y="19902"/>
                  </a:lnTo>
                  <a:lnTo>
                    <a:pt x="4216" y="20282"/>
                  </a:lnTo>
                  <a:lnTo>
                    <a:pt x="4343" y="20661"/>
                  </a:lnTo>
                  <a:lnTo>
                    <a:pt x="4512" y="20999"/>
                  </a:lnTo>
                  <a:lnTo>
                    <a:pt x="4722" y="21336"/>
                  </a:lnTo>
                  <a:lnTo>
                    <a:pt x="4933" y="21631"/>
                  </a:lnTo>
                  <a:lnTo>
                    <a:pt x="5186" y="21926"/>
                  </a:lnTo>
                  <a:lnTo>
                    <a:pt x="5481" y="22221"/>
                  </a:lnTo>
                  <a:lnTo>
                    <a:pt x="5777" y="22474"/>
                  </a:lnTo>
                  <a:lnTo>
                    <a:pt x="6072" y="22685"/>
                  </a:lnTo>
                  <a:lnTo>
                    <a:pt x="6409" y="22896"/>
                  </a:lnTo>
                  <a:lnTo>
                    <a:pt x="6746" y="23065"/>
                  </a:lnTo>
                  <a:lnTo>
                    <a:pt x="7126" y="23191"/>
                  </a:lnTo>
                  <a:lnTo>
                    <a:pt x="7505" y="23318"/>
                  </a:lnTo>
                  <a:lnTo>
                    <a:pt x="7885" y="23402"/>
                  </a:lnTo>
                  <a:lnTo>
                    <a:pt x="8264" y="23444"/>
                  </a:lnTo>
                  <a:lnTo>
                    <a:pt x="8686" y="23486"/>
                  </a:lnTo>
                  <a:lnTo>
                    <a:pt x="9108" y="23444"/>
                  </a:lnTo>
                  <a:lnTo>
                    <a:pt x="9487" y="23402"/>
                  </a:lnTo>
                  <a:lnTo>
                    <a:pt x="9909" y="23318"/>
                  </a:lnTo>
                  <a:lnTo>
                    <a:pt x="10288" y="23191"/>
                  </a:lnTo>
                  <a:lnTo>
                    <a:pt x="10626" y="23065"/>
                  </a:lnTo>
                  <a:lnTo>
                    <a:pt x="11005" y="22854"/>
                  </a:lnTo>
                  <a:lnTo>
                    <a:pt x="11342" y="22643"/>
                  </a:lnTo>
                  <a:lnTo>
                    <a:pt x="11637" y="22432"/>
                  </a:lnTo>
                  <a:lnTo>
                    <a:pt x="11933" y="22179"/>
                  </a:lnTo>
                  <a:lnTo>
                    <a:pt x="12228" y="21884"/>
                  </a:lnTo>
                  <a:lnTo>
                    <a:pt x="12481" y="21589"/>
                  </a:lnTo>
                  <a:lnTo>
                    <a:pt x="12692" y="21252"/>
                  </a:lnTo>
                  <a:lnTo>
                    <a:pt x="12902" y="20914"/>
                  </a:lnTo>
                  <a:lnTo>
                    <a:pt x="13071" y="20535"/>
                  </a:lnTo>
                  <a:lnTo>
                    <a:pt x="13198" y="20155"/>
                  </a:lnTo>
                  <a:lnTo>
                    <a:pt x="13324" y="19776"/>
                  </a:lnTo>
                  <a:lnTo>
                    <a:pt x="14800" y="12945"/>
                  </a:lnTo>
                  <a:lnTo>
                    <a:pt x="15390" y="10078"/>
                  </a:lnTo>
                  <a:lnTo>
                    <a:pt x="15643" y="8644"/>
                  </a:lnTo>
                  <a:lnTo>
                    <a:pt x="15812" y="7506"/>
                  </a:lnTo>
                  <a:lnTo>
                    <a:pt x="16023" y="8939"/>
                  </a:lnTo>
                  <a:lnTo>
                    <a:pt x="16318" y="10668"/>
                  </a:lnTo>
                  <a:lnTo>
                    <a:pt x="16613" y="12270"/>
                  </a:lnTo>
                  <a:lnTo>
                    <a:pt x="16824" y="13240"/>
                  </a:lnTo>
                  <a:lnTo>
                    <a:pt x="18257" y="19776"/>
                  </a:lnTo>
                  <a:lnTo>
                    <a:pt x="18342" y="20155"/>
                  </a:lnTo>
                  <a:lnTo>
                    <a:pt x="18510" y="20535"/>
                  </a:lnTo>
                  <a:lnTo>
                    <a:pt x="18679" y="20914"/>
                  </a:lnTo>
                  <a:lnTo>
                    <a:pt x="18848" y="21252"/>
                  </a:lnTo>
                  <a:lnTo>
                    <a:pt x="19101" y="21589"/>
                  </a:lnTo>
                  <a:lnTo>
                    <a:pt x="19354" y="21884"/>
                  </a:lnTo>
                  <a:lnTo>
                    <a:pt x="19607" y="22179"/>
                  </a:lnTo>
                  <a:lnTo>
                    <a:pt x="19902" y="22432"/>
                  </a:lnTo>
                  <a:lnTo>
                    <a:pt x="20239" y="22643"/>
                  </a:lnTo>
                  <a:lnTo>
                    <a:pt x="20534" y="22854"/>
                  </a:lnTo>
                  <a:lnTo>
                    <a:pt x="20914" y="23065"/>
                  </a:lnTo>
                  <a:lnTo>
                    <a:pt x="21293" y="23191"/>
                  </a:lnTo>
                  <a:lnTo>
                    <a:pt x="21673" y="23318"/>
                  </a:lnTo>
                  <a:lnTo>
                    <a:pt x="22052" y="23402"/>
                  </a:lnTo>
                  <a:lnTo>
                    <a:pt x="22432" y="23444"/>
                  </a:lnTo>
                  <a:lnTo>
                    <a:pt x="22853" y="23486"/>
                  </a:lnTo>
                  <a:lnTo>
                    <a:pt x="23275" y="23444"/>
                  </a:lnTo>
                  <a:lnTo>
                    <a:pt x="23654" y="23402"/>
                  </a:lnTo>
                  <a:lnTo>
                    <a:pt x="24034" y="23318"/>
                  </a:lnTo>
                  <a:lnTo>
                    <a:pt x="24413" y="23191"/>
                  </a:lnTo>
                  <a:lnTo>
                    <a:pt x="24793" y="23065"/>
                  </a:lnTo>
                  <a:lnTo>
                    <a:pt x="25130" y="22896"/>
                  </a:lnTo>
                  <a:lnTo>
                    <a:pt x="25467" y="22685"/>
                  </a:lnTo>
                  <a:lnTo>
                    <a:pt x="25763" y="22474"/>
                  </a:lnTo>
                  <a:lnTo>
                    <a:pt x="26058" y="22221"/>
                  </a:lnTo>
                  <a:lnTo>
                    <a:pt x="26353" y="21926"/>
                  </a:lnTo>
                  <a:lnTo>
                    <a:pt x="26606" y="21631"/>
                  </a:lnTo>
                  <a:lnTo>
                    <a:pt x="26817" y="21336"/>
                  </a:lnTo>
                  <a:lnTo>
                    <a:pt x="27028" y="20999"/>
                  </a:lnTo>
                  <a:lnTo>
                    <a:pt x="27196" y="20619"/>
                  </a:lnTo>
                  <a:lnTo>
                    <a:pt x="27323" y="20282"/>
                  </a:lnTo>
                  <a:lnTo>
                    <a:pt x="27449" y="19860"/>
                  </a:lnTo>
                  <a:lnTo>
                    <a:pt x="31455" y="3627"/>
                  </a:lnTo>
                  <a:lnTo>
                    <a:pt x="31497" y="3289"/>
                  </a:lnTo>
                  <a:lnTo>
                    <a:pt x="31539" y="2952"/>
                  </a:lnTo>
                  <a:lnTo>
                    <a:pt x="31497" y="2615"/>
                  </a:lnTo>
                  <a:lnTo>
                    <a:pt x="31455" y="2278"/>
                  </a:lnTo>
                  <a:lnTo>
                    <a:pt x="31371" y="1982"/>
                  </a:lnTo>
                  <a:lnTo>
                    <a:pt x="31244" y="1687"/>
                  </a:lnTo>
                  <a:lnTo>
                    <a:pt x="31075" y="1392"/>
                  </a:lnTo>
                  <a:lnTo>
                    <a:pt x="30907" y="1139"/>
                  </a:lnTo>
                  <a:lnTo>
                    <a:pt x="30696" y="886"/>
                  </a:lnTo>
                  <a:lnTo>
                    <a:pt x="30443" y="675"/>
                  </a:lnTo>
                  <a:lnTo>
                    <a:pt x="30190" y="464"/>
                  </a:lnTo>
                  <a:lnTo>
                    <a:pt x="29895" y="296"/>
                  </a:lnTo>
                  <a:lnTo>
                    <a:pt x="29600" y="169"/>
                  </a:lnTo>
                  <a:lnTo>
                    <a:pt x="29304" y="85"/>
                  </a:lnTo>
                  <a:lnTo>
                    <a:pt x="28967" y="1"/>
                  </a:lnTo>
                  <a:lnTo>
                    <a:pt x="28588" y="1"/>
                  </a:lnTo>
                  <a:lnTo>
                    <a:pt x="28082" y="43"/>
                  </a:lnTo>
                  <a:lnTo>
                    <a:pt x="27618" y="169"/>
                  </a:lnTo>
                  <a:lnTo>
                    <a:pt x="27154" y="380"/>
                  </a:lnTo>
                  <a:lnTo>
                    <a:pt x="26732" y="633"/>
                  </a:lnTo>
                  <a:lnTo>
                    <a:pt x="26395" y="970"/>
                  </a:lnTo>
                  <a:lnTo>
                    <a:pt x="26100" y="1350"/>
                  </a:lnTo>
                  <a:lnTo>
                    <a:pt x="25889" y="1814"/>
                  </a:lnTo>
                  <a:lnTo>
                    <a:pt x="25720" y="2278"/>
                  </a:lnTo>
                  <a:lnTo>
                    <a:pt x="23612" y="11807"/>
                  </a:lnTo>
                  <a:lnTo>
                    <a:pt x="23191" y="13873"/>
                  </a:lnTo>
                  <a:lnTo>
                    <a:pt x="23148" y="13999"/>
                  </a:lnTo>
                  <a:lnTo>
                    <a:pt x="23106" y="14126"/>
                  </a:lnTo>
                  <a:lnTo>
                    <a:pt x="22938" y="14294"/>
                  </a:lnTo>
                  <a:lnTo>
                    <a:pt x="22727" y="14421"/>
                  </a:lnTo>
                  <a:lnTo>
                    <a:pt x="22474" y="14463"/>
                  </a:lnTo>
                  <a:lnTo>
                    <a:pt x="22263" y="14421"/>
                  </a:lnTo>
                  <a:lnTo>
                    <a:pt x="22052" y="14294"/>
                  </a:lnTo>
                  <a:lnTo>
                    <a:pt x="21883" y="14126"/>
                  </a:lnTo>
                  <a:lnTo>
                    <a:pt x="21841" y="13999"/>
                  </a:lnTo>
                  <a:lnTo>
                    <a:pt x="21799" y="13873"/>
                  </a:lnTo>
                  <a:lnTo>
                    <a:pt x="21799" y="13788"/>
                  </a:lnTo>
                  <a:lnTo>
                    <a:pt x="21251" y="11174"/>
                  </a:lnTo>
                  <a:lnTo>
                    <a:pt x="20745" y="8855"/>
                  </a:lnTo>
                  <a:lnTo>
                    <a:pt x="19227" y="2278"/>
                  </a:lnTo>
                  <a:lnTo>
                    <a:pt x="19101" y="1814"/>
                  </a:lnTo>
                  <a:lnTo>
                    <a:pt x="18848" y="1350"/>
                  </a:lnTo>
                  <a:lnTo>
                    <a:pt x="18552" y="970"/>
                  </a:lnTo>
                  <a:lnTo>
                    <a:pt x="18215" y="633"/>
                  </a:lnTo>
                  <a:lnTo>
                    <a:pt x="17794" y="380"/>
                  </a:lnTo>
                  <a:lnTo>
                    <a:pt x="17372" y="169"/>
                  </a:lnTo>
                  <a:lnTo>
                    <a:pt x="16866" y="43"/>
                  </a:lnTo>
                  <a:lnTo>
                    <a:pt x="16402" y="1"/>
                  </a:lnTo>
                  <a:lnTo>
                    <a:pt x="15179" y="1"/>
                  </a:lnTo>
                  <a:lnTo>
                    <a:pt x="14673" y="43"/>
                  </a:lnTo>
                  <a:lnTo>
                    <a:pt x="14210" y="169"/>
                  </a:lnTo>
                  <a:lnTo>
                    <a:pt x="13746" y="380"/>
                  </a:lnTo>
                  <a:lnTo>
                    <a:pt x="13366" y="633"/>
                  </a:lnTo>
                  <a:lnTo>
                    <a:pt x="12987" y="970"/>
                  </a:lnTo>
                  <a:lnTo>
                    <a:pt x="12692" y="1350"/>
                  </a:lnTo>
                  <a:lnTo>
                    <a:pt x="12481" y="1772"/>
                  </a:lnTo>
                  <a:lnTo>
                    <a:pt x="12312" y="2278"/>
                  </a:lnTo>
                  <a:lnTo>
                    <a:pt x="10794" y="8855"/>
                  </a:lnTo>
                  <a:lnTo>
                    <a:pt x="10288" y="10963"/>
                  </a:lnTo>
                  <a:lnTo>
                    <a:pt x="9782" y="13535"/>
                  </a:lnTo>
                  <a:lnTo>
                    <a:pt x="9698" y="13915"/>
                  </a:lnTo>
                  <a:lnTo>
                    <a:pt x="9656" y="14041"/>
                  </a:lnTo>
                  <a:lnTo>
                    <a:pt x="9614" y="14168"/>
                  </a:lnTo>
                  <a:lnTo>
                    <a:pt x="9445" y="14337"/>
                  </a:lnTo>
                  <a:lnTo>
                    <a:pt x="9234" y="14463"/>
                  </a:lnTo>
                  <a:lnTo>
                    <a:pt x="8770" y="14463"/>
                  </a:lnTo>
                  <a:lnTo>
                    <a:pt x="8559" y="14337"/>
                  </a:lnTo>
                  <a:lnTo>
                    <a:pt x="8391" y="14168"/>
                  </a:lnTo>
                  <a:lnTo>
                    <a:pt x="8349" y="14041"/>
                  </a:lnTo>
                  <a:lnTo>
                    <a:pt x="8306" y="13915"/>
                  </a:lnTo>
                  <a:lnTo>
                    <a:pt x="7843" y="11765"/>
                  </a:lnTo>
                  <a:lnTo>
                    <a:pt x="5777" y="2320"/>
                  </a:lnTo>
                  <a:lnTo>
                    <a:pt x="5650" y="1814"/>
                  </a:lnTo>
                  <a:lnTo>
                    <a:pt x="5397" y="1392"/>
                  </a:lnTo>
                  <a:lnTo>
                    <a:pt x="5102" y="970"/>
                  </a:lnTo>
                  <a:lnTo>
                    <a:pt x="4765" y="633"/>
                  </a:lnTo>
                  <a:lnTo>
                    <a:pt x="4343" y="380"/>
                  </a:lnTo>
                  <a:lnTo>
                    <a:pt x="3921" y="169"/>
                  </a:lnTo>
                  <a:lnTo>
                    <a:pt x="3415" y="4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1550500" y="3964300"/>
              <a:ext cx="788500" cy="587175"/>
            </a:xfrm>
            <a:custGeom>
              <a:avLst/>
              <a:gdLst/>
              <a:ahLst/>
              <a:cxnLst/>
              <a:rect l="l" t="t" r="r" b="b"/>
              <a:pathLst>
                <a:path w="31540" h="23487" fill="none" extrusionOk="0">
                  <a:moveTo>
                    <a:pt x="22853" y="23486"/>
                  </a:moveTo>
                  <a:lnTo>
                    <a:pt x="22853" y="23486"/>
                  </a:lnTo>
                  <a:lnTo>
                    <a:pt x="22432" y="23444"/>
                  </a:lnTo>
                  <a:lnTo>
                    <a:pt x="22052" y="23402"/>
                  </a:lnTo>
                  <a:lnTo>
                    <a:pt x="21673" y="23318"/>
                  </a:lnTo>
                  <a:lnTo>
                    <a:pt x="21293" y="23191"/>
                  </a:lnTo>
                  <a:lnTo>
                    <a:pt x="20914" y="23065"/>
                  </a:lnTo>
                  <a:lnTo>
                    <a:pt x="20534" y="22854"/>
                  </a:lnTo>
                  <a:lnTo>
                    <a:pt x="20239" y="22643"/>
                  </a:lnTo>
                  <a:lnTo>
                    <a:pt x="19902" y="22432"/>
                  </a:lnTo>
                  <a:lnTo>
                    <a:pt x="19607" y="22179"/>
                  </a:lnTo>
                  <a:lnTo>
                    <a:pt x="19354" y="21884"/>
                  </a:lnTo>
                  <a:lnTo>
                    <a:pt x="19101" y="21589"/>
                  </a:lnTo>
                  <a:lnTo>
                    <a:pt x="18848" y="21252"/>
                  </a:lnTo>
                  <a:lnTo>
                    <a:pt x="18679" y="20914"/>
                  </a:lnTo>
                  <a:lnTo>
                    <a:pt x="18510" y="20535"/>
                  </a:lnTo>
                  <a:lnTo>
                    <a:pt x="18342" y="20155"/>
                  </a:lnTo>
                  <a:lnTo>
                    <a:pt x="18257" y="19776"/>
                  </a:lnTo>
                  <a:lnTo>
                    <a:pt x="16824" y="13240"/>
                  </a:lnTo>
                  <a:lnTo>
                    <a:pt x="16824" y="13240"/>
                  </a:lnTo>
                  <a:lnTo>
                    <a:pt x="16613" y="12270"/>
                  </a:lnTo>
                  <a:lnTo>
                    <a:pt x="16318" y="10668"/>
                  </a:lnTo>
                  <a:lnTo>
                    <a:pt x="16318" y="10668"/>
                  </a:lnTo>
                  <a:lnTo>
                    <a:pt x="16023" y="8939"/>
                  </a:lnTo>
                  <a:lnTo>
                    <a:pt x="15812" y="7506"/>
                  </a:lnTo>
                  <a:lnTo>
                    <a:pt x="15812" y="7506"/>
                  </a:lnTo>
                  <a:lnTo>
                    <a:pt x="15643" y="8644"/>
                  </a:lnTo>
                  <a:lnTo>
                    <a:pt x="15390" y="10078"/>
                  </a:lnTo>
                  <a:lnTo>
                    <a:pt x="15390" y="10078"/>
                  </a:lnTo>
                  <a:lnTo>
                    <a:pt x="14800" y="12945"/>
                  </a:lnTo>
                  <a:lnTo>
                    <a:pt x="14800" y="12945"/>
                  </a:lnTo>
                  <a:lnTo>
                    <a:pt x="13324" y="19776"/>
                  </a:lnTo>
                  <a:lnTo>
                    <a:pt x="13324" y="19776"/>
                  </a:lnTo>
                  <a:lnTo>
                    <a:pt x="13198" y="20155"/>
                  </a:lnTo>
                  <a:lnTo>
                    <a:pt x="13071" y="20535"/>
                  </a:lnTo>
                  <a:lnTo>
                    <a:pt x="12902" y="20914"/>
                  </a:lnTo>
                  <a:lnTo>
                    <a:pt x="12692" y="21252"/>
                  </a:lnTo>
                  <a:lnTo>
                    <a:pt x="12481" y="21589"/>
                  </a:lnTo>
                  <a:lnTo>
                    <a:pt x="12228" y="21884"/>
                  </a:lnTo>
                  <a:lnTo>
                    <a:pt x="11933" y="22179"/>
                  </a:lnTo>
                  <a:lnTo>
                    <a:pt x="11637" y="22432"/>
                  </a:lnTo>
                  <a:lnTo>
                    <a:pt x="11342" y="22643"/>
                  </a:lnTo>
                  <a:lnTo>
                    <a:pt x="11005" y="22854"/>
                  </a:lnTo>
                  <a:lnTo>
                    <a:pt x="10626" y="23065"/>
                  </a:lnTo>
                  <a:lnTo>
                    <a:pt x="10288" y="23191"/>
                  </a:lnTo>
                  <a:lnTo>
                    <a:pt x="9909" y="23318"/>
                  </a:lnTo>
                  <a:lnTo>
                    <a:pt x="9487" y="23402"/>
                  </a:lnTo>
                  <a:lnTo>
                    <a:pt x="9108" y="23444"/>
                  </a:lnTo>
                  <a:lnTo>
                    <a:pt x="8686" y="23486"/>
                  </a:lnTo>
                  <a:lnTo>
                    <a:pt x="8686" y="23486"/>
                  </a:lnTo>
                  <a:lnTo>
                    <a:pt x="8686" y="23486"/>
                  </a:lnTo>
                  <a:lnTo>
                    <a:pt x="8264" y="23444"/>
                  </a:lnTo>
                  <a:lnTo>
                    <a:pt x="7885" y="23402"/>
                  </a:lnTo>
                  <a:lnTo>
                    <a:pt x="7505" y="23318"/>
                  </a:lnTo>
                  <a:lnTo>
                    <a:pt x="7126" y="23191"/>
                  </a:lnTo>
                  <a:lnTo>
                    <a:pt x="6746" y="23065"/>
                  </a:lnTo>
                  <a:lnTo>
                    <a:pt x="6409" y="22896"/>
                  </a:lnTo>
                  <a:lnTo>
                    <a:pt x="6072" y="22685"/>
                  </a:lnTo>
                  <a:lnTo>
                    <a:pt x="5777" y="22474"/>
                  </a:lnTo>
                  <a:lnTo>
                    <a:pt x="5481" y="22221"/>
                  </a:lnTo>
                  <a:lnTo>
                    <a:pt x="5186" y="21926"/>
                  </a:lnTo>
                  <a:lnTo>
                    <a:pt x="4933" y="21631"/>
                  </a:lnTo>
                  <a:lnTo>
                    <a:pt x="4722" y="21336"/>
                  </a:lnTo>
                  <a:lnTo>
                    <a:pt x="4512" y="20999"/>
                  </a:lnTo>
                  <a:lnTo>
                    <a:pt x="4343" y="20661"/>
                  </a:lnTo>
                  <a:lnTo>
                    <a:pt x="4216" y="20282"/>
                  </a:lnTo>
                  <a:lnTo>
                    <a:pt x="4090" y="19902"/>
                  </a:lnTo>
                  <a:lnTo>
                    <a:pt x="84" y="3627"/>
                  </a:lnTo>
                  <a:lnTo>
                    <a:pt x="84" y="3627"/>
                  </a:lnTo>
                  <a:lnTo>
                    <a:pt x="0" y="3289"/>
                  </a:lnTo>
                  <a:lnTo>
                    <a:pt x="0" y="2952"/>
                  </a:lnTo>
                  <a:lnTo>
                    <a:pt x="0" y="2615"/>
                  </a:lnTo>
                  <a:lnTo>
                    <a:pt x="42" y="2278"/>
                  </a:lnTo>
                  <a:lnTo>
                    <a:pt x="127" y="1982"/>
                  </a:lnTo>
                  <a:lnTo>
                    <a:pt x="253" y="1687"/>
                  </a:lnTo>
                  <a:lnTo>
                    <a:pt x="422" y="1392"/>
                  </a:lnTo>
                  <a:lnTo>
                    <a:pt x="590" y="1139"/>
                  </a:lnTo>
                  <a:lnTo>
                    <a:pt x="801" y="886"/>
                  </a:lnTo>
                  <a:lnTo>
                    <a:pt x="1054" y="675"/>
                  </a:lnTo>
                  <a:lnTo>
                    <a:pt x="1307" y="464"/>
                  </a:lnTo>
                  <a:lnTo>
                    <a:pt x="1602" y="296"/>
                  </a:lnTo>
                  <a:lnTo>
                    <a:pt x="1897" y="169"/>
                  </a:lnTo>
                  <a:lnTo>
                    <a:pt x="2235" y="85"/>
                  </a:lnTo>
                  <a:lnTo>
                    <a:pt x="2572" y="1"/>
                  </a:lnTo>
                  <a:lnTo>
                    <a:pt x="2909" y="1"/>
                  </a:lnTo>
                  <a:lnTo>
                    <a:pt x="2909" y="1"/>
                  </a:lnTo>
                  <a:lnTo>
                    <a:pt x="3415" y="43"/>
                  </a:lnTo>
                  <a:lnTo>
                    <a:pt x="3921" y="169"/>
                  </a:lnTo>
                  <a:lnTo>
                    <a:pt x="4343" y="380"/>
                  </a:lnTo>
                  <a:lnTo>
                    <a:pt x="4765" y="633"/>
                  </a:lnTo>
                  <a:lnTo>
                    <a:pt x="5102" y="970"/>
                  </a:lnTo>
                  <a:lnTo>
                    <a:pt x="5397" y="1392"/>
                  </a:lnTo>
                  <a:lnTo>
                    <a:pt x="5650" y="1814"/>
                  </a:lnTo>
                  <a:lnTo>
                    <a:pt x="5777" y="2320"/>
                  </a:lnTo>
                  <a:lnTo>
                    <a:pt x="7843" y="11765"/>
                  </a:lnTo>
                  <a:lnTo>
                    <a:pt x="7843" y="11765"/>
                  </a:lnTo>
                  <a:lnTo>
                    <a:pt x="8306" y="13915"/>
                  </a:lnTo>
                  <a:lnTo>
                    <a:pt x="8306" y="13915"/>
                  </a:lnTo>
                  <a:lnTo>
                    <a:pt x="8349" y="14041"/>
                  </a:lnTo>
                  <a:lnTo>
                    <a:pt x="8391" y="14168"/>
                  </a:lnTo>
                  <a:lnTo>
                    <a:pt x="8559" y="14337"/>
                  </a:lnTo>
                  <a:lnTo>
                    <a:pt x="8770" y="14463"/>
                  </a:lnTo>
                  <a:lnTo>
                    <a:pt x="9023" y="14463"/>
                  </a:lnTo>
                  <a:lnTo>
                    <a:pt x="9234" y="14463"/>
                  </a:lnTo>
                  <a:lnTo>
                    <a:pt x="9445" y="14337"/>
                  </a:lnTo>
                  <a:lnTo>
                    <a:pt x="9614" y="14168"/>
                  </a:lnTo>
                  <a:lnTo>
                    <a:pt x="9656" y="14041"/>
                  </a:lnTo>
                  <a:lnTo>
                    <a:pt x="9698" y="13915"/>
                  </a:lnTo>
                  <a:lnTo>
                    <a:pt x="9698" y="13915"/>
                  </a:lnTo>
                  <a:lnTo>
                    <a:pt x="9782" y="13535"/>
                  </a:lnTo>
                  <a:lnTo>
                    <a:pt x="9782" y="13535"/>
                  </a:lnTo>
                  <a:lnTo>
                    <a:pt x="10288" y="10963"/>
                  </a:lnTo>
                  <a:lnTo>
                    <a:pt x="10794" y="8855"/>
                  </a:lnTo>
                  <a:lnTo>
                    <a:pt x="12312" y="2278"/>
                  </a:lnTo>
                  <a:lnTo>
                    <a:pt x="12312" y="2278"/>
                  </a:lnTo>
                  <a:lnTo>
                    <a:pt x="12481" y="1772"/>
                  </a:lnTo>
                  <a:lnTo>
                    <a:pt x="12692" y="1350"/>
                  </a:lnTo>
                  <a:lnTo>
                    <a:pt x="12987" y="970"/>
                  </a:lnTo>
                  <a:lnTo>
                    <a:pt x="13366" y="633"/>
                  </a:lnTo>
                  <a:lnTo>
                    <a:pt x="13746" y="380"/>
                  </a:lnTo>
                  <a:lnTo>
                    <a:pt x="14210" y="169"/>
                  </a:lnTo>
                  <a:lnTo>
                    <a:pt x="14673" y="43"/>
                  </a:lnTo>
                  <a:lnTo>
                    <a:pt x="15179" y="1"/>
                  </a:lnTo>
                  <a:lnTo>
                    <a:pt x="16402" y="1"/>
                  </a:lnTo>
                  <a:lnTo>
                    <a:pt x="16402" y="1"/>
                  </a:lnTo>
                  <a:lnTo>
                    <a:pt x="16866" y="43"/>
                  </a:lnTo>
                  <a:lnTo>
                    <a:pt x="17372" y="169"/>
                  </a:lnTo>
                  <a:lnTo>
                    <a:pt x="17794" y="380"/>
                  </a:lnTo>
                  <a:lnTo>
                    <a:pt x="18215" y="633"/>
                  </a:lnTo>
                  <a:lnTo>
                    <a:pt x="18552" y="970"/>
                  </a:lnTo>
                  <a:lnTo>
                    <a:pt x="18848" y="1350"/>
                  </a:lnTo>
                  <a:lnTo>
                    <a:pt x="19101" y="1814"/>
                  </a:lnTo>
                  <a:lnTo>
                    <a:pt x="19227" y="2278"/>
                  </a:lnTo>
                  <a:lnTo>
                    <a:pt x="20745" y="8855"/>
                  </a:lnTo>
                  <a:lnTo>
                    <a:pt x="20745" y="8855"/>
                  </a:lnTo>
                  <a:lnTo>
                    <a:pt x="21251" y="11174"/>
                  </a:lnTo>
                  <a:lnTo>
                    <a:pt x="21799" y="13788"/>
                  </a:lnTo>
                  <a:lnTo>
                    <a:pt x="21799" y="13873"/>
                  </a:lnTo>
                  <a:lnTo>
                    <a:pt x="21799" y="13873"/>
                  </a:lnTo>
                  <a:lnTo>
                    <a:pt x="21841" y="13999"/>
                  </a:lnTo>
                  <a:lnTo>
                    <a:pt x="21883" y="14126"/>
                  </a:lnTo>
                  <a:lnTo>
                    <a:pt x="22052" y="14294"/>
                  </a:lnTo>
                  <a:lnTo>
                    <a:pt x="22263" y="14421"/>
                  </a:lnTo>
                  <a:lnTo>
                    <a:pt x="22474" y="14463"/>
                  </a:lnTo>
                  <a:lnTo>
                    <a:pt x="22727" y="14421"/>
                  </a:lnTo>
                  <a:lnTo>
                    <a:pt x="22938" y="14294"/>
                  </a:lnTo>
                  <a:lnTo>
                    <a:pt x="23106" y="14126"/>
                  </a:lnTo>
                  <a:lnTo>
                    <a:pt x="23148" y="13999"/>
                  </a:lnTo>
                  <a:lnTo>
                    <a:pt x="23191" y="13873"/>
                  </a:lnTo>
                  <a:lnTo>
                    <a:pt x="23191" y="13873"/>
                  </a:lnTo>
                  <a:lnTo>
                    <a:pt x="23612" y="11807"/>
                  </a:lnTo>
                  <a:lnTo>
                    <a:pt x="25720" y="2278"/>
                  </a:lnTo>
                  <a:lnTo>
                    <a:pt x="25720" y="2278"/>
                  </a:lnTo>
                  <a:lnTo>
                    <a:pt x="25889" y="1814"/>
                  </a:lnTo>
                  <a:lnTo>
                    <a:pt x="26100" y="1350"/>
                  </a:lnTo>
                  <a:lnTo>
                    <a:pt x="26395" y="970"/>
                  </a:lnTo>
                  <a:lnTo>
                    <a:pt x="26732" y="633"/>
                  </a:lnTo>
                  <a:lnTo>
                    <a:pt x="27154" y="380"/>
                  </a:lnTo>
                  <a:lnTo>
                    <a:pt x="27618" y="169"/>
                  </a:lnTo>
                  <a:lnTo>
                    <a:pt x="28082" y="43"/>
                  </a:lnTo>
                  <a:lnTo>
                    <a:pt x="28588" y="1"/>
                  </a:lnTo>
                  <a:lnTo>
                    <a:pt x="28588" y="1"/>
                  </a:lnTo>
                  <a:lnTo>
                    <a:pt x="28588" y="1"/>
                  </a:lnTo>
                  <a:lnTo>
                    <a:pt x="28967" y="1"/>
                  </a:lnTo>
                  <a:lnTo>
                    <a:pt x="29304" y="85"/>
                  </a:lnTo>
                  <a:lnTo>
                    <a:pt x="29600" y="169"/>
                  </a:lnTo>
                  <a:lnTo>
                    <a:pt x="29895" y="296"/>
                  </a:lnTo>
                  <a:lnTo>
                    <a:pt x="30190" y="464"/>
                  </a:lnTo>
                  <a:lnTo>
                    <a:pt x="30443" y="675"/>
                  </a:lnTo>
                  <a:lnTo>
                    <a:pt x="30696" y="886"/>
                  </a:lnTo>
                  <a:lnTo>
                    <a:pt x="30907" y="1139"/>
                  </a:lnTo>
                  <a:lnTo>
                    <a:pt x="31075" y="1392"/>
                  </a:lnTo>
                  <a:lnTo>
                    <a:pt x="31244" y="1687"/>
                  </a:lnTo>
                  <a:lnTo>
                    <a:pt x="31371" y="1982"/>
                  </a:lnTo>
                  <a:lnTo>
                    <a:pt x="31455" y="2278"/>
                  </a:lnTo>
                  <a:lnTo>
                    <a:pt x="31497" y="2615"/>
                  </a:lnTo>
                  <a:lnTo>
                    <a:pt x="31539" y="2952"/>
                  </a:lnTo>
                  <a:lnTo>
                    <a:pt x="31497" y="3289"/>
                  </a:lnTo>
                  <a:lnTo>
                    <a:pt x="31455" y="3627"/>
                  </a:lnTo>
                  <a:lnTo>
                    <a:pt x="27449" y="19860"/>
                  </a:lnTo>
                  <a:lnTo>
                    <a:pt x="27449" y="19860"/>
                  </a:lnTo>
                  <a:lnTo>
                    <a:pt x="27323" y="20282"/>
                  </a:lnTo>
                  <a:lnTo>
                    <a:pt x="27196" y="20619"/>
                  </a:lnTo>
                  <a:lnTo>
                    <a:pt x="27028" y="20999"/>
                  </a:lnTo>
                  <a:lnTo>
                    <a:pt x="26817" y="21336"/>
                  </a:lnTo>
                  <a:lnTo>
                    <a:pt x="26606" y="21631"/>
                  </a:lnTo>
                  <a:lnTo>
                    <a:pt x="26353" y="21926"/>
                  </a:lnTo>
                  <a:lnTo>
                    <a:pt x="26058" y="22221"/>
                  </a:lnTo>
                  <a:lnTo>
                    <a:pt x="25763" y="22474"/>
                  </a:lnTo>
                  <a:lnTo>
                    <a:pt x="25467" y="22685"/>
                  </a:lnTo>
                  <a:lnTo>
                    <a:pt x="25130" y="22896"/>
                  </a:lnTo>
                  <a:lnTo>
                    <a:pt x="24793" y="23065"/>
                  </a:lnTo>
                  <a:lnTo>
                    <a:pt x="24413" y="23191"/>
                  </a:lnTo>
                  <a:lnTo>
                    <a:pt x="24034" y="23318"/>
                  </a:lnTo>
                  <a:lnTo>
                    <a:pt x="23654" y="23402"/>
                  </a:lnTo>
                  <a:lnTo>
                    <a:pt x="23275" y="23444"/>
                  </a:lnTo>
                  <a:lnTo>
                    <a:pt x="22853" y="234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1548375" y="3806175"/>
              <a:ext cx="123350" cy="147600"/>
            </a:xfrm>
            <a:custGeom>
              <a:avLst/>
              <a:gdLst/>
              <a:ahLst/>
              <a:cxnLst/>
              <a:rect l="l" t="t" r="r" b="b"/>
              <a:pathLst>
                <a:path w="4934" h="5904" extrusionOk="0">
                  <a:moveTo>
                    <a:pt x="1645" y="1"/>
                  </a:moveTo>
                  <a:lnTo>
                    <a:pt x="1519" y="43"/>
                  </a:lnTo>
                  <a:lnTo>
                    <a:pt x="1434" y="85"/>
                  </a:lnTo>
                  <a:lnTo>
                    <a:pt x="1266" y="296"/>
                  </a:lnTo>
                  <a:lnTo>
                    <a:pt x="1097" y="633"/>
                  </a:lnTo>
                  <a:lnTo>
                    <a:pt x="928" y="1013"/>
                  </a:lnTo>
                  <a:lnTo>
                    <a:pt x="802" y="1435"/>
                  </a:lnTo>
                  <a:lnTo>
                    <a:pt x="675" y="1941"/>
                  </a:lnTo>
                  <a:lnTo>
                    <a:pt x="422" y="3037"/>
                  </a:lnTo>
                  <a:lnTo>
                    <a:pt x="254" y="4091"/>
                  </a:lnTo>
                  <a:lnTo>
                    <a:pt x="127" y="5019"/>
                  </a:lnTo>
                  <a:lnTo>
                    <a:pt x="1" y="5904"/>
                  </a:lnTo>
                  <a:lnTo>
                    <a:pt x="4934" y="5567"/>
                  </a:lnTo>
                  <a:lnTo>
                    <a:pt x="4554" y="4681"/>
                  </a:lnTo>
                  <a:lnTo>
                    <a:pt x="4175" y="3796"/>
                  </a:lnTo>
                  <a:lnTo>
                    <a:pt x="3669" y="2742"/>
                  </a:lnTo>
                  <a:lnTo>
                    <a:pt x="3121" y="1688"/>
                  </a:lnTo>
                  <a:lnTo>
                    <a:pt x="2868" y="1224"/>
                  </a:lnTo>
                  <a:lnTo>
                    <a:pt x="2573" y="802"/>
                  </a:lnTo>
                  <a:lnTo>
                    <a:pt x="2320" y="465"/>
                  </a:lnTo>
                  <a:lnTo>
                    <a:pt x="2067" y="212"/>
                  </a:lnTo>
                  <a:lnTo>
                    <a:pt x="1856" y="43"/>
                  </a:lnTo>
                  <a:lnTo>
                    <a:pt x="1729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1548375" y="3806175"/>
              <a:ext cx="123350" cy="147600"/>
            </a:xfrm>
            <a:custGeom>
              <a:avLst/>
              <a:gdLst/>
              <a:ahLst/>
              <a:cxnLst/>
              <a:rect l="l" t="t" r="r" b="b"/>
              <a:pathLst>
                <a:path w="4934" h="5904" fill="none" extrusionOk="0">
                  <a:moveTo>
                    <a:pt x="1" y="5904"/>
                  </a:moveTo>
                  <a:lnTo>
                    <a:pt x="1" y="5904"/>
                  </a:lnTo>
                  <a:lnTo>
                    <a:pt x="127" y="5019"/>
                  </a:lnTo>
                  <a:lnTo>
                    <a:pt x="254" y="4091"/>
                  </a:lnTo>
                  <a:lnTo>
                    <a:pt x="422" y="3037"/>
                  </a:lnTo>
                  <a:lnTo>
                    <a:pt x="675" y="1941"/>
                  </a:lnTo>
                  <a:lnTo>
                    <a:pt x="802" y="1435"/>
                  </a:lnTo>
                  <a:lnTo>
                    <a:pt x="928" y="1013"/>
                  </a:lnTo>
                  <a:lnTo>
                    <a:pt x="1097" y="633"/>
                  </a:lnTo>
                  <a:lnTo>
                    <a:pt x="1266" y="296"/>
                  </a:lnTo>
                  <a:lnTo>
                    <a:pt x="1434" y="85"/>
                  </a:lnTo>
                  <a:lnTo>
                    <a:pt x="1519" y="43"/>
                  </a:lnTo>
                  <a:lnTo>
                    <a:pt x="1645" y="1"/>
                  </a:lnTo>
                  <a:lnTo>
                    <a:pt x="1645" y="1"/>
                  </a:lnTo>
                  <a:lnTo>
                    <a:pt x="1729" y="1"/>
                  </a:lnTo>
                  <a:lnTo>
                    <a:pt x="1856" y="43"/>
                  </a:lnTo>
                  <a:lnTo>
                    <a:pt x="2067" y="212"/>
                  </a:lnTo>
                  <a:lnTo>
                    <a:pt x="2320" y="465"/>
                  </a:lnTo>
                  <a:lnTo>
                    <a:pt x="2573" y="802"/>
                  </a:lnTo>
                  <a:lnTo>
                    <a:pt x="2868" y="1224"/>
                  </a:lnTo>
                  <a:lnTo>
                    <a:pt x="3121" y="1688"/>
                  </a:lnTo>
                  <a:lnTo>
                    <a:pt x="3669" y="2742"/>
                  </a:lnTo>
                  <a:lnTo>
                    <a:pt x="4175" y="3796"/>
                  </a:lnTo>
                  <a:lnTo>
                    <a:pt x="4554" y="4681"/>
                  </a:lnTo>
                  <a:lnTo>
                    <a:pt x="4934" y="5567"/>
                  </a:lnTo>
                  <a:lnTo>
                    <a:pt x="1" y="59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1896250" y="3806175"/>
              <a:ext cx="123350" cy="149725"/>
            </a:xfrm>
            <a:custGeom>
              <a:avLst/>
              <a:gdLst/>
              <a:ahLst/>
              <a:cxnLst/>
              <a:rect l="l" t="t" r="r" b="b"/>
              <a:pathLst>
                <a:path w="4934" h="5989" extrusionOk="0">
                  <a:moveTo>
                    <a:pt x="2361" y="1"/>
                  </a:moveTo>
                  <a:lnTo>
                    <a:pt x="2235" y="43"/>
                  </a:lnTo>
                  <a:lnTo>
                    <a:pt x="2024" y="254"/>
                  </a:lnTo>
                  <a:lnTo>
                    <a:pt x="1855" y="507"/>
                  </a:lnTo>
                  <a:lnTo>
                    <a:pt x="1644" y="886"/>
                  </a:lnTo>
                  <a:lnTo>
                    <a:pt x="1434" y="1308"/>
                  </a:lnTo>
                  <a:lnTo>
                    <a:pt x="1223" y="1772"/>
                  </a:lnTo>
                  <a:lnTo>
                    <a:pt x="843" y="2784"/>
                  </a:lnTo>
                  <a:lnTo>
                    <a:pt x="506" y="3838"/>
                  </a:lnTo>
                  <a:lnTo>
                    <a:pt x="253" y="4723"/>
                  </a:lnTo>
                  <a:lnTo>
                    <a:pt x="0" y="5609"/>
                  </a:lnTo>
                  <a:lnTo>
                    <a:pt x="4933" y="5988"/>
                  </a:lnTo>
                  <a:lnTo>
                    <a:pt x="4680" y="5019"/>
                  </a:lnTo>
                  <a:lnTo>
                    <a:pt x="4385" y="4091"/>
                  </a:lnTo>
                  <a:lnTo>
                    <a:pt x="4048" y="2952"/>
                  </a:lnTo>
                  <a:lnTo>
                    <a:pt x="3668" y="1856"/>
                  </a:lnTo>
                  <a:lnTo>
                    <a:pt x="3458" y="1350"/>
                  </a:lnTo>
                  <a:lnTo>
                    <a:pt x="3247" y="929"/>
                  </a:lnTo>
                  <a:lnTo>
                    <a:pt x="3078" y="549"/>
                  </a:lnTo>
                  <a:lnTo>
                    <a:pt x="2867" y="254"/>
                  </a:lnTo>
                  <a:lnTo>
                    <a:pt x="2656" y="43"/>
                  </a:lnTo>
                  <a:lnTo>
                    <a:pt x="2530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1896250" y="3806175"/>
              <a:ext cx="123350" cy="149725"/>
            </a:xfrm>
            <a:custGeom>
              <a:avLst/>
              <a:gdLst/>
              <a:ahLst/>
              <a:cxnLst/>
              <a:rect l="l" t="t" r="r" b="b"/>
              <a:pathLst>
                <a:path w="4934" h="5989" fill="none" extrusionOk="0">
                  <a:moveTo>
                    <a:pt x="0" y="5609"/>
                  </a:moveTo>
                  <a:lnTo>
                    <a:pt x="0" y="5609"/>
                  </a:lnTo>
                  <a:lnTo>
                    <a:pt x="253" y="4723"/>
                  </a:lnTo>
                  <a:lnTo>
                    <a:pt x="506" y="3838"/>
                  </a:lnTo>
                  <a:lnTo>
                    <a:pt x="843" y="2784"/>
                  </a:lnTo>
                  <a:lnTo>
                    <a:pt x="1223" y="1772"/>
                  </a:lnTo>
                  <a:lnTo>
                    <a:pt x="1434" y="1308"/>
                  </a:lnTo>
                  <a:lnTo>
                    <a:pt x="1644" y="886"/>
                  </a:lnTo>
                  <a:lnTo>
                    <a:pt x="1855" y="507"/>
                  </a:lnTo>
                  <a:lnTo>
                    <a:pt x="2024" y="254"/>
                  </a:lnTo>
                  <a:lnTo>
                    <a:pt x="2235" y="43"/>
                  </a:lnTo>
                  <a:lnTo>
                    <a:pt x="2361" y="1"/>
                  </a:lnTo>
                  <a:lnTo>
                    <a:pt x="2446" y="1"/>
                  </a:lnTo>
                  <a:lnTo>
                    <a:pt x="2446" y="1"/>
                  </a:lnTo>
                  <a:lnTo>
                    <a:pt x="2530" y="1"/>
                  </a:lnTo>
                  <a:lnTo>
                    <a:pt x="2656" y="43"/>
                  </a:lnTo>
                  <a:lnTo>
                    <a:pt x="2867" y="254"/>
                  </a:lnTo>
                  <a:lnTo>
                    <a:pt x="3078" y="549"/>
                  </a:lnTo>
                  <a:lnTo>
                    <a:pt x="3247" y="929"/>
                  </a:lnTo>
                  <a:lnTo>
                    <a:pt x="3458" y="1350"/>
                  </a:lnTo>
                  <a:lnTo>
                    <a:pt x="3668" y="1856"/>
                  </a:lnTo>
                  <a:lnTo>
                    <a:pt x="4048" y="2952"/>
                  </a:lnTo>
                  <a:lnTo>
                    <a:pt x="4385" y="4091"/>
                  </a:lnTo>
                  <a:lnTo>
                    <a:pt x="4680" y="5019"/>
                  </a:lnTo>
                  <a:lnTo>
                    <a:pt x="4933" y="5988"/>
                  </a:lnTo>
                  <a:lnTo>
                    <a:pt x="0" y="56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2220900" y="3805125"/>
              <a:ext cx="121250" cy="151825"/>
            </a:xfrm>
            <a:custGeom>
              <a:avLst/>
              <a:gdLst/>
              <a:ahLst/>
              <a:cxnLst/>
              <a:rect l="l" t="t" r="r" b="b"/>
              <a:pathLst>
                <a:path w="4850" h="6073" extrusionOk="0">
                  <a:moveTo>
                    <a:pt x="3880" y="1"/>
                  </a:moveTo>
                  <a:lnTo>
                    <a:pt x="3753" y="43"/>
                  </a:lnTo>
                  <a:lnTo>
                    <a:pt x="3500" y="169"/>
                  </a:lnTo>
                  <a:lnTo>
                    <a:pt x="3247" y="380"/>
                  </a:lnTo>
                  <a:lnTo>
                    <a:pt x="2952" y="675"/>
                  </a:lnTo>
                  <a:lnTo>
                    <a:pt x="2615" y="1055"/>
                  </a:lnTo>
                  <a:lnTo>
                    <a:pt x="2278" y="1519"/>
                  </a:lnTo>
                  <a:lnTo>
                    <a:pt x="1603" y="2446"/>
                  </a:lnTo>
                  <a:lnTo>
                    <a:pt x="1013" y="3458"/>
                  </a:lnTo>
                  <a:lnTo>
                    <a:pt x="507" y="4302"/>
                  </a:lnTo>
                  <a:lnTo>
                    <a:pt x="1" y="5145"/>
                  </a:lnTo>
                  <a:lnTo>
                    <a:pt x="4850" y="6072"/>
                  </a:lnTo>
                  <a:lnTo>
                    <a:pt x="4850" y="5145"/>
                  </a:lnTo>
                  <a:lnTo>
                    <a:pt x="4850" y="4217"/>
                  </a:lnTo>
                  <a:lnTo>
                    <a:pt x="4765" y="3163"/>
                  </a:lnTo>
                  <a:lnTo>
                    <a:pt x="4681" y="2067"/>
                  </a:lnTo>
                  <a:lnTo>
                    <a:pt x="4597" y="1561"/>
                  </a:lnTo>
                  <a:lnTo>
                    <a:pt x="4512" y="1097"/>
                  </a:lnTo>
                  <a:lnTo>
                    <a:pt x="4428" y="675"/>
                  </a:lnTo>
                  <a:lnTo>
                    <a:pt x="4302" y="380"/>
                  </a:lnTo>
                  <a:lnTo>
                    <a:pt x="4133" y="127"/>
                  </a:lnTo>
                  <a:lnTo>
                    <a:pt x="4049" y="43"/>
                  </a:lnTo>
                  <a:lnTo>
                    <a:pt x="3964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2220900" y="3805125"/>
              <a:ext cx="121250" cy="151825"/>
            </a:xfrm>
            <a:custGeom>
              <a:avLst/>
              <a:gdLst/>
              <a:ahLst/>
              <a:cxnLst/>
              <a:rect l="l" t="t" r="r" b="b"/>
              <a:pathLst>
                <a:path w="4850" h="6073" fill="none" extrusionOk="0">
                  <a:moveTo>
                    <a:pt x="4850" y="6072"/>
                  </a:moveTo>
                  <a:lnTo>
                    <a:pt x="4850" y="6072"/>
                  </a:lnTo>
                  <a:lnTo>
                    <a:pt x="4850" y="5145"/>
                  </a:lnTo>
                  <a:lnTo>
                    <a:pt x="4850" y="4217"/>
                  </a:lnTo>
                  <a:lnTo>
                    <a:pt x="4765" y="3163"/>
                  </a:lnTo>
                  <a:lnTo>
                    <a:pt x="4681" y="2067"/>
                  </a:lnTo>
                  <a:lnTo>
                    <a:pt x="4597" y="1561"/>
                  </a:lnTo>
                  <a:lnTo>
                    <a:pt x="4512" y="1097"/>
                  </a:lnTo>
                  <a:lnTo>
                    <a:pt x="4428" y="675"/>
                  </a:lnTo>
                  <a:lnTo>
                    <a:pt x="4302" y="380"/>
                  </a:lnTo>
                  <a:lnTo>
                    <a:pt x="4133" y="127"/>
                  </a:lnTo>
                  <a:lnTo>
                    <a:pt x="4049" y="43"/>
                  </a:lnTo>
                  <a:lnTo>
                    <a:pt x="3964" y="1"/>
                  </a:lnTo>
                  <a:lnTo>
                    <a:pt x="3964" y="1"/>
                  </a:lnTo>
                  <a:lnTo>
                    <a:pt x="3880" y="1"/>
                  </a:lnTo>
                  <a:lnTo>
                    <a:pt x="3753" y="43"/>
                  </a:lnTo>
                  <a:lnTo>
                    <a:pt x="3500" y="169"/>
                  </a:lnTo>
                  <a:lnTo>
                    <a:pt x="3247" y="380"/>
                  </a:lnTo>
                  <a:lnTo>
                    <a:pt x="2952" y="675"/>
                  </a:lnTo>
                  <a:lnTo>
                    <a:pt x="2615" y="1055"/>
                  </a:lnTo>
                  <a:lnTo>
                    <a:pt x="2278" y="1519"/>
                  </a:lnTo>
                  <a:lnTo>
                    <a:pt x="1603" y="2446"/>
                  </a:lnTo>
                  <a:lnTo>
                    <a:pt x="1013" y="3458"/>
                  </a:lnTo>
                  <a:lnTo>
                    <a:pt x="507" y="4302"/>
                  </a:lnTo>
                  <a:lnTo>
                    <a:pt x="1" y="5145"/>
                  </a:lnTo>
                  <a:lnTo>
                    <a:pt x="4850" y="6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1842475" y="3906325"/>
              <a:ext cx="203475" cy="226650"/>
            </a:xfrm>
            <a:custGeom>
              <a:avLst/>
              <a:gdLst/>
              <a:ahLst/>
              <a:cxnLst/>
              <a:rect l="l" t="t" r="r" b="b"/>
              <a:pathLst>
                <a:path w="8139" h="9066" extrusionOk="0">
                  <a:moveTo>
                    <a:pt x="2699" y="1"/>
                  </a:moveTo>
                  <a:lnTo>
                    <a:pt x="2488" y="85"/>
                  </a:lnTo>
                  <a:lnTo>
                    <a:pt x="2278" y="211"/>
                  </a:lnTo>
                  <a:lnTo>
                    <a:pt x="2067" y="380"/>
                  </a:lnTo>
                  <a:lnTo>
                    <a:pt x="1940" y="591"/>
                  </a:lnTo>
                  <a:lnTo>
                    <a:pt x="1814" y="844"/>
                  </a:lnTo>
                  <a:lnTo>
                    <a:pt x="1729" y="1097"/>
                  </a:lnTo>
                  <a:lnTo>
                    <a:pt x="1687" y="1392"/>
                  </a:lnTo>
                  <a:lnTo>
                    <a:pt x="1687" y="1687"/>
                  </a:lnTo>
                  <a:lnTo>
                    <a:pt x="1687" y="1940"/>
                  </a:lnTo>
                  <a:lnTo>
                    <a:pt x="1350" y="1561"/>
                  </a:lnTo>
                  <a:lnTo>
                    <a:pt x="1139" y="1392"/>
                  </a:lnTo>
                  <a:lnTo>
                    <a:pt x="886" y="1266"/>
                  </a:lnTo>
                  <a:lnTo>
                    <a:pt x="591" y="1266"/>
                  </a:lnTo>
                  <a:lnTo>
                    <a:pt x="338" y="1308"/>
                  </a:lnTo>
                  <a:lnTo>
                    <a:pt x="211" y="1392"/>
                  </a:lnTo>
                  <a:lnTo>
                    <a:pt x="127" y="1476"/>
                  </a:lnTo>
                  <a:lnTo>
                    <a:pt x="43" y="1561"/>
                  </a:lnTo>
                  <a:lnTo>
                    <a:pt x="1" y="1687"/>
                  </a:lnTo>
                  <a:lnTo>
                    <a:pt x="1" y="1856"/>
                  </a:lnTo>
                  <a:lnTo>
                    <a:pt x="1" y="1982"/>
                  </a:lnTo>
                  <a:lnTo>
                    <a:pt x="43" y="2109"/>
                  </a:lnTo>
                  <a:lnTo>
                    <a:pt x="127" y="2235"/>
                  </a:lnTo>
                  <a:lnTo>
                    <a:pt x="380" y="2573"/>
                  </a:lnTo>
                  <a:lnTo>
                    <a:pt x="591" y="2994"/>
                  </a:lnTo>
                  <a:lnTo>
                    <a:pt x="760" y="3500"/>
                  </a:lnTo>
                  <a:lnTo>
                    <a:pt x="886" y="4091"/>
                  </a:lnTo>
                  <a:lnTo>
                    <a:pt x="970" y="4681"/>
                  </a:lnTo>
                  <a:lnTo>
                    <a:pt x="1013" y="5355"/>
                  </a:lnTo>
                  <a:lnTo>
                    <a:pt x="1055" y="6030"/>
                  </a:lnTo>
                  <a:lnTo>
                    <a:pt x="1055" y="6705"/>
                  </a:lnTo>
                  <a:lnTo>
                    <a:pt x="5946" y="9066"/>
                  </a:lnTo>
                  <a:lnTo>
                    <a:pt x="6199" y="9066"/>
                  </a:lnTo>
                  <a:lnTo>
                    <a:pt x="6410" y="8939"/>
                  </a:lnTo>
                  <a:lnTo>
                    <a:pt x="6620" y="8771"/>
                  </a:lnTo>
                  <a:lnTo>
                    <a:pt x="6789" y="8560"/>
                  </a:lnTo>
                  <a:lnTo>
                    <a:pt x="7169" y="7801"/>
                  </a:lnTo>
                  <a:lnTo>
                    <a:pt x="7379" y="7379"/>
                  </a:lnTo>
                  <a:lnTo>
                    <a:pt x="7422" y="7169"/>
                  </a:lnTo>
                  <a:lnTo>
                    <a:pt x="7464" y="7042"/>
                  </a:lnTo>
                  <a:lnTo>
                    <a:pt x="7464" y="5819"/>
                  </a:lnTo>
                  <a:lnTo>
                    <a:pt x="7590" y="4807"/>
                  </a:lnTo>
                  <a:lnTo>
                    <a:pt x="7717" y="3964"/>
                  </a:lnTo>
                  <a:lnTo>
                    <a:pt x="7928" y="3205"/>
                  </a:lnTo>
                  <a:lnTo>
                    <a:pt x="8096" y="2573"/>
                  </a:lnTo>
                  <a:lnTo>
                    <a:pt x="8138" y="2024"/>
                  </a:lnTo>
                  <a:lnTo>
                    <a:pt x="8138" y="1814"/>
                  </a:lnTo>
                  <a:lnTo>
                    <a:pt x="8096" y="1645"/>
                  </a:lnTo>
                  <a:lnTo>
                    <a:pt x="8012" y="1476"/>
                  </a:lnTo>
                  <a:lnTo>
                    <a:pt x="7928" y="1350"/>
                  </a:lnTo>
                  <a:lnTo>
                    <a:pt x="7717" y="1223"/>
                  </a:lnTo>
                  <a:lnTo>
                    <a:pt x="7337" y="1223"/>
                  </a:lnTo>
                  <a:lnTo>
                    <a:pt x="7126" y="1308"/>
                  </a:lnTo>
                  <a:lnTo>
                    <a:pt x="6916" y="1434"/>
                  </a:lnTo>
                  <a:lnTo>
                    <a:pt x="6705" y="1561"/>
                  </a:lnTo>
                  <a:lnTo>
                    <a:pt x="6368" y="1856"/>
                  </a:lnTo>
                  <a:lnTo>
                    <a:pt x="6368" y="1729"/>
                  </a:lnTo>
                  <a:lnTo>
                    <a:pt x="6325" y="1561"/>
                  </a:lnTo>
                  <a:lnTo>
                    <a:pt x="6241" y="1434"/>
                  </a:lnTo>
                  <a:lnTo>
                    <a:pt x="6157" y="1266"/>
                  </a:lnTo>
                  <a:lnTo>
                    <a:pt x="6030" y="1181"/>
                  </a:lnTo>
                  <a:lnTo>
                    <a:pt x="5904" y="1097"/>
                  </a:lnTo>
                  <a:lnTo>
                    <a:pt x="5735" y="1013"/>
                  </a:lnTo>
                  <a:lnTo>
                    <a:pt x="5609" y="1013"/>
                  </a:lnTo>
                  <a:lnTo>
                    <a:pt x="5440" y="1055"/>
                  </a:lnTo>
                  <a:lnTo>
                    <a:pt x="5313" y="1097"/>
                  </a:lnTo>
                  <a:lnTo>
                    <a:pt x="5187" y="1181"/>
                  </a:lnTo>
                  <a:lnTo>
                    <a:pt x="5060" y="1308"/>
                  </a:lnTo>
                  <a:lnTo>
                    <a:pt x="5018" y="1476"/>
                  </a:lnTo>
                  <a:lnTo>
                    <a:pt x="4976" y="1603"/>
                  </a:lnTo>
                  <a:lnTo>
                    <a:pt x="4976" y="1746"/>
                  </a:lnTo>
                  <a:lnTo>
                    <a:pt x="4850" y="1519"/>
                  </a:lnTo>
                  <a:lnTo>
                    <a:pt x="4639" y="1139"/>
                  </a:lnTo>
                  <a:lnTo>
                    <a:pt x="4386" y="760"/>
                  </a:lnTo>
                  <a:lnTo>
                    <a:pt x="4091" y="464"/>
                  </a:lnTo>
                  <a:lnTo>
                    <a:pt x="3922" y="296"/>
                  </a:lnTo>
                  <a:lnTo>
                    <a:pt x="3753" y="211"/>
                  </a:lnTo>
                  <a:lnTo>
                    <a:pt x="3542" y="85"/>
                  </a:lnTo>
                  <a:lnTo>
                    <a:pt x="3332" y="43"/>
                  </a:lnTo>
                  <a:lnTo>
                    <a:pt x="3121" y="1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842475" y="3906325"/>
              <a:ext cx="203475" cy="226650"/>
            </a:xfrm>
            <a:custGeom>
              <a:avLst/>
              <a:gdLst/>
              <a:ahLst/>
              <a:cxnLst/>
              <a:rect l="l" t="t" r="r" b="b"/>
              <a:pathLst>
                <a:path w="8139" h="9066" fill="none" extrusionOk="0">
                  <a:moveTo>
                    <a:pt x="1055" y="6705"/>
                  </a:moveTo>
                  <a:lnTo>
                    <a:pt x="1055" y="6705"/>
                  </a:lnTo>
                  <a:lnTo>
                    <a:pt x="1055" y="6030"/>
                  </a:lnTo>
                  <a:lnTo>
                    <a:pt x="1013" y="5355"/>
                  </a:lnTo>
                  <a:lnTo>
                    <a:pt x="970" y="4681"/>
                  </a:lnTo>
                  <a:lnTo>
                    <a:pt x="886" y="4091"/>
                  </a:lnTo>
                  <a:lnTo>
                    <a:pt x="760" y="3500"/>
                  </a:lnTo>
                  <a:lnTo>
                    <a:pt x="591" y="2994"/>
                  </a:lnTo>
                  <a:lnTo>
                    <a:pt x="380" y="2573"/>
                  </a:lnTo>
                  <a:lnTo>
                    <a:pt x="127" y="2235"/>
                  </a:lnTo>
                  <a:lnTo>
                    <a:pt x="127" y="2235"/>
                  </a:lnTo>
                  <a:lnTo>
                    <a:pt x="43" y="2109"/>
                  </a:lnTo>
                  <a:lnTo>
                    <a:pt x="1" y="1982"/>
                  </a:lnTo>
                  <a:lnTo>
                    <a:pt x="1" y="1856"/>
                  </a:lnTo>
                  <a:lnTo>
                    <a:pt x="1" y="1687"/>
                  </a:lnTo>
                  <a:lnTo>
                    <a:pt x="1" y="1687"/>
                  </a:lnTo>
                  <a:lnTo>
                    <a:pt x="43" y="1561"/>
                  </a:lnTo>
                  <a:lnTo>
                    <a:pt x="127" y="1476"/>
                  </a:lnTo>
                  <a:lnTo>
                    <a:pt x="211" y="1392"/>
                  </a:lnTo>
                  <a:lnTo>
                    <a:pt x="338" y="1308"/>
                  </a:lnTo>
                  <a:lnTo>
                    <a:pt x="591" y="1266"/>
                  </a:lnTo>
                  <a:lnTo>
                    <a:pt x="886" y="1266"/>
                  </a:lnTo>
                  <a:lnTo>
                    <a:pt x="886" y="1266"/>
                  </a:lnTo>
                  <a:lnTo>
                    <a:pt x="1139" y="1392"/>
                  </a:lnTo>
                  <a:lnTo>
                    <a:pt x="1350" y="1561"/>
                  </a:lnTo>
                  <a:lnTo>
                    <a:pt x="1687" y="1940"/>
                  </a:lnTo>
                  <a:lnTo>
                    <a:pt x="1687" y="1940"/>
                  </a:lnTo>
                  <a:lnTo>
                    <a:pt x="1687" y="1687"/>
                  </a:lnTo>
                  <a:lnTo>
                    <a:pt x="1687" y="1392"/>
                  </a:lnTo>
                  <a:lnTo>
                    <a:pt x="1729" y="1097"/>
                  </a:lnTo>
                  <a:lnTo>
                    <a:pt x="1814" y="844"/>
                  </a:lnTo>
                  <a:lnTo>
                    <a:pt x="1940" y="591"/>
                  </a:lnTo>
                  <a:lnTo>
                    <a:pt x="2067" y="380"/>
                  </a:lnTo>
                  <a:lnTo>
                    <a:pt x="2278" y="211"/>
                  </a:lnTo>
                  <a:lnTo>
                    <a:pt x="2488" y="85"/>
                  </a:lnTo>
                  <a:lnTo>
                    <a:pt x="2488" y="85"/>
                  </a:lnTo>
                  <a:lnTo>
                    <a:pt x="2699" y="1"/>
                  </a:lnTo>
                  <a:lnTo>
                    <a:pt x="2910" y="1"/>
                  </a:lnTo>
                  <a:lnTo>
                    <a:pt x="3121" y="1"/>
                  </a:lnTo>
                  <a:lnTo>
                    <a:pt x="3332" y="43"/>
                  </a:lnTo>
                  <a:lnTo>
                    <a:pt x="3542" y="85"/>
                  </a:lnTo>
                  <a:lnTo>
                    <a:pt x="3753" y="211"/>
                  </a:lnTo>
                  <a:lnTo>
                    <a:pt x="3922" y="296"/>
                  </a:lnTo>
                  <a:lnTo>
                    <a:pt x="4091" y="464"/>
                  </a:lnTo>
                  <a:lnTo>
                    <a:pt x="4091" y="464"/>
                  </a:lnTo>
                  <a:lnTo>
                    <a:pt x="4386" y="760"/>
                  </a:lnTo>
                  <a:lnTo>
                    <a:pt x="4639" y="1139"/>
                  </a:lnTo>
                  <a:lnTo>
                    <a:pt x="4850" y="1519"/>
                  </a:lnTo>
                  <a:lnTo>
                    <a:pt x="5060" y="1898"/>
                  </a:lnTo>
                  <a:lnTo>
                    <a:pt x="5060" y="1898"/>
                  </a:lnTo>
                  <a:lnTo>
                    <a:pt x="4976" y="1772"/>
                  </a:lnTo>
                  <a:lnTo>
                    <a:pt x="4976" y="1603"/>
                  </a:lnTo>
                  <a:lnTo>
                    <a:pt x="5018" y="1476"/>
                  </a:lnTo>
                  <a:lnTo>
                    <a:pt x="5060" y="1308"/>
                  </a:lnTo>
                  <a:lnTo>
                    <a:pt x="5187" y="1181"/>
                  </a:lnTo>
                  <a:lnTo>
                    <a:pt x="5313" y="1097"/>
                  </a:lnTo>
                  <a:lnTo>
                    <a:pt x="5440" y="1055"/>
                  </a:lnTo>
                  <a:lnTo>
                    <a:pt x="5609" y="1013"/>
                  </a:lnTo>
                  <a:lnTo>
                    <a:pt x="5609" y="1013"/>
                  </a:lnTo>
                  <a:lnTo>
                    <a:pt x="5735" y="1013"/>
                  </a:lnTo>
                  <a:lnTo>
                    <a:pt x="5904" y="1097"/>
                  </a:lnTo>
                  <a:lnTo>
                    <a:pt x="6030" y="1181"/>
                  </a:lnTo>
                  <a:lnTo>
                    <a:pt x="6157" y="1266"/>
                  </a:lnTo>
                  <a:lnTo>
                    <a:pt x="6241" y="1434"/>
                  </a:lnTo>
                  <a:lnTo>
                    <a:pt x="6325" y="1561"/>
                  </a:lnTo>
                  <a:lnTo>
                    <a:pt x="6368" y="1729"/>
                  </a:lnTo>
                  <a:lnTo>
                    <a:pt x="6368" y="1856"/>
                  </a:lnTo>
                  <a:lnTo>
                    <a:pt x="6368" y="1856"/>
                  </a:lnTo>
                  <a:lnTo>
                    <a:pt x="6705" y="1561"/>
                  </a:lnTo>
                  <a:lnTo>
                    <a:pt x="6916" y="1434"/>
                  </a:lnTo>
                  <a:lnTo>
                    <a:pt x="7126" y="1308"/>
                  </a:lnTo>
                  <a:lnTo>
                    <a:pt x="7337" y="1223"/>
                  </a:lnTo>
                  <a:lnTo>
                    <a:pt x="7548" y="1223"/>
                  </a:lnTo>
                  <a:lnTo>
                    <a:pt x="7717" y="1223"/>
                  </a:lnTo>
                  <a:lnTo>
                    <a:pt x="7928" y="1350"/>
                  </a:lnTo>
                  <a:lnTo>
                    <a:pt x="7928" y="1350"/>
                  </a:lnTo>
                  <a:lnTo>
                    <a:pt x="8012" y="1476"/>
                  </a:lnTo>
                  <a:lnTo>
                    <a:pt x="8096" y="1645"/>
                  </a:lnTo>
                  <a:lnTo>
                    <a:pt x="8138" y="1814"/>
                  </a:lnTo>
                  <a:lnTo>
                    <a:pt x="8138" y="2024"/>
                  </a:lnTo>
                  <a:lnTo>
                    <a:pt x="8096" y="2573"/>
                  </a:lnTo>
                  <a:lnTo>
                    <a:pt x="7928" y="3205"/>
                  </a:lnTo>
                  <a:lnTo>
                    <a:pt x="7928" y="3205"/>
                  </a:lnTo>
                  <a:lnTo>
                    <a:pt x="7717" y="3964"/>
                  </a:lnTo>
                  <a:lnTo>
                    <a:pt x="7590" y="4807"/>
                  </a:lnTo>
                  <a:lnTo>
                    <a:pt x="7464" y="5819"/>
                  </a:lnTo>
                  <a:lnTo>
                    <a:pt x="7464" y="7042"/>
                  </a:lnTo>
                  <a:lnTo>
                    <a:pt x="7464" y="7042"/>
                  </a:lnTo>
                  <a:lnTo>
                    <a:pt x="7422" y="7169"/>
                  </a:lnTo>
                  <a:lnTo>
                    <a:pt x="7379" y="7379"/>
                  </a:lnTo>
                  <a:lnTo>
                    <a:pt x="7169" y="7801"/>
                  </a:lnTo>
                  <a:lnTo>
                    <a:pt x="6789" y="8560"/>
                  </a:lnTo>
                  <a:lnTo>
                    <a:pt x="6789" y="8560"/>
                  </a:lnTo>
                  <a:lnTo>
                    <a:pt x="6620" y="8771"/>
                  </a:lnTo>
                  <a:lnTo>
                    <a:pt x="6410" y="8939"/>
                  </a:lnTo>
                  <a:lnTo>
                    <a:pt x="6199" y="9066"/>
                  </a:lnTo>
                  <a:lnTo>
                    <a:pt x="5946" y="9066"/>
                  </a:lnTo>
                  <a:lnTo>
                    <a:pt x="1055" y="67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1506225" y="3916875"/>
              <a:ext cx="195025" cy="182375"/>
            </a:xfrm>
            <a:custGeom>
              <a:avLst/>
              <a:gdLst/>
              <a:ahLst/>
              <a:cxnLst/>
              <a:rect l="l" t="t" r="r" b="b"/>
              <a:pathLst>
                <a:path w="7801" h="7295" extrusionOk="0">
                  <a:moveTo>
                    <a:pt x="6578" y="0"/>
                  </a:moveTo>
                  <a:lnTo>
                    <a:pt x="6367" y="42"/>
                  </a:lnTo>
                  <a:lnTo>
                    <a:pt x="6198" y="127"/>
                  </a:lnTo>
                  <a:lnTo>
                    <a:pt x="6030" y="253"/>
                  </a:lnTo>
                  <a:lnTo>
                    <a:pt x="5903" y="380"/>
                  </a:lnTo>
                  <a:lnTo>
                    <a:pt x="5777" y="548"/>
                  </a:lnTo>
                  <a:lnTo>
                    <a:pt x="5524" y="928"/>
                  </a:lnTo>
                  <a:lnTo>
                    <a:pt x="5482" y="801"/>
                  </a:lnTo>
                  <a:lnTo>
                    <a:pt x="5397" y="675"/>
                  </a:lnTo>
                  <a:lnTo>
                    <a:pt x="5313" y="548"/>
                  </a:lnTo>
                  <a:lnTo>
                    <a:pt x="5186" y="464"/>
                  </a:lnTo>
                  <a:lnTo>
                    <a:pt x="5060" y="422"/>
                  </a:lnTo>
                  <a:lnTo>
                    <a:pt x="4933" y="380"/>
                  </a:lnTo>
                  <a:lnTo>
                    <a:pt x="4807" y="338"/>
                  </a:lnTo>
                  <a:lnTo>
                    <a:pt x="4638" y="380"/>
                  </a:lnTo>
                  <a:lnTo>
                    <a:pt x="4512" y="464"/>
                  </a:lnTo>
                  <a:lnTo>
                    <a:pt x="4427" y="548"/>
                  </a:lnTo>
                  <a:lnTo>
                    <a:pt x="4343" y="675"/>
                  </a:lnTo>
                  <a:lnTo>
                    <a:pt x="4259" y="801"/>
                  </a:lnTo>
                  <a:lnTo>
                    <a:pt x="4259" y="928"/>
                  </a:lnTo>
                  <a:lnTo>
                    <a:pt x="4259" y="1054"/>
                  </a:lnTo>
                  <a:lnTo>
                    <a:pt x="4301" y="1181"/>
                  </a:lnTo>
                  <a:lnTo>
                    <a:pt x="4385" y="1307"/>
                  </a:lnTo>
                  <a:lnTo>
                    <a:pt x="4385" y="1307"/>
                  </a:lnTo>
                  <a:lnTo>
                    <a:pt x="3837" y="759"/>
                  </a:lnTo>
                  <a:lnTo>
                    <a:pt x="3542" y="506"/>
                  </a:lnTo>
                  <a:lnTo>
                    <a:pt x="3205" y="295"/>
                  </a:lnTo>
                  <a:lnTo>
                    <a:pt x="2825" y="169"/>
                  </a:lnTo>
                  <a:lnTo>
                    <a:pt x="2614" y="127"/>
                  </a:lnTo>
                  <a:lnTo>
                    <a:pt x="2446" y="127"/>
                  </a:lnTo>
                  <a:lnTo>
                    <a:pt x="2235" y="169"/>
                  </a:lnTo>
                  <a:lnTo>
                    <a:pt x="2066" y="211"/>
                  </a:lnTo>
                  <a:lnTo>
                    <a:pt x="1855" y="295"/>
                  </a:lnTo>
                  <a:lnTo>
                    <a:pt x="1729" y="380"/>
                  </a:lnTo>
                  <a:lnTo>
                    <a:pt x="1560" y="548"/>
                  </a:lnTo>
                  <a:lnTo>
                    <a:pt x="1434" y="759"/>
                  </a:lnTo>
                  <a:lnTo>
                    <a:pt x="1349" y="1012"/>
                  </a:lnTo>
                  <a:lnTo>
                    <a:pt x="1307" y="1223"/>
                  </a:lnTo>
                  <a:lnTo>
                    <a:pt x="1349" y="1476"/>
                  </a:lnTo>
                  <a:lnTo>
                    <a:pt x="1349" y="1729"/>
                  </a:lnTo>
                  <a:lnTo>
                    <a:pt x="1434" y="1982"/>
                  </a:lnTo>
                  <a:lnTo>
                    <a:pt x="1518" y="2193"/>
                  </a:lnTo>
                  <a:lnTo>
                    <a:pt x="1096" y="1982"/>
                  </a:lnTo>
                  <a:lnTo>
                    <a:pt x="886" y="1898"/>
                  </a:lnTo>
                  <a:lnTo>
                    <a:pt x="633" y="1855"/>
                  </a:lnTo>
                  <a:lnTo>
                    <a:pt x="380" y="1898"/>
                  </a:lnTo>
                  <a:lnTo>
                    <a:pt x="169" y="2024"/>
                  </a:lnTo>
                  <a:lnTo>
                    <a:pt x="84" y="2108"/>
                  </a:lnTo>
                  <a:lnTo>
                    <a:pt x="42" y="2235"/>
                  </a:lnTo>
                  <a:lnTo>
                    <a:pt x="0" y="2319"/>
                  </a:lnTo>
                  <a:lnTo>
                    <a:pt x="0" y="2446"/>
                  </a:lnTo>
                  <a:lnTo>
                    <a:pt x="84" y="2699"/>
                  </a:lnTo>
                  <a:lnTo>
                    <a:pt x="127" y="2783"/>
                  </a:lnTo>
                  <a:lnTo>
                    <a:pt x="253" y="2867"/>
                  </a:lnTo>
                  <a:lnTo>
                    <a:pt x="548" y="3120"/>
                  </a:lnTo>
                  <a:lnTo>
                    <a:pt x="843" y="3416"/>
                  </a:lnTo>
                  <a:lnTo>
                    <a:pt x="1096" y="3837"/>
                  </a:lnTo>
                  <a:lnTo>
                    <a:pt x="1349" y="4301"/>
                  </a:lnTo>
                  <a:lnTo>
                    <a:pt x="1602" y="4807"/>
                  </a:lnTo>
                  <a:lnTo>
                    <a:pt x="1813" y="5355"/>
                  </a:lnTo>
                  <a:lnTo>
                    <a:pt x="2235" y="6536"/>
                  </a:lnTo>
                  <a:lnTo>
                    <a:pt x="7084" y="7295"/>
                  </a:lnTo>
                  <a:lnTo>
                    <a:pt x="7295" y="7210"/>
                  </a:lnTo>
                  <a:lnTo>
                    <a:pt x="7463" y="7042"/>
                  </a:lnTo>
                  <a:lnTo>
                    <a:pt x="7590" y="6831"/>
                  </a:lnTo>
                  <a:lnTo>
                    <a:pt x="7674" y="6620"/>
                  </a:lnTo>
                  <a:lnTo>
                    <a:pt x="7801" y="5988"/>
                  </a:lnTo>
                  <a:lnTo>
                    <a:pt x="7801" y="5650"/>
                  </a:lnTo>
                  <a:lnTo>
                    <a:pt x="7801" y="5355"/>
                  </a:lnTo>
                  <a:lnTo>
                    <a:pt x="7632" y="4807"/>
                  </a:lnTo>
                  <a:lnTo>
                    <a:pt x="7505" y="4259"/>
                  </a:lnTo>
                  <a:lnTo>
                    <a:pt x="7337" y="3289"/>
                  </a:lnTo>
                  <a:lnTo>
                    <a:pt x="7252" y="2404"/>
                  </a:lnTo>
                  <a:lnTo>
                    <a:pt x="7252" y="1687"/>
                  </a:lnTo>
                  <a:lnTo>
                    <a:pt x="7210" y="1097"/>
                  </a:lnTo>
                  <a:lnTo>
                    <a:pt x="7126" y="591"/>
                  </a:lnTo>
                  <a:lnTo>
                    <a:pt x="7084" y="422"/>
                  </a:lnTo>
                  <a:lnTo>
                    <a:pt x="6999" y="253"/>
                  </a:lnTo>
                  <a:lnTo>
                    <a:pt x="6873" y="127"/>
                  </a:lnTo>
                  <a:lnTo>
                    <a:pt x="6746" y="42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506225" y="3916875"/>
              <a:ext cx="195025" cy="182375"/>
            </a:xfrm>
            <a:custGeom>
              <a:avLst/>
              <a:gdLst/>
              <a:ahLst/>
              <a:cxnLst/>
              <a:rect l="l" t="t" r="r" b="b"/>
              <a:pathLst>
                <a:path w="7801" h="7295" fill="none" extrusionOk="0">
                  <a:moveTo>
                    <a:pt x="2235" y="6536"/>
                  </a:moveTo>
                  <a:lnTo>
                    <a:pt x="2235" y="6536"/>
                  </a:lnTo>
                  <a:lnTo>
                    <a:pt x="1813" y="5355"/>
                  </a:lnTo>
                  <a:lnTo>
                    <a:pt x="1602" y="4807"/>
                  </a:lnTo>
                  <a:lnTo>
                    <a:pt x="1349" y="4301"/>
                  </a:lnTo>
                  <a:lnTo>
                    <a:pt x="1096" y="3837"/>
                  </a:lnTo>
                  <a:lnTo>
                    <a:pt x="843" y="3416"/>
                  </a:lnTo>
                  <a:lnTo>
                    <a:pt x="548" y="3120"/>
                  </a:lnTo>
                  <a:lnTo>
                    <a:pt x="253" y="2867"/>
                  </a:lnTo>
                  <a:lnTo>
                    <a:pt x="253" y="2867"/>
                  </a:lnTo>
                  <a:lnTo>
                    <a:pt x="127" y="2783"/>
                  </a:lnTo>
                  <a:lnTo>
                    <a:pt x="84" y="2699"/>
                  </a:lnTo>
                  <a:lnTo>
                    <a:pt x="0" y="2446"/>
                  </a:lnTo>
                  <a:lnTo>
                    <a:pt x="0" y="2446"/>
                  </a:lnTo>
                  <a:lnTo>
                    <a:pt x="0" y="2319"/>
                  </a:lnTo>
                  <a:lnTo>
                    <a:pt x="42" y="2235"/>
                  </a:lnTo>
                  <a:lnTo>
                    <a:pt x="84" y="2108"/>
                  </a:lnTo>
                  <a:lnTo>
                    <a:pt x="169" y="2024"/>
                  </a:lnTo>
                  <a:lnTo>
                    <a:pt x="380" y="1898"/>
                  </a:lnTo>
                  <a:lnTo>
                    <a:pt x="633" y="1855"/>
                  </a:lnTo>
                  <a:lnTo>
                    <a:pt x="633" y="1855"/>
                  </a:lnTo>
                  <a:lnTo>
                    <a:pt x="886" y="1898"/>
                  </a:lnTo>
                  <a:lnTo>
                    <a:pt x="1096" y="1982"/>
                  </a:lnTo>
                  <a:lnTo>
                    <a:pt x="1518" y="2193"/>
                  </a:lnTo>
                  <a:lnTo>
                    <a:pt x="1518" y="2193"/>
                  </a:lnTo>
                  <a:lnTo>
                    <a:pt x="1434" y="1982"/>
                  </a:lnTo>
                  <a:lnTo>
                    <a:pt x="1349" y="1729"/>
                  </a:lnTo>
                  <a:lnTo>
                    <a:pt x="1349" y="1476"/>
                  </a:lnTo>
                  <a:lnTo>
                    <a:pt x="1307" y="1223"/>
                  </a:lnTo>
                  <a:lnTo>
                    <a:pt x="1349" y="1012"/>
                  </a:lnTo>
                  <a:lnTo>
                    <a:pt x="1434" y="759"/>
                  </a:lnTo>
                  <a:lnTo>
                    <a:pt x="1560" y="548"/>
                  </a:lnTo>
                  <a:lnTo>
                    <a:pt x="1729" y="380"/>
                  </a:lnTo>
                  <a:lnTo>
                    <a:pt x="1729" y="380"/>
                  </a:lnTo>
                  <a:lnTo>
                    <a:pt x="1855" y="295"/>
                  </a:lnTo>
                  <a:lnTo>
                    <a:pt x="2066" y="211"/>
                  </a:lnTo>
                  <a:lnTo>
                    <a:pt x="2235" y="169"/>
                  </a:lnTo>
                  <a:lnTo>
                    <a:pt x="2446" y="127"/>
                  </a:lnTo>
                  <a:lnTo>
                    <a:pt x="2614" y="127"/>
                  </a:lnTo>
                  <a:lnTo>
                    <a:pt x="2825" y="169"/>
                  </a:lnTo>
                  <a:lnTo>
                    <a:pt x="3205" y="295"/>
                  </a:lnTo>
                  <a:lnTo>
                    <a:pt x="3205" y="295"/>
                  </a:lnTo>
                  <a:lnTo>
                    <a:pt x="3542" y="506"/>
                  </a:lnTo>
                  <a:lnTo>
                    <a:pt x="3837" y="759"/>
                  </a:lnTo>
                  <a:lnTo>
                    <a:pt x="4385" y="1307"/>
                  </a:lnTo>
                  <a:lnTo>
                    <a:pt x="4385" y="1307"/>
                  </a:lnTo>
                  <a:lnTo>
                    <a:pt x="4301" y="1181"/>
                  </a:lnTo>
                  <a:lnTo>
                    <a:pt x="4259" y="1054"/>
                  </a:lnTo>
                  <a:lnTo>
                    <a:pt x="4259" y="928"/>
                  </a:lnTo>
                  <a:lnTo>
                    <a:pt x="4259" y="801"/>
                  </a:lnTo>
                  <a:lnTo>
                    <a:pt x="4343" y="675"/>
                  </a:lnTo>
                  <a:lnTo>
                    <a:pt x="4427" y="548"/>
                  </a:lnTo>
                  <a:lnTo>
                    <a:pt x="4512" y="464"/>
                  </a:lnTo>
                  <a:lnTo>
                    <a:pt x="4638" y="380"/>
                  </a:lnTo>
                  <a:lnTo>
                    <a:pt x="4638" y="380"/>
                  </a:lnTo>
                  <a:lnTo>
                    <a:pt x="4807" y="338"/>
                  </a:lnTo>
                  <a:lnTo>
                    <a:pt x="4933" y="380"/>
                  </a:lnTo>
                  <a:lnTo>
                    <a:pt x="5060" y="422"/>
                  </a:lnTo>
                  <a:lnTo>
                    <a:pt x="5186" y="464"/>
                  </a:lnTo>
                  <a:lnTo>
                    <a:pt x="5313" y="548"/>
                  </a:lnTo>
                  <a:lnTo>
                    <a:pt x="5397" y="675"/>
                  </a:lnTo>
                  <a:lnTo>
                    <a:pt x="5482" y="801"/>
                  </a:lnTo>
                  <a:lnTo>
                    <a:pt x="5524" y="928"/>
                  </a:lnTo>
                  <a:lnTo>
                    <a:pt x="5524" y="928"/>
                  </a:lnTo>
                  <a:lnTo>
                    <a:pt x="5777" y="548"/>
                  </a:lnTo>
                  <a:lnTo>
                    <a:pt x="5903" y="380"/>
                  </a:lnTo>
                  <a:lnTo>
                    <a:pt x="6030" y="253"/>
                  </a:lnTo>
                  <a:lnTo>
                    <a:pt x="6198" y="127"/>
                  </a:lnTo>
                  <a:lnTo>
                    <a:pt x="6367" y="42"/>
                  </a:lnTo>
                  <a:lnTo>
                    <a:pt x="6578" y="0"/>
                  </a:lnTo>
                  <a:lnTo>
                    <a:pt x="6746" y="42"/>
                  </a:lnTo>
                  <a:lnTo>
                    <a:pt x="6746" y="42"/>
                  </a:lnTo>
                  <a:lnTo>
                    <a:pt x="6873" y="127"/>
                  </a:lnTo>
                  <a:lnTo>
                    <a:pt x="6999" y="253"/>
                  </a:lnTo>
                  <a:lnTo>
                    <a:pt x="7084" y="422"/>
                  </a:lnTo>
                  <a:lnTo>
                    <a:pt x="7126" y="591"/>
                  </a:lnTo>
                  <a:lnTo>
                    <a:pt x="7210" y="1097"/>
                  </a:lnTo>
                  <a:lnTo>
                    <a:pt x="7252" y="1687"/>
                  </a:lnTo>
                  <a:lnTo>
                    <a:pt x="7252" y="1687"/>
                  </a:lnTo>
                  <a:lnTo>
                    <a:pt x="7252" y="2404"/>
                  </a:lnTo>
                  <a:lnTo>
                    <a:pt x="7337" y="3289"/>
                  </a:lnTo>
                  <a:lnTo>
                    <a:pt x="7505" y="4259"/>
                  </a:lnTo>
                  <a:lnTo>
                    <a:pt x="7632" y="4807"/>
                  </a:lnTo>
                  <a:lnTo>
                    <a:pt x="7801" y="5355"/>
                  </a:lnTo>
                  <a:lnTo>
                    <a:pt x="7801" y="5355"/>
                  </a:lnTo>
                  <a:lnTo>
                    <a:pt x="7801" y="5650"/>
                  </a:lnTo>
                  <a:lnTo>
                    <a:pt x="7801" y="5988"/>
                  </a:lnTo>
                  <a:lnTo>
                    <a:pt x="7674" y="6620"/>
                  </a:lnTo>
                  <a:lnTo>
                    <a:pt x="7674" y="6620"/>
                  </a:lnTo>
                  <a:lnTo>
                    <a:pt x="7590" y="6831"/>
                  </a:lnTo>
                  <a:lnTo>
                    <a:pt x="7463" y="7042"/>
                  </a:lnTo>
                  <a:lnTo>
                    <a:pt x="7295" y="7210"/>
                  </a:lnTo>
                  <a:lnTo>
                    <a:pt x="7084" y="7295"/>
                  </a:lnTo>
                  <a:lnTo>
                    <a:pt x="2235" y="65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2187175" y="3918975"/>
              <a:ext cx="193975" cy="182400"/>
            </a:xfrm>
            <a:custGeom>
              <a:avLst/>
              <a:gdLst/>
              <a:ahLst/>
              <a:cxnLst/>
              <a:rect l="l" t="t" r="r" b="b"/>
              <a:pathLst>
                <a:path w="7759" h="7296" extrusionOk="0">
                  <a:moveTo>
                    <a:pt x="1181" y="1"/>
                  </a:moveTo>
                  <a:lnTo>
                    <a:pt x="1012" y="43"/>
                  </a:lnTo>
                  <a:lnTo>
                    <a:pt x="844" y="127"/>
                  </a:lnTo>
                  <a:lnTo>
                    <a:pt x="759" y="254"/>
                  </a:lnTo>
                  <a:lnTo>
                    <a:pt x="675" y="380"/>
                  </a:lnTo>
                  <a:lnTo>
                    <a:pt x="591" y="591"/>
                  </a:lnTo>
                  <a:lnTo>
                    <a:pt x="506" y="1055"/>
                  </a:lnTo>
                  <a:lnTo>
                    <a:pt x="506" y="1645"/>
                  </a:lnTo>
                  <a:lnTo>
                    <a:pt x="506" y="2362"/>
                  </a:lnTo>
                  <a:lnTo>
                    <a:pt x="464" y="3163"/>
                  </a:lnTo>
                  <a:lnTo>
                    <a:pt x="422" y="3585"/>
                  </a:lnTo>
                  <a:lnTo>
                    <a:pt x="338" y="4091"/>
                  </a:lnTo>
                  <a:lnTo>
                    <a:pt x="211" y="4596"/>
                  </a:lnTo>
                  <a:lnTo>
                    <a:pt x="85" y="5145"/>
                  </a:lnTo>
                  <a:lnTo>
                    <a:pt x="43" y="5482"/>
                  </a:lnTo>
                  <a:lnTo>
                    <a:pt x="0" y="5904"/>
                  </a:lnTo>
                  <a:lnTo>
                    <a:pt x="43" y="6283"/>
                  </a:lnTo>
                  <a:lnTo>
                    <a:pt x="85" y="6620"/>
                  </a:lnTo>
                  <a:lnTo>
                    <a:pt x="169" y="6831"/>
                  </a:lnTo>
                  <a:lnTo>
                    <a:pt x="296" y="7042"/>
                  </a:lnTo>
                  <a:lnTo>
                    <a:pt x="464" y="7169"/>
                  </a:lnTo>
                  <a:lnTo>
                    <a:pt x="675" y="7295"/>
                  </a:lnTo>
                  <a:lnTo>
                    <a:pt x="5524" y="6494"/>
                  </a:lnTo>
                  <a:lnTo>
                    <a:pt x="5904" y="5313"/>
                  </a:lnTo>
                  <a:lnTo>
                    <a:pt x="6157" y="4765"/>
                  </a:lnTo>
                  <a:lnTo>
                    <a:pt x="6410" y="4259"/>
                  </a:lnTo>
                  <a:lnTo>
                    <a:pt x="6663" y="3795"/>
                  </a:lnTo>
                  <a:lnTo>
                    <a:pt x="6915" y="3416"/>
                  </a:lnTo>
                  <a:lnTo>
                    <a:pt x="7211" y="3079"/>
                  </a:lnTo>
                  <a:lnTo>
                    <a:pt x="7506" y="2868"/>
                  </a:lnTo>
                  <a:lnTo>
                    <a:pt x="7590" y="2783"/>
                  </a:lnTo>
                  <a:lnTo>
                    <a:pt x="7674" y="2657"/>
                  </a:lnTo>
                  <a:lnTo>
                    <a:pt x="7759" y="2404"/>
                  </a:lnTo>
                  <a:lnTo>
                    <a:pt x="7759" y="2320"/>
                  </a:lnTo>
                  <a:lnTo>
                    <a:pt x="7717" y="2193"/>
                  </a:lnTo>
                  <a:lnTo>
                    <a:pt x="7632" y="2109"/>
                  </a:lnTo>
                  <a:lnTo>
                    <a:pt x="7548" y="2024"/>
                  </a:lnTo>
                  <a:lnTo>
                    <a:pt x="7337" y="1898"/>
                  </a:lnTo>
                  <a:lnTo>
                    <a:pt x="7126" y="1856"/>
                  </a:lnTo>
                  <a:lnTo>
                    <a:pt x="6873" y="1856"/>
                  </a:lnTo>
                  <a:lnTo>
                    <a:pt x="6663" y="1940"/>
                  </a:lnTo>
                  <a:lnTo>
                    <a:pt x="6241" y="2193"/>
                  </a:lnTo>
                  <a:lnTo>
                    <a:pt x="6325" y="1940"/>
                  </a:lnTo>
                  <a:lnTo>
                    <a:pt x="6367" y="1729"/>
                  </a:lnTo>
                  <a:lnTo>
                    <a:pt x="6410" y="1476"/>
                  </a:lnTo>
                  <a:lnTo>
                    <a:pt x="6410" y="1223"/>
                  </a:lnTo>
                  <a:lnTo>
                    <a:pt x="6367" y="970"/>
                  </a:lnTo>
                  <a:lnTo>
                    <a:pt x="6325" y="760"/>
                  </a:lnTo>
                  <a:lnTo>
                    <a:pt x="6199" y="549"/>
                  </a:lnTo>
                  <a:lnTo>
                    <a:pt x="6030" y="380"/>
                  </a:lnTo>
                  <a:lnTo>
                    <a:pt x="5861" y="254"/>
                  </a:lnTo>
                  <a:lnTo>
                    <a:pt x="5693" y="169"/>
                  </a:lnTo>
                  <a:lnTo>
                    <a:pt x="5524" y="127"/>
                  </a:lnTo>
                  <a:lnTo>
                    <a:pt x="5313" y="85"/>
                  </a:lnTo>
                  <a:lnTo>
                    <a:pt x="5102" y="127"/>
                  </a:lnTo>
                  <a:lnTo>
                    <a:pt x="4934" y="127"/>
                  </a:lnTo>
                  <a:lnTo>
                    <a:pt x="4554" y="254"/>
                  </a:lnTo>
                  <a:lnTo>
                    <a:pt x="4217" y="464"/>
                  </a:lnTo>
                  <a:lnTo>
                    <a:pt x="3880" y="717"/>
                  </a:lnTo>
                  <a:lnTo>
                    <a:pt x="3331" y="1308"/>
                  </a:lnTo>
                  <a:lnTo>
                    <a:pt x="3331" y="1308"/>
                  </a:lnTo>
                  <a:lnTo>
                    <a:pt x="3416" y="1181"/>
                  </a:lnTo>
                  <a:lnTo>
                    <a:pt x="3458" y="1055"/>
                  </a:lnTo>
                  <a:lnTo>
                    <a:pt x="3500" y="928"/>
                  </a:lnTo>
                  <a:lnTo>
                    <a:pt x="3458" y="760"/>
                  </a:lnTo>
                  <a:lnTo>
                    <a:pt x="3416" y="633"/>
                  </a:lnTo>
                  <a:lnTo>
                    <a:pt x="3331" y="507"/>
                  </a:lnTo>
                  <a:lnTo>
                    <a:pt x="3205" y="422"/>
                  </a:lnTo>
                  <a:lnTo>
                    <a:pt x="3079" y="380"/>
                  </a:lnTo>
                  <a:lnTo>
                    <a:pt x="2952" y="338"/>
                  </a:lnTo>
                  <a:lnTo>
                    <a:pt x="2826" y="338"/>
                  </a:lnTo>
                  <a:lnTo>
                    <a:pt x="2657" y="380"/>
                  </a:lnTo>
                  <a:lnTo>
                    <a:pt x="2530" y="464"/>
                  </a:lnTo>
                  <a:lnTo>
                    <a:pt x="2446" y="549"/>
                  </a:lnTo>
                  <a:lnTo>
                    <a:pt x="2320" y="633"/>
                  </a:lnTo>
                  <a:lnTo>
                    <a:pt x="2235" y="760"/>
                  </a:lnTo>
                  <a:lnTo>
                    <a:pt x="2193" y="928"/>
                  </a:lnTo>
                  <a:lnTo>
                    <a:pt x="1982" y="549"/>
                  </a:lnTo>
                  <a:lnTo>
                    <a:pt x="1856" y="380"/>
                  </a:lnTo>
                  <a:lnTo>
                    <a:pt x="1687" y="211"/>
                  </a:lnTo>
                  <a:lnTo>
                    <a:pt x="1518" y="85"/>
                  </a:lnTo>
                  <a:lnTo>
                    <a:pt x="1350" y="1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2187175" y="3918975"/>
              <a:ext cx="193975" cy="182400"/>
            </a:xfrm>
            <a:custGeom>
              <a:avLst/>
              <a:gdLst/>
              <a:ahLst/>
              <a:cxnLst/>
              <a:rect l="l" t="t" r="r" b="b"/>
              <a:pathLst>
                <a:path w="7759" h="7296" fill="none" extrusionOk="0">
                  <a:moveTo>
                    <a:pt x="5524" y="6494"/>
                  </a:moveTo>
                  <a:lnTo>
                    <a:pt x="5524" y="6494"/>
                  </a:lnTo>
                  <a:lnTo>
                    <a:pt x="5904" y="5313"/>
                  </a:lnTo>
                  <a:lnTo>
                    <a:pt x="6157" y="4765"/>
                  </a:lnTo>
                  <a:lnTo>
                    <a:pt x="6410" y="4259"/>
                  </a:lnTo>
                  <a:lnTo>
                    <a:pt x="6663" y="3795"/>
                  </a:lnTo>
                  <a:lnTo>
                    <a:pt x="6915" y="3416"/>
                  </a:lnTo>
                  <a:lnTo>
                    <a:pt x="7211" y="3079"/>
                  </a:lnTo>
                  <a:lnTo>
                    <a:pt x="7506" y="2868"/>
                  </a:lnTo>
                  <a:lnTo>
                    <a:pt x="7506" y="2868"/>
                  </a:lnTo>
                  <a:lnTo>
                    <a:pt x="7590" y="2783"/>
                  </a:lnTo>
                  <a:lnTo>
                    <a:pt x="7674" y="2657"/>
                  </a:lnTo>
                  <a:lnTo>
                    <a:pt x="7759" y="2404"/>
                  </a:lnTo>
                  <a:lnTo>
                    <a:pt x="7759" y="2404"/>
                  </a:lnTo>
                  <a:lnTo>
                    <a:pt x="7759" y="2320"/>
                  </a:lnTo>
                  <a:lnTo>
                    <a:pt x="7717" y="2193"/>
                  </a:lnTo>
                  <a:lnTo>
                    <a:pt x="7632" y="2109"/>
                  </a:lnTo>
                  <a:lnTo>
                    <a:pt x="7548" y="2024"/>
                  </a:lnTo>
                  <a:lnTo>
                    <a:pt x="7337" y="1898"/>
                  </a:lnTo>
                  <a:lnTo>
                    <a:pt x="7126" y="1856"/>
                  </a:lnTo>
                  <a:lnTo>
                    <a:pt x="7126" y="1856"/>
                  </a:lnTo>
                  <a:lnTo>
                    <a:pt x="6873" y="1856"/>
                  </a:lnTo>
                  <a:lnTo>
                    <a:pt x="6663" y="1940"/>
                  </a:lnTo>
                  <a:lnTo>
                    <a:pt x="6241" y="2193"/>
                  </a:lnTo>
                  <a:lnTo>
                    <a:pt x="6241" y="2193"/>
                  </a:lnTo>
                  <a:lnTo>
                    <a:pt x="6325" y="1940"/>
                  </a:lnTo>
                  <a:lnTo>
                    <a:pt x="6367" y="1729"/>
                  </a:lnTo>
                  <a:lnTo>
                    <a:pt x="6410" y="1476"/>
                  </a:lnTo>
                  <a:lnTo>
                    <a:pt x="6410" y="1223"/>
                  </a:lnTo>
                  <a:lnTo>
                    <a:pt x="6367" y="970"/>
                  </a:lnTo>
                  <a:lnTo>
                    <a:pt x="6325" y="760"/>
                  </a:lnTo>
                  <a:lnTo>
                    <a:pt x="6199" y="549"/>
                  </a:lnTo>
                  <a:lnTo>
                    <a:pt x="6030" y="380"/>
                  </a:lnTo>
                  <a:lnTo>
                    <a:pt x="6030" y="380"/>
                  </a:lnTo>
                  <a:lnTo>
                    <a:pt x="5861" y="254"/>
                  </a:lnTo>
                  <a:lnTo>
                    <a:pt x="5693" y="169"/>
                  </a:lnTo>
                  <a:lnTo>
                    <a:pt x="5524" y="127"/>
                  </a:lnTo>
                  <a:lnTo>
                    <a:pt x="5313" y="85"/>
                  </a:lnTo>
                  <a:lnTo>
                    <a:pt x="5102" y="127"/>
                  </a:lnTo>
                  <a:lnTo>
                    <a:pt x="4934" y="127"/>
                  </a:lnTo>
                  <a:lnTo>
                    <a:pt x="4554" y="254"/>
                  </a:lnTo>
                  <a:lnTo>
                    <a:pt x="4554" y="254"/>
                  </a:lnTo>
                  <a:lnTo>
                    <a:pt x="4217" y="464"/>
                  </a:lnTo>
                  <a:lnTo>
                    <a:pt x="3880" y="717"/>
                  </a:lnTo>
                  <a:lnTo>
                    <a:pt x="3331" y="1308"/>
                  </a:lnTo>
                  <a:lnTo>
                    <a:pt x="3331" y="1308"/>
                  </a:lnTo>
                  <a:lnTo>
                    <a:pt x="3416" y="1181"/>
                  </a:lnTo>
                  <a:lnTo>
                    <a:pt x="3458" y="1055"/>
                  </a:lnTo>
                  <a:lnTo>
                    <a:pt x="3500" y="928"/>
                  </a:lnTo>
                  <a:lnTo>
                    <a:pt x="3458" y="760"/>
                  </a:lnTo>
                  <a:lnTo>
                    <a:pt x="3416" y="633"/>
                  </a:lnTo>
                  <a:lnTo>
                    <a:pt x="3331" y="507"/>
                  </a:lnTo>
                  <a:lnTo>
                    <a:pt x="3205" y="422"/>
                  </a:lnTo>
                  <a:lnTo>
                    <a:pt x="3079" y="380"/>
                  </a:lnTo>
                  <a:lnTo>
                    <a:pt x="3079" y="380"/>
                  </a:lnTo>
                  <a:lnTo>
                    <a:pt x="2952" y="338"/>
                  </a:lnTo>
                  <a:lnTo>
                    <a:pt x="2826" y="338"/>
                  </a:lnTo>
                  <a:lnTo>
                    <a:pt x="2657" y="380"/>
                  </a:lnTo>
                  <a:lnTo>
                    <a:pt x="2530" y="464"/>
                  </a:lnTo>
                  <a:lnTo>
                    <a:pt x="2446" y="549"/>
                  </a:lnTo>
                  <a:lnTo>
                    <a:pt x="2320" y="633"/>
                  </a:lnTo>
                  <a:lnTo>
                    <a:pt x="2235" y="760"/>
                  </a:lnTo>
                  <a:lnTo>
                    <a:pt x="2193" y="928"/>
                  </a:lnTo>
                  <a:lnTo>
                    <a:pt x="2193" y="928"/>
                  </a:lnTo>
                  <a:lnTo>
                    <a:pt x="1982" y="549"/>
                  </a:lnTo>
                  <a:lnTo>
                    <a:pt x="1856" y="380"/>
                  </a:lnTo>
                  <a:lnTo>
                    <a:pt x="1687" y="211"/>
                  </a:lnTo>
                  <a:lnTo>
                    <a:pt x="1518" y="85"/>
                  </a:lnTo>
                  <a:lnTo>
                    <a:pt x="1350" y="1"/>
                  </a:lnTo>
                  <a:lnTo>
                    <a:pt x="1181" y="1"/>
                  </a:lnTo>
                  <a:lnTo>
                    <a:pt x="1012" y="43"/>
                  </a:lnTo>
                  <a:lnTo>
                    <a:pt x="1012" y="43"/>
                  </a:lnTo>
                  <a:lnTo>
                    <a:pt x="844" y="127"/>
                  </a:lnTo>
                  <a:lnTo>
                    <a:pt x="759" y="254"/>
                  </a:lnTo>
                  <a:lnTo>
                    <a:pt x="675" y="380"/>
                  </a:lnTo>
                  <a:lnTo>
                    <a:pt x="591" y="591"/>
                  </a:lnTo>
                  <a:lnTo>
                    <a:pt x="506" y="1055"/>
                  </a:lnTo>
                  <a:lnTo>
                    <a:pt x="506" y="1645"/>
                  </a:lnTo>
                  <a:lnTo>
                    <a:pt x="506" y="1645"/>
                  </a:lnTo>
                  <a:lnTo>
                    <a:pt x="506" y="2362"/>
                  </a:lnTo>
                  <a:lnTo>
                    <a:pt x="464" y="3163"/>
                  </a:lnTo>
                  <a:lnTo>
                    <a:pt x="422" y="3585"/>
                  </a:lnTo>
                  <a:lnTo>
                    <a:pt x="338" y="4091"/>
                  </a:lnTo>
                  <a:lnTo>
                    <a:pt x="211" y="4596"/>
                  </a:lnTo>
                  <a:lnTo>
                    <a:pt x="85" y="5145"/>
                  </a:lnTo>
                  <a:lnTo>
                    <a:pt x="85" y="5145"/>
                  </a:lnTo>
                  <a:lnTo>
                    <a:pt x="43" y="5482"/>
                  </a:lnTo>
                  <a:lnTo>
                    <a:pt x="0" y="5904"/>
                  </a:lnTo>
                  <a:lnTo>
                    <a:pt x="43" y="6283"/>
                  </a:lnTo>
                  <a:lnTo>
                    <a:pt x="85" y="6620"/>
                  </a:lnTo>
                  <a:lnTo>
                    <a:pt x="85" y="6620"/>
                  </a:lnTo>
                  <a:lnTo>
                    <a:pt x="169" y="6831"/>
                  </a:lnTo>
                  <a:lnTo>
                    <a:pt x="296" y="7042"/>
                  </a:lnTo>
                  <a:lnTo>
                    <a:pt x="464" y="7169"/>
                  </a:lnTo>
                  <a:lnTo>
                    <a:pt x="675" y="7295"/>
                  </a:lnTo>
                  <a:lnTo>
                    <a:pt x="5524" y="64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1713875" y="4385950"/>
              <a:ext cx="110700" cy="110700"/>
            </a:xfrm>
            <a:custGeom>
              <a:avLst/>
              <a:gdLst/>
              <a:ahLst/>
              <a:cxnLst/>
              <a:rect l="l" t="t" r="r" b="b"/>
              <a:pathLst>
                <a:path w="4428" h="4428" extrusionOk="0">
                  <a:moveTo>
                    <a:pt x="2320" y="0"/>
                  </a:moveTo>
                  <a:lnTo>
                    <a:pt x="1898" y="43"/>
                  </a:lnTo>
                  <a:lnTo>
                    <a:pt x="1434" y="127"/>
                  </a:lnTo>
                  <a:lnTo>
                    <a:pt x="1055" y="296"/>
                  </a:lnTo>
                  <a:lnTo>
                    <a:pt x="717" y="591"/>
                  </a:lnTo>
                  <a:lnTo>
                    <a:pt x="422" y="886"/>
                  </a:lnTo>
                  <a:lnTo>
                    <a:pt x="211" y="1265"/>
                  </a:lnTo>
                  <a:lnTo>
                    <a:pt x="43" y="1645"/>
                  </a:lnTo>
                  <a:lnTo>
                    <a:pt x="1" y="2066"/>
                  </a:lnTo>
                  <a:lnTo>
                    <a:pt x="1" y="2530"/>
                  </a:lnTo>
                  <a:lnTo>
                    <a:pt x="127" y="2952"/>
                  </a:lnTo>
                  <a:lnTo>
                    <a:pt x="296" y="3374"/>
                  </a:lnTo>
                  <a:lnTo>
                    <a:pt x="549" y="3711"/>
                  </a:lnTo>
                  <a:lnTo>
                    <a:pt x="886" y="4006"/>
                  </a:lnTo>
                  <a:lnTo>
                    <a:pt x="1223" y="4217"/>
                  </a:lnTo>
                  <a:lnTo>
                    <a:pt x="1645" y="4343"/>
                  </a:lnTo>
                  <a:lnTo>
                    <a:pt x="2067" y="4428"/>
                  </a:lnTo>
                  <a:lnTo>
                    <a:pt x="2530" y="4428"/>
                  </a:lnTo>
                  <a:lnTo>
                    <a:pt x="2952" y="4301"/>
                  </a:lnTo>
                  <a:lnTo>
                    <a:pt x="3332" y="4133"/>
                  </a:lnTo>
                  <a:lnTo>
                    <a:pt x="3669" y="3880"/>
                  </a:lnTo>
                  <a:lnTo>
                    <a:pt x="3964" y="3542"/>
                  </a:lnTo>
                  <a:lnTo>
                    <a:pt x="4175" y="3163"/>
                  </a:lnTo>
                  <a:lnTo>
                    <a:pt x="4344" y="2783"/>
                  </a:lnTo>
                  <a:lnTo>
                    <a:pt x="4428" y="2362"/>
                  </a:lnTo>
                  <a:lnTo>
                    <a:pt x="4386" y="1898"/>
                  </a:lnTo>
                  <a:lnTo>
                    <a:pt x="4301" y="1476"/>
                  </a:lnTo>
                  <a:lnTo>
                    <a:pt x="4091" y="1055"/>
                  </a:lnTo>
                  <a:lnTo>
                    <a:pt x="3838" y="717"/>
                  </a:lnTo>
                  <a:lnTo>
                    <a:pt x="3542" y="464"/>
                  </a:lnTo>
                  <a:lnTo>
                    <a:pt x="3163" y="211"/>
                  </a:lnTo>
                  <a:lnTo>
                    <a:pt x="2783" y="85"/>
                  </a:lnTo>
                  <a:lnTo>
                    <a:pt x="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1745500" y="4393325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308" y="1"/>
                  </a:moveTo>
                  <a:lnTo>
                    <a:pt x="1055" y="43"/>
                  </a:lnTo>
                  <a:lnTo>
                    <a:pt x="802" y="85"/>
                  </a:lnTo>
                  <a:lnTo>
                    <a:pt x="591" y="211"/>
                  </a:lnTo>
                  <a:lnTo>
                    <a:pt x="422" y="338"/>
                  </a:lnTo>
                  <a:lnTo>
                    <a:pt x="253" y="507"/>
                  </a:lnTo>
                  <a:lnTo>
                    <a:pt x="127" y="717"/>
                  </a:lnTo>
                  <a:lnTo>
                    <a:pt x="43" y="928"/>
                  </a:lnTo>
                  <a:lnTo>
                    <a:pt x="0" y="1181"/>
                  </a:lnTo>
                  <a:lnTo>
                    <a:pt x="0" y="1392"/>
                  </a:lnTo>
                  <a:lnTo>
                    <a:pt x="85" y="1645"/>
                  </a:lnTo>
                  <a:lnTo>
                    <a:pt x="169" y="1856"/>
                  </a:lnTo>
                  <a:lnTo>
                    <a:pt x="338" y="2067"/>
                  </a:lnTo>
                  <a:lnTo>
                    <a:pt x="506" y="2235"/>
                  </a:lnTo>
                  <a:lnTo>
                    <a:pt x="675" y="2320"/>
                  </a:lnTo>
                  <a:lnTo>
                    <a:pt x="928" y="2404"/>
                  </a:lnTo>
                  <a:lnTo>
                    <a:pt x="1139" y="2446"/>
                  </a:lnTo>
                  <a:lnTo>
                    <a:pt x="1392" y="2446"/>
                  </a:lnTo>
                  <a:lnTo>
                    <a:pt x="1645" y="2404"/>
                  </a:lnTo>
                  <a:lnTo>
                    <a:pt x="1856" y="2277"/>
                  </a:lnTo>
                  <a:lnTo>
                    <a:pt x="2024" y="2151"/>
                  </a:lnTo>
                  <a:lnTo>
                    <a:pt x="2193" y="1982"/>
                  </a:lnTo>
                  <a:lnTo>
                    <a:pt x="2320" y="1771"/>
                  </a:lnTo>
                  <a:lnTo>
                    <a:pt x="2404" y="1561"/>
                  </a:lnTo>
                  <a:lnTo>
                    <a:pt x="2446" y="1308"/>
                  </a:lnTo>
                  <a:lnTo>
                    <a:pt x="2446" y="1055"/>
                  </a:lnTo>
                  <a:lnTo>
                    <a:pt x="2362" y="844"/>
                  </a:lnTo>
                  <a:lnTo>
                    <a:pt x="2277" y="591"/>
                  </a:lnTo>
                  <a:lnTo>
                    <a:pt x="2151" y="422"/>
                  </a:lnTo>
                  <a:lnTo>
                    <a:pt x="1940" y="254"/>
                  </a:lnTo>
                  <a:lnTo>
                    <a:pt x="1771" y="127"/>
                  </a:lnTo>
                  <a:lnTo>
                    <a:pt x="1518" y="43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1766575" y="4415475"/>
              <a:ext cx="19000" cy="17925"/>
            </a:xfrm>
            <a:custGeom>
              <a:avLst/>
              <a:gdLst/>
              <a:ahLst/>
              <a:cxnLst/>
              <a:rect l="l" t="t" r="r" b="b"/>
              <a:pathLst>
                <a:path w="760" h="717" extrusionOk="0">
                  <a:moveTo>
                    <a:pt x="338" y="0"/>
                  </a:moveTo>
                  <a:lnTo>
                    <a:pt x="212" y="42"/>
                  </a:lnTo>
                  <a:lnTo>
                    <a:pt x="85" y="127"/>
                  </a:lnTo>
                  <a:lnTo>
                    <a:pt x="43" y="253"/>
                  </a:lnTo>
                  <a:lnTo>
                    <a:pt x="1" y="422"/>
                  </a:lnTo>
                  <a:lnTo>
                    <a:pt x="85" y="548"/>
                  </a:lnTo>
                  <a:lnTo>
                    <a:pt x="169" y="632"/>
                  </a:lnTo>
                  <a:lnTo>
                    <a:pt x="296" y="717"/>
                  </a:lnTo>
                  <a:lnTo>
                    <a:pt x="422" y="717"/>
                  </a:lnTo>
                  <a:lnTo>
                    <a:pt x="591" y="675"/>
                  </a:lnTo>
                  <a:lnTo>
                    <a:pt x="675" y="590"/>
                  </a:lnTo>
                  <a:lnTo>
                    <a:pt x="718" y="464"/>
                  </a:lnTo>
                  <a:lnTo>
                    <a:pt x="760" y="295"/>
                  </a:lnTo>
                  <a:lnTo>
                    <a:pt x="675" y="169"/>
                  </a:lnTo>
                  <a:lnTo>
                    <a:pt x="591" y="42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2077550" y="4385950"/>
              <a:ext cx="110700" cy="110700"/>
            </a:xfrm>
            <a:custGeom>
              <a:avLst/>
              <a:gdLst/>
              <a:ahLst/>
              <a:cxnLst/>
              <a:rect l="l" t="t" r="r" b="b"/>
              <a:pathLst>
                <a:path w="4428" h="4428" extrusionOk="0">
                  <a:moveTo>
                    <a:pt x="2066" y="0"/>
                  </a:moveTo>
                  <a:lnTo>
                    <a:pt x="1645" y="85"/>
                  </a:lnTo>
                  <a:lnTo>
                    <a:pt x="1223" y="211"/>
                  </a:lnTo>
                  <a:lnTo>
                    <a:pt x="886" y="464"/>
                  </a:lnTo>
                  <a:lnTo>
                    <a:pt x="549" y="717"/>
                  </a:lnTo>
                  <a:lnTo>
                    <a:pt x="296" y="1055"/>
                  </a:lnTo>
                  <a:lnTo>
                    <a:pt x="127" y="1476"/>
                  </a:lnTo>
                  <a:lnTo>
                    <a:pt x="0" y="1898"/>
                  </a:lnTo>
                  <a:lnTo>
                    <a:pt x="0" y="2362"/>
                  </a:lnTo>
                  <a:lnTo>
                    <a:pt x="43" y="2783"/>
                  </a:lnTo>
                  <a:lnTo>
                    <a:pt x="211" y="3163"/>
                  </a:lnTo>
                  <a:lnTo>
                    <a:pt x="422" y="3542"/>
                  </a:lnTo>
                  <a:lnTo>
                    <a:pt x="717" y="3880"/>
                  </a:lnTo>
                  <a:lnTo>
                    <a:pt x="1054" y="4133"/>
                  </a:lnTo>
                  <a:lnTo>
                    <a:pt x="1434" y="4301"/>
                  </a:lnTo>
                  <a:lnTo>
                    <a:pt x="1898" y="4428"/>
                  </a:lnTo>
                  <a:lnTo>
                    <a:pt x="2319" y="4428"/>
                  </a:lnTo>
                  <a:lnTo>
                    <a:pt x="2783" y="4343"/>
                  </a:lnTo>
                  <a:lnTo>
                    <a:pt x="3163" y="4217"/>
                  </a:lnTo>
                  <a:lnTo>
                    <a:pt x="3542" y="4006"/>
                  </a:lnTo>
                  <a:lnTo>
                    <a:pt x="3837" y="3711"/>
                  </a:lnTo>
                  <a:lnTo>
                    <a:pt x="4090" y="3374"/>
                  </a:lnTo>
                  <a:lnTo>
                    <a:pt x="4301" y="2952"/>
                  </a:lnTo>
                  <a:lnTo>
                    <a:pt x="4385" y="2530"/>
                  </a:lnTo>
                  <a:lnTo>
                    <a:pt x="4428" y="2066"/>
                  </a:lnTo>
                  <a:lnTo>
                    <a:pt x="4343" y="1645"/>
                  </a:lnTo>
                  <a:lnTo>
                    <a:pt x="4175" y="1265"/>
                  </a:lnTo>
                  <a:lnTo>
                    <a:pt x="3964" y="886"/>
                  </a:lnTo>
                  <a:lnTo>
                    <a:pt x="3669" y="591"/>
                  </a:lnTo>
                  <a:lnTo>
                    <a:pt x="3331" y="296"/>
                  </a:lnTo>
                  <a:lnTo>
                    <a:pt x="2952" y="127"/>
                  </a:lnTo>
                  <a:lnTo>
                    <a:pt x="2530" y="43"/>
                  </a:lnTo>
                  <a:lnTo>
                    <a:pt x="20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2094400" y="4393325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139" y="1"/>
                  </a:moveTo>
                  <a:lnTo>
                    <a:pt x="929" y="43"/>
                  </a:lnTo>
                  <a:lnTo>
                    <a:pt x="718" y="127"/>
                  </a:lnTo>
                  <a:lnTo>
                    <a:pt x="507" y="254"/>
                  </a:lnTo>
                  <a:lnTo>
                    <a:pt x="338" y="422"/>
                  </a:lnTo>
                  <a:lnTo>
                    <a:pt x="170" y="591"/>
                  </a:lnTo>
                  <a:lnTo>
                    <a:pt x="85" y="844"/>
                  </a:lnTo>
                  <a:lnTo>
                    <a:pt x="43" y="1055"/>
                  </a:lnTo>
                  <a:lnTo>
                    <a:pt x="1" y="1308"/>
                  </a:lnTo>
                  <a:lnTo>
                    <a:pt x="43" y="1561"/>
                  </a:lnTo>
                  <a:lnTo>
                    <a:pt x="127" y="1771"/>
                  </a:lnTo>
                  <a:lnTo>
                    <a:pt x="254" y="1982"/>
                  </a:lnTo>
                  <a:lnTo>
                    <a:pt x="423" y="2151"/>
                  </a:lnTo>
                  <a:lnTo>
                    <a:pt x="591" y="2277"/>
                  </a:lnTo>
                  <a:lnTo>
                    <a:pt x="802" y="2404"/>
                  </a:lnTo>
                  <a:lnTo>
                    <a:pt x="1055" y="2446"/>
                  </a:lnTo>
                  <a:lnTo>
                    <a:pt x="1308" y="2446"/>
                  </a:lnTo>
                  <a:lnTo>
                    <a:pt x="1561" y="2404"/>
                  </a:lnTo>
                  <a:lnTo>
                    <a:pt x="1772" y="2320"/>
                  </a:lnTo>
                  <a:lnTo>
                    <a:pt x="1983" y="2235"/>
                  </a:lnTo>
                  <a:lnTo>
                    <a:pt x="2151" y="2067"/>
                  </a:lnTo>
                  <a:lnTo>
                    <a:pt x="2278" y="1856"/>
                  </a:lnTo>
                  <a:lnTo>
                    <a:pt x="2362" y="1645"/>
                  </a:lnTo>
                  <a:lnTo>
                    <a:pt x="2447" y="1392"/>
                  </a:lnTo>
                  <a:lnTo>
                    <a:pt x="2447" y="1181"/>
                  </a:lnTo>
                  <a:lnTo>
                    <a:pt x="2404" y="928"/>
                  </a:lnTo>
                  <a:lnTo>
                    <a:pt x="2320" y="717"/>
                  </a:lnTo>
                  <a:lnTo>
                    <a:pt x="2194" y="507"/>
                  </a:lnTo>
                  <a:lnTo>
                    <a:pt x="2067" y="338"/>
                  </a:lnTo>
                  <a:lnTo>
                    <a:pt x="1856" y="211"/>
                  </a:lnTo>
                  <a:lnTo>
                    <a:pt x="1645" y="85"/>
                  </a:lnTo>
                  <a:lnTo>
                    <a:pt x="1392" y="43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2116550" y="4415475"/>
              <a:ext cx="17950" cy="17925"/>
            </a:xfrm>
            <a:custGeom>
              <a:avLst/>
              <a:gdLst/>
              <a:ahLst/>
              <a:cxnLst/>
              <a:rect l="l" t="t" r="r" b="b"/>
              <a:pathLst>
                <a:path w="718" h="717" extrusionOk="0">
                  <a:moveTo>
                    <a:pt x="253" y="0"/>
                  </a:moveTo>
                  <a:lnTo>
                    <a:pt x="127" y="42"/>
                  </a:lnTo>
                  <a:lnTo>
                    <a:pt x="43" y="169"/>
                  </a:lnTo>
                  <a:lnTo>
                    <a:pt x="0" y="295"/>
                  </a:lnTo>
                  <a:lnTo>
                    <a:pt x="0" y="464"/>
                  </a:lnTo>
                  <a:lnTo>
                    <a:pt x="43" y="590"/>
                  </a:lnTo>
                  <a:lnTo>
                    <a:pt x="169" y="675"/>
                  </a:lnTo>
                  <a:lnTo>
                    <a:pt x="296" y="717"/>
                  </a:lnTo>
                  <a:lnTo>
                    <a:pt x="422" y="717"/>
                  </a:lnTo>
                  <a:lnTo>
                    <a:pt x="549" y="632"/>
                  </a:lnTo>
                  <a:lnTo>
                    <a:pt x="675" y="548"/>
                  </a:lnTo>
                  <a:lnTo>
                    <a:pt x="717" y="422"/>
                  </a:lnTo>
                  <a:lnTo>
                    <a:pt x="717" y="253"/>
                  </a:lnTo>
                  <a:lnTo>
                    <a:pt x="633" y="127"/>
                  </a:lnTo>
                  <a:lnTo>
                    <a:pt x="549" y="4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1592650" y="4084475"/>
              <a:ext cx="3200" cy="3175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1" y="0"/>
                  </a:moveTo>
                  <a:lnTo>
                    <a:pt x="43" y="127"/>
                  </a:lnTo>
                  <a:lnTo>
                    <a:pt x="127" y="127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1592650" y="4084475"/>
              <a:ext cx="3200" cy="3175"/>
            </a:xfrm>
            <a:custGeom>
              <a:avLst/>
              <a:gdLst/>
              <a:ahLst/>
              <a:cxnLst/>
              <a:rect l="l" t="t" r="r" b="b"/>
              <a:pathLst>
                <a:path w="128" h="12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127" y="127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1578950" y="4037025"/>
              <a:ext cx="16900" cy="48525"/>
            </a:xfrm>
            <a:custGeom>
              <a:avLst/>
              <a:gdLst/>
              <a:ahLst/>
              <a:cxnLst/>
              <a:rect l="l" t="t" r="r" b="b"/>
              <a:pathLst>
                <a:path w="676" h="1941" extrusionOk="0">
                  <a:moveTo>
                    <a:pt x="43" y="1"/>
                  </a:moveTo>
                  <a:lnTo>
                    <a:pt x="0" y="43"/>
                  </a:lnTo>
                  <a:lnTo>
                    <a:pt x="0" y="85"/>
                  </a:lnTo>
                  <a:lnTo>
                    <a:pt x="253" y="1055"/>
                  </a:lnTo>
                  <a:lnTo>
                    <a:pt x="380" y="1519"/>
                  </a:lnTo>
                  <a:lnTo>
                    <a:pt x="549" y="1898"/>
                  </a:lnTo>
                  <a:lnTo>
                    <a:pt x="675" y="1941"/>
                  </a:lnTo>
                  <a:lnTo>
                    <a:pt x="591" y="1477"/>
                  </a:lnTo>
                  <a:lnTo>
                    <a:pt x="464" y="1013"/>
                  </a:lnTo>
                  <a:lnTo>
                    <a:pt x="127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1578950" y="4037025"/>
              <a:ext cx="16900" cy="48525"/>
            </a:xfrm>
            <a:custGeom>
              <a:avLst/>
              <a:gdLst/>
              <a:ahLst/>
              <a:cxnLst/>
              <a:rect l="l" t="t" r="r" b="b"/>
              <a:pathLst>
                <a:path w="676" h="1941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0" y="4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53" y="1055"/>
                  </a:lnTo>
                  <a:lnTo>
                    <a:pt x="253" y="1055"/>
                  </a:lnTo>
                  <a:lnTo>
                    <a:pt x="380" y="1519"/>
                  </a:lnTo>
                  <a:lnTo>
                    <a:pt x="549" y="1898"/>
                  </a:lnTo>
                  <a:lnTo>
                    <a:pt x="675" y="1941"/>
                  </a:lnTo>
                  <a:lnTo>
                    <a:pt x="675" y="1941"/>
                  </a:lnTo>
                  <a:lnTo>
                    <a:pt x="591" y="1477"/>
                  </a:lnTo>
                  <a:lnTo>
                    <a:pt x="464" y="1013"/>
                  </a:lnTo>
                  <a:lnTo>
                    <a:pt x="464" y="101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1602150" y="4118200"/>
              <a:ext cx="12675" cy="36925"/>
            </a:xfrm>
            <a:custGeom>
              <a:avLst/>
              <a:gdLst/>
              <a:ahLst/>
              <a:cxnLst/>
              <a:rect l="l" t="t" r="r" b="b"/>
              <a:pathLst>
                <a:path w="507" h="1477" extrusionOk="0">
                  <a:moveTo>
                    <a:pt x="42" y="1"/>
                  </a:moveTo>
                  <a:lnTo>
                    <a:pt x="0" y="85"/>
                  </a:lnTo>
                  <a:lnTo>
                    <a:pt x="169" y="802"/>
                  </a:lnTo>
                  <a:lnTo>
                    <a:pt x="253" y="1139"/>
                  </a:lnTo>
                  <a:lnTo>
                    <a:pt x="295" y="1308"/>
                  </a:lnTo>
                  <a:lnTo>
                    <a:pt x="295" y="1392"/>
                  </a:lnTo>
                  <a:lnTo>
                    <a:pt x="380" y="1476"/>
                  </a:lnTo>
                  <a:lnTo>
                    <a:pt x="464" y="1476"/>
                  </a:lnTo>
                  <a:lnTo>
                    <a:pt x="506" y="1392"/>
                  </a:lnTo>
                  <a:lnTo>
                    <a:pt x="464" y="1308"/>
                  </a:lnTo>
                  <a:lnTo>
                    <a:pt x="422" y="1139"/>
                  </a:lnTo>
                  <a:lnTo>
                    <a:pt x="337" y="760"/>
                  </a:lnTo>
                  <a:lnTo>
                    <a:pt x="127" y="4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1602150" y="4118200"/>
              <a:ext cx="12675" cy="36925"/>
            </a:xfrm>
            <a:custGeom>
              <a:avLst/>
              <a:gdLst/>
              <a:ahLst/>
              <a:cxnLst/>
              <a:rect l="l" t="t" r="r" b="b"/>
              <a:pathLst>
                <a:path w="507" h="1477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253" y="1139"/>
                  </a:lnTo>
                  <a:lnTo>
                    <a:pt x="253" y="1139"/>
                  </a:lnTo>
                  <a:lnTo>
                    <a:pt x="295" y="1308"/>
                  </a:lnTo>
                  <a:lnTo>
                    <a:pt x="295" y="1308"/>
                  </a:lnTo>
                  <a:lnTo>
                    <a:pt x="295" y="1392"/>
                  </a:lnTo>
                  <a:lnTo>
                    <a:pt x="380" y="1476"/>
                  </a:lnTo>
                  <a:lnTo>
                    <a:pt x="380" y="1476"/>
                  </a:lnTo>
                  <a:lnTo>
                    <a:pt x="422" y="1476"/>
                  </a:lnTo>
                  <a:lnTo>
                    <a:pt x="422" y="1476"/>
                  </a:lnTo>
                  <a:lnTo>
                    <a:pt x="464" y="1476"/>
                  </a:lnTo>
                  <a:lnTo>
                    <a:pt x="464" y="1476"/>
                  </a:lnTo>
                  <a:lnTo>
                    <a:pt x="506" y="1392"/>
                  </a:lnTo>
                  <a:lnTo>
                    <a:pt x="464" y="1308"/>
                  </a:lnTo>
                  <a:lnTo>
                    <a:pt x="464" y="1308"/>
                  </a:lnTo>
                  <a:lnTo>
                    <a:pt x="422" y="1139"/>
                  </a:lnTo>
                  <a:lnTo>
                    <a:pt x="422" y="1139"/>
                  </a:lnTo>
                  <a:lnTo>
                    <a:pt x="337" y="760"/>
                  </a:lnTo>
                  <a:lnTo>
                    <a:pt x="337" y="760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1630600" y="4090800"/>
              <a:ext cx="9525" cy="27425"/>
            </a:xfrm>
            <a:custGeom>
              <a:avLst/>
              <a:gdLst/>
              <a:ahLst/>
              <a:cxnLst/>
              <a:rect l="l" t="t" r="r" b="b"/>
              <a:pathLst>
                <a:path w="381" h="1097" extrusionOk="0">
                  <a:moveTo>
                    <a:pt x="1" y="0"/>
                  </a:moveTo>
                  <a:lnTo>
                    <a:pt x="43" y="422"/>
                  </a:lnTo>
                  <a:lnTo>
                    <a:pt x="127" y="759"/>
                  </a:lnTo>
                  <a:lnTo>
                    <a:pt x="169" y="886"/>
                  </a:lnTo>
                  <a:lnTo>
                    <a:pt x="254" y="1054"/>
                  </a:lnTo>
                  <a:lnTo>
                    <a:pt x="296" y="1097"/>
                  </a:lnTo>
                  <a:lnTo>
                    <a:pt x="338" y="1054"/>
                  </a:lnTo>
                  <a:lnTo>
                    <a:pt x="380" y="886"/>
                  </a:lnTo>
                  <a:lnTo>
                    <a:pt x="338" y="675"/>
                  </a:lnTo>
                  <a:lnTo>
                    <a:pt x="254" y="380"/>
                  </a:lnTo>
                  <a:lnTo>
                    <a:pt x="169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1630600" y="4090800"/>
              <a:ext cx="9525" cy="27425"/>
            </a:xfrm>
            <a:custGeom>
              <a:avLst/>
              <a:gdLst/>
              <a:ahLst/>
              <a:cxnLst/>
              <a:rect l="l" t="t" r="r" b="b"/>
              <a:pathLst>
                <a:path w="381" h="10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127" y="759"/>
                  </a:lnTo>
                  <a:lnTo>
                    <a:pt x="127" y="759"/>
                  </a:lnTo>
                  <a:lnTo>
                    <a:pt x="169" y="886"/>
                  </a:lnTo>
                  <a:lnTo>
                    <a:pt x="169" y="886"/>
                  </a:lnTo>
                  <a:lnTo>
                    <a:pt x="254" y="1054"/>
                  </a:lnTo>
                  <a:lnTo>
                    <a:pt x="254" y="1054"/>
                  </a:lnTo>
                  <a:lnTo>
                    <a:pt x="296" y="1097"/>
                  </a:lnTo>
                  <a:lnTo>
                    <a:pt x="296" y="1097"/>
                  </a:lnTo>
                  <a:lnTo>
                    <a:pt x="338" y="1054"/>
                  </a:lnTo>
                  <a:lnTo>
                    <a:pt x="338" y="1054"/>
                  </a:lnTo>
                  <a:lnTo>
                    <a:pt x="338" y="1054"/>
                  </a:lnTo>
                  <a:lnTo>
                    <a:pt x="380" y="886"/>
                  </a:lnTo>
                  <a:lnTo>
                    <a:pt x="380" y="886"/>
                  </a:lnTo>
                  <a:lnTo>
                    <a:pt x="338" y="675"/>
                  </a:lnTo>
                  <a:lnTo>
                    <a:pt x="338" y="675"/>
                  </a:lnTo>
                  <a:lnTo>
                    <a:pt x="254" y="380"/>
                  </a:lnTo>
                  <a:lnTo>
                    <a:pt x="254" y="380"/>
                  </a:lnTo>
                  <a:lnTo>
                    <a:pt x="169" y="4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1629550" y="4081300"/>
              <a:ext cx="5300" cy="10575"/>
            </a:xfrm>
            <a:custGeom>
              <a:avLst/>
              <a:gdLst/>
              <a:ahLst/>
              <a:cxnLst/>
              <a:rect l="l" t="t" r="r" b="b"/>
              <a:pathLst>
                <a:path w="212" h="423" extrusionOk="0">
                  <a:moveTo>
                    <a:pt x="43" y="1"/>
                  </a:moveTo>
                  <a:lnTo>
                    <a:pt x="0" y="43"/>
                  </a:lnTo>
                  <a:lnTo>
                    <a:pt x="0" y="85"/>
                  </a:lnTo>
                  <a:lnTo>
                    <a:pt x="43" y="380"/>
                  </a:lnTo>
                  <a:lnTo>
                    <a:pt x="211" y="423"/>
                  </a:lnTo>
                  <a:lnTo>
                    <a:pt x="127" y="43"/>
                  </a:lnTo>
                  <a:lnTo>
                    <a:pt x="85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1629550" y="4081300"/>
              <a:ext cx="5300" cy="10575"/>
            </a:xfrm>
            <a:custGeom>
              <a:avLst/>
              <a:gdLst/>
              <a:ahLst/>
              <a:cxnLst/>
              <a:rect l="l" t="t" r="r" b="b"/>
              <a:pathLst>
                <a:path w="212" h="423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0" y="4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43" y="380"/>
                  </a:lnTo>
                  <a:lnTo>
                    <a:pt x="211" y="423"/>
                  </a:lnTo>
                  <a:lnTo>
                    <a:pt x="211" y="42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1700175" y="4207800"/>
              <a:ext cx="13725" cy="51675"/>
            </a:xfrm>
            <a:custGeom>
              <a:avLst/>
              <a:gdLst/>
              <a:ahLst/>
              <a:cxnLst/>
              <a:rect l="l" t="t" r="r" b="b"/>
              <a:pathLst>
                <a:path w="549" h="2067" extrusionOk="0">
                  <a:moveTo>
                    <a:pt x="43" y="1"/>
                  </a:moveTo>
                  <a:lnTo>
                    <a:pt x="0" y="43"/>
                  </a:lnTo>
                  <a:lnTo>
                    <a:pt x="169" y="1055"/>
                  </a:lnTo>
                  <a:lnTo>
                    <a:pt x="253" y="1561"/>
                  </a:lnTo>
                  <a:lnTo>
                    <a:pt x="338" y="1814"/>
                  </a:lnTo>
                  <a:lnTo>
                    <a:pt x="422" y="2025"/>
                  </a:lnTo>
                  <a:lnTo>
                    <a:pt x="464" y="2067"/>
                  </a:lnTo>
                  <a:lnTo>
                    <a:pt x="506" y="2067"/>
                  </a:lnTo>
                  <a:lnTo>
                    <a:pt x="549" y="2025"/>
                  </a:lnTo>
                  <a:lnTo>
                    <a:pt x="549" y="1772"/>
                  </a:lnTo>
                  <a:lnTo>
                    <a:pt x="506" y="1519"/>
                  </a:lnTo>
                  <a:lnTo>
                    <a:pt x="380" y="101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1700175" y="4207800"/>
              <a:ext cx="13725" cy="51675"/>
            </a:xfrm>
            <a:custGeom>
              <a:avLst/>
              <a:gdLst/>
              <a:ahLst/>
              <a:cxnLst/>
              <a:rect l="l" t="t" r="r" b="b"/>
              <a:pathLst>
                <a:path w="549" h="2067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43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69" y="1055"/>
                  </a:lnTo>
                  <a:lnTo>
                    <a:pt x="169" y="1055"/>
                  </a:lnTo>
                  <a:lnTo>
                    <a:pt x="253" y="1561"/>
                  </a:lnTo>
                  <a:lnTo>
                    <a:pt x="338" y="1814"/>
                  </a:lnTo>
                  <a:lnTo>
                    <a:pt x="422" y="2025"/>
                  </a:lnTo>
                  <a:lnTo>
                    <a:pt x="422" y="2025"/>
                  </a:lnTo>
                  <a:lnTo>
                    <a:pt x="464" y="2067"/>
                  </a:lnTo>
                  <a:lnTo>
                    <a:pt x="464" y="2067"/>
                  </a:lnTo>
                  <a:lnTo>
                    <a:pt x="506" y="2067"/>
                  </a:lnTo>
                  <a:lnTo>
                    <a:pt x="549" y="2025"/>
                  </a:lnTo>
                  <a:lnTo>
                    <a:pt x="549" y="2025"/>
                  </a:lnTo>
                  <a:lnTo>
                    <a:pt x="549" y="1772"/>
                  </a:lnTo>
                  <a:lnTo>
                    <a:pt x="506" y="1519"/>
                  </a:lnTo>
                  <a:lnTo>
                    <a:pt x="380" y="1013"/>
                  </a:lnTo>
                  <a:lnTo>
                    <a:pt x="380" y="1013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1715975" y="4284750"/>
              <a:ext cx="13750" cy="36925"/>
            </a:xfrm>
            <a:custGeom>
              <a:avLst/>
              <a:gdLst/>
              <a:ahLst/>
              <a:cxnLst/>
              <a:rect l="l" t="t" r="r" b="b"/>
              <a:pathLst>
                <a:path w="550" h="1477" extrusionOk="0">
                  <a:moveTo>
                    <a:pt x="43" y="1"/>
                  </a:moveTo>
                  <a:lnTo>
                    <a:pt x="1" y="43"/>
                  </a:lnTo>
                  <a:lnTo>
                    <a:pt x="170" y="717"/>
                  </a:lnTo>
                  <a:lnTo>
                    <a:pt x="254" y="1055"/>
                  </a:lnTo>
                  <a:lnTo>
                    <a:pt x="296" y="1266"/>
                  </a:lnTo>
                  <a:lnTo>
                    <a:pt x="380" y="1434"/>
                  </a:lnTo>
                  <a:lnTo>
                    <a:pt x="380" y="1476"/>
                  </a:lnTo>
                  <a:lnTo>
                    <a:pt x="465" y="1476"/>
                  </a:lnTo>
                  <a:lnTo>
                    <a:pt x="549" y="1434"/>
                  </a:lnTo>
                  <a:lnTo>
                    <a:pt x="549" y="1350"/>
                  </a:lnTo>
                  <a:lnTo>
                    <a:pt x="507" y="1181"/>
                  </a:lnTo>
                  <a:lnTo>
                    <a:pt x="465" y="1013"/>
                  </a:lnTo>
                  <a:lnTo>
                    <a:pt x="338" y="675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1715975" y="4284750"/>
              <a:ext cx="13750" cy="36925"/>
            </a:xfrm>
            <a:custGeom>
              <a:avLst/>
              <a:gdLst/>
              <a:ahLst/>
              <a:cxnLst/>
              <a:rect l="l" t="t" r="r" b="b"/>
              <a:pathLst>
                <a:path w="550" h="1477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70" y="717"/>
                  </a:lnTo>
                  <a:lnTo>
                    <a:pt x="170" y="717"/>
                  </a:lnTo>
                  <a:lnTo>
                    <a:pt x="254" y="1055"/>
                  </a:lnTo>
                  <a:lnTo>
                    <a:pt x="254" y="1055"/>
                  </a:lnTo>
                  <a:lnTo>
                    <a:pt x="296" y="1266"/>
                  </a:lnTo>
                  <a:lnTo>
                    <a:pt x="380" y="1434"/>
                  </a:lnTo>
                  <a:lnTo>
                    <a:pt x="380" y="1434"/>
                  </a:lnTo>
                  <a:lnTo>
                    <a:pt x="380" y="1476"/>
                  </a:lnTo>
                  <a:lnTo>
                    <a:pt x="465" y="1476"/>
                  </a:lnTo>
                  <a:lnTo>
                    <a:pt x="465" y="1476"/>
                  </a:lnTo>
                  <a:lnTo>
                    <a:pt x="549" y="1434"/>
                  </a:lnTo>
                  <a:lnTo>
                    <a:pt x="549" y="1350"/>
                  </a:lnTo>
                  <a:lnTo>
                    <a:pt x="549" y="1350"/>
                  </a:lnTo>
                  <a:lnTo>
                    <a:pt x="507" y="1181"/>
                  </a:lnTo>
                  <a:lnTo>
                    <a:pt x="465" y="1013"/>
                  </a:lnTo>
                  <a:lnTo>
                    <a:pt x="465" y="1013"/>
                  </a:lnTo>
                  <a:lnTo>
                    <a:pt x="338" y="675"/>
                  </a:lnTo>
                  <a:lnTo>
                    <a:pt x="338" y="675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1681200" y="4281600"/>
              <a:ext cx="13725" cy="31650"/>
            </a:xfrm>
            <a:custGeom>
              <a:avLst/>
              <a:gdLst/>
              <a:ahLst/>
              <a:cxnLst/>
              <a:rect l="l" t="t" r="r" b="b"/>
              <a:pathLst>
                <a:path w="549" h="1266" extrusionOk="0">
                  <a:moveTo>
                    <a:pt x="0" y="0"/>
                  </a:moveTo>
                  <a:lnTo>
                    <a:pt x="0" y="42"/>
                  </a:lnTo>
                  <a:lnTo>
                    <a:pt x="0" y="380"/>
                  </a:lnTo>
                  <a:lnTo>
                    <a:pt x="127" y="675"/>
                  </a:lnTo>
                  <a:lnTo>
                    <a:pt x="253" y="1012"/>
                  </a:lnTo>
                  <a:lnTo>
                    <a:pt x="338" y="1139"/>
                  </a:lnTo>
                  <a:lnTo>
                    <a:pt x="464" y="1265"/>
                  </a:lnTo>
                  <a:lnTo>
                    <a:pt x="506" y="1265"/>
                  </a:lnTo>
                  <a:lnTo>
                    <a:pt x="549" y="1223"/>
                  </a:lnTo>
                  <a:lnTo>
                    <a:pt x="549" y="1181"/>
                  </a:lnTo>
                  <a:lnTo>
                    <a:pt x="506" y="1054"/>
                  </a:lnTo>
                  <a:lnTo>
                    <a:pt x="422" y="886"/>
                  </a:lnTo>
                  <a:lnTo>
                    <a:pt x="253" y="633"/>
                  </a:lnTo>
                  <a:lnTo>
                    <a:pt x="169" y="33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1681200" y="4281600"/>
              <a:ext cx="13725" cy="31650"/>
            </a:xfrm>
            <a:custGeom>
              <a:avLst/>
              <a:gdLst/>
              <a:ahLst/>
              <a:cxnLst/>
              <a:rect l="l" t="t" r="r" b="b"/>
              <a:pathLst>
                <a:path w="549" h="1266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253" y="1012"/>
                  </a:lnTo>
                  <a:lnTo>
                    <a:pt x="253" y="1012"/>
                  </a:lnTo>
                  <a:lnTo>
                    <a:pt x="338" y="1139"/>
                  </a:lnTo>
                  <a:lnTo>
                    <a:pt x="338" y="1139"/>
                  </a:lnTo>
                  <a:lnTo>
                    <a:pt x="464" y="1265"/>
                  </a:lnTo>
                  <a:lnTo>
                    <a:pt x="464" y="1265"/>
                  </a:lnTo>
                  <a:lnTo>
                    <a:pt x="506" y="1265"/>
                  </a:lnTo>
                  <a:lnTo>
                    <a:pt x="506" y="1265"/>
                  </a:lnTo>
                  <a:lnTo>
                    <a:pt x="549" y="1223"/>
                  </a:lnTo>
                  <a:lnTo>
                    <a:pt x="549" y="1181"/>
                  </a:lnTo>
                  <a:lnTo>
                    <a:pt x="549" y="1181"/>
                  </a:lnTo>
                  <a:lnTo>
                    <a:pt x="506" y="1054"/>
                  </a:lnTo>
                  <a:lnTo>
                    <a:pt x="506" y="1054"/>
                  </a:lnTo>
                  <a:lnTo>
                    <a:pt x="422" y="886"/>
                  </a:lnTo>
                  <a:lnTo>
                    <a:pt x="422" y="886"/>
                  </a:lnTo>
                  <a:lnTo>
                    <a:pt x="253" y="633"/>
                  </a:lnTo>
                  <a:lnTo>
                    <a:pt x="253" y="633"/>
                  </a:lnTo>
                  <a:lnTo>
                    <a:pt x="169" y="337"/>
                  </a:lnTo>
                  <a:lnTo>
                    <a:pt x="169" y="337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1883600" y="4082375"/>
              <a:ext cx="6350" cy="24250"/>
            </a:xfrm>
            <a:custGeom>
              <a:avLst/>
              <a:gdLst/>
              <a:ahLst/>
              <a:cxnLst/>
              <a:rect l="l" t="t" r="r" b="b"/>
              <a:pathLst>
                <a:path w="254" h="970" extrusionOk="0">
                  <a:moveTo>
                    <a:pt x="84" y="0"/>
                  </a:moveTo>
                  <a:lnTo>
                    <a:pt x="42" y="42"/>
                  </a:lnTo>
                  <a:lnTo>
                    <a:pt x="0" y="506"/>
                  </a:lnTo>
                  <a:lnTo>
                    <a:pt x="0" y="717"/>
                  </a:lnTo>
                  <a:lnTo>
                    <a:pt x="0" y="928"/>
                  </a:lnTo>
                  <a:lnTo>
                    <a:pt x="42" y="970"/>
                  </a:lnTo>
                  <a:lnTo>
                    <a:pt x="84" y="970"/>
                  </a:lnTo>
                  <a:lnTo>
                    <a:pt x="127" y="928"/>
                  </a:lnTo>
                  <a:lnTo>
                    <a:pt x="211" y="759"/>
                  </a:lnTo>
                  <a:lnTo>
                    <a:pt x="253" y="548"/>
                  </a:lnTo>
                  <a:lnTo>
                    <a:pt x="253" y="8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1883600" y="4082375"/>
              <a:ext cx="6350" cy="24250"/>
            </a:xfrm>
            <a:custGeom>
              <a:avLst/>
              <a:gdLst/>
              <a:ahLst/>
              <a:cxnLst/>
              <a:rect l="l" t="t" r="r" b="b"/>
              <a:pathLst>
                <a:path w="254" h="970" fill="none" extrusionOk="0">
                  <a:moveTo>
                    <a:pt x="84" y="0"/>
                  </a:moveTo>
                  <a:lnTo>
                    <a:pt x="84" y="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0" y="506"/>
                  </a:lnTo>
                  <a:lnTo>
                    <a:pt x="0" y="717"/>
                  </a:lnTo>
                  <a:lnTo>
                    <a:pt x="0" y="928"/>
                  </a:lnTo>
                  <a:lnTo>
                    <a:pt x="0" y="928"/>
                  </a:lnTo>
                  <a:lnTo>
                    <a:pt x="42" y="970"/>
                  </a:lnTo>
                  <a:lnTo>
                    <a:pt x="84" y="970"/>
                  </a:lnTo>
                  <a:lnTo>
                    <a:pt x="84" y="970"/>
                  </a:lnTo>
                  <a:lnTo>
                    <a:pt x="127" y="928"/>
                  </a:lnTo>
                  <a:lnTo>
                    <a:pt x="127" y="928"/>
                  </a:lnTo>
                  <a:lnTo>
                    <a:pt x="211" y="759"/>
                  </a:lnTo>
                  <a:lnTo>
                    <a:pt x="253" y="548"/>
                  </a:lnTo>
                  <a:lnTo>
                    <a:pt x="253" y="548"/>
                  </a:lnTo>
                  <a:lnTo>
                    <a:pt x="253" y="84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1885700" y="4059175"/>
              <a:ext cx="6350" cy="25325"/>
            </a:xfrm>
            <a:custGeom>
              <a:avLst/>
              <a:gdLst/>
              <a:ahLst/>
              <a:cxnLst/>
              <a:rect l="l" t="t" r="r" b="b"/>
              <a:pathLst>
                <a:path w="254" h="1013" extrusionOk="0">
                  <a:moveTo>
                    <a:pt x="169" y="0"/>
                  </a:moveTo>
                  <a:lnTo>
                    <a:pt x="127" y="43"/>
                  </a:lnTo>
                  <a:lnTo>
                    <a:pt x="85" y="85"/>
                  </a:lnTo>
                  <a:lnTo>
                    <a:pt x="0" y="928"/>
                  </a:lnTo>
                  <a:lnTo>
                    <a:pt x="169" y="1012"/>
                  </a:lnTo>
                  <a:lnTo>
                    <a:pt x="253" y="8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1885700" y="4059175"/>
              <a:ext cx="6350" cy="25325"/>
            </a:xfrm>
            <a:custGeom>
              <a:avLst/>
              <a:gdLst/>
              <a:ahLst/>
              <a:cxnLst/>
              <a:rect l="l" t="t" r="r" b="b"/>
              <a:pathLst>
                <a:path w="254" h="1013" fill="none" extrusionOk="0">
                  <a:moveTo>
                    <a:pt x="169" y="0"/>
                  </a:moveTo>
                  <a:lnTo>
                    <a:pt x="169" y="0"/>
                  </a:lnTo>
                  <a:lnTo>
                    <a:pt x="127" y="43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0" y="928"/>
                  </a:lnTo>
                  <a:lnTo>
                    <a:pt x="169" y="1012"/>
                  </a:lnTo>
                  <a:lnTo>
                    <a:pt x="169" y="1012"/>
                  </a:lnTo>
                  <a:lnTo>
                    <a:pt x="169" y="1012"/>
                  </a:lnTo>
                  <a:lnTo>
                    <a:pt x="169" y="1012"/>
                  </a:lnTo>
                  <a:lnTo>
                    <a:pt x="253" y="85"/>
                  </a:lnTo>
                  <a:lnTo>
                    <a:pt x="253" y="85"/>
                  </a:lnTo>
                  <a:lnTo>
                    <a:pt x="253" y="0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1872000" y="4151925"/>
              <a:ext cx="5300" cy="22175"/>
            </a:xfrm>
            <a:custGeom>
              <a:avLst/>
              <a:gdLst/>
              <a:ahLst/>
              <a:cxnLst/>
              <a:rect l="l" t="t" r="r" b="b"/>
              <a:pathLst>
                <a:path w="212" h="887" extrusionOk="0">
                  <a:moveTo>
                    <a:pt x="42" y="1"/>
                  </a:moveTo>
                  <a:lnTo>
                    <a:pt x="42" y="43"/>
                  </a:lnTo>
                  <a:lnTo>
                    <a:pt x="42" y="423"/>
                  </a:lnTo>
                  <a:lnTo>
                    <a:pt x="0" y="591"/>
                  </a:lnTo>
                  <a:lnTo>
                    <a:pt x="0" y="718"/>
                  </a:lnTo>
                  <a:lnTo>
                    <a:pt x="42" y="802"/>
                  </a:lnTo>
                  <a:lnTo>
                    <a:pt x="42" y="844"/>
                  </a:lnTo>
                  <a:lnTo>
                    <a:pt x="127" y="886"/>
                  </a:lnTo>
                  <a:lnTo>
                    <a:pt x="169" y="844"/>
                  </a:lnTo>
                  <a:lnTo>
                    <a:pt x="211" y="802"/>
                  </a:lnTo>
                  <a:lnTo>
                    <a:pt x="211" y="718"/>
                  </a:lnTo>
                  <a:lnTo>
                    <a:pt x="211" y="591"/>
                  </a:lnTo>
                  <a:lnTo>
                    <a:pt x="211" y="423"/>
                  </a:lnTo>
                  <a:lnTo>
                    <a:pt x="169" y="43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1872000" y="4151925"/>
              <a:ext cx="5300" cy="22175"/>
            </a:xfrm>
            <a:custGeom>
              <a:avLst/>
              <a:gdLst/>
              <a:ahLst/>
              <a:cxnLst/>
              <a:rect l="l" t="t" r="r" b="b"/>
              <a:pathLst>
                <a:path w="212" h="887" fill="none" extrusionOk="0">
                  <a:moveTo>
                    <a:pt x="127" y="1"/>
                  </a:moveTo>
                  <a:lnTo>
                    <a:pt x="127" y="1"/>
                  </a:lnTo>
                  <a:lnTo>
                    <a:pt x="42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23"/>
                  </a:lnTo>
                  <a:lnTo>
                    <a:pt x="42" y="423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0" y="718"/>
                  </a:lnTo>
                  <a:lnTo>
                    <a:pt x="42" y="802"/>
                  </a:lnTo>
                  <a:lnTo>
                    <a:pt x="42" y="802"/>
                  </a:lnTo>
                  <a:lnTo>
                    <a:pt x="42" y="844"/>
                  </a:lnTo>
                  <a:lnTo>
                    <a:pt x="127" y="886"/>
                  </a:lnTo>
                  <a:lnTo>
                    <a:pt x="127" y="886"/>
                  </a:lnTo>
                  <a:lnTo>
                    <a:pt x="169" y="844"/>
                  </a:lnTo>
                  <a:lnTo>
                    <a:pt x="211" y="802"/>
                  </a:lnTo>
                  <a:lnTo>
                    <a:pt x="211" y="802"/>
                  </a:lnTo>
                  <a:lnTo>
                    <a:pt x="211" y="718"/>
                  </a:lnTo>
                  <a:lnTo>
                    <a:pt x="211" y="591"/>
                  </a:lnTo>
                  <a:lnTo>
                    <a:pt x="211" y="591"/>
                  </a:lnTo>
                  <a:lnTo>
                    <a:pt x="211" y="423"/>
                  </a:lnTo>
                  <a:lnTo>
                    <a:pt x="211" y="42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69" y="1"/>
                  </a:lnTo>
                  <a:lnTo>
                    <a:pt x="1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1905725" y="4144550"/>
              <a:ext cx="4250" cy="25325"/>
            </a:xfrm>
            <a:custGeom>
              <a:avLst/>
              <a:gdLst/>
              <a:ahLst/>
              <a:cxnLst/>
              <a:rect l="l" t="t" r="r" b="b"/>
              <a:pathLst>
                <a:path w="170" h="1013" extrusionOk="0">
                  <a:moveTo>
                    <a:pt x="43" y="1"/>
                  </a:moveTo>
                  <a:lnTo>
                    <a:pt x="1" y="43"/>
                  </a:lnTo>
                  <a:lnTo>
                    <a:pt x="1" y="507"/>
                  </a:lnTo>
                  <a:lnTo>
                    <a:pt x="1" y="760"/>
                  </a:lnTo>
                  <a:lnTo>
                    <a:pt x="1" y="886"/>
                  </a:lnTo>
                  <a:lnTo>
                    <a:pt x="43" y="971"/>
                  </a:lnTo>
                  <a:lnTo>
                    <a:pt x="85" y="1013"/>
                  </a:lnTo>
                  <a:lnTo>
                    <a:pt x="127" y="971"/>
                  </a:lnTo>
                  <a:lnTo>
                    <a:pt x="169" y="886"/>
                  </a:lnTo>
                  <a:lnTo>
                    <a:pt x="169" y="760"/>
                  </a:lnTo>
                  <a:lnTo>
                    <a:pt x="169" y="507"/>
                  </a:lnTo>
                  <a:lnTo>
                    <a:pt x="169" y="4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1905725" y="4144550"/>
              <a:ext cx="4250" cy="25325"/>
            </a:xfrm>
            <a:custGeom>
              <a:avLst/>
              <a:gdLst/>
              <a:ahLst/>
              <a:cxnLst/>
              <a:rect l="l" t="t" r="r" b="b"/>
              <a:pathLst>
                <a:path w="170" h="1013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1" y="760"/>
                  </a:lnTo>
                  <a:lnTo>
                    <a:pt x="1" y="760"/>
                  </a:lnTo>
                  <a:lnTo>
                    <a:pt x="1" y="886"/>
                  </a:lnTo>
                  <a:lnTo>
                    <a:pt x="43" y="971"/>
                  </a:lnTo>
                  <a:lnTo>
                    <a:pt x="43" y="971"/>
                  </a:lnTo>
                  <a:lnTo>
                    <a:pt x="85" y="1013"/>
                  </a:lnTo>
                  <a:lnTo>
                    <a:pt x="85" y="1013"/>
                  </a:lnTo>
                  <a:lnTo>
                    <a:pt x="127" y="971"/>
                  </a:lnTo>
                  <a:lnTo>
                    <a:pt x="127" y="971"/>
                  </a:lnTo>
                  <a:lnTo>
                    <a:pt x="169" y="886"/>
                  </a:lnTo>
                  <a:lnTo>
                    <a:pt x="169" y="760"/>
                  </a:lnTo>
                  <a:lnTo>
                    <a:pt x="169" y="760"/>
                  </a:lnTo>
                  <a:lnTo>
                    <a:pt x="169" y="507"/>
                  </a:lnTo>
                  <a:lnTo>
                    <a:pt x="169" y="507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27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2001650" y="4277375"/>
              <a:ext cx="11625" cy="39025"/>
            </a:xfrm>
            <a:custGeom>
              <a:avLst/>
              <a:gdLst/>
              <a:ahLst/>
              <a:cxnLst/>
              <a:rect l="l" t="t" r="r" b="b"/>
              <a:pathLst>
                <a:path w="465" h="1561" extrusionOk="0">
                  <a:moveTo>
                    <a:pt x="1" y="0"/>
                  </a:moveTo>
                  <a:lnTo>
                    <a:pt x="1" y="85"/>
                  </a:lnTo>
                  <a:lnTo>
                    <a:pt x="127" y="844"/>
                  </a:lnTo>
                  <a:lnTo>
                    <a:pt x="211" y="1181"/>
                  </a:lnTo>
                  <a:lnTo>
                    <a:pt x="296" y="1350"/>
                  </a:lnTo>
                  <a:lnTo>
                    <a:pt x="338" y="1518"/>
                  </a:lnTo>
                  <a:lnTo>
                    <a:pt x="422" y="1561"/>
                  </a:lnTo>
                  <a:lnTo>
                    <a:pt x="464" y="1518"/>
                  </a:lnTo>
                  <a:lnTo>
                    <a:pt x="422" y="1308"/>
                  </a:lnTo>
                  <a:lnTo>
                    <a:pt x="422" y="1139"/>
                  </a:lnTo>
                  <a:lnTo>
                    <a:pt x="338" y="759"/>
                  </a:lnTo>
                  <a:lnTo>
                    <a:pt x="127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2001650" y="4277375"/>
              <a:ext cx="11625" cy="39025"/>
            </a:xfrm>
            <a:custGeom>
              <a:avLst/>
              <a:gdLst/>
              <a:ahLst/>
              <a:cxnLst/>
              <a:rect l="l" t="t" r="r" b="b"/>
              <a:pathLst>
                <a:path w="465" h="1561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0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211" y="1181"/>
                  </a:lnTo>
                  <a:lnTo>
                    <a:pt x="211" y="1181"/>
                  </a:lnTo>
                  <a:lnTo>
                    <a:pt x="296" y="1350"/>
                  </a:lnTo>
                  <a:lnTo>
                    <a:pt x="296" y="1350"/>
                  </a:lnTo>
                  <a:lnTo>
                    <a:pt x="338" y="1518"/>
                  </a:lnTo>
                  <a:lnTo>
                    <a:pt x="338" y="1518"/>
                  </a:lnTo>
                  <a:lnTo>
                    <a:pt x="422" y="1561"/>
                  </a:lnTo>
                  <a:lnTo>
                    <a:pt x="422" y="1561"/>
                  </a:lnTo>
                  <a:lnTo>
                    <a:pt x="422" y="1561"/>
                  </a:lnTo>
                  <a:lnTo>
                    <a:pt x="464" y="1518"/>
                  </a:lnTo>
                  <a:lnTo>
                    <a:pt x="464" y="1518"/>
                  </a:lnTo>
                  <a:lnTo>
                    <a:pt x="422" y="1308"/>
                  </a:lnTo>
                  <a:lnTo>
                    <a:pt x="422" y="1308"/>
                  </a:lnTo>
                  <a:lnTo>
                    <a:pt x="422" y="1139"/>
                  </a:lnTo>
                  <a:lnTo>
                    <a:pt x="422" y="1139"/>
                  </a:lnTo>
                  <a:lnTo>
                    <a:pt x="338" y="759"/>
                  </a:lnTo>
                  <a:lnTo>
                    <a:pt x="338" y="759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2023775" y="4340625"/>
              <a:ext cx="12675" cy="35850"/>
            </a:xfrm>
            <a:custGeom>
              <a:avLst/>
              <a:gdLst/>
              <a:ahLst/>
              <a:cxnLst/>
              <a:rect l="l" t="t" r="r" b="b"/>
              <a:pathLst>
                <a:path w="507" h="1434" extrusionOk="0">
                  <a:moveTo>
                    <a:pt x="1" y="0"/>
                  </a:moveTo>
                  <a:lnTo>
                    <a:pt x="1" y="43"/>
                  </a:lnTo>
                  <a:lnTo>
                    <a:pt x="170" y="717"/>
                  </a:lnTo>
                  <a:lnTo>
                    <a:pt x="212" y="1012"/>
                  </a:lnTo>
                  <a:lnTo>
                    <a:pt x="296" y="1350"/>
                  </a:lnTo>
                  <a:lnTo>
                    <a:pt x="338" y="1392"/>
                  </a:lnTo>
                  <a:lnTo>
                    <a:pt x="423" y="1434"/>
                  </a:lnTo>
                  <a:lnTo>
                    <a:pt x="465" y="1392"/>
                  </a:lnTo>
                  <a:lnTo>
                    <a:pt x="507" y="1307"/>
                  </a:lnTo>
                  <a:lnTo>
                    <a:pt x="423" y="970"/>
                  </a:lnTo>
                  <a:lnTo>
                    <a:pt x="296" y="67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2023775" y="4340625"/>
              <a:ext cx="12675" cy="35850"/>
            </a:xfrm>
            <a:custGeom>
              <a:avLst/>
              <a:gdLst/>
              <a:ahLst/>
              <a:cxnLst/>
              <a:rect l="l" t="t" r="r" b="b"/>
              <a:pathLst>
                <a:path w="507" h="1434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70" y="717"/>
                  </a:lnTo>
                  <a:lnTo>
                    <a:pt x="170" y="717"/>
                  </a:lnTo>
                  <a:lnTo>
                    <a:pt x="212" y="1012"/>
                  </a:lnTo>
                  <a:lnTo>
                    <a:pt x="212" y="1012"/>
                  </a:lnTo>
                  <a:lnTo>
                    <a:pt x="296" y="1350"/>
                  </a:lnTo>
                  <a:lnTo>
                    <a:pt x="296" y="1350"/>
                  </a:lnTo>
                  <a:lnTo>
                    <a:pt x="338" y="1392"/>
                  </a:lnTo>
                  <a:lnTo>
                    <a:pt x="423" y="1434"/>
                  </a:lnTo>
                  <a:lnTo>
                    <a:pt x="423" y="1434"/>
                  </a:lnTo>
                  <a:lnTo>
                    <a:pt x="465" y="1392"/>
                  </a:lnTo>
                  <a:lnTo>
                    <a:pt x="507" y="1307"/>
                  </a:lnTo>
                  <a:lnTo>
                    <a:pt x="507" y="1307"/>
                  </a:lnTo>
                  <a:lnTo>
                    <a:pt x="423" y="970"/>
                  </a:lnTo>
                  <a:lnTo>
                    <a:pt x="423" y="970"/>
                  </a:lnTo>
                  <a:lnTo>
                    <a:pt x="296" y="675"/>
                  </a:lnTo>
                  <a:lnTo>
                    <a:pt x="296" y="675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2036425" y="4305825"/>
              <a:ext cx="7425" cy="14800"/>
            </a:xfrm>
            <a:custGeom>
              <a:avLst/>
              <a:gdLst/>
              <a:ahLst/>
              <a:cxnLst/>
              <a:rect l="l" t="t" r="r" b="b"/>
              <a:pathLst>
                <a:path w="297" h="592" extrusionOk="0">
                  <a:moveTo>
                    <a:pt x="43" y="1"/>
                  </a:moveTo>
                  <a:lnTo>
                    <a:pt x="1" y="43"/>
                  </a:lnTo>
                  <a:lnTo>
                    <a:pt x="1" y="85"/>
                  </a:lnTo>
                  <a:lnTo>
                    <a:pt x="43" y="338"/>
                  </a:lnTo>
                  <a:lnTo>
                    <a:pt x="85" y="423"/>
                  </a:lnTo>
                  <a:lnTo>
                    <a:pt x="127" y="549"/>
                  </a:lnTo>
                  <a:lnTo>
                    <a:pt x="212" y="591"/>
                  </a:lnTo>
                  <a:lnTo>
                    <a:pt x="254" y="549"/>
                  </a:lnTo>
                  <a:lnTo>
                    <a:pt x="296" y="507"/>
                  </a:lnTo>
                  <a:lnTo>
                    <a:pt x="254" y="423"/>
                  </a:lnTo>
                  <a:lnTo>
                    <a:pt x="254" y="380"/>
                  </a:lnTo>
                  <a:lnTo>
                    <a:pt x="212" y="254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2036425" y="4305825"/>
              <a:ext cx="7425" cy="14800"/>
            </a:xfrm>
            <a:custGeom>
              <a:avLst/>
              <a:gdLst/>
              <a:ahLst/>
              <a:cxnLst/>
              <a:rect l="l" t="t" r="r" b="b"/>
              <a:pathLst>
                <a:path w="297" h="592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43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85" y="423"/>
                  </a:lnTo>
                  <a:lnTo>
                    <a:pt x="85" y="423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212" y="591"/>
                  </a:lnTo>
                  <a:lnTo>
                    <a:pt x="212" y="591"/>
                  </a:lnTo>
                  <a:lnTo>
                    <a:pt x="212" y="591"/>
                  </a:lnTo>
                  <a:lnTo>
                    <a:pt x="212" y="591"/>
                  </a:lnTo>
                  <a:lnTo>
                    <a:pt x="254" y="549"/>
                  </a:lnTo>
                  <a:lnTo>
                    <a:pt x="296" y="507"/>
                  </a:lnTo>
                  <a:lnTo>
                    <a:pt x="296" y="507"/>
                  </a:lnTo>
                  <a:lnTo>
                    <a:pt x="254" y="423"/>
                  </a:lnTo>
                  <a:lnTo>
                    <a:pt x="254" y="423"/>
                  </a:lnTo>
                  <a:lnTo>
                    <a:pt x="254" y="380"/>
                  </a:lnTo>
                  <a:lnTo>
                    <a:pt x="254" y="380"/>
                  </a:lnTo>
                  <a:lnTo>
                    <a:pt x="212" y="254"/>
                  </a:lnTo>
                  <a:lnTo>
                    <a:pt x="212" y="254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2204050" y="4099225"/>
              <a:ext cx="8450" cy="26375"/>
            </a:xfrm>
            <a:custGeom>
              <a:avLst/>
              <a:gdLst/>
              <a:ahLst/>
              <a:cxnLst/>
              <a:rect l="l" t="t" r="r" b="b"/>
              <a:pathLst>
                <a:path w="338" h="1055" extrusionOk="0">
                  <a:moveTo>
                    <a:pt x="337" y="1"/>
                  </a:moveTo>
                  <a:lnTo>
                    <a:pt x="127" y="43"/>
                  </a:lnTo>
                  <a:lnTo>
                    <a:pt x="42" y="464"/>
                  </a:lnTo>
                  <a:lnTo>
                    <a:pt x="0" y="717"/>
                  </a:lnTo>
                  <a:lnTo>
                    <a:pt x="0" y="1013"/>
                  </a:lnTo>
                  <a:lnTo>
                    <a:pt x="42" y="1055"/>
                  </a:lnTo>
                  <a:lnTo>
                    <a:pt x="84" y="1055"/>
                  </a:lnTo>
                  <a:lnTo>
                    <a:pt x="127" y="1013"/>
                  </a:lnTo>
                  <a:lnTo>
                    <a:pt x="211" y="760"/>
                  </a:lnTo>
                  <a:lnTo>
                    <a:pt x="253" y="507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2204050" y="4099225"/>
              <a:ext cx="8450" cy="26375"/>
            </a:xfrm>
            <a:custGeom>
              <a:avLst/>
              <a:gdLst/>
              <a:ahLst/>
              <a:cxnLst/>
              <a:rect l="l" t="t" r="r" b="b"/>
              <a:pathLst>
                <a:path w="338" h="1055" fill="none" extrusionOk="0">
                  <a:moveTo>
                    <a:pt x="337" y="1"/>
                  </a:moveTo>
                  <a:lnTo>
                    <a:pt x="127" y="43"/>
                  </a:lnTo>
                  <a:lnTo>
                    <a:pt x="127" y="43"/>
                  </a:lnTo>
                  <a:lnTo>
                    <a:pt x="42" y="464"/>
                  </a:lnTo>
                  <a:lnTo>
                    <a:pt x="42" y="464"/>
                  </a:lnTo>
                  <a:lnTo>
                    <a:pt x="0" y="717"/>
                  </a:lnTo>
                  <a:lnTo>
                    <a:pt x="0" y="1013"/>
                  </a:lnTo>
                  <a:lnTo>
                    <a:pt x="0" y="1013"/>
                  </a:lnTo>
                  <a:lnTo>
                    <a:pt x="42" y="1055"/>
                  </a:lnTo>
                  <a:lnTo>
                    <a:pt x="84" y="1055"/>
                  </a:lnTo>
                  <a:lnTo>
                    <a:pt x="84" y="1055"/>
                  </a:lnTo>
                  <a:lnTo>
                    <a:pt x="127" y="1013"/>
                  </a:lnTo>
                  <a:lnTo>
                    <a:pt x="127" y="1013"/>
                  </a:lnTo>
                  <a:lnTo>
                    <a:pt x="211" y="760"/>
                  </a:lnTo>
                  <a:lnTo>
                    <a:pt x="253" y="507"/>
                  </a:lnTo>
                  <a:lnTo>
                    <a:pt x="253" y="507"/>
                  </a:lnTo>
                  <a:lnTo>
                    <a:pt x="3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2207200" y="4070775"/>
              <a:ext cx="9525" cy="29525"/>
            </a:xfrm>
            <a:custGeom>
              <a:avLst/>
              <a:gdLst/>
              <a:ahLst/>
              <a:cxnLst/>
              <a:rect l="l" t="t" r="r" b="b"/>
              <a:pathLst>
                <a:path w="381" h="1181" extrusionOk="0">
                  <a:moveTo>
                    <a:pt x="254" y="0"/>
                  </a:moveTo>
                  <a:lnTo>
                    <a:pt x="254" y="42"/>
                  </a:lnTo>
                  <a:lnTo>
                    <a:pt x="43" y="1097"/>
                  </a:lnTo>
                  <a:lnTo>
                    <a:pt x="1" y="1181"/>
                  </a:lnTo>
                  <a:lnTo>
                    <a:pt x="211" y="1139"/>
                  </a:lnTo>
                  <a:lnTo>
                    <a:pt x="211" y="1097"/>
                  </a:lnTo>
                  <a:lnTo>
                    <a:pt x="380" y="4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2207200" y="4070775"/>
              <a:ext cx="9525" cy="29525"/>
            </a:xfrm>
            <a:custGeom>
              <a:avLst/>
              <a:gdLst/>
              <a:ahLst/>
              <a:cxnLst/>
              <a:rect l="l" t="t" r="r" b="b"/>
              <a:pathLst>
                <a:path w="381" h="1181" fill="none" extrusionOk="0">
                  <a:moveTo>
                    <a:pt x="296" y="0"/>
                  </a:moveTo>
                  <a:lnTo>
                    <a:pt x="296" y="0"/>
                  </a:lnTo>
                  <a:lnTo>
                    <a:pt x="254" y="0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43" y="1097"/>
                  </a:lnTo>
                  <a:lnTo>
                    <a:pt x="43" y="1097"/>
                  </a:lnTo>
                  <a:lnTo>
                    <a:pt x="1" y="1181"/>
                  </a:lnTo>
                  <a:lnTo>
                    <a:pt x="211" y="1139"/>
                  </a:lnTo>
                  <a:lnTo>
                    <a:pt x="211" y="1139"/>
                  </a:lnTo>
                  <a:lnTo>
                    <a:pt x="211" y="1097"/>
                  </a:lnTo>
                  <a:lnTo>
                    <a:pt x="211" y="1097"/>
                  </a:lnTo>
                  <a:lnTo>
                    <a:pt x="380" y="42"/>
                  </a:lnTo>
                  <a:lnTo>
                    <a:pt x="380" y="42"/>
                  </a:lnTo>
                  <a:lnTo>
                    <a:pt x="338" y="0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2193500" y="4155100"/>
              <a:ext cx="4250" cy="28475"/>
            </a:xfrm>
            <a:custGeom>
              <a:avLst/>
              <a:gdLst/>
              <a:ahLst/>
              <a:cxnLst/>
              <a:rect l="l" t="t" r="r" b="b"/>
              <a:pathLst>
                <a:path w="170" h="1139" extrusionOk="0">
                  <a:moveTo>
                    <a:pt x="85" y="0"/>
                  </a:moveTo>
                  <a:lnTo>
                    <a:pt x="43" y="43"/>
                  </a:lnTo>
                  <a:lnTo>
                    <a:pt x="0" y="85"/>
                  </a:lnTo>
                  <a:lnTo>
                    <a:pt x="0" y="591"/>
                  </a:lnTo>
                  <a:lnTo>
                    <a:pt x="0" y="886"/>
                  </a:lnTo>
                  <a:lnTo>
                    <a:pt x="0" y="1012"/>
                  </a:lnTo>
                  <a:lnTo>
                    <a:pt x="43" y="1139"/>
                  </a:lnTo>
                  <a:lnTo>
                    <a:pt x="127" y="1139"/>
                  </a:lnTo>
                  <a:lnTo>
                    <a:pt x="127" y="1012"/>
                  </a:lnTo>
                  <a:lnTo>
                    <a:pt x="169" y="886"/>
                  </a:lnTo>
                  <a:lnTo>
                    <a:pt x="169" y="591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2193500" y="4155100"/>
              <a:ext cx="4250" cy="28475"/>
            </a:xfrm>
            <a:custGeom>
              <a:avLst/>
              <a:gdLst/>
              <a:ahLst/>
              <a:cxnLst/>
              <a:rect l="l" t="t" r="r" b="b"/>
              <a:pathLst>
                <a:path w="170" h="1139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4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0" y="886"/>
                  </a:lnTo>
                  <a:lnTo>
                    <a:pt x="0" y="886"/>
                  </a:lnTo>
                  <a:lnTo>
                    <a:pt x="0" y="1012"/>
                  </a:lnTo>
                  <a:lnTo>
                    <a:pt x="0" y="1012"/>
                  </a:lnTo>
                  <a:lnTo>
                    <a:pt x="43" y="1139"/>
                  </a:lnTo>
                  <a:lnTo>
                    <a:pt x="43" y="1139"/>
                  </a:lnTo>
                  <a:lnTo>
                    <a:pt x="85" y="1139"/>
                  </a:lnTo>
                  <a:lnTo>
                    <a:pt x="85" y="1139"/>
                  </a:lnTo>
                  <a:lnTo>
                    <a:pt x="127" y="1139"/>
                  </a:lnTo>
                  <a:lnTo>
                    <a:pt x="127" y="1139"/>
                  </a:lnTo>
                  <a:lnTo>
                    <a:pt x="127" y="1012"/>
                  </a:lnTo>
                  <a:lnTo>
                    <a:pt x="127" y="1012"/>
                  </a:lnTo>
                  <a:lnTo>
                    <a:pt x="169" y="886"/>
                  </a:lnTo>
                  <a:lnTo>
                    <a:pt x="169" y="886"/>
                  </a:lnTo>
                  <a:lnTo>
                    <a:pt x="169" y="591"/>
                  </a:lnTo>
                  <a:lnTo>
                    <a:pt x="169" y="591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2224075" y="4140350"/>
              <a:ext cx="7400" cy="17925"/>
            </a:xfrm>
            <a:custGeom>
              <a:avLst/>
              <a:gdLst/>
              <a:ahLst/>
              <a:cxnLst/>
              <a:rect l="l" t="t" r="r" b="b"/>
              <a:pathLst>
                <a:path w="296" h="717" extrusionOk="0">
                  <a:moveTo>
                    <a:pt x="211" y="0"/>
                  </a:moveTo>
                  <a:lnTo>
                    <a:pt x="169" y="42"/>
                  </a:lnTo>
                  <a:lnTo>
                    <a:pt x="127" y="42"/>
                  </a:lnTo>
                  <a:lnTo>
                    <a:pt x="42" y="380"/>
                  </a:lnTo>
                  <a:lnTo>
                    <a:pt x="0" y="506"/>
                  </a:lnTo>
                  <a:lnTo>
                    <a:pt x="0" y="590"/>
                  </a:lnTo>
                  <a:lnTo>
                    <a:pt x="0" y="675"/>
                  </a:lnTo>
                  <a:lnTo>
                    <a:pt x="42" y="717"/>
                  </a:lnTo>
                  <a:lnTo>
                    <a:pt x="85" y="717"/>
                  </a:lnTo>
                  <a:lnTo>
                    <a:pt x="127" y="633"/>
                  </a:lnTo>
                  <a:lnTo>
                    <a:pt x="169" y="548"/>
                  </a:lnTo>
                  <a:lnTo>
                    <a:pt x="211" y="422"/>
                  </a:lnTo>
                  <a:lnTo>
                    <a:pt x="295" y="84"/>
                  </a:lnTo>
                  <a:lnTo>
                    <a:pt x="253" y="4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2224075" y="4140350"/>
              <a:ext cx="7400" cy="17925"/>
            </a:xfrm>
            <a:custGeom>
              <a:avLst/>
              <a:gdLst/>
              <a:ahLst/>
              <a:cxnLst/>
              <a:rect l="l" t="t" r="r" b="b"/>
              <a:pathLst>
                <a:path w="296" h="717" fill="none" extrusionOk="0">
                  <a:moveTo>
                    <a:pt x="211" y="0"/>
                  </a:moveTo>
                  <a:lnTo>
                    <a:pt x="211" y="0"/>
                  </a:lnTo>
                  <a:lnTo>
                    <a:pt x="169" y="42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42" y="380"/>
                  </a:lnTo>
                  <a:lnTo>
                    <a:pt x="42" y="380"/>
                  </a:lnTo>
                  <a:lnTo>
                    <a:pt x="0" y="506"/>
                  </a:lnTo>
                  <a:lnTo>
                    <a:pt x="0" y="506"/>
                  </a:lnTo>
                  <a:lnTo>
                    <a:pt x="0" y="590"/>
                  </a:lnTo>
                  <a:lnTo>
                    <a:pt x="0" y="675"/>
                  </a:lnTo>
                  <a:lnTo>
                    <a:pt x="0" y="675"/>
                  </a:lnTo>
                  <a:lnTo>
                    <a:pt x="42" y="717"/>
                  </a:lnTo>
                  <a:lnTo>
                    <a:pt x="42" y="717"/>
                  </a:lnTo>
                  <a:lnTo>
                    <a:pt x="42" y="717"/>
                  </a:lnTo>
                  <a:lnTo>
                    <a:pt x="85" y="717"/>
                  </a:lnTo>
                  <a:lnTo>
                    <a:pt x="85" y="717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69" y="548"/>
                  </a:lnTo>
                  <a:lnTo>
                    <a:pt x="169" y="548"/>
                  </a:lnTo>
                  <a:lnTo>
                    <a:pt x="211" y="422"/>
                  </a:lnTo>
                  <a:lnTo>
                    <a:pt x="211" y="422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53" y="42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2205100" y="4338525"/>
              <a:ext cx="9500" cy="29525"/>
            </a:xfrm>
            <a:custGeom>
              <a:avLst/>
              <a:gdLst/>
              <a:ahLst/>
              <a:cxnLst/>
              <a:rect l="l" t="t" r="r" b="b"/>
              <a:pathLst>
                <a:path w="380" h="1181" extrusionOk="0">
                  <a:moveTo>
                    <a:pt x="295" y="0"/>
                  </a:moveTo>
                  <a:lnTo>
                    <a:pt x="295" y="42"/>
                  </a:lnTo>
                  <a:lnTo>
                    <a:pt x="211" y="84"/>
                  </a:lnTo>
                  <a:lnTo>
                    <a:pt x="211" y="169"/>
                  </a:lnTo>
                  <a:lnTo>
                    <a:pt x="169" y="295"/>
                  </a:lnTo>
                  <a:lnTo>
                    <a:pt x="85" y="548"/>
                  </a:lnTo>
                  <a:lnTo>
                    <a:pt x="42" y="843"/>
                  </a:lnTo>
                  <a:lnTo>
                    <a:pt x="0" y="1138"/>
                  </a:lnTo>
                  <a:lnTo>
                    <a:pt x="0" y="1181"/>
                  </a:lnTo>
                  <a:lnTo>
                    <a:pt x="85" y="1181"/>
                  </a:lnTo>
                  <a:lnTo>
                    <a:pt x="85" y="1138"/>
                  </a:lnTo>
                  <a:lnTo>
                    <a:pt x="127" y="843"/>
                  </a:lnTo>
                  <a:lnTo>
                    <a:pt x="169" y="590"/>
                  </a:lnTo>
                  <a:lnTo>
                    <a:pt x="253" y="337"/>
                  </a:lnTo>
                  <a:lnTo>
                    <a:pt x="338" y="211"/>
                  </a:lnTo>
                  <a:lnTo>
                    <a:pt x="380" y="169"/>
                  </a:lnTo>
                  <a:lnTo>
                    <a:pt x="380" y="84"/>
                  </a:lnTo>
                  <a:lnTo>
                    <a:pt x="338" y="42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2205100" y="4338525"/>
              <a:ext cx="9500" cy="29525"/>
            </a:xfrm>
            <a:custGeom>
              <a:avLst/>
              <a:gdLst/>
              <a:ahLst/>
              <a:cxnLst/>
              <a:rect l="l" t="t" r="r" b="b"/>
              <a:pathLst>
                <a:path w="380" h="1181" fill="none" extrusionOk="0">
                  <a:moveTo>
                    <a:pt x="295" y="0"/>
                  </a:moveTo>
                  <a:lnTo>
                    <a:pt x="295" y="0"/>
                  </a:lnTo>
                  <a:lnTo>
                    <a:pt x="295" y="42"/>
                  </a:lnTo>
                  <a:lnTo>
                    <a:pt x="295" y="42"/>
                  </a:lnTo>
                  <a:lnTo>
                    <a:pt x="211" y="84"/>
                  </a:lnTo>
                  <a:lnTo>
                    <a:pt x="211" y="169"/>
                  </a:lnTo>
                  <a:lnTo>
                    <a:pt x="211" y="169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85" y="548"/>
                  </a:lnTo>
                  <a:lnTo>
                    <a:pt x="85" y="548"/>
                  </a:lnTo>
                  <a:lnTo>
                    <a:pt x="42" y="843"/>
                  </a:lnTo>
                  <a:lnTo>
                    <a:pt x="0" y="1138"/>
                  </a:lnTo>
                  <a:lnTo>
                    <a:pt x="0" y="1138"/>
                  </a:lnTo>
                  <a:lnTo>
                    <a:pt x="0" y="1181"/>
                  </a:lnTo>
                  <a:lnTo>
                    <a:pt x="42" y="1181"/>
                  </a:lnTo>
                  <a:lnTo>
                    <a:pt x="42" y="1181"/>
                  </a:lnTo>
                  <a:lnTo>
                    <a:pt x="85" y="1181"/>
                  </a:lnTo>
                  <a:lnTo>
                    <a:pt x="85" y="1138"/>
                  </a:lnTo>
                  <a:lnTo>
                    <a:pt x="85" y="1138"/>
                  </a:lnTo>
                  <a:lnTo>
                    <a:pt x="127" y="843"/>
                  </a:lnTo>
                  <a:lnTo>
                    <a:pt x="169" y="590"/>
                  </a:lnTo>
                  <a:lnTo>
                    <a:pt x="169" y="590"/>
                  </a:lnTo>
                  <a:lnTo>
                    <a:pt x="253" y="337"/>
                  </a:lnTo>
                  <a:lnTo>
                    <a:pt x="253" y="337"/>
                  </a:lnTo>
                  <a:lnTo>
                    <a:pt x="338" y="211"/>
                  </a:lnTo>
                  <a:lnTo>
                    <a:pt x="338" y="211"/>
                  </a:lnTo>
                  <a:lnTo>
                    <a:pt x="380" y="169"/>
                  </a:lnTo>
                  <a:lnTo>
                    <a:pt x="380" y="84"/>
                  </a:lnTo>
                  <a:lnTo>
                    <a:pt x="380" y="84"/>
                  </a:lnTo>
                  <a:lnTo>
                    <a:pt x="338" y="42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2237775" y="4286850"/>
              <a:ext cx="15825" cy="33775"/>
            </a:xfrm>
            <a:custGeom>
              <a:avLst/>
              <a:gdLst/>
              <a:ahLst/>
              <a:cxnLst/>
              <a:rect l="l" t="t" r="r" b="b"/>
              <a:pathLst>
                <a:path w="633" h="1351" extrusionOk="0">
                  <a:moveTo>
                    <a:pt x="506" y="1"/>
                  </a:moveTo>
                  <a:lnTo>
                    <a:pt x="464" y="43"/>
                  </a:lnTo>
                  <a:lnTo>
                    <a:pt x="422" y="85"/>
                  </a:lnTo>
                  <a:lnTo>
                    <a:pt x="338" y="380"/>
                  </a:lnTo>
                  <a:lnTo>
                    <a:pt x="211" y="676"/>
                  </a:lnTo>
                  <a:lnTo>
                    <a:pt x="0" y="1266"/>
                  </a:lnTo>
                  <a:lnTo>
                    <a:pt x="43" y="1308"/>
                  </a:lnTo>
                  <a:lnTo>
                    <a:pt x="85" y="1350"/>
                  </a:lnTo>
                  <a:lnTo>
                    <a:pt x="127" y="1308"/>
                  </a:lnTo>
                  <a:lnTo>
                    <a:pt x="380" y="718"/>
                  </a:lnTo>
                  <a:lnTo>
                    <a:pt x="464" y="465"/>
                  </a:lnTo>
                  <a:lnTo>
                    <a:pt x="591" y="170"/>
                  </a:lnTo>
                  <a:lnTo>
                    <a:pt x="633" y="85"/>
                  </a:lnTo>
                  <a:lnTo>
                    <a:pt x="591" y="4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2237775" y="4286850"/>
              <a:ext cx="15825" cy="33775"/>
            </a:xfrm>
            <a:custGeom>
              <a:avLst/>
              <a:gdLst/>
              <a:ahLst/>
              <a:cxnLst/>
              <a:rect l="l" t="t" r="r" b="b"/>
              <a:pathLst>
                <a:path w="633" h="1351" fill="none" extrusionOk="0">
                  <a:moveTo>
                    <a:pt x="506" y="1"/>
                  </a:moveTo>
                  <a:lnTo>
                    <a:pt x="506" y="1"/>
                  </a:lnTo>
                  <a:lnTo>
                    <a:pt x="464" y="43"/>
                  </a:lnTo>
                  <a:lnTo>
                    <a:pt x="422" y="85"/>
                  </a:lnTo>
                  <a:lnTo>
                    <a:pt x="422" y="85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211" y="676"/>
                  </a:lnTo>
                  <a:lnTo>
                    <a:pt x="211" y="676"/>
                  </a:lnTo>
                  <a:lnTo>
                    <a:pt x="0" y="1266"/>
                  </a:lnTo>
                  <a:lnTo>
                    <a:pt x="0" y="1266"/>
                  </a:lnTo>
                  <a:lnTo>
                    <a:pt x="43" y="1308"/>
                  </a:lnTo>
                  <a:lnTo>
                    <a:pt x="85" y="1350"/>
                  </a:lnTo>
                  <a:lnTo>
                    <a:pt x="85" y="1350"/>
                  </a:lnTo>
                  <a:lnTo>
                    <a:pt x="127" y="1308"/>
                  </a:lnTo>
                  <a:lnTo>
                    <a:pt x="127" y="1308"/>
                  </a:lnTo>
                  <a:lnTo>
                    <a:pt x="380" y="718"/>
                  </a:lnTo>
                  <a:lnTo>
                    <a:pt x="380" y="718"/>
                  </a:lnTo>
                  <a:lnTo>
                    <a:pt x="464" y="465"/>
                  </a:lnTo>
                  <a:lnTo>
                    <a:pt x="464" y="465"/>
                  </a:lnTo>
                  <a:lnTo>
                    <a:pt x="591" y="170"/>
                  </a:lnTo>
                  <a:lnTo>
                    <a:pt x="591" y="170"/>
                  </a:lnTo>
                  <a:lnTo>
                    <a:pt x="633" y="85"/>
                  </a:lnTo>
                  <a:lnTo>
                    <a:pt x="591" y="43"/>
                  </a:lnTo>
                  <a:lnTo>
                    <a:pt x="5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2304175" y="4000150"/>
              <a:ext cx="7400" cy="14775"/>
            </a:xfrm>
            <a:custGeom>
              <a:avLst/>
              <a:gdLst/>
              <a:ahLst/>
              <a:cxnLst/>
              <a:rect l="l" t="t" r="r" b="b"/>
              <a:pathLst>
                <a:path w="296" h="591" extrusionOk="0">
                  <a:moveTo>
                    <a:pt x="254" y="0"/>
                  </a:moveTo>
                  <a:lnTo>
                    <a:pt x="212" y="42"/>
                  </a:lnTo>
                  <a:lnTo>
                    <a:pt x="169" y="85"/>
                  </a:lnTo>
                  <a:lnTo>
                    <a:pt x="85" y="295"/>
                  </a:lnTo>
                  <a:lnTo>
                    <a:pt x="43" y="380"/>
                  </a:lnTo>
                  <a:lnTo>
                    <a:pt x="43" y="422"/>
                  </a:lnTo>
                  <a:lnTo>
                    <a:pt x="1" y="506"/>
                  </a:lnTo>
                  <a:lnTo>
                    <a:pt x="1" y="548"/>
                  </a:lnTo>
                  <a:lnTo>
                    <a:pt x="43" y="591"/>
                  </a:lnTo>
                  <a:lnTo>
                    <a:pt x="85" y="591"/>
                  </a:lnTo>
                  <a:lnTo>
                    <a:pt x="169" y="548"/>
                  </a:lnTo>
                  <a:lnTo>
                    <a:pt x="212" y="422"/>
                  </a:lnTo>
                  <a:lnTo>
                    <a:pt x="254" y="338"/>
                  </a:lnTo>
                  <a:lnTo>
                    <a:pt x="296" y="85"/>
                  </a:lnTo>
                  <a:lnTo>
                    <a:pt x="296" y="4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2304175" y="4000150"/>
              <a:ext cx="7400" cy="14775"/>
            </a:xfrm>
            <a:custGeom>
              <a:avLst/>
              <a:gdLst/>
              <a:ahLst/>
              <a:cxnLst/>
              <a:rect l="l" t="t" r="r" b="b"/>
              <a:pathLst>
                <a:path w="296" h="591" fill="none" extrusionOk="0">
                  <a:moveTo>
                    <a:pt x="254" y="0"/>
                  </a:moveTo>
                  <a:lnTo>
                    <a:pt x="254" y="0"/>
                  </a:lnTo>
                  <a:lnTo>
                    <a:pt x="212" y="42"/>
                  </a:lnTo>
                  <a:lnTo>
                    <a:pt x="169" y="85"/>
                  </a:lnTo>
                  <a:lnTo>
                    <a:pt x="169" y="85"/>
                  </a:lnTo>
                  <a:lnTo>
                    <a:pt x="85" y="295"/>
                  </a:lnTo>
                  <a:lnTo>
                    <a:pt x="85" y="295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1" y="548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169" y="548"/>
                  </a:lnTo>
                  <a:lnTo>
                    <a:pt x="169" y="548"/>
                  </a:lnTo>
                  <a:lnTo>
                    <a:pt x="212" y="422"/>
                  </a:lnTo>
                  <a:lnTo>
                    <a:pt x="212" y="422"/>
                  </a:lnTo>
                  <a:lnTo>
                    <a:pt x="254" y="338"/>
                  </a:lnTo>
                  <a:lnTo>
                    <a:pt x="254" y="338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6" y="4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1996375" y="4033875"/>
              <a:ext cx="11625" cy="40075"/>
            </a:xfrm>
            <a:custGeom>
              <a:avLst/>
              <a:gdLst/>
              <a:ahLst/>
              <a:cxnLst/>
              <a:rect l="l" t="t" r="r" b="b"/>
              <a:pathLst>
                <a:path w="465" h="1603" extrusionOk="0">
                  <a:moveTo>
                    <a:pt x="43" y="0"/>
                  </a:moveTo>
                  <a:lnTo>
                    <a:pt x="1" y="43"/>
                  </a:lnTo>
                  <a:lnTo>
                    <a:pt x="43" y="464"/>
                  </a:lnTo>
                  <a:lnTo>
                    <a:pt x="127" y="844"/>
                  </a:lnTo>
                  <a:lnTo>
                    <a:pt x="212" y="1223"/>
                  </a:lnTo>
                  <a:lnTo>
                    <a:pt x="254" y="1434"/>
                  </a:lnTo>
                  <a:lnTo>
                    <a:pt x="296" y="1518"/>
                  </a:lnTo>
                  <a:lnTo>
                    <a:pt x="338" y="1603"/>
                  </a:lnTo>
                  <a:lnTo>
                    <a:pt x="464" y="1603"/>
                  </a:lnTo>
                  <a:lnTo>
                    <a:pt x="464" y="1561"/>
                  </a:lnTo>
                  <a:lnTo>
                    <a:pt x="464" y="1476"/>
                  </a:lnTo>
                  <a:lnTo>
                    <a:pt x="464" y="1350"/>
                  </a:lnTo>
                  <a:lnTo>
                    <a:pt x="422" y="1181"/>
                  </a:lnTo>
                  <a:lnTo>
                    <a:pt x="296" y="802"/>
                  </a:lnTo>
                  <a:lnTo>
                    <a:pt x="212" y="422"/>
                  </a:lnTo>
                  <a:lnTo>
                    <a:pt x="85" y="4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1996375" y="4033875"/>
              <a:ext cx="11625" cy="40075"/>
            </a:xfrm>
            <a:custGeom>
              <a:avLst/>
              <a:gdLst/>
              <a:ahLst/>
              <a:cxnLst/>
              <a:rect l="l" t="t" r="r" b="b"/>
              <a:pathLst>
                <a:path w="465" h="1603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464"/>
                  </a:lnTo>
                  <a:lnTo>
                    <a:pt x="43" y="464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212" y="1223"/>
                  </a:lnTo>
                  <a:lnTo>
                    <a:pt x="212" y="1223"/>
                  </a:lnTo>
                  <a:lnTo>
                    <a:pt x="254" y="1434"/>
                  </a:lnTo>
                  <a:lnTo>
                    <a:pt x="254" y="1434"/>
                  </a:lnTo>
                  <a:lnTo>
                    <a:pt x="296" y="1518"/>
                  </a:lnTo>
                  <a:lnTo>
                    <a:pt x="338" y="1603"/>
                  </a:lnTo>
                  <a:lnTo>
                    <a:pt x="338" y="1603"/>
                  </a:lnTo>
                  <a:lnTo>
                    <a:pt x="380" y="1603"/>
                  </a:lnTo>
                  <a:lnTo>
                    <a:pt x="380" y="1603"/>
                  </a:lnTo>
                  <a:lnTo>
                    <a:pt x="464" y="1603"/>
                  </a:lnTo>
                  <a:lnTo>
                    <a:pt x="464" y="1561"/>
                  </a:lnTo>
                  <a:lnTo>
                    <a:pt x="464" y="1561"/>
                  </a:lnTo>
                  <a:lnTo>
                    <a:pt x="464" y="1476"/>
                  </a:lnTo>
                  <a:lnTo>
                    <a:pt x="464" y="1350"/>
                  </a:lnTo>
                  <a:lnTo>
                    <a:pt x="464" y="1350"/>
                  </a:lnTo>
                  <a:lnTo>
                    <a:pt x="422" y="1181"/>
                  </a:lnTo>
                  <a:lnTo>
                    <a:pt x="422" y="1181"/>
                  </a:lnTo>
                  <a:lnTo>
                    <a:pt x="296" y="802"/>
                  </a:lnTo>
                  <a:lnTo>
                    <a:pt x="296" y="802"/>
                  </a:lnTo>
                  <a:lnTo>
                    <a:pt x="212" y="422"/>
                  </a:lnTo>
                  <a:lnTo>
                    <a:pt x="212" y="422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1927850" y="3952700"/>
              <a:ext cx="6350" cy="16900"/>
            </a:xfrm>
            <a:custGeom>
              <a:avLst/>
              <a:gdLst/>
              <a:ahLst/>
              <a:cxnLst/>
              <a:rect l="l" t="t" r="r" b="b"/>
              <a:pathLst>
                <a:path w="254" h="676" extrusionOk="0">
                  <a:moveTo>
                    <a:pt x="85" y="1"/>
                  </a:moveTo>
                  <a:lnTo>
                    <a:pt x="43" y="43"/>
                  </a:lnTo>
                  <a:lnTo>
                    <a:pt x="1" y="212"/>
                  </a:lnTo>
                  <a:lnTo>
                    <a:pt x="43" y="380"/>
                  </a:lnTo>
                  <a:lnTo>
                    <a:pt x="85" y="549"/>
                  </a:lnTo>
                  <a:lnTo>
                    <a:pt x="127" y="633"/>
                  </a:lnTo>
                  <a:lnTo>
                    <a:pt x="212" y="675"/>
                  </a:lnTo>
                  <a:lnTo>
                    <a:pt x="254" y="675"/>
                  </a:lnTo>
                  <a:lnTo>
                    <a:pt x="254" y="633"/>
                  </a:lnTo>
                  <a:lnTo>
                    <a:pt x="212" y="507"/>
                  </a:lnTo>
                  <a:lnTo>
                    <a:pt x="127" y="380"/>
                  </a:lnTo>
                  <a:lnTo>
                    <a:pt x="127" y="212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1927850" y="3952700"/>
              <a:ext cx="6350" cy="16900"/>
            </a:xfrm>
            <a:custGeom>
              <a:avLst/>
              <a:gdLst/>
              <a:ahLst/>
              <a:cxnLst/>
              <a:rect l="l" t="t" r="r" b="b"/>
              <a:pathLst>
                <a:path w="254" h="676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212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85" y="549"/>
                  </a:lnTo>
                  <a:lnTo>
                    <a:pt x="85" y="549"/>
                  </a:lnTo>
                  <a:lnTo>
                    <a:pt x="127" y="633"/>
                  </a:lnTo>
                  <a:lnTo>
                    <a:pt x="212" y="675"/>
                  </a:lnTo>
                  <a:lnTo>
                    <a:pt x="212" y="675"/>
                  </a:lnTo>
                  <a:lnTo>
                    <a:pt x="212" y="675"/>
                  </a:lnTo>
                  <a:lnTo>
                    <a:pt x="212" y="675"/>
                  </a:lnTo>
                  <a:lnTo>
                    <a:pt x="254" y="675"/>
                  </a:lnTo>
                  <a:lnTo>
                    <a:pt x="254" y="633"/>
                  </a:lnTo>
                  <a:lnTo>
                    <a:pt x="254" y="633"/>
                  </a:lnTo>
                  <a:lnTo>
                    <a:pt x="212" y="507"/>
                  </a:lnTo>
                  <a:lnTo>
                    <a:pt x="212" y="507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127" y="212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1728625" y="4350100"/>
              <a:ext cx="123375" cy="76975"/>
            </a:xfrm>
            <a:custGeom>
              <a:avLst/>
              <a:gdLst/>
              <a:ahLst/>
              <a:cxnLst/>
              <a:rect l="l" t="t" r="r" b="b"/>
              <a:pathLst>
                <a:path w="4935" h="3079" extrusionOk="0">
                  <a:moveTo>
                    <a:pt x="338" y="1"/>
                  </a:moveTo>
                  <a:lnTo>
                    <a:pt x="212" y="85"/>
                  </a:lnTo>
                  <a:lnTo>
                    <a:pt x="127" y="212"/>
                  </a:lnTo>
                  <a:lnTo>
                    <a:pt x="43" y="338"/>
                  </a:lnTo>
                  <a:lnTo>
                    <a:pt x="1" y="465"/>
                  </a:lnTo>
                  <a:lnTo>
                    <a:pt x="43" y="633"/>
                  </a:lnTo>
                  <a:lnTo>
                    <a:pt x="127" y="886"/>
                  </a:lnTo>
                  <a:lnTo>
                    <a:pt x="254" y="1181"/>
                  </a:lnTo>
                  <a:lnTo>
                    <a:pt x="423" y="1434"/>
                  </a:lnTo>
                  <a:lnTo>
                    <a:pt x="633" y="1687"/>
                  </a:lnTo>
                  <a:lnTo>
                    <a:pt x="844" y="1940"/>
                  </a:lnTo>
                  <a:lnTo>
                    <a:pt x="1097" y="2193"/>
                  </a:lnTo>
                  <a:lnTo>
                    <a:pt x="1392" y="2404"/>
                  </a:lnTo>
                  <a:lnTo>
                    <a:pt x="1687" y="2573"/>
                  </a:lnTo>
                  <a:lnTo>
                    <a:pt x="1983" y="2742"/>
                  </a:lnTo>
                  <a:lnTo>
                    <a:pt x="2320" y="2868"/>
                  </a:lnTo>
                  <a:lnTo>
                    <a:pt x="2657" y="2994"/>
                  </a:lnTo>
                  <a:lnTo>
                    <a:pt x="2952" y="3079"/>
                  </a:lnTo>
                  <a:lnTo>
                    <a:pt x="3585" y="3079"/>
                  </a:lnTo>
                  <a:lnTo>
                    <a:pt x="3922" y="3037"/>
                  </a:lnTo>
                  <a:lnTo>
                    <a:pt x="4175" y="2952"/>
                  </a:lnTo>
                  <a:lnTo>
                    <a:pt x="4344" y="2826"/>
                  </a:lnTo>
                  <a:lnTo>
                    <a:pt x="4428" y="2784"/>
                  </a:lnTo>
                  <a:lnTo>
                    <a:pt x="4639" y="2531"/>
                  </a:lnTo>
                  <a:lnTo>
                    <a:pt x="4808" y="2278"/>
                  </a:lnTo>
                  <a:lnTo>
                    <a:pt x="4934" y="1983"/>
                  </a:lnTo>
                  <a:lnTo>
                    <a:pt x="4934" y="1687"/>
                  </a:lnTo>
                  <a:lnTo>
                    <a:pt x="4892" y="1434"/>
                  </a:lnTo>
                  <a:lnTo>
                    <a:pt x="4808" y="1181"/>
                  </a:lnTo>
                  <a:lnTo>
                    <a:pt x="4723" y="1097"/>
                  </a:lnTo>
                  <a:lnTo>
                    <a:pt x="4597" y="1013"/>
                  </a:lnTo>
                  <a:lnTo>
                    <a:pt x="4470" y="971"/>
                  </a:lnTo>
                  <a:lnTo>
                    <a:pt x="4344" y="928"/>
                  </a:lnTo>
                  <a:lnTo>
                    <a:pt x="4175" y="928"/>
                  </a:lnTo>
                  <a:lnTo>
                    <a:pt x="4049" y="971"/>
                  </a:lnTo>
                  <a:lnTo>
                    <a:pt x="3922" y="1055"/>
                  </a:lnTo>
                  <a:lnTo>
                    <a:pt x="3796" y="1181"/>
                  </a:lnTo>
                  <a:lnTo>
                    <a:pt x="3543" y="1434"/>
                  </a:lnTo>
                  <a:lnTo>
                    <a:pt x="3374" y="1772"/>
                  </a:lnTo>
                  <a:lnTo>
                    <a:pt x="3332" y="1772"/>
                  </a:lnTo>
                  <a:lnTo>
                    <a:pt x="3374" y="1519"/>
                  </a:lnTo>
                  <a:lnTo>
                    <a:pt x="3416" y="1224"/>
                  </a:lnTo>
                  <a:lnTo>
                    <a:pt x="3374" y="928"/>
                  </a:lnTo>
                  <a:lnTo>
                    <a:pt x="3332" y="675"/>
                  </a:lnTo>
                  <a:lnTo>
                    <a:pt x="3248" y="549"/>
                  </a:lnTo>
                  <a:lnTo>
                    <a:pt x="3163" y="465"/>
                  </a:lnTo>
                  <a:lnTo>
                    <a:pt x="3079" y="380"/>
                  </a:lnTo>
                  <a:lnTo>
                    <a:pt x="2952" y="338"/>
                  </a:lnTo>
                  <a:lnTo>
                    <a:pt x="2826" y="422"/>
                  </a:lnTo>
                  <a:lnTo>
                    <a:pt x="2742" y="549"/>
                  </a:lnTo>
                  <a:lnTo>
                    <a:pt x="2573" y="844"/>
                  </a:lnTo>
                  <a:lnTo>
                    <a:pt x="2489" y="1181"/>
                  </a:lnTo>
                  <a:lnTo>
                    <a:pt x="2404" y="1519"/>
                  </a:lnTo>
                  <a:lnTo>
                    <a:pt x="2362" y="1055"/>
                  </a:lnTo>
                  <a:lnTo>
                    <a:pt x="2278" y="591"/>
                  </a:lnTo>
                  <a:lnTo>
                    <a:pt x="2193" y="380"/>
                  </a:lnTo>
                  <a:lnTo>
                    <a:pt x="2067" y="212"/>
                  </a:lnTo>
                  <a:lnTo>
                    <a:pt x="1940" y="127"/>
                  </a:lnTo>
                  <a:lnTo>
                    <a:pt x="1814" y="127"/>
                  </a:lnTo>
                  <a:lnTo>
                    <a:pt x="1730" y="169"/>
                  </a:lnTo>
                  <a:lnTo>
                    <a:pt x="1645" y="254"/>
                  </a:lnTo>
                  <a:lnTo>
                    <a:pt x="1603" y="338"/>
                  </a:lnTo>
                  <a:lnTo>
                    <a:pt x="1603" y="465"/>
                  </a:lnTo>
                  <a:lnTo>
                    <a:pt x="1603" y="718"/>
                  </a:lnTo>
                  <a:lnTo>
                    <a:pt x="1645" y="1013"/>
                  </a:lnTo>
                  <a:lnTo>
                    <a:pt x="1645" y="1013"/>
                  </a:lnTo>
                  <a:lnTo>
                    <a:pt x="1181" y="549"/>
                  </a:lnTo>
                  <a:lnTo>
                    <a:pt x="760" y="127"/>
                  </a:lnTo>
                  <a:lnTo>
                    <a:pt x="633" y="43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2052250" y="4349050"/>
              <a:ext cx="122300" cy="79075"/>
            </a:xfrm>
            <a:custGeom>
              <a:avLst/>
              <a:gdLst/>
              <a:ahLst/>
              <a:cxnLst/>
              <a:rect l="l" t="t" r="r" b="b"/>
              <a:pathLst>
                <a:path w="4892" h="3163" extrusionOk="0">
                  <a:moveTo>
                    <a:pt x="4428" y="1"/>
                  </a:moveTo>
                  <a:lnTo>
                    <a:pt x="4301" y="43"/>
                  </a:lnTo>
                  <a:lnTo>
                    <a:pt x="4175" y="127"/>
                  </a:lnTo>
                  <a:lnTo>
                    <a:pt x="3711" y="591"/>
                  </a:lnTo>
                  <a:lnTo>
                    <a:pt x="3289" y="1013"/>
                  </a:lnTo>
                  <a:lnTo>
                    <a:pt x="3331" y="760"/>
                  </a:lnTo>
                  <a:lnTo>
                    <a:pt x="3331" y="464"/>
                  </a:lnTo>
                  <a:lnTo>
                    <a:pt x="3289" y="380"/>
                  </a:lnTo>
                  <a:lnTo>
                    <a:pt x="3247" y="254"/>
                  </a:lnTo>
                  <a:lnTo>
                    <a:pt x="3163" y="211"/>
                  </a:lnTo>
                  <a:lnTo>
                    <a:pt x="3078" y="127"/>
                  </a:lnTo>
                  <a:lnTo>
                    <a:pt x="2952" y="169"/>
                  </a:lnTo>
                  <a:lnTo>
                    <a:pt x="2825" y="254"/>
                  </a:lnTo>
                  <a:lnTo>
                    <a:pt x="2741" y="422"/>
                  </a:lnTo>
                  <a:lnTo>
                    <a:pt x="2657" y="633"/>
                  </a:lnTo>
                  <a:lnTo>
                    <a:pt x="2572" y="1097"/>
                  </a:lnTo>
                  <a:lnTo>
                    <a:pt x="2530" y="1561"/>
                  </a:lnTo>
                  <a:lnTo>
                    <a:pt x="2446" y="1223"/>
                  </a:lnTo>
                  <a:lnTo>
                    <a:pt x="2362" y="886"/>
                  </a:lnTo>
                  <a:lnTo>
                    <a:pt x="2193" y="591"/>
                  </a:lnTo>
                  <a:lnTo>
                    <a:pt x="2066" y="464"/>
                  </a:lnTo>
                  <a:lnTo>
                    <a:pt x="1940" y="422"/>
                  </a:lnTo>
                  <a:lnTo>
                    <a:pt x="1856" y="422"/>
                  </a:lnTo>
                  <a:lnTo>
                    <a:pt x="1729" y="507"/>
                  </a:lnTo>
                  <a:lnTo>
                    <a:pt x="1645" y="591"/>
                  </a:lnTo>
                  <a:lnTo>
                    <a:pt x="1603" y="717"/>
                  </a:lnTo>
                  <a:lnTo>
                    <a:pt x="1561" y="1013"/>
                  </a:lnTo>
                  <a:lnTo>
                    <a:pt x="1518" y="1266"/>
                  </a:lnTo>
                  <a:lnTo>
                    <a:pt x="1561" y="1561"/>
                  </a:lnTo>
                  <a:lnTo>
                    <a:pt x="1603" y="1814"/>
                  </a:lnTo>
                  <a:lnTo>
                    <a:pt x="1561" y="1856"/>
                  </a:lnTo>
                  <a:lnTo>
                    <a:pt x="1392" y="1519"/>
                  </a:lnTo>
                  <a:lnTo>
                    <a:pt x="1139" y="1223"/>
                  </a:lnTo>
                  <a:lnTo>
                    <a:pt x="1012" y="1139"/>
                  </a:lnTo>
                  <a:lnTo>
                    <a:pt x="886" y="1055"/>
                  </a:lnTo>
                  <a:lnTo>
                    <a:pt x="717" y="1013"/>
                  </a:lnTo>
                  <a:lnTo>
                    <a:pt x="591" y="1013"/>
                  </a:lnTo>
                  <a:lnTo>
                    <a:pt x="422" y="1055"/>
                  </a:lnTo>
                  <a:lnTo>
                    <a:pt x="338" y="1097"/>
                  </a:lnTo>
                  <a:lnTo>
                    <a:pt x="211" y="1181"/>
                  </a:lnTo>
                  <a:lnTo>
                    <a:pt x="127" y="1266"/>
                  </a:lnTo>
                  <a:lnTo>
                    <a:pt x="43" y="1519"/>
                  </a:lnTo>
                  <a:lnTo>
                    <a:pt x="0" y="1772"/>
                  </a:lnTo>
                  <a:lnTo>
                    <a:pt x="43" y="2067"/>
                  </a:lnTo>
                  <a:lnTo>
                    <a:pt x="127" y="2362"/>
                  </a:lnTo>
                  <a:lnTo>
                    <a:pt x="296" y="2657"/>
                  </a:lnTo>
                  <a:lnTo>
                    <a:pt x="549" y="2868"/>
                  </a:lnTo>
                  <a:lnTo>
                    <a:pt x="633" y="2910"/>
                  </a:lnTo>
                  <a:lnTo>
                    <a:pt x="802" y="2994"/>
                  </a:lnTo>
                  <a:lnTo>
                    <a:pt x="1055" y="3121"/>
                  </a:lnTo>
                  <a:lnTo>
                    <a:pt x="1392" y="3163"/>
                  </a:lnTo>
                  <a:lnTo>
                    <a:pt x="1687" y="3163"/>
                  </a:lnTo>
                  <a:lnTo>
                    <a:pt x="2024" y="3121"/>
                  </a:lnTo>
                  <a:lnTo>
                    <a:pt x="2319" y="3036"/>
                  </a:lnTo>
                  <a:lnTo>
                    <a:pt x="2657" y="2910"/>
                  </a:lnTo>
                  <a:lnTo>
                    <a:pt x="2952" y="2784"/>
                  </a:lnTo>
                  <a:lnTo>
                    <a:pt x="3289" y="2615"/>
                  </a:lnTo>
                  <a:lnTo>
                    <a:pt x="3584" y="2404"/>
                  </a:lnTo>
                  <a:lnTo>
                    <a:pt x="3837" y="2193"/>
                  </a:lnTo>
                  <a:lnTo>
                    <a:pt x="4090" y="1940"/>
                  </a:lnTo>
                  <a:lnTo>
                    <a:pt x="4343" y="1687"/>
                  </a:lnTo>
                  <a:lnTo>
                    <a:pt x="4512" y="1434"/>
                  </a:lnTo>
                  <a:lnTo>
                    <a:pt x="4681" y="1181"/>
                  </a:lnTo>
                  <a:lnTo>
                    <a:pt x="4807" y="886"/>
                  </a:lnTo>
                  <a:lnTo>
                    <a:pt x="4892" y="591"/>
                  </a:lnTo>
                  <a:lnTo>
                    <a:pt x="4892" y="464"/>
                  </a:lnTo>
                  <a:lnTo>
                    <a:pt x="4892" y="296"/>
                  </a:lnTo>
                  <a:lnTo>
                    <a:pt x="4807" y="169"/>
                  </a:lnTo>
                  <a:lnTo>
                    <a:pt x="4681" y="85"/>
                  </a:lnTo>
                  <a:lnTo>
                    <a:pt x="4554" y="1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659546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BB2055-579B-4ABD-87E2-F786A2ECDCC4}"/>
              </a:ext>
            </a:extLst>
          </p:cNvPr>
          <p:cNvSpPr/>
          <p:nvPr/>
        </p:nvSpPr>
        <p:spPr>
          <a:xfrm>
            <a:off x="336499" y="351129"/>
            <a:ext cx="8514893" cy="4608576"/>
          </a:xfrm>
          <a:prstGeom prst="rect">
            <a:avLst/>
          </a:prstGeom>
          <a:solidFill>
            <a:schemeClr val="bg1"/>
          </a:solidFill>
          <a:ln>
            <a:solidFill>
              <a:srgbClr val="3D9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134111-E0A7-4CE2-AAC6-26B185E50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66" y="403027"/>
            <a:ext cx="3006547" cy="654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02336EB-DA6D-4A1B-AA5B-CD839129F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1423">
            <a:off x="5003936" y="1697625"/>
            <a:ext cx="3553555" cy="2624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E29B9F-54AE-45E8-A35D-CEA29FB54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2460">
            <a:off x="1132867" y="1240097"/>
            <a:ext cx="4082009" cy="28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4929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BB2055-579B-4ABD-87E2-F786A2ECDCC4}"/>
              </a:ext>
            </a:extLst>
          </p:cNvPr>
          <p:cNvSpPr/>
          <p:nvPr/>
        </p:nvSpPr>
        <p:spPr>
          <a:xfrm>
            <a:off x="292608" y="234086"/>
            <a:ext cx="8514893" cy="4608576"/>
          </a:xfrm>
          <a:prstGeom prst="rect">
            <a:avLst/>
          </a:prstGeom>
          <a:solidFill>
            <a:schemeClr val="bg1"/>
          </a:solidFill>
          <a:ln>
            <a:solidFill>
              <a:srgbClr val="3D9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E3B2E0-077B-46B9-A27B-2EBA2EFE6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54" y="300838"/>
            <a:ext cx="1741819" cy="573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60B37A-D1A5-4CD9-A0FA-4740D3F36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14" y="1079331"/>
            <a:ext cx="6842341" cy="354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7025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BB5DE1-36AB-4301-BAB3-6A0691236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436" y="448817"/>
            <a:ext cx="5648758" cy="412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092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5"/>
          <p:cNvSpPr txBox="1">
            <a:spLocks noGrp="1"/>
          </p:cNvSpPr>
          <p:nvPr>
            <p:ph type="title"/>
          </p:nvPr>
        </p:nvSpPr>
        <p:spPr>
          <a:xfrm>
            <a:off x="1054500" y="1009300"/>
            <a:ext cx="70350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/>
              <a:t>W</a:t>
            </a:r>
            <a:r>
              <a:rPr lang="en" sz="8800">
                <a:solidFill>
                  <a:schemeClr val="dk2"/>
                </a:solidFill>
              </a:rPr>
              <a:t>a</a:t>
            </a:r>
            <a:r>
              <a:rPr lang="en" sz="8800">
                <a:solidFill>
                  <a:srgbClr val="B22EF0"/>
                </a:solidFill>
              </a:rPr>
              <a:t>r</a:t>
            </a:r>
            <a:r>
              <a:rPr lang="en" sz="8800">
                <a:solidFill>
                  <a:srgbClr val="2F91ED"/>
                </a:solidFill>
              </a:rPr>
              <a:t>m</a:t>
            </a:r>
            <a:r>
              <a:rPr lang="en" sz="8800">
                <a:solidFill>
                  <a:schemeClr val="dk2"/>
                </a:solidFill>
              </a:rPr>
              <a:t> </a:t>
            </a:r>
            <a:r>
              <a:rPr lang="en" sz="8800">
                <a:solidFill>
                  <a:srgbClr val="F9C54F"/>
                </a:solidFill>
              </a:rPr>
              <a:t>u</a:t>
            </a:r>
            <a:r>
              <a:rPr lang="en" sz="8800">
                <a:solidFill>
                  <a:schemeClr val="dk2"/>
                </a:solidFill>
              </a:rPr>
              <a:t>p</a:t>
            </a:r>
            <a:r>
              <a:rPr lang="en" sz="8800">
                <a:solidFill>
                  <a:schemeClr val="accent1"/>
                </a:solidFill>
              </a:rPr>
              <a:t>!</a:t>
            </a:r>
            <a:endParaRPr sz="8800">
              <a:solidFill>
                <a:schemeClr val="accent1"/>
              </a:solidFill>
            </a:endParaRPr>
          </a:p>
        </p:txBody>
      </p:sp>
      <p:grpSp>
        <p:nvGrpSpPr>
          <p:cNvPr id="617" name="Google Shape;617;p35"/>
          <p:cNvGrpSpPr/>
          <p:nvPr/>
        </p:nvGrpSpPr>
        <p:grpSpPr>
          <a:xfrm rot="-718402">
            <a:off x="8018313" y="2154120"/>
            <a:ext cx="1184310" cy="1260994"/>
            <a:chOff x="290825" y="1071825"/>
            <a:chExt cx="586100" cy="624050"/>
          </a:xfrm>
        </p:grpSpPr>
        <p:sp>
          <p:nvSpPr>
            <p:cNvPr id="618" name="Google Shape;618;p35"/>
            <p:cNvSpPr/>
            <p:nvPr/>
          </p:nvSpPr>
          <p:spPr>
            <a:xfrm>
              <a:off x="290825" y="1106600"/>
              <a:ext cx="586100" cy="589275"/>
            </a:xfrm>
            <a:custGeom>
              <a:avLst/>
              <a:gdLst/>
              <a:ahLst/>
              <a:cxnLst/>
              <a:rect l="l" t="t" r="r" b="b"/>
              <a:pathLst>
                <a:path w="23444" h="23571" extrusionOk="0">
                  <a:moveTo>
                    <a:pt x="7885" y="1"/>
                  </a:moveTo>
                  <a:lnTo>
                    <a:pt x="7674" y="43"/>
                  </a:lnTo>
                  <a:lnTo>
                    <a:pt x="7506" y="127"/>
                  </a:lnTo>
                  <a:lnTo>
                    <a:pt x="7379" y="254"/>
                  </a:lnTo>
                  <a:lnTo>
                    <a:pt x="7295" y="423"/>
                  </a:lnTo>
                  <a:lnTo>
                    <a:pt x="42" y="22812"/>
                  </a:lnTo>
                  <a:lnTo>
                    <a:pt x="0" y="22938"/>
                  </a:lnTo>
                  <a:lnTo>
                    <a:pt x="0" y="23065"/>
                  </a:lnTo>
                  <a:lnTo>
                    <a:pt x="42" y="23191"/>
                  </a:lnTo>
                  <a:lnTo>
                    <a:pt x="127" y="23318"/>
                  </a:lnTo>
                  <a:lnTo>
                    <a:pt x="211" y="23444"/>
                  </a:lnTo>
                  <a:lnTo>
                    <a:pt x="338" y="23486"/>
                  </a:lnTo>
                  <a:lnTo>
                    <a:pt x="464" y="23571"/>
                  </a:lnTo>
                  <a:lnTo>
                    <a:pt x="6283" y="23571"/>
                  </a:lnTo>
                  <a:lnTo>
                    <a:pt x="6494" y="23529"/>
                  </a:lnTo>
                  <a:lnTo>
                    <a:pt x="6662" y="23444"/>
                  </a:lnTo>
                  <a:lnTo>
                    <a:pt x="6789" y="23318"/>
                  </a:lnTo>
                  <a:lnTo>
                    <a:pt x="6873" y="23149"/>
                  </a:lnTo>
                  <a:lnTo>
                    <a:pt x="7379" y="21336"/>
                  </a:lnTo>
                  <a:lnTo>
                    <a:pt x="7506" y="20872"/>
                  </a:lnTo>
                  <a:lnTo>
                    <a:pt x="7759" y="20451"/>
                  </a:lnTo>
                  <a:lnTo>
                    <a:pt x="8054" y="20071"/>
                  </a:lnTo>
                  <a:lnTo>
                    <a:pt x="8391" y="19776"/>
                  </a:lnTo>
                  <a:lnTo>
                    <a:pt x="8770" y="19523"/>
                  </a:lnTo>
                  <a:lnTo>
                    <a:pt x="9234" y="19312"/>
                  </a:lnTo>
                  <a:lnTo>
                    <a:pt x="9656" y="19228"/>
                  </a:lnTo>
                  <a:lnTo>
                    <a:pt x="10162" y="19186"/>
                  </a:lnTo>
                  <a:lnTo>
                    <a:pt x="13324" y="19186"/>
                  </a:lnTo>
                  <a:lnTo>
                    <a:pt x="13830" y="19228"/>
                  </a:lnTo>
                  <a:lnTo>
                    <a:pt x="14294" y="19354"/>
                  </a:lnTo>
                  <a:lnTo>
                    <a:pt x="14716" y="19523"/>
                  </a:lnTo>
                  <a:lnTo>
                    <a:pt x="15095" y="19776"/>
                  </a:lnTo>
                  <a:lnTo>
                    <a:pt x="15433" y="20113"/>
                  </a:lnTo>
                  <a:lnTo>
                    <a:pt x="15728" y="20451"/>
                  </a:lnTo>
                  <a:lnTo>
                    <a:pt x="15981" y="20872"/>
                  </a:lnTo>
                  <a:lnTo>
                    <a:pt x="16149" y="21336"/>
                  </a:lnTo>
                  <a:lnTo>
                    <a:pt x="16613" y="23149"/>
                  </a:lnTo>
                  <a:lnTo>
                    <a:pt x="16697" y="23318"/>
                  </a:lnTo>
                  <a:lnTo>
                    <a:pt x="16824" y="23444"/>
                  </a:lnTo>
                  <a:lnTo>
                    <a:pt x="16993" y="23529"/>
                  </a:lnTo>
                  <a:lnTo>
                    <a:pt x="17161" y="23571"/>
                  </a:lnTo>
                  <a:lnTo>
                    <a:pt x="22980" y="23571"/>
                  </a:lnTo>
                  <a:lnTo>
                    <a:pt x="23106" y="23486"/>
                  </a:lnTo>
                  <a:lnTo>
                    <a:pt x="23233" y="23444"/>
                  </a:lnTo>
                  <a:lnTo>
                    <a:pt x="23317" y="23318"/>
                  </a:lnTo>
                  <a:lnTo>
                    <a:pt x="23402" y="23191"/>
                  </a:lnTo>
                  <a:lnTo>
                    <a:pt x="23402" y="23065"/>
                  </a:lnTo>
                  <a:lnTo>
                    <a:pt x="23444" y="22938"/>
                  </a:lnTo>
                  <a:lnTo>
                    <a:pt x="23402" y="22812"/>
                  </a:lnTo>
                  <a:lnTo>
                    <a:pt x="16023" y="423"/>
                  </a:lnTo>
                  <a:lnTo>
                    <a:pt x="15938" y="254"/>
                  </a:lnTo>
                  <a:lnTo>
                    <a:pt x="15812" y="127"/>
                  </a:lnTo>
                  <a:lnTo>
                    <a:pt x="15643" y="43"/>
                  </a:lnTo>
                  <a:lnTo>
                    <a:pt x="15475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290825" y="1106600"/>
              <a:ext cx="586100" cy="589275"/>
            </a:xfrm>
            <a:custGeom>
              <a:avLst/>
              <a:gdLst/>
              <a:ahLst/>
              <a:cxnLst/>
              <a:rect l="l" t="t" r="r" b="b"/>
              <a:pathLst>
                <a:path w="23444" h="23571" fill="none" extrusionOk="0">
                  <a:moveTo>
                    <a:pt x="16613" y="23149"/>
                  </a:moveTo>
                  <a:lnTo>
                    <a:pt x="16149" y="21336"/>
                  </a:lnTo>
                  <a:lnTo>
                    <a:pt x="16149" y="21336"/>
                  </a:lnTo>
                  <a:lnTo>
                    <a:pt x="15981" y="20872"/>
                  </a:lnTo>
                  <a:lnTo>
                    <a:pt x="15728" y="20451"/>
                  </a:lnTo>
                  <a:lnTo>
                    <a:pt x="15433" y="20113"/>
                  </a:lnTo>
                  <a:lnTo>
                    <a:pt x="15095" y="19776"/>
                  </a:lnTo>
                  <a:lnTo>
                    <a:pt x="14716" y="19523"/>
                  </a:lnTo>
                  <a:lnTo>
                    <a:pt x="14294" y="19354"/>
                  </a:lnTo>
                  <a:lnTo>
                    <a:pt x="13830" y="19228"/>
                  </a:lnTo>
                  <a:lnTo>
                    <a:pt x="13324" y="19186"/>
                  </a:lnTo>
                  <a:lnTo>
                    <a:pt x="10162" y="19186"/>
                  </a:lnTo>
                  <a:lnTo>
                    <a:pt x="10162" y="19186"/>
                  </a:lnTo>
                  <a:lnTo>
                    <a:pt x="9656" y="19228"/>
                  </a:lnTo>
                  <a:lnTo>
                    <a:pt x="9234" y="19312"/>
                  </a:lnTo>
                  <a:lnTo>
                    <a:pt x="8770" y="19523"/>
                  </a:lnTo>
                  <a:lnTo>
                    <a:pt x="8391" y="19776"/>
                  </a:lnTo>
                  <a:lnTo>
                    <a:pt x="8054" y="20071"/>
                  </a:lnTo>
                  <a:lnTo>
                    <a:pt x="7759" y="20451"/>
                  </a:lnTo>
                  <a:lnTo>
                    <a:pt x="7506" y="20872"/>
                  </a:lnTo>
                  <a:lnTo>
                    <a:pt x="7379" y="21336"/>
                  </a:lnTo>
                  <a:lnTo>
                    <a:pt x="6873" y="23149"/>
                  </a:lnTo>
                  <a:lnTo>
                    <a:pt x="6873" y="23149"/>
                  </a:lnTo>
                  <a:lnTo>
                    <a:pt x="6789" y="23318"/>
                  </a:lnTo>
                  <a:lnTo>
                    <a:pt x="6662" y="23444"/>
                  </a:lnTo>
                  <a:lnTo>
                    <a:pt x="6494" y="23529"/>
                  </a:lnTo>
                  <a:lnTo>
                    <a:pt x="6283" y="23571"/>
                  </a:lnTo>
                  <a:lnTo>
                    <a:pt x="591" y="23571"/>
                  </a:lnTo>
                  <a:lnTo>
                    <a:pt x="591" y="23571"/>
                  </a:lnTo>
                  <a:lnTo>
                    <a:pt x="464" y="23571"/>
                  </a:lnTo>
                  <a:lnTo>
                    <a:pt x="338" y="23486"/>
                  </a:lnTo>
                  <a:lnTo>
                    <a:pt x="211" y="23444"/>
                  </a:lnTo>
                  <a:lnTo>
                    <a:pt x="127" y="23318"/>
                  </a:lnTo>
                  <a:lnTo>
                    <a:pt x="42" y="23191"/>
                  </a:lnTo>
                  <a:lnTo>
                    <a:pt x="0" y="23065"/>
                  </a:lnTo>
                  <a:lnTo>
                    <a:pt x="0" y="22938"/>
                  </a:lnTo>
                  <a:lnTo>
                    <a:pt x="42" y="22812"/>
                  </a:lnTo>
                  <a:lnTo>
                    <a:pt x="7295" y="423"/>
                  </a:lnTo>
                  <a:lnTo>
                    <a:pt x="7295" y="423"/>
                  </a:lnTo>
                  <a:lnTo>
                    <a:pt x="7379" y="254"/>
                  </a:lnTo>
                  <a:lnTo>
                    <a:pt x="7506" y="127"/>
                  </a:lnTo>
                  <a:lnTo>
                    <a:pt x="7674" y="43"/>
                  </a:lnTo>
                  <a:lnTo>
                    <a:pt x="7885" y="1"/>
                  </a:lnTo>
                  <a:lnTo>
                    <a:pt x="15475" y="1"/>
                  </a:lnTo>
                  <a:lnTo>
                    <a:pt x="15475" y="1"/>
                  </a:lnTo>
                  <a:lnTo>
                    <a:pt x="15643" y="43"/>
                  </a:lnTo>
                  <a:lnTo>
                    <a:pt x="15812" y="127"/>
                  </a:lnTo>
                  <a:lnTo>
                    <a:pt x="15938" y="254"/>
                  </a:lnTo>
                  <a:lnTo>
                    <a:pt x="16023" y="423"/>
                  </a:lnTo>
                  <a:lnTo>
                    <a:pt x="23402" y="22812"/>
                  </a:lnTo>
                  <a:lnTo>
                    <a:pt x="23402" y="22812"/>
                  </a:lnTo>
                  <a:lnTo>
                    <a:pt x="23444" y="22938"/>
                  </a:lnTo>
                  <a:lnTo>
                    <a:pt x="23402" y="23065"/>
                  </a:lnTo>
                  <a:lnTo>
                    <a:pt x="23402" y="23191"/>
                  </a:lnTo>
                  <a:lnTo>
                    <a:pt x="23317" y="23318"/>
                  </a:lnTo>
                  <a:lnTo>
                    <a:pt x="23233" y="23444"/>
                  </a:lnTo>
                  <a:lnTo>
                    <a:pt x="23106" y="23486"/>
                  </a:lnTo>
                  <a:lnTo>
                    <a:pt x="22980" y="23571"/>
                  </a:lnTo>
                  <a:lnTo>
                    <a:pt x="22853" y="23571"/>
                  </a:lnTo>
                  <a:lnTo>
                    <a:pt x="17161" y="23571"/>
                  </a:lnTo>
                  <a:lnTo>
                    <a:pt x="17161" y="23571"/>
                  </a:lnTo>
                  <a:lnTo>
                    <a:pt x="16993" y="23529"/>
                  </a:lnTo>
                  <a:lnTo>
                    <a:pt x="16824" y="23444"/>
                  </a:lnTo>
                  <a:lnTo>
                    <a:pt x="16697" y="23318"/>
                  </a:lnTo>
                  <a:lnTo>
                    <a:pt x="16613" y="231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655550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extrusionOk="0">
                  <a:moveTo>
                    <a:pt x="2193" y="0"/>
                  </a:moveTo>
                  <a:lnTo>
                    <a:pt x="1729" y="42"/>
                  </a:lnTo>
                  <a:lnTo>
                    <a:pt x="1349" y="169"/>
                  </a:lnTo>
                  <a:lnTo>
                    <a:pt x="970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69" y="1307"/>
                  </a:lnTo>
                  <a:lnTo>
                    <a:pt x="42" y="1729"/>
                  </a:lnTo>
                  <a:lnTo>
                    <a:pt x="0" y="2151"/>
                  </a:lnTo>
                  <a:lnTo>
                    <a:pt x="42" y="2614"/>
                  </a:lnTo>
                  <a:lnTo>
                    <a:pt x="169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0" y="3964"/>
                  </a:lnTo>
                  <a:lnTo>
                    <a:pt x="1349" y="4174"/>
                  </a:lnTo>
                  <a:lnTo>
                    <a:pt x="1729" y="4301"/>
                  </a:lnTo>
                  <a:lnTo>
                    <a:pt x="2193" y="4343"/>
                  </a:lnTo>
                  <a:lnTo>
                    <a:pt x="2614" y="4301"/>
                  </a:lnTo>
                  <a:lnTo>
                    <a:pt x="3036" y="4174"/>
                  </a:lnTo>
                  <a:lnTo>
                    <a:pt x="3416" y="3964"/>
                  </a:lnTo>
                  <a:lnTo>
                    <a:pt x="3711" y="3711"/>
                  </a:lnTo>
                  <a:lnTo>
                    <a:pt x="4006" y="3373"/>
                  </a:lnTo>
                  <a:lnTo>
                    <a:pt x="4175" y="2994"/>
                  </a:lnTo>
                  <a:lnTo>
                    <a:pt x="4301" y="2614"/>
                  </a:lnTo>
                  <a:lnTo>
                    <a:pt x="4343" y="2151"/>
                  </a:lnTo>
                  <a:lnTo>
                    <a:pt x="4301" y="1729"/>
                  </a:lnTo>
                  <a:lnTo>
                    <a:pt x="4175" y="1307"/>
                  </a:lnTo>
                  <a:lnTo>
                    <a:pt x="4006" y="928"/>
                  </a:lnTo>
                  <a:lnTo>
                    <a:pt x="3711" y="633"/>
                  </a:lnTo>
                  <a:lnTo>
                    <a:pt x="3416" y="338"/>
                  </a:lnTo>
                  <a:lnTo>
                    <a:pt x="3036" y="169"/>
                  </a:lnTo>
                  <a:lnTo>
                    <a:pt x="2614" y="42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rgbClr val="FF6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655550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fill="none" extrusionOk="0">
                  <a:moveTo>
                    <a:pt x="2193" y="0"/>
                  </a:moveTo>
                  <a:lnTo>
                    <a:pt x="2193" y="0"/>
                  </a:lnTo>
                  <a:lnTo>
                    <a:pt x="1729" y="42"/>
                  </a:lnTo>
                  <a:lnTo>
                    <a:pt x="1349" y="169"/>
                  </a:lnTo>
                  <a:lnTo>
                    <a:pt x="970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69" y="1307"/>
                  </a:lnTo>
                  <a:lnTo>
                    <a:pt x="42" y="1729"/>
                  </a:lnTo>
                  <a:lnTo>
                    <a:pt x="0" y="2151"/>
                  </a:lnTo>
                  <a:lnTo>
                    <a:pt x="0" y="2151"/>
                  </a:lnTo>
                  <a:lnTo>
                    <a:pt x="42" y="2614"/>
                  </a:lnTo>
                  <a:lnTo>
                    <a:pt x="169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0" y="3964"/>
                  </a:lnTo>
                  <a:lnTo>
                    <a:pt x="1349" y="4174"/>
                  </a:lnTo>
                  <a:lnTo>
                    <a:pt x="1729" y="4301"/>
                  </a:lnTo>
                  <a:lnTo>
                    <a:pt x="2193" y="4343"/>
                  </a:lnTo>
                  <a:lnTo>
                    <a:pt x="2193" y="4343"/>
                  </a:lnTo>
                  <a:lnTo>
                    <a:pt x="2614" y="4301"/>
                  </a:lnTo>
                  <a:lnTo>
                    <a:pt x="3036" y="4174"/>
                  </a:lnTo>
                  <a:lnTo>
                    <a:pt x="3416" y="3964"/>
                  </a:lnTo>
                  <a:lnTo>
                    <a:pt x="3711" y="3711"/>
                  </a:lnTo>
                  <a:lnTo>
                    <a:pt x="4006" y="3373"/>
                  </a:lnTo>
                  <a:lnTo>
                    <a:pt x="4175" y="2994"/>
                  </a:lnTo>
                  <a:lnTo>
                    <a:pt x="4301" y="2614"/>
                  </a:lnTo>
                  <a:lnTo>
                    <a:pt x="4343" y="2151"/>
                  </a:lnTo>
                  <a:lnTo>
                    <a:pt x="4343" y="2151"/>
                  </a:lnTo>
                  <a:lnTo>
                    <a:pt x="4301" y="1729"/>
                  </a:lnTo>
                  <a:lnTo>
                    <a:pt x="4175" y="1307"/>
                  </a:lnTo>
                  <a:lnTo>
                    <a:pt x="4006" y="928"/>
                  </a:lnTo>
                  <a:lnTo>
                    <a:pt x="3711" y="633"/>
                  </a:lnTo>
                  <a:lnTo>
                    <a:pt x="3416" y="338"/>
                  </a:lnTo>
                  <a:lnTo>
                    <a:pt x="3036" y="169"/>
                  </a:lnTo>
                  <a:lnTo>
                    <a:pt x="2614" y="42"/>
                  </a:lnTo>
                  <a:lnTo>
                    <a:pt x="2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409925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extrusionOk="0">
                  <a:moveTo>
                    <a:pt x="2193" y="0"/>
                  </a:moveTo>
                  <a:lnTo>
                    <a:pt x="1730" y="42"/>
                  </a:lnTo>
                  <a:lnTo>
                    <a:pt x="1350" y="169"/>
                  </a:lnTo>
                  <a:lnTo>
                    <a:pt x="971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70" y="1307"/>
                  </a:lnTo>
                  <a:lnTo>
                    <a:pt x="43" y="1729"/>
                  </a:lnTo>
                  <a:lnTo>
                    <a:pt x="1" y="2151"/>
                  </a:lnTo>
                  <a:lnTo>
                    <a:pt x="43" y="2614"/>
                  </a:lnTo>
                  <a:lnTo>
                    <a:pt x="170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1" y="3964"/>
                  </a:lnTo>
                  <a:lnTo>
                    <a:pt x="1350" y="4174"/>
                  </a:lnTo>
                  <a:lnTo>
                    <a:pt x="1730" y="4301"/>
                  </a:lnTo>
                  <a:lnTo>
                    <a:pt x="2193" y="4343"/>
                  </a:lnTo>
                  <a:lnTo>
                    <a:pt x="2615" y="4301"/>
                  </a:lnTo>
                  <a:lnTo>
                    <a:pt x="3037" y="4174"/>
                  </a:lnTo>
                  <a:lnTo>
                    <a:pt x="3374" y="3964"/>
                  </a:lnTo>
                  <a:lnTo>
                    <a:pt x="3711" y="3711"/>
                  </a:lnTo>
                  <a:lnTo>
                    <a:pt x="3964" y="3373"/>
                  </a:lnTo>
                  <a:lnTo>
                    <a:pt x="4175" y="2994"/>
                  </a:lnTo>
                  <a:lnTo>
                    <a:pt x="4302" y="2614"/>
                  </a:lnTo>
                  <a:lnTo>
                    <a:pt x="4344" y="2151"/>
                  </a:lnTo>
                  <a:lnTo>
                    <a:pt x="4302" y="1729"/>
                  </a:lnTo>
                  <a:lnTo>
                    <a:pt x="4175" y="1307"/>
                  </a:lnTo>
                  <a:lnTo>
                    <a:pt x="3964" y="928"/>
                  </a:lnTo>
                  <a:lnTo>
                    <a:pt x="3711" y="633"/>
                  </a:lnTo>
                  <a:lnTo>
                    <a:pt x="3374" y="338"/>
                  </a:lnTo>
                  <a:lnTo>
                    <a:pt x="3037" y="169"/>
                  </a:lnTo>
                  <a:lnTo>
                    <a:pt x="2615" y="42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rgbClr val="FF6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409925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fill="none" extrusionOk="0">
                  <a:moveTo>
                    <a:pt x="2193" y="0"/>
                  </a:moveTo>
                  <a:lnTo>
                    <a:pt x="2193" y="0"/>
                  </a:lnTo>
                  <a:lnTo>
                    <a:pt x="1730" y="42"/>
                  </a:lnTo>
                  <a:lnTo>
                    <a:pt x="1350" y="169"/>
                  </a:lnTo>
                  <a:lnTo>
                    <a:pt x="971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70" y="1307"/>
                  </a:lnTo>
                  <a:lnTo>
                    <a:pt x="43" y="1729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43" y="2614"/>
                  </a:lnTo>
                  <a:lnTo>
                    <a:pt x="170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1" y="3964"/>
                  </a:lnTo>
                  <a:lnTo>
                    <a:pt x="1350" y="4174"/>
                  </a:lnTo>
                  <a:lnTo>
                    <a:pt x="1730" y="4301"/>
                  </a:lnTo>
                  <a:lnTo>
                    <a:pt x="2193" y="4343"/>
                  </a:lnTo>
                  <a:lnTo>
                    <a:pt x="2193" y="4343"/>
                  </a:lnTo>
                  <a:lnTo>
                    <a:pt x="2615" y="4301"/>
                  </a:lnTo>
                  <a:lnTo>
                    <a:pt x="3037" y="4174"/>
                  </a:lnTo>
                  <a:lnTo>
                    <a:pt x="3374" y="3964"/>
                  </a:lnTo>
                  <a:lnTo>
                    <a:pt x="3711" y="3711"/>
                  </a:lnTo>
                  <a:lnTo>
                    <a:pt x="3964" y="3373"/>
                  </a:lnTo>
                  <a:lnTo>
                    <a:pt x="4175" y="2994"/>
                  </a:lnTo>
                  <a:lnTo>
                    <a:pt x="4302" y="2614"/>
                  </a:lnTo>
                  <a:lnTo>
                    <a:pt x="4344" y="2151"/>
                  </a:lnTo>
                  <a:lnTo>
                    <a:pt x="4344" y="2151"/>
                  </a:lnTo>
                  <a:lnTo>
                    <a:pt x="4302" y="1729"/>
                  </a:lnTo>
                  <a:lnTo>
                    <a:pt x="4175" y="1307"/>
                  </a:lnTo>
                  <a:lnTo>
                    <a:pt x="3964" y="928"/>
                  </a:lnTo>
                  <a:lnTo>
                    <a:pt x="3711" y="633"/>
                  </a:lnTo>
                  <a:lnTo>
                    <a:pt x="3374" y="338"/>
                  </a:lnTo>
                  <a:lnTo>
                    <a:pt x="3037" y="169"/>
                  </a:lnTo>
                  <a:lnTo>
                    <a:pt x="2615" y="42"/>
                  </a:lnTo>
                  <a:lnTo>
                    <a:pt x="2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519550" y="1460800"/>
              <a:ext cx="131800" cy="73800"/>
            </a:xfrm>
            <a:custGeom>
              <a:avLst/>
              <a:gdLst/>
              <a:ahLst/>
              <a:cxnLst/>
              <a:rect l="l" t="t" r="r" b="b"/>
              <a:pathLst>
                <a:path w="5272" h="2952" extrusionOk="0">
                  <a:moveTo>
                    <a:pt x="4260" y="0"/>
                  </a:moveTo>
                  <a:lnTo>
                    <a:pt x="4049" y="42"/>
                  </a:lnTo>
                  <a:lnTo>
                    <a:pt x="3543" y="169"/>
                  </a:lnTo>
                  <a:lnTo>
                    <a:pt x="3205" y="295"/>
                  </a:lnTo>
                  <a:lnTo>
                    <a:pt x="2868" y="422"/>
                  </a:lnTo>
                  <a:lnTo>
                    <a:pt x="2657" y="464"/>
                  </a:lnTo>
                  <a:lnTo>
                    <a:pt x="2404" y="464"/>
                  </a:lnTo>
                  <a:lnTo>
                    <a:pt x="2151" y="380"/>
                  </a:lnTo>
                  <a:lnTo>
                    <a:pt x="1856" y="253"/>
                  </a:lnTo>
                  <a:lnTo>
                    <a:pt x="1477" y="127"/>
                  </a:lnTo>
                  <a:lnTo>
                    <a:pt x="1055" y="42"/>
                  </a:lnTo>
                  <a:lnTo>
                    <a:pt x="760" y="42"/>
                  </a:lnTo>
                  <a:lnTo>
                    <a:pt x="591" y="127"/>
                  </a:lnTo>
                  <a:lnTo>
                    <a:pt x="423" y="211"/>
                  </a:lnTo>
                  <a:lnTo>
                    <a:pt x="296" y="337"/>
                  </a:lnTo>
                  <a:lnTo>
                    <a:pt x="170" y="464"/>
                  </a:lnTo>
                  <a:lnTo>
                    <a:pt x="43" y="633"/>
                  </a:lnTo>
                  <a:lnTo>
                    <a:pt x="1" y="843"/>
                  </a:lnTo>
                  <a:lnTo>
                    <a:pt x="1" y="1054"/>
                  </a:lnTo>
                  <a:lnTo>
                    <a:pt x="1" y="1265"/>
                  </a:lnTo>
                  <a:lnTo>
                    <a:pt x="85" y="1476"/>
                  </a:lnTo>
                  <a:lnTo>
                    <a:pt x="170" y="1645"/>
                  </a:lnTo>
                  <a:lnTo>
                    <a:pt x="254" y="1855"/>
                  </a:lnTo>
                  <a:lnTo>
                    <a:pt x="549" y="2151"/>
                  </a:lnTo>
                  <a:lnTo>
                    <a:pt x="929" y="2446"/>
                  </a:lnTo>
                  <a:lnTo>
                    <a:pt x="1350" y="2657"/>
                  </a:lnTo>
                  <a:lnTo>
                    <a:pt x="1772" y="2825"/>
                  </a:lnTo>
                  <a:lnTo>
                    <a:pt x="2236" y="2909"/>
                  </a:lnTo>
                  <a:lnTo>
                    <a:pt x="2700" y="2952"/>
                  </a:lnTo>
                  <a:lnTo>
                    <a:pt x="3163" y="2909"/>
                  </a:lnTo>
                  <a:lnTo>
                    <a:pt x="3627" y="2825"/>
                  </a:lnTo>
                  <a:lnTo>
                    <a:pt x="4049" y="2657"/>
                  </a:lnTo>
                  <a:lnTo>
                    <a:pt x="4470" y="2446"/>
                  </a:lnTo>
                  <a:lnTo>
                    <a:pt x="4808" y="2151"/>
                  </a:lnTo>
                  <a:lnTo>
                    <a:pt x="4934" y="1982"/>
                  </a:lnTo>
                  <a:lnTo>
                    <a:pt x="5061" y="1813"/>
                  </a:lnTo>
                  <a:lnTo>
                    <a:pt x="5145" y="1645"/>
                  </a:lnTo>
                  <a:lnTo>
                    <a:pt x="5229" y="1434"/>
                  </a:lnTo>
                  <a:lnTo>
                    <a:pt x="5272" y="1223"/>
                  </a:lnTo>
                  <a:lnTo>
                    <a:pt x="5272" y="1012"/>
                  </a:lnTo>
                  <a:lnTo>
                    <a:pt x="5229" y="759"/>
                  </a:lnTo>
                  <a:lnTo>
                    <a:pt x="5145" y="590"/>
                  </a:lnTo>
                  <a:lnTo>
                    <a:pt x="5061" y="380"/>
                  </a:lnTo>
                  <a:lnTo>
                    <a:pt x="4934" y="253"/>
                  </a:lnTo>
                  <a:lnTo>
                    <a:pt x="4766" y="127"/>
                  </a:lnTo>
                  <a:lnTo>
                    <a:pt x="4597" y="84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519550" y="1460800"/>
              <a:ext cx="131800" cy="73800"/>
            </a:xfrm>
            <a:custGeom>
              <a:avLst/>
              <a:gdLst/>
              <a:ahLst/>
              <a:cxnLst/>
              <a:rect l="l" t="t" r="r" b="b"/>
              <a:pathLst>
                <a:path w="5272" h="2952" fill="none" extrusionOk="0">
                  <a:moveTo>
                    <a:pt x="4260" y="0"/>
                  </a:moveTo>
                  <a:lnTo>
                    <a:pt x="4260" y="0"/>
                  </a:lnTo>
                  <a:lnTo>
                    <a:pt x="4049" y="42"/>
                  </a:lnTo>
                  <a:lnTo>
                    <a:pt x="4049" y="42"/>
                  </a:lnTo>
                  <a:lnTo>
                    <a:pt x="3543" y="169"/>
                  </a:lnTo>
                  <a:lnTo>
                    <a:pt x="3205" y="295"/>
                  </a:lnTo>
                  <a:lnTo>
                    <a:pt x="2868" y="422"/>
                  </a:lnTo>
                  <a:lnTo>
                    <a:pt x="2657" y="464"/>
                  </a:lnTo>
                  <a:lnTo>
                    <a:pt x="2447" y="464"/>
                  </a:lnTo>
                  <a:lnTo>
                    <a:pt x="2447" y="464"/>
                  </a:lnTo>
                  <a:lnTo>
                    <a:pt x="2404" y="464"/>
                  </a:lnTo>
                  <a:lnTo>
                    <a:pt x="2404" y="464"/>
                  </a:lnTo>
                  <a:lnTo>
                    <a:pt x="2151" y="380"/>
                  </a:lnTo>
                  <a:lnTo>
                    <a:pt x="1856" y="253"/>
                  </a:lnTo>
                  <a:lnTo>
                    <a:pt x="1477" y="127"/>
                  </a:lnTo>
                  <a:lnTo>
                    <a:pt x="1055" y="42"/>
                  </a:lnTo>
                  <a:lnTo>
                    <a:pt x="1055" y="42"/>
                  </a:lnTo>
                  <a:lnTo>
                    <a:pt x="971" y="42"/>
                  </a:lnTo>
                  <a:lnTo>
                    <a:pt x="971" y="42"/>
                  </a:lnTo>
                  <a:lnTo>
                    <a:pt x="760" y="42"/>
                  </a:lnTo>
                  <a:lnTo>
                    <a:pt x="591" y="127"/>
                  </a:lnTo>
                  <a:lnTo>
                    <a:pt x="423" y="211"/>
                  </a:lnTo>
                  <a:lnTo>
                    <a:pt x="296" y="337"/>
                  </a:lnTo>
                  <a:lnTo>
                    <a:pt x="170" y="464"/>
                  </a:lnTo>
                  <a:lnTo>
                    <a:pt x="43" y="633"/>
                  </a:lnTo>
                  <a:lnTo>
                    <a:pt x="1" y="843"/>
                  </a:lnTo>
                  <a:lnTo>
                    <a:pt x="1" y="1054"/>
                  </a:lnTo>
                  <a:lnTo>
                    <a:pt x="1" y="1054"/>
                  </a:lnTo>
                  <a:lnTo>
                    <a:pt x="1" y="1265"/>
                  </a:lnTo>
                  <a:lnTo>
                    <a:pt x="85" y="1476"/>
                  </a:lnTo>
                  <a:lnTo>
                    <a:pt x="170" y="1645"/>
                  </a:lnTo>
                  <a:lnTo>
                    <a:pt x="254" y="1855"/>
                  </a:lnTo>
                  <a:lnTo>
                    <a:pt x="549" y="2151"/>
                  </a:lnTo>
                  <a:lnTo>
                    <a:pt x="929" y="2446"/>
                  </a:lnTo>
                  <a:lnTo>
                    <a:pt x="1350" y="2657"/>
                  </a:lnTo>
                  <a:lnTo>
                    <a:pt x="1772" y="2825"/>
                  </a:lnTo>
                  <a:lnTo>
                    <a:pt x="2236" y="2909"/>
                  </a:lnTo>
                  <a:lnTo>
                    <a:pt x="2700" y="2952"/>
                  </a:lnTo>
                  <a:lnTo>
                    <a:pt x="2700" y="2952"/>
                  </a:lnTo>
                  <a:lnTo>
                    <a:pt x="2700" y="2952"/>
                  </a:lnTo>
                  <a:lnTo>
                    <a:pt x="2700" y="2952"/>
                  </a:lnTo>
                  <a:lnTo>
                    <a:pt x="3163" y="2909"/>
                  </a:lnTo>
                  <a:lnTo>
                    <a:pt x="3627" y="2825"/>
                  </a:lnTo>
                  <a:lnTo>
                    <a:pt x="4049" y="2657"/>
                  </a:lnTo>
                  <a:lnTo>
                    <a:pt x="4470" y="2446"/>
                  </a:lnTo>
                  <a:lnTo>
                    <a:pt x="4808" y="2151"/>
                  </a:lnTo>
                  <a:lnTo>
                    <a:pt x="4934" y="1982"/>
                  </a:lnTo>
                  <a:lnTo>
                    <a:pt x="5061" y="1813"/>
                  </a:lnTo>
                  <a:lnTo>
                    <a:pt x="5145" y="1645"/>
                  </a:lnTo>
                  <a:lnTo>
                    <a:pt x="5229" y="1434"/>
                  </a:lnTo>
                  <a:lnTo>
                    <a:pt x="5272" y="1223"/>
                  </a:lnTo>
                  <a:lnTo>
                    <a:pt x="5272" y="1012"/>
                  </a:lnTo>
                  <a:lnTo>
                    <a:pt x="5272" y="1012"/>
                  </a:lnTo>
                  <a:lnTo>
                    <a:pt x="5229" y="759"/>
                  </a:lnTo>
                  <a:lnTo>
                    <a:pt x="5145" y="590"/>
                  </a:lnTo>
                  <a:lnTo>
                    <a:pt x="5061" y="380"/>
                  </a:lnTo>
                  <a:lnTo>
                    <a:pt x="4934" y="253"/>
                  </a:lnTo>
                  <a:lnTo>
                    <a:pt x="4766" y="127"/>
                  </a:lnTo>
                  <a:lnTo>
                    <a:pt x="4597" y="84"/>
                  </a:lnTo>
                  <a:lnTo>
                    <a:pt x="4428" y="0"/>
                  </a:lnTo>
                  <a:lnTo>
                    <a:pt x="4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519550" y="1460800"/>
              <a:ext cx="131800" cy="73800"/>
            </a:xfrm>
            <a:custGeom>
              <a:avLst/>
              <a:gdLst/>
              <a:ahLst/>
              <a:cxnLst/>
              <a:rect l="l" t="t" r="r" b="b"/>
              <a:pathLst>
                <a:path w="5272" h="2952" extrusionOk="0">
                  <a:moveTo>
                    <a:pt x="4260" y="0"/>
                  </a:moveTo>
                  <a:lnTo>
                    <a:pt x="4049" y="42"/>
                  </a:lnTo>
                  <a:lnTo>
                    <a:pt x="3543" y="169"/>
                  </a:lnTo>
                  <a:lnTo>
                    <a:pt x="3163" y="295"/>
                  </a:lnTo>
                  <a:lnTo>
                    <a:pt x="2826" y="422"/>
                  </a:lnTo>
                  <a:lnTo>
                    <a:pt x="2657" y="464"/>
                  </a:lnTo>
                  <a:lnTo>
                    <a:pt x="2404" y="464"/>
                  </a:lnTo>
                  <a:lnTo>
                    <a:pt x="2151" y="380"/>
                  </a:lnTo>
                  <a:lnTo>
                    <a:pt x="1856" y="253"/>
                  </a:lnTo>
                  <a:lnTo>
                    <a:pt x="1477" y="127"/>
                  </a:lnTo>
                  <a:lnTo>
                    <a:pt x="1055" y="42"/>
                  </a:lnTo>
                  <a:lnTo>
                    <a:pt x="844" y="42"/>
                  </a:lnTo>
                  <a:lnTo>
                    <a:pt x="676" y="84"/>
                  </a:lnTo>
                  <a:lnTo>
                    <a:pt x="465" y="169"/>
                  </a:lnTo>
                  <a:lnTo>
                    <a:pt x="296" y="295"/>
                  </a:lnTo>
                  <a:lnTo>
                    <a:pt x="170" y="464"/>
                  </a:lnTo>
                  <a:lnTo>
                    <a:pt x="43" y="633"/>
                  </a:lnTo>
                  <a:lnTo>
                    <a:pt x="1" y="843"/>
                  </a:lnTo>
                  <a:lnTo>
                    <a:pt x="1" y="1054"/>
                  </a:lnTo>
                  <a:lnTo>
                    <a:pt x="1" y="1265"/>
                  </a:lnTo>
                  <a:lnTo>
                    <a:pt x="85" y="1476"/>
                  </a:lnTo>
                  <a:lnTo>
                    <a:pt x="170" y="1687"/>
                  </a:lnTo>
                  <a:lnTo>
                    <a:pt x="254" y="1855"/>
                  </a:lnTo>
                  <a:lnTo>
                    <a:pt x="549" y="2193"/>
                  </a:lnTo>
                  <a:lnTo>
                    <a:pt x="929" y="2446"/>
                  </a:lnTo>
                  <a:lnTo>
                    <a:pt x="1350" y="2657"/>
                  </a:lnTo>
                  <a:lnTo>
                    <a:pt x="1814" y="2825"/>
                  </a:lnTo>
                  <a:lnTo>
                    <a:pt x="2278" y="2909"/>
                  </a:lnTo>
                  <a:lnTo>
                    <a:pt x="2700" y="2952"/>
                  </a:lnTo>
                  <a:lnTo>
                    <a:pt x="3163" y="2909"/>
                  </a:lnTo>
                  <a:lnTo>
                    <a:pt x="3627" y="2825"/>
                  </a:lnTo>
                  <a:lnTo>
                    <a:pt x="4049" y="2657"/>
                  </a:lnTo>
                  <a:lnTo>
                    <a:pt x="4470" y="2446"/>
                  </a:lnTo>
                  <a:lnTo>
                    <a:pt x="4808" y="2151"/>
                  </a:lnTo>
                  <a:lnTo>
                    <a:pt x="4934" y="1982"/>
                  </a:lnTo>
                  <a:lnTo>
                    <a:pt x="5061" y="1813"/>
                  </a:lnTo>
                  <a:lnTo>
                    <a:pt x="5145" y="1645"/>
                  </a:lnTo>
                  <a:lnTo>
                    <a:pt x="5229" y="1434"/>
                  </a:lnTo>
                  <a:lnTo>
                    <a:pt x="5272" y="1223"/>
                  </a:lnTo>
                  <a:lnTo>
                    <a:pt x="5272" y="1012"/>
                  </a:lnTo>
                  <a:lnTo>
                    <a:pt x="5229" y="759"/>
                  </a:lnTo>
                  <a:lnTo>
                    <a:pt x="5145" y="506"/>
                  </a:lnTo>
                  <a:lnTo>
                    <a:pt x="4976" y="337"/>
                  </a:lnTo>
                  <a:lnTo>
                    <a:pt x="4850" y="211"/>
                  </a:lnTo>
                  <a:lnTo>
                    <a:pt x="4639" y="84"/>
                  </a:lnTo>
                  <a:lnTo>
                    <a:pt x="4428" y="42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636575" y="1071825"/>
              <a:ext cx="72750" cy="52725"/>
            </a:xfrm>
            <a:custGeom>
              <a:avLst/>
              <a:gdLst/>
              <a:ahLst/>
              <a:cxnLst/>
              <a:rect l="l" t="t" r="r" b="b"/>
              <a:pathLst>
                <a:path w="2910" h="2109" extrusionOk="0">
                  <a:moveTo>
                    <a:pt x="2488" y="0"/>
                  </a:moveTo>
                  <a:lnTo>
                    <a:pt x="2319" y="43"/>
                  </a:lnTo>
                  <a:lnTo>
                    <a:pt x="2193" y="169"/>
                  </a:lnTo>
                  <a:lnTo>
                    <a:pt x="1771" y="464"/>
                  </a:lnTo>
                  <a:lnTo>
                    <a:pt x="1434" y="844"/>
                  </a:lnTo>
                  <a:lnTo>
                    <a:pt x="1434" y="844"/>
                  </a:lnTo>
                  <a:lnTo>
                    <a:pt x="1476" y="759"/>
                  </a:lnTo>
                  <a:lnTo>
                    <a:pt x="1476" y="675"/>
                  </a:lnTo>
                  <a:lnTo>
                    <a:pt x="1476" y="549"/>
                  </a:lnTo>
                  <a:lnTo>
                    <a:pt x="1434" y="464"/>
                  </a:lnTo>
                  <a:lnTo>
                    <a:pt x="1307" y="506"/>
                  </a:lnTo>
                  <a:lnTo>
                    <a:pt x="1139" y="633"/>
                  </a:lnTo>
                  <a:lnTo>
                    <a:pt x="886" y="886"/>
                  </a:lnTo>
                  <a:lnTo>
                    <a:pt x="717" y="1055"/>
                  </a:lnTo>
                  <a:lnTo>
                    <a:pt x="506" y="1223"/>
                  </a:lnTo>
                  <a:lnTo>
                    <a:pt x="253" y="1350"/>
                  </a:lnTo>
                  <a:lnTo>
                    <a:pt x="0" y="1392"/>
                  </a:lnTo>
                  <a:lnTo>
                    <a:pt x="380" y="1856"/>
                  </a:lnTo>
                  <a:lnTo>
                    <a:pt x="717" y="1940"/>
                  </a:lnTo>
                  <a:lnTo>
                    <a:pt x="1054" y="2024"/>
                  </a:lnTo>
                  <a:lnTo>
                    <a:pt x="1392" y="2067"/>
                  </a:lnTo>
                  <a:lnTo>
                    <a:pt x="1729" y="2109"/>
                  </a:lnTo>
                  <a:lnTo>
                    <a:pt x="2108" y="2067"/>
                  </a:lnTo>
                  <a:lnTo>
                    <a:pt x="2277" y="2024"/>
                  </a:lnTo>
                  <a:lnTo>
                    <a:pt x="2446" y="1982"/>
                  </a:lnTo>
                  <a:lnTo>
                    <a:pt x="2614" y="1898"/>
                  </a:lnTo>
                  <a:lnTo>
                    <a:pt x="2741" y="1771"/>
                  </a:lnTo>
                  <a:lnTo>
                    <a:pt x="2867" y="1603"/>
                  </a:lnTo>
                  <a:lnTo>
                    <a:pt x="2910" y="1434"/>
                  </a:lnTo>
                  <a:lnTo>
                    <a:pt x="2910" y="1308"/>
                  </a:lnTo>
                  <a:lnTo>
                    <a:pt x="2867" y="1223"/>
                  </a:lnTo>
                  <a:lnTo>
                    <a:pt x="2783" y="1181"/>
                  </a:lnTo>
                  <a:lnTo>
                    <a:pt x="2530" y="1181"/>
                  </a:lnTo>
                  <a:lnTo>
                    <a:pt x="2404" y="1265"/>
                  </a:lnTo>
                  <a:lnTo>
                    <a:pt x="2699" y="844"/>
                  </a:lnTo>
                  <a:lnTo>
                    <a:pt x="2783" y="591"/>
                  </a:lnTo>
                  <a:lnTo>
                    <a:pt x="2825" y="380"/>
                  </a:lnTo>
                  <a:lnTo>
                    <a:pt x="2825" y="253"/>
                  </a:lnTo>
                  <a:lnTo>
                    <a:pt x="2783" y="127"/>
                  </a:lnTo>
                  <a:lnTo>
                    <a:pt x="2741" y="43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636575" y="1071825"/>
              <a:ext cx="72750" cy="52725"/>
            </a:xfrm>
            <a:custGeom>
              <a:avLst/>
              <a:gdLst/>
              <a:ahLst/>
              <a:cxnLst/>
              <a:rect l="l" t="t" r="r" b="b"/>
              <a:pathLst>
                <a:path w="2910" h="2109" fill="none" extrusionOk="0">
                  <a:moveTo>
                    <a:pt x="0" y="1392"/>
                  </a:moveTo>
                  <a:lnTo>
                    <a:pt x="0" y="1392"/>
                  </a:lnTo>
                  <a:lnTo>
                    <a:pt x="253" y="1350"/>
                  </a:lnTo>
                  <a:lnTo>
                    <a:pt x="506" y="1223"/>
                  </a:lnTo>
                  <a:lnTo>
                    <a:pt x="717" y="1055"/>
                  </a:lnTo>
                  <a:lnTo>
                    <a:pt x="886" y="886"/>
                  </a:lnTo>
                  <a:lnTo>
                    <a:pt x="886" y="886"/>
                  </a:lnTo>
                  <a:lnTo>
                    <a:pt x="1139" y="633"/>
                  </a:lnTo>
                  <a:lnTo>
                    <a:pt x="1307" y="506"/>
                  </a:lnTo>
                  <a:lnTo>
                    <a:pt x="1434" y="464"/>
                  </a:lnTo>
                  <a:lnTo>
                    <a:pt x="1434" y="464"/>
                  </a:lnTo>
                  <a:lnTo>
                    <a:pt x="1476" y="549"/>
                  </a:lnTo>
                  <a:lnTo>
                    <a:pt x="1476" y="675"/>
                  </a:lnTo>
                  <a:lnTo>
                    <a:pt x="1476" y="759"/>
                  </a:lnTo>
                  <a:lnTo>
                    <a:pt x="1434" y="844"/>
                  </a:lnTo>
                  <a:lnTo>
                    <a:pt x="1434" y="844"/>
                  </a:lnTo>
                  <a:lnTo>
                    <a:pt x="1771" y="464"/>
                  </a:lnTo>
                  <a:lnTo>
                    <a:pt x="2193" y="169"/>
                  </a:lnTo>
                  <a:lnTo>
                    <a:pt x="2193" y="169"/>
                  </a:lnTo>
                  <a:lnTo>
                    <a:pt x="2319" y="43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657" y="0"/>
                  </a:lnTo>
                  <a:lnTo>
                    <a:pt x="2741" y="43"/>
                  </a:lnTo>
                  <a:lnTo>
                    <a:pt x="2783" y="127"/>
                  </a:lnTo>
                  <a:lnTo>
                    <a:pt x="2783" y="127"/>
                  </a:lnTo>
                  <a:lnTo>
                    <a:pt x="2825" y="253"/>
                  </a:lnTo>
                  <a:lnTo>
                    <a:pt x="2825" y="380"/>
                  </a:lnTo>
                  <a:lnTo>
                    <a:pt x="2825" y="380"/>
                  </a:lnTo>
                  <a:lnTo>
                    <a:pt x="2783" y="591"/>
                  </a:lnTo>
                  <a:lnTo>
                    <a:pt x="2699" y="844"/>
                  </a:lnTo>
                  <a:lnTo>
                    <a:pt x="2404" y="1265"/>
                  </a:lnTo>
                  <a:lnTo>
                    <a:pt x="2404" y="1265"/>
                  </a:lnTo>
                  <a:lnTo>
                    <a:pt x="2530" y="1181"/>
                  </a:lnTo>
                  <a:lnTo>
                    <a:pt x="2657" y="1181"/>
                  </a:lnTo>
                  <a:lnTo>
                    <a:pt x="2783" y="1181"/>
                  </a:lnTo>
                  <a:lnTo>
                    <a:pt x="2867" y="1223"/>
                  </a:lnTo>
                  <a:lnTo>
                    <a:pt x="2867" y="1223"/>
                  </a:lnTo>
                  <a:lnTo>
                    <a:pt x="2910" y="1308"/>
                  </a:lnTo>
                  <a:lnTo>
                    <a:pt x="2910" y="1434"/>
                  </a:lnTo>
                  <a:lnTo>
                    <a:pt x="2910" y="1434"/>
                  </a:lnTo>
                  <a:lnTo>
                    <a:pt x="2867" y="1603"/>
                  </a:lnTo>
                  <a:lnTo>
                    <a:pt x="2741" y="1771"/>
                  </a:lnTo>
                  <a:lnTo>
                    <a:pt x="2614" y="1898"/>
                  </a:lnTo>
                  <a:lnTo>
                    <a:pt x="2446" y="1982"/>
                  </a:lnTo>
                  <a:lnTo>
                    <a:pt x="2446" y="1982"/>
                  </a:lnTo>
                  <a:lnTo>
                    <a:pt x="2277" y="2024"/>
                  </a:lnTo>
                  <a:lnTo>
                    <a:pt x="2108" y="2067"/>
                  </a:lnTo>
                  <a:lnTo>
                    <a:pt x="1729" y="2109"/>
                  </a:lnTo>
                  <a:lnTo>
                    <a:pt x="1729" y="2109"/>
                  </a:lnTo>
                  <a:lnTo>
                    <a:pt x="1392" y="2067"/>
                  </a:lnTo>
                  <a:lnTo>
                    <a:pt x="1054" y="2024"/>
                  </a:lnTo>
                  <a:lnTo>
                    <a:pt x="717" y="1940"/>
                  </a:lnTo>
                  <a:lnTo>
                    <a:pt x="380" y="18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450000" y="1084475"/>
              <a:ext cx="58000" cy="33750"/>
            </a:xfrm>
            <a:custGeom>
              <a:avLst/>
              <a:gdLst/>
              <a:ahLst/>
              <a:cxnLst/>
              <a:rect l="l" t="t" r="r" b="b"/>
              <a:pathLst>
                <a:path w="2320" h="1350" extrusionOk="0">
                  <a:moveTo>
                    <a:pt x="970" y="0"/>
                  </a:moveTo>
                  <a:lnTo>
                    <a:pt x="928" y="43"/>
                  </a:lnTo>
                  <a:lnTo>
                    <a:pt x="886" y="127"/>
                  </a:lnTo>
                  <a:lnTo>
                    <a:pt x="886" y="380"/>
                  </a:lnTo>
                  <a:lnTo>
                    <a:pt x="970" y="591"/>
                  </a:lnTo>
                  <a:lnTo>
                    <a:pt x="843" y="506"/>
                  </a:lnTo>
                  <a:lnTo>
                    <a:pt x="675" y="464"/>
                  </a:lnTo>
                  <a:lnTo>
                    <a:pt x="380" y="380"/>
                  </a:lnTo>
                  <a:lnTo>
                    <a:pt x="169" y="380"/>
                  </a:lnTo>
                  <a:lnTo>
                    <a:pt x="84" y="422"/>
                  </a:lnTo>
                  <a:lnTo>
                    <a:pt x="0" y="464"/>
                  </a:lnTo>
                  <a:lnTo>
                    <a:pt x="0" y="591"/>
                  </a:lnTo>
                  <a:lnTo>
                    <a:pt x="42" y="675"/>
                  </a:lnTo>
                  <a:lnTo>
                    <a:pt x="127" y="886"/>
                  </a:lnTo>
                  <a:lnTo>
                    <a:pt x="295" y="1055"/>
                  </a:lnTo>
                  <a:lnTo>
                    <a:pt x="464" y="1181"/>
                  </a:lnTo>
                  <a:lnTo>
                    <a:pt x="633" y="1265"/>
                  </a:lnTo>
                  <a:lnTo>
                    <a:pt x="843" y="1308"/>
                  </a:lnTo>
                  <a:lnTo>
                    <a:pt x="1054" y="1350"/>
                  </a:lnTo>
                  <a:lnTo>
                    <a:pt x="1307" y="1308"/>
                  </a:lnTo>
                  <a:lnTo>
                    <a:pt x="1476" y="1223"/>
                  </a:lnTo>
                  <a:lnTo>
                    <a:pt x="2319" y="928"/>
                  </a:lnTo>
                  <a:lnTo>
                    <a:pt x="2108" y="844"/>
                  </a:lnTo>
                  <a:lnTo>
                    <a:pt x="1898" y="717"/>
                  </a:lnTo>
                  <a:lnTo>
                    <a:pt x="1687" y="591"/>
                  </a:lnTo>
                  <a:lnTo>
                    <a:pt x="1476" y="422"/>
                  </a:lnTo>
                  <a:lnTo>
                    <a:pt x="1307" y="211"/>
                  </a:lnTo>
                  <a:lnTo>
                    <a:pt x="1054" y="43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450000" y="1084475"/>
              <a:ext cx="58000" cy="33750"/>
            </a:xfrm>
            <a:custGeom>
              <a:avLst/>
              <a:gdLst/>
              <a:ahLst/>
              <a:cxnLst/>
              <a:rect l="l" t="t" r="r" b="b"/>
              <a:pathLst>
                <a:path w="2320" h="1350" fill="none" extrusionOk="0">
                  <a:moveTo>
                    <a:pt x="2319" y="928"/>
                  </a:moveTo>
                  <a:lnTo>
                    <a:pt x="2319" y="928"/>
                  </a:lnTo>
                  <a:lnTo>
                    <a:pt x="2108" y="844"/>
                  </a:lnTo>
                  <a:lnTo>
                    <a:pt x="1898" y="717"/>
                  </a:lnTo>
                  <a:lnTo>
                    <a:pt x="1687" y="591"/>
                  </a:lnTo>
                  <a:lnTo>
                    <a:pt x="1476" y="422"/>
                  </a:lnTo>
                  <a:lnTo>
                    <a:pt x="1476" y="422"/>
                  </a:lnTo>
                  <a:lnTo>
                    <a:pt x="1307" y="211"/>
                  </a:lnTo>
                  <a:lnTo>
                    <a:pt x="1054" y="43"/>
                  </a:lnTo>
                  <a:lnTo>
                    <a:pt x="1054" y="43"/>
                  </a:lnTo>
                  <a:lnTo>
                    <a:pt x="970" y="0"/>
                  </a:lnTo>
                  <a:lnTo>
                    <a:pt x="970" y="0"/>
                  </a:lnTo>
                  <a:lnTo>
                    <a:pt x="928" y="43"/>
                  </a:lnTo>
                  <a:lnTo>
                    <a:pt x="886" y="127"/>
                  </a:lnTo>
                  <a:lnTo>
                    <a:pt x="886" y="127"/>
                  </a:lnTo>
                  <a:lnTo>
                    <a:pt x="886" y="380"/>
                  </a:lnTo>
                  <a:lnTo>
                    <a:pt x="970" y="591"/>
                  </a:lnTo>
                  <a:lnTo>
                    <a:pt x="970" y="591"/>
                  </a:lnTo>
                  <a:lnTo>
                    <a:pt x="843" y="506"/>
                  </a:lnTo>
                  <a:lnTo>
                    <a:pt x="675" y="464"/>
                  </a:lnTo>
                  <a:lnTo>
                    <a:pt x="380" y="380"/>
                  </a:lnTo>
                  <a:lnTo>
                    <a:pt x="380" y="380"/>
                  </a:lnTo>
                  <a:lnTo>
                    <a:pt x="169" y="380"/>
                  </a:lnTo>
                  <a:lnTo>
                    <a:pt x="84" y="422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591"/>
                  </a:lnTo>
                  <a:lnTo>
                    <a:pt x="42" y="675"/>
                  </a:lnTo>
                  <a:lnTo>
                    <a:pt x="42" y="675"/>
                  </a:lnTo>
                  <a:lnTo>
                    <a:pt x="127" y="886"/>
                  </a:lnTo>
                  <a:lnTo>
                    <a:pt x="295" y="1055"/>
                  </a:lnTo>
                  <a:lnTo>
                    <a:pt x="464" y="1181"/>
                  </a:lnTo>
                  <a:lnTo>
                    <a:pt x="633" y="1265"/>
                  </a:lnTo>
                  <a:lnTo>
                    <a:pt x="633" y="1265"/>
                  </a:lnTo>
                  <a:lnTo>
                    <a:pt x="843" y="1308"/>
                  </a:lnTo>
                  <a:lnTo>
                    <a:pt x="1054" y="1350"/>
                  </a:lnTo>
                  <a:lnTo>
                    <a:pt x="1307" y="1308"/>
                  </a:lnTo>
                  <a:lnTo>
                    <a:pt x="1476" y="1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295025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295025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26800" y="1644200"/>
              <a:ext cx="45350" cy="51675"/>
            </a:xfrm>
            <a:custGeom>
              <a:avLst/>
              <a:gdLst/>
              <a:ahLst/>
              <a:cxnLst/>
              <a:rect l="l" t="t" r="r" b="b"/>
              <a:pathLst>
                <a:path w="1814" h="2067" extrusionOk="0">
                  <a:moveTo>
                    <a:pt x="1645" y="1"/>
                  </a:moveTo>
                  <a:lnTo>
                    <a:pt x="759" y="633"/>
                  </a:lnTo>
                  <a:lnTo>
                    <a:pt x="633" y="1013"/>
                  </a:lnTo>
                  <a:lnTo>
                    <a:pt x="591" y="1224"/>
                  </a:lnTo>
                  <a:lnTo>
                    <a:pt x="549" y="1392"/>
                  </a:lnTo>
                  <a:lnTo>
                    <a:pt x="549" y="1477"/>
                  </a:lnTo>
                  <a:lnTo>
                    <a:pt x="506" y="1519"/>
                  </a:lnTo>
                  <a:lnTo>
                    <a:pt x="338" y="1645"/>
                  </a:lnTo>
                  <a:lnTo>
                    <a:pt x="169" y="1730"/>
                  </a:lnTo>
                  <a:lnTo>
                    <a:pt x="0" y="1856"/>
                  </a:lnTo>
                  <a:lnTo>
                    <a:pt x="0" y="1898"/>
                  </a:lnTo>
                  <a:lnTo>
                    <a:pt x="0" y="1940"/>
                  </a:lnTo>
                  <a:lnTo>
                    <a:pt x="85" y="1982"/>
                  </a:lnTo>
                  <a:lnTo>
                    <a:pt x="169" y="2025"/>
                  </a:lnTo>
                  <a:lnTo>
                    <a:pt x="633" y="2067"/>
                  </a:lnTo>
                  <a:lnTo>
                    <a:pt x="1561" y="2067"/>
                  </a:lnTo>
                  <a:lnTo>
                    <a:pt x="1729" y="1982"/>
                  </a:lnTo>
                  <a:lnTo>
                    <a:pt x="1771" y="1898"/>
                  </a:lnTo>
                  <a:lnTo>
                    <a:pt x="1814" y="1772"/>
                  </a:lnTo>
                  <a:lnTo>
                    <a:pt x="1814" y="1687"/>
                  </a:lnTo>
                  <a:lnTo>
                    <a:pt x="1814" y="1561"/>
                  </a:lnTo>
                  <a:lnTo>
                    <a:pt x="1729" y="1350"/>
                  </a:lnTo>
                  <a:lnTo>
                    <a:pt x="1645" y="1139"/>
                  </a:lnTo>
                  <a:lnTo>
                    <a:pt x="1518" y="886"/>
                  </a:lnTo>
                  <a:lnTo>
                    <a:pt x="1518" y="591"/>
                  </a:lnTo>
                  <a:lnTo>
                    <a:pt x="1561" y="296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26800" y="1644200"/>
              <a:ext cx="45350" cy="51675"/>
            </a:xfrm>
            <a:custGeom>
              <a:avLst/>
              <a:gdLst/>
              <a:ahLst/>
              <a:cxnLst/>
              <a:rect l="l" t="t" r="r" b="b"/>
              <a:pathLst>
                <a:path w="1814" h="2067" fill="none" extrusionOk="0">
                  <a:moveTo>
                    <a:pt x="1645" y="1"/>
                  </a:moveTo>
                  <a:lnTo>
                    <a:pt x="1645" y="1"/>
                  </a:lnTo>
                  <a:lnTo>
                    <a:pt x="1561" y="296"/>
                  </a:lnTo>
                  <a:lnTo>
                    <a:pt x="1518" y="591"/>
                  </a:lnTo>
                  <a:lnTo>
                    <a:pt x="1518" y="886"/>
                  </a:lnTo>
                  <a:lnTo>
                    <a:pt x="1645" y="1139"/>
                  </a:lnTo>
                  <a:lnTo>
                    <a:pt x="1645" y="1139"/>
                  </a:lnTo>
                  <a:lnTo>
                    <a:pt x="1729" y="1350"/>
                  </a:lnTo>
                  <a:lnTo>
                    <a:pt x="1814" y="1561"/>
                  </a:lnTo>
                  <a:lnTo>
                    <a:pt x="1814" y="1561"/>
                  </a:lnTo>
                  <a:lnTo>
                    <a:pt x="1814" y="1687"/>
                  </a:lnTo>
                  <a:lnTo>
                    <a:pt x="1814" y="1772"/>
                  </a:lnTo>
                  <a:lnTo>
                    <a:pt x="1771" y="1898"/>
                  </a:lnTo>
                  <a:lnTo>
                    <a:pt x="1729" y="1982"/>
                  </a:lnTo>
                  <a:lnTo>
                    <a:pt x="1729" y="1982"/>
                  </a:lnTo>
                  <a:lnTo>
                    <a:pt x="1561" y="2067"/>
                  </a:lnTo>
                  <a:lnTo>
                    <a:pt x="1392" y="2067"/>
                  </a:lnTo>
                  <a:lnTo>
                    <a:pt x="1392" y="2067"/>
                  </a:lnTo>
                  <a:lnTo>
                    <a:pt x="633" y="2067"/>
                  </a:lnTo>
                  <a:lnTo>
                    <a:pt x="169" y="2025"/>
                  </a:lnTo>
                  <a:lnTo>
                    <a:pt x="85" y="1982"/>
                  </a:lnTo>
                  <a:lnTo>
                    <a:pt x="0" y="1940"/>
                  </a:lnTo>
                  <a:lnTo>
                    <a:pt x="0" y="1898"/>
                  </a:lnTo>
                  <a:lnTo>
                    <a:pt x="0" y="1856"/>
                  </a:lnTo>
                  <a:lnTo>
                    <a:pt x="169" y="1730"/>
                  </a:lnTo>
                  <a:lnTo>
                    <a:pt x="338" y="1645"/>
                  </a:lnTo>
                  <a:lnTo>
                    <a:pt x="506" y="1519"/>
                  </a:lnTo>
                  <a:lnTo>
                    <a:pt x="549" y="1477"/>
                  </a:lnTo>
                  <a:lnTo>
                    <a:pt x="549" y="1392"/>
                  </a:lnTo>
                  <a:lnTo>
                    <a:pt x="549" y="1392"/>
                  </a:lnTo>
                  <a:lnTo>
                    <a:pt x="591" y="1224"/>
                  </a:lnTo>
                  <a:lnTo>
                    <a:pt x="633" y="1013"/>
                  </a:lnTo>
                  <a:lnTo>
                    <a:pt x="759" y="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463700" y="1625225"/>
              <a:ext cx="22150" cy="49575"/>
            </a:xfrm>
            <a:custGeom>
              <a:avLst/>
              <a:gdLst/>
              <a:ahLst/>
              <a:cxnLst/>
              <a:rect l="l" t="t" r="r" b="b"/>
              <a:pathLst>
                <a:path w="886" h="1983" extrusionOk="0">
                  <a:moveTo>
                    <a:pt x="675" y="1"/>
                  </a:moveTo>
                  <a:lnTo>
                    <a:pt x="0" y="1434"/>
                  </a:lnTo>
                  <a:lnTo>
                    <a:pt x="0" y="1603"/>
                  </a:lnTo>
                  <a:lnTo>
                    <a:pt x="42" y="1730"/>
                  </a:lnTo>
                  <a:lnTo>
                    <a:pt x="169" y="1856"/>
                  </a:lnTo>
                  <a:lnTo>
                    <a:pt x="295" y="1940"/>
                  </a:lnTo>
                  <a:lnTo>
                    <a:pt x="464" y="1983"/>
                  </a:lnTo>
                  <a:lnTo>
                    <a:pt x="633" y="1940"/>
                  </a:lnTo>
                  <a:lnTo>
                    <a:pt x="759" y="1898"/>
                  </a:lnTo>
                  <a:lnTo>
                    <a:pt x="886" y="1772"/>
                  </a:lnTo>
                  <a:lnTo>
                    <a:pt x="717" y="1561"/>
                  </a:lnTo>
                  <a:lnTo>
                    <a:pt x="591" y="1434"/>
                  </a:lnTo>
                  <a:lnTo>
                    <a:pt x="548" y="1266"/>
                  </a:lnTo>
                  <a:lnTo>
                    <a:pt x="506" y="1013"/>
                  </a:lnTo>
                  <a:lnTo>
                    <a:pt x="506" y="760"/>
                  </a:lnTo>
                  <a:lnTo>
                    <a:pt x="548" y="422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463700" y="1625225"/>
              <a:ext cx="22150" cy="49575"/>
            </a:xfrm>
            <a:custGeom>
              <a:avLst/>
              <a:gdLst/>
              <a:ahLst/>
              <a:cxnLst/>
              <a:rect l="l" t="t" r="r" b="b"/>
              <a:pathLst>
                <a:path w="886" h="1983" fill="none" extrusionOk="0">
                  <a:moveTo>
                    <a:pt x="675" y="1"/>
                  </a:moveTo>
                  <a:lnTo>
                    <a:pt x="675" y="1"/>
                  </a:lnTo>
                  <a:lnTo>
                    <a:pt x="548" y="422"/>
                  </a:lnTo>
                  <a:lnTo>
                    <a:pt x="506" y="760"/>
                  </a:lnTo>
                  <a:lnTo>
                    <a:pt x="506" y="1013"/>
                  </a:lnTo>
                  <a:lnTo>
                    <a:pt x="548" y="1266"/>
                  </a:lnTo>
                  <a:lnTo>
                    <a:pt x="591" y="1434"/>
                  </a:lnTo>
                  <a:lnTo>
                    <a:pt x="717" y="1561"/>
                  </a:lnTo>
                  <a:lnTo>
                    <a:pt x="886" y="1772"/>
                  </a:lnTo>
                  <a:lnTo>
                    <a:pt x="886" y="1772"/>
                  </a:lnTo>
                  <a:lnTo>
                    <a:pt x="759" y="1898"/>
                  </a:lnTo>
                  <a:lnTo>
                    <a:pt x="633" y="1940"/>
                  </a:lnTo>
                  <a:lnTo>
                    <a:pt x="464" y="1983"/>
                  </a:lnTo>
                  <a:lnTo>
                    <a:pt x="295" y="1940"/>
                  </a:lnTo>
                  <a:lnTo>
                    <a:pt x="295" y="1940"/>
                  </a:lnTo>
                  <a:lnTo>
                    <a:pt x="169" y="1856"/>
                  </a:lnTo>
                  <a:lnTo>
                    <a:pt x="42" y="1730"/>
                  </a:lnTo>
                  <a:lnTo>
                    <a:pt x="0" y="1603"/>
                  </a:lnTo>
                  <a:lnTo>
                    <a:pt x="0" y="14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299250" y="1594675"/>
              <a:ext cx="22175" cy="36900"/>
            </a:xfrm>
            <a:custGeom>
              <a:avLst/>
              <a:gdLst/>
              <a:ahLst/>
              <a:cxnLst/>
              <a:rect l="l" t="t" r="r" b="b"/>
              <a:pathLst>
                <a:path w="887" h="1476" extrusionOk="0">
                  <a:moveTo>
                    <a:pt x="886" y="0"/>
                  </a:moveTo>
                  <a:lnTo>
                    <a:pt x="85" y="1181"/>
                  </a:lnTo>
                  <a:lnTo>
                    <a:pt x="1" y="1349"/>
                  </a:lnTo>
                  <a:lnTo>
                    <a:pt x="1" y="1391"/>
                  </a:lnTo>
                  <a:lnTo>
                    <a:pt x="85" y="1476"/>
                  </a:lnTo>
                  <a:lnTo>
                    <a:pt x="127" y="1476"/>
                  </a:lnTo>
                  <a:lnTo>
                    <a:pt x="169" y="1434"/>
                  </a:lnTo>
                  <a:lnTo>
                    <a:pt x="338" y="1349"/>
                  </a:lnTo>
                  <a:lnTo>
                    <a:pt x="507" y="1223"/>
                  </a:lnTo>
                  <a:lnTo>
                    <a:pt x="633" y="1096"/>
                  </a:lnTo>
                  <a:lnTo>
                    <a:pt x="717" y="885"/>
                  </a:lnTo>
                  <a:lnTo>
                    <a:pt x="886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299250" y="1594675"/>
              <a:ext cx="22175" cy="36900"/>
            </a:xfrm>
            <a:custGeom>
              <a:avLst/>
              <a:gdLst/>
              <a:ahLst/>
              <a:cxnLst/>
              <a:rect l="l" t="t" r="r" b="b"/>
              <a:pathLst>
                <a:path w="887" h="1476" fill="none" extrusionOk="0">
                  <a:moveTo>
                    <a:pt x="886" y="0"/>
                  </a:moveTo>
                  <a:lnTo>
                    <a:pt x="886" y="0"/>
                  </a:lnTo>
                  <a:lnTo>
                    <a:pt x="85" y="1181"/>
                  </a:lnTo>
                  <a:lnTo>
                    <a:pt x="85" y="1181"/>
                  </a:lnTo>
                  <a:lnTo>
                    <a:pt x="1" y="1349"/>
                  </a:lnTo>
                  <a:lnTo>
                    <a:pt x="1" y="1391"/>
                  </a:lnTo>
                  <a:lnTo>
                    <a:pt x="85" y="1476"/>
                  </a:lnTo>
                  <a:lnTo>
                    <a:pt x="85" y="1476"/>
                  </a:lnTo>
                  <a:lnTo>
                    <a:pt x="127" y="1476"/>
                  </a:lnTo>
                  <a:lnTo>
                    <a:pt x="169" y="1434"/>
                  </a:lnTo>
                  <a:lnTo>
                    <a:pt x="169" y="1434"/>
                  </a:lnTo>
                  <a:lnTo>
                    <a:pt x="338" y="1349"/>
                  </a:lnTo>
                  <a:lnTo>
                    <a:pt x="507" y="1223"/>
                  </a:lnTo>
                  <a:lnTo>
                    <a:pt x="633" y="1096"/>
                  </a:lnTo>
                  <a:lnTo>
                    <a:pt x="717" y="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875850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875850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697700" y="1644200"/>
              <a:ext cx="46425" cy="51675"/>
            </a:xfrm>
            <a:custGeom>
              <a:avLst/>
              <a:gdLst/>
              <a:ahLst/>
              <a:cxnLst/>
              <a:rect l="l" t="t" r="r" b="b"/>
              <a:pathLst>
                <a:path w="1857" h="2067" extrusionOk="0">
                  <a:moveTo>
                    <a:pt x="212" y="1"/>
                  </a:moveTo>
                  <a:lnTo>
                    <a:pt x="296" y="296"/>
                  </a:lnTo>
                  <a:lnTo>
                    <a:pt x="338" y="591"/>
                  </a:lnTo>
                  <a:lnTo>
                    <a:pt x="296" y="886"/>
                  </a:lnTo>
                  <a:lnTo>
                    <a:pt x="212" y="1139"/>
                  </a:lnTo>
                  <a:lnTo>
                    <a:pt x="127" y="1350"/>
                  </a:lnTo>
                  <a:lnTo>
                    <a:pt x="43" y="1561"/>
                  </a:lnTo>
                  <a:lnTo>
                    <a:pt x="1" y="1687"/>
                  </a:lnTo>
                  <a:lnTo>
                    <a:pt x="43" y="1772"/>
                  </a:lnTo>
                  <a:lnTo>
                    <a:pt x="43" y="1898"/>
                  </a:lnTo>
                  <a:lnTo>
                    <a:pt x="127" y="1982"/>
                  </a:lnTo>
                  <a:lnTo>
                    <a:pt x="296" y="2067"/>
                  </a:lnTo>
                  <a:lnTo>
                    <a:pt x="1224" y="2067"/>
                  </a:lnTo>
                  <a:lnTo>
                    <a:pt x="1645" y="2025"/>
                  </a:lnTo>
                  <a:lnTo>
                    <a:pt x="1772" y="1982"/>
                  </a:lnTo>
                  <a:lnTo>
                    <a:pt x="1856" y="1940"/>
                  </a:lnTo>
                  <a:lnTo>
                    <a:pt x="1856" y="1898"/>
                  </a:lnTo>
                  <a:lnTo>
                    <a:pt x="1814" y="1856"/>
                  </a:lnTo>
                  <a:lnTo>
                    <a:pt x="1687" y="1730"/>
                  </a:lnTo>
                  <a:lnTo>
                    <a:pt x="1519" y="1645"/>
                  </a:lnTo>
                  <a:lnTo>
                    <a:pt x="1350" y="1519"/>
                  </a:lnTo>
                  <a:lnTo>
                    <a:pt x="1308" y="1477"/>
                  </a:lnTo>
                  <a:lnTo>
                    <a:pt x="1266" y="1392"/>
                  </a:lnTo>
                  <a:lnTo>
                    <a:pt x="1266" y="1224"/>
                  </a:lnTo>
                  <a:lnTo>
                    <a:pt x="1224" y="1013"/>
                  </a:lnTo>
                  <a:lnTo>
                    <a:pt x="1097" y="633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697700" y="1644200"/>
              <a:ext cx="46425" cy="51675"/>
            </a:xfrm>
            <a:custGeom>
              <a:avLst/>
              <a:gdLst/>
              <a:ahLst/>
              <a:cxnLst/>
              <a:rect l="l" t="t" r="r" b="b"/>
              <a:pathLst>
                <a:path w="1857" h="2067" fill="none" extrusionOk="0">
                  <a:moveTo>
                    <a:pt x="212" y="1"/>
                  </a:moveTo>
                  <a:lnTo>
                    <a:pt x="212" y="1"/>
                  </a:lnTo>
                  <a:lnTo>
                    <a:pt x="296" y="296"/>
                  </a:lnTo>
                  <a:lnTo>
                    <a:pt x="338" y="591"/>
                  </a:lnTo>
                  <a:lnTo>
                    <a:pt x="296" y="886"/>
                  </a:lnTo>
                  <a:lnTo>
                    <a:pt x="212" y="1139"/>
                  </a:lnTo>
                  <a:lnTo>
                    <a:pt x="212" y="1139"/>
                  </a:lnTo>
                  <a:lnTo>
                    <a:pt x="127" y="1350"/>
                  </a:lnTo>
                  <a:lnTo>
                    <a:pt x="43" y="1561"/>
                  </a:lnTo>
                  <a:lnTo>
                    <a:pt x="43" y="1561"/>
                  </a:lnTo>
                  <a:lnTo>
                    <a:pt x="1" y="1687"/>
                  </a:lnTo>
                  <a:lnTo>
                    <a:pt x="43" y="1772"/>
                  </a:lnTo>
                  <a:lnTo>
                    <a:pt x="43" y="1898"/>
                  </a:lnTo>
                  <a:lnTo>
                    <a:pt x="127" y="1982"/>
                  </a:lnTo>
                  <a:lnTo>
                    <a:pt x="127" y="1982"/>
                  </a:lnTo>
                  <a:lnTo>
                    <a:pt x="296" y="2067"/>
                  </a:lnTo>
                  <a:lnTo>
                    <a:pt x="465" y="2067"/>
                  </a:lnTo>
                  <a:lnTo>
                    <a:pt x="465" y="2067"/>
                  </a:lnTo>
                  <a:lnTo>
                    <a:pt x="1224" y="2067"/>
                  </a:lnTo>
                  <a:lnTo>
                    <a:pt x="1645" y="2025"/>
                  </a:lnTo>
                  <a:lnTo>
                    <a:pt x="1772" y="1982"/>
                  </a:lnTo>
                  <a:lnTo>
                    <a:pt x="1856" y="1940"/>
                  </a:lnTo>
                  <a:lnTo>
                    <a:pt x="1856" y="1898"/>
                  </a:lnTo>
                  <a:lnTo>
                    <a:pt x="1814" y="1856"/>
                  </a:lnTo>
                  <a:lnTo>
                    <a:pt x="1687" y="1730"/>
                  </a:lnTo>
                  <a:lnTo>
                    <a:pt x="1519" y="1645"/>
                  </a:lnTo>
                  <a:lnTo>
                    <a:pt x="1350" y="1519"/>
                  </a:lnTo>
                  <a:lnTo>
                    <a:pt x="1308" y="1477"/>
                  </a:lnTo>
                  <a:lnTo>
                    <a:pt x="1266" y="1392"/>
                  </a:lnTo>
                  <a:lnTo>
                    <a:pt x="1266" y="1392"/>
                  </a:lnTo>
                  <a:lnTo>
                    <a:pt x="1266" y="1224"/>
                  </a:lnTo>
                  <a:lnTo>
                    <a:pt x="1224" y="1013"/>
                  </a:lnTo>
                  <a:lnTo>
                    <a:pt x="1097" y="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685050" y="1625225"/>
              <a:ext cx="22175" cy="49575"/>
            </a:xfrm>
            <a:custGeom>
              <a:avLst/>
              <a:gdLst/>
              <a:ahLst/>
              <a:cxnLst/>
              <a:rect l="l" t="t" r="r" b="b"/>
              <a:pathLst>
                <a:path w="887" h="1983" extrusionOk="0">
                  <a:moveTo>
                    <a:pt x="212" y="1"/>
                  </a:moveTo>
                  <a:lnTo>
                    <a:pt x="338" y="422"/>
                  </a:lnTo>
                  <a:lnTo>
                    <a:pt x="380" y="760"/>
                  </a:lnTo>
                  <a:lnTo>
                    <a:pt x="380" y="1013"/>
                  </a:lnTo>
                  <a:lnTo>
                    <a:pt x="338" y="1266"/>
                  </a:lnTo>
                  <a:lnTo>
                    <a:pt x="254" y="1434"/>
                  </a:lnTo>
                  <a:lnTo>
                    <a:pt x="169" y="1561"/>
                  </a:lnTo>
                  <a:lnTo>
                    <a:pt x="1" y="1772"/>
                  </a:lnTo>
                  <a:lnTo>
                    <a:pt x="85" y="1898"/>
                  </a:lnTo>
                  <a:lnTo>
                    <a:pt x="254" y="1940"/>
                  </a:lnTo>
                  <a:lnTo>
                    <a:pt x="422" y="1983"/>
                  </a:lnTo>
                  <a:lnTo>
                    <a:pt x="549" y="1940"/>
                  </a:lnTo>
                  <a:lnTo>
                    <a:pt x="718" y="1856"/>
                  </a:lnTo>
                  <a:lnTo>
                    <a:pt x="802" y="1730"/>
                  </a:lnTo>
                  <a:lnTo>
                    <a:pt x="886" y="1603"/>
                  </a:lnTo>
                  <a:lnTo>
                    <a:pt x="886" y="1434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685050" y="1625225"/>
              <a:ext cx="22175" cy="49575"/>
            </a:xfrm>
            <a:custGeom>
              <a:avLst/>
              <a:gdLst/>
              <a:ahLst/>
              <a:cxnLst/>
              <a:rect l="l" t="t" r="r" b="b"/>
              <a:pathLst>
                <a:path w="887" h="1983" fill="none" extrusionOk="0">
                  <a:moveTo>
                    <a:pt x="212" y="1"/>
                  </a:moveTo>
                  <a:lnTo>
                    <a:pt x="212" y="1"/>
                  </a:lnTo>
                  <a:lnTo>
                    <a:pt x="338" y="422"/>
                  </a:lnTo>
                  <a:lnTo>
                    <a:pt x="380" y="760"/>
                  </a:lnTo>
                  <a:lnTo>
                    <a:pt x="380" y="1013"/>
                  </a:lnTo>
                  <a:lnTo>
                    <a:pt x="338" y="1266"/>
                  </a:lnTo>
                  <a:lnTo>
                    <a:pt x="254" y="1434"/>
                  </a:lnTo>
                  <a:lnTo>
                    <a:pt x="169" y="1561"/>
                  </a:lnTo>
                  <a:lnTo>
                    <a:pt x="1" y="1772"/>
                  </a:lnTo>
                  <a:lnTo>
                    <a:pt x="1" y="1772"/>
                  </a:lnTo>
                  <a:lnTo>
                    <a:pt x="85" y="1898"/>
                  </a:lnTo>
                  <a:lnTo>
                    <a:pt x="254" y="1940"/>
                  </a:lnTo>
                  <a:lnTo>
                    <a:pt x="422" y="1983"/>
                  </a:lnTo>
                  <a:lnTo>
                    <a:pt x="549" y="1940"/>
                  </a:lnTo>
                  <a:lnTo>
                    <a:pt x="549" y="1940"/>
                  </a:lnTo>
                  <a:lnTo>
                    <a:pt x="718" y="1856"/>
                  </a:lnTo>
                  <a:lnTo>
                    <a:pt x="802" y="1730"/>
                  </a:lnTo>
                  <a:lnTo>
                    <a:pt x="886" y="1603"/>
                  </a:lnTo>
                  <a:lnTo>
                    <a:pt x="886" y="14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841075" y="1573575"/>
              <a:ext cx="29525" cy="59050"/>
            </a:xfrm>
            <a:custGeom>
              <a:avLst/>
              <a:gdLst/>
              <a:ahLst/>
              <a:cxnLst/>
              <a:rect l="l" t="t" r="r" b="b"/>
              <a:pathLst>
                <a:path w="1181" h="2362" extrusionOk="0">
                  <a:moveTo>
                    <a:pt x="0" y="1"/>
                  </a:moveTo>
                  <a:lnTo>
                    <a:pt x="422" y="1772"/>
                  </a:lnTo>
                  <a:lnTo>
                    <a:pt x="548" y="1982"/>
                  </a:lnTo>
                  <a:lnTo>
                    <a:pt x="717" y="2193"/>
                  </a:lnTo>
                  <a:lnTo>
                    <a:pt x="928" y="2362"/>
                  </a:lnTo>
                  <a:lnTo>
                    <a:pt x="1096" y="2362"/>
                  </a:lnTo>
                  <a:lnTo>
                    <a:pt x="1139" y="2278"/>
                  </a:lnTo>
                  <a:lnTo>
                    <a:pt x="1181" y="2193"/>
                  </a:lnTo>
                  <a:lnTo>
                    <a:pt x="1096" y="2109"/>
                  </a:lnTo>
                  <a:lnTo>
                    <a:pt x="970" y="1982"/>
                  </a:lnTo>
                  <a:lnTo>
                    <a:pt x="843" y="1814"/>
                  </a:lnTo>
                  <a:lnTo>
                    <a:pt x="717" y="1603"/>
                  </a:lnTo>
                  <a:lnTo>
                    <a:pt x="422" y="1097"/>
                  </a:lnTo>
                  <a:lnTo>
                    <a:pt x="169" y="5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841075" y="1573575"/>
              <a:ext cx="29525" cy="59050"/>
            </a:xfrm>
            <a:custGeom>
              <a:avLst/>
              <a:gdLst/>
              <a:ahLst/>
              <a:cxnLst/>
              <a:rect l="l" t="t" r="r" b="b"/>
              <a:pathLst>
                <a:path w="1181" h="236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9" y="507"/>
                  </a:lnTo>
                  <a:lnTo>
                    <a:pt x="422" y="1097"/>
                  </a:lnTo>
                  <a:lnTo>
                    <a:pt x="717" y="1603"/>
                  </a:lnTo>
                  <a:lnTo>
                    <a:pt x="843" y="1814"/>
                  </a:lnTo>
                  <a:lnTo>
                    <a:pt x="970" y="1982"/>
                  </a:lnTo>
                  <a:lnTo>
                    <a:pt x="970" y="1982"/>
                  </a:lnTo>
                  <a:lnTo>
                    <a:pt x="1096" y="2109"/>
                  </a:lnTo>
                  <a:lnTo>
                    <a:pt x="1181" y="2193"/>
                  </a:lnTo>
                  <a:lnTo>
                    <a:pt x="1139" y="2278"/>
                  </a:lnTo>
                  <a:lnTo>
                    <a:pt x="1096" y="2362"/>
                  </a:lnTo>
                  <a:lnTo>
                    <a:pt x="1096" y="2362"/>
                  </a:lnTo>
                  <a:lnTo>
                    <a:pt x="1012" y="2362"/>
                  </a:lnTo>
                  <a:lnTo>
                    <a:pt x="928" y="2362"/>
                  </a:lnTo>
                  <a:lnTo>
                    <a:pt x="717" y="2193"/>
                  </a:lnTo>
                  <a:lnTo>
                    <a:pt x="548" y="1982"/>
                  </a:lnTo>
                  <a:lnTo>
                    <a:pt x="422" y="17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477400" y="1138225"/>
              <a:ext cx="8450" cy="33775"/>
            </a:xfrm>
            <a:custGeom>
              <a:avLst/>
              <a:gdLst/>
              <a:ahLst/>
              <a:cxnLst/>
              <a:rect l="l" t="t" r="r" b="b"/>
              <a:pathLst>
                <a:path w="338" h="1351" extrusionOk="0">
                  <a:moveTo>
                    <a:pt x="296" y="1"/>
                  </a:moveTo>
                  <a:lnTo>
                    <a:pt x="169" y="338"/>
                  </a:lnTo>
                  <a:lnTo>
                    <a:pt x="85" y="675"/>
                  </a:lnTo>
                  <a:lnTo>
                    <a:pt x="43" y="1013"/>
                  </a:lnTo>
                  <a:lnTo>
                    <a:pt x="0" y="1181"/>
                  </a:lnTo>
                  <a:lnTo>
                    <a:pt x="0" y="1266"/>
                  </a:lnTo>
                  <a:lnTo>
                    <a:pt x="43" y="1350"/>
                  </a:lnTo>
                  <a:lnTo>
                    <a:pt x="127" y="1350"/>
                  </a:lnTo>
                  <a:lnTo>
                    <a:pt x="169" y="1266"/>
                  </a:lnTo>
                  <a:lnTo>
                    <a:pt x="169" y="1181"/>
                  </a:lnTo>
                  <a:lnTo>
                    <a:pt x="169" y="1013"/>
                  </a:lnTo>
                  <a:lnTo>
                    <a:pt x="211" y="675"/>
                  </a:lnTo>
                  <a:lnTo>
                    <a:pt x="296" y="338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477400" y="1138225"/>
              <a:ext cx="8450" cy="33775"/>
            </a:xfrm>
            <a:custGeom>
              <a:avLst/>
              <a:gdLst/>
              <a:ahLst/>
              <a:cxnLst/>
              <a:rect l="l" t="t" r="r" b="b"/>
              <a:pathLst>
                <a:path w="338" h="1351" fill="none" extrusionOk="0">
                  <a:moveTo>
                    <a:pt x="296" y="1"/>
                  </a:moveTo>
                  <a:lnTo>
                    <a:pt x="296" y="1"/>
                  </a:lnTo>
                  <a:lnTo>
                    <a:pt x="296" y="1"/>
                  </a:lnTo>
                  <a:lnTo>
                    <a:pt x="296" y="1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43" y="1013"/>
                  </a:lnTo>
                  <a:lnTo>
                    <a:pt x="43" y="1013"/>
                  </a:lnTo>
                  <a:lnTo>
                    <a:pt x="0" y="1181"/>
                  </a:lnTo>
                  <a:lnTo>
                    <a:pt x="0" y="1266"/>
                  </a:lnTo>
                  <a:lnTo>
                    <a:pt x="43" y="1350"/>
                  </a:lnTo>
                  <a:lnTo>
                    <a:pt x="43" y="1350"/>
                  </a:lnTo>
                  <a:lnTo>
                    <a:pt x="85" y="1350"/>
                  </a:lnTo>
                  <a:lnTo>
                    <a:pt x="85" y="1350"/>
                  </a:lnTo>
                  <a:lnTo>
                    <a:pt x="127" y="1350"/>
                  </a:lnTo>
                  <a:lnTo>
                    <a:pt x="127" y="1350"/>
                  </a:lnTo>
                  <a:lnTo>
                    <a:pt x="169" y="1266"/>
                  </a:lnTo>
                  <a:lnTo>
                    <a:pt x="169" y="1181"/>
                  </a:lnTo>
                  <a:lnTo>
                    <a:pt x="169" y="1013"/>
                  </a:lnTo>
                  <a:lnTo>
                    <a:pt x="169" y="1013"/>
                  </a:lnTo>
                  <a:lnTo>
                    <a:pt x="211" y="675"/>
                  </a:lnTo>
                  <a:lnTo>
                    <a:pt x="211" y="675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338" y="1"/>
                  </a:lnTo>
                  <a:lnTo>
                    <a:pt x="338" y="1"/>
                  </a:lnTo>
                  <a:lnTo>
                    <a:pt x="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466850" y="1197275"/>
              <a:ext cx="5300" cy="17925"/>
            </a:xfrm>
            <a:custGeom>
              <a:avLst/>
              <a:gdLst/>
              <a:ahLst/>
              <a:cxnLst/>
              <a:rect l="l" t="t" r="r" b="b"/>
              <a:pathLst>
                <a:path w="212" h="717" extrusionOk="0">
                  <a:moveTo>
                    <a:pt x="212" y="0"/>
                  </a:moveTo>
                  <a:lnTo>
                    <a:pt x="169" y="42"/>
                  </a:lnTo>
                  <a:lnTo>
                    <a:pt x="85" y="337"/>
                  </a:lnTo>
                  <a:lnTo>
                    <a:pt x="43" y="506"/>
                  </a:lnTo>
                  <a:lnTo>
                    <a:pt x="1" y="675"/>
                  </a:lnTo>
                  <a:lnTo>
                    <a:pt x="1" y="717"/>
                  </a:lnTo>
                  <a:lnTo>
                    <a:pt x="43" y="717"/>
                  </a:lnTo>
                  <a:lnTo>
                    <a:pt x="127" y="675"/>
                  </a:lnTo>
                  <a:lnTo>
                    <a:pt x="127" y="506"/>
                  </a:lnTo>
                  <a:lnTo>
                    <a:pt x="169" y="380"/>
                  </a:lnTo>
                  <a:lnTo>
                    <a:pt x="212" y="4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466850" y="1197275"/>
              <a:ext cx="5300" cy="17925"/>
            </a:xfrm>
            <a:custGeom>
              <a:avLst/>
              <a:gdLst/>
              <a:ahLst/>
              <a:cxnLst/>
              <a:rect l="l" t="t" r="r" b="b"/>
              <a:pathLst>
                <a:path w="212" h="717" fill="none" extrusionOk="0">
                  <a:moveTo>
                    <a:pt x="212" y="0"/>
                  </a:moveTo>
                  <a:lnTo>
                    <a:pt x="212" y="0"/>
                  </a:lnTo>
                  <a:lnTo>
                    <a:pt x="169" y="42"/>
                  </a:lnTo>
                  <a:lnTo>
                    <a:pt x="169" y="42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43" y="506"/>
                  </a:lnTo>
                  <a:lnTo>
                    <a:pt x="43" y="506"/>
                  </a:lnTo>
                  <a:lnTo>
                    <a:pt x="1" y="675"/>
                  </a:lnTo>
                  <a:lnTo>
                    <a:pt x="1" y="675"/>
                  </a:lnTo>
                  <a:lnTo>
                    <a:pt x="1" y="717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493200" y="1174075"/>
              <a:ext cx="5300" cy="16900"/>
            </a:xfrm>
            <a:custGeom>
              <a:avLst/>
              <a:gdLst/>
              <a:ahLst/>
              <a:cxnLst/>
              <a:rect l="l" t="t" r="r" b="b"/>
              <a:pathLst>
                <a:path w="212" h="676" extrusionOk="0">
                  <a:moveTo>
                    <a:pt x="170" y="0"/>
                  </a:moveTo>
                  <a:lnTo>
                    <a:pt x="170" y="43"/>
                  </a:lnTo>
                  <a:lnTo>
                    <a:pt x="85" y="296"/>
                  </a:lnTo>
                  <a:lnTo>
                    <a:pt x="43" y="422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85" y="675"/>
                  </a:lnTo>
                  <a:lnTo>
                    <a:pt x="127" y="633"/>
                  </a:lnTo>
                  <a:lnTo>
                    <a:pt x="170" y="464"/>
                  </a:lnTo>
                  <a:lnTo>
                    <a:pt x="170" y="338"/>
                  </a:lnTo>
                  <a:lnTo>
                    <a:pt x="212" y="43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493200" y="1174075"/>
              <a:ext cx="5300" cy="16900"/>
            </a:xfrm>
            <a:custGeom>
              <a:avLst/>
              <a:gdLst/>
              <a:ahLst/>
              <a:cxnLst/>
              <a:rect l="l" t="t" r="r" b="b"/>
              <a:pathLst>
                <a:path w="212" h="676" fill="none" extrusionOk="0">
                  <a:moveTo>
                    <a:pt x="170" y="0"/>
                  </a:moveTo>
                  <a:lnTo>
                    <a:pt x="170" y="0"/>
                  </a:lnTo>
                  <a:lnTo>
                    <a:pt x="170" y="43"/>
                  </a:lnTo>
                  <a:lnTo>
                    <a:pt x="170" y="43"/>
                  </a:lnTo>
                  <a:lnTo>
                    <a:pt x="85" y="296"/>
                  </a:lnTo>
                  <a:lnTo>
                    <a:pt x="85" y="296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212" y="43"/>
                  </a:lnTo>
                  <a:lnTo>
                    <a:pt x="212" y="43"/>
                  </a:lnTo>
                  <a:lnTo>
                    <a:pt x="1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426800" y="130582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extrusionOk="0">
                  <a:moveTo>
                    <a:pt x="127" y="1"/>
                  </a:moveTo>
                  <a:lnTo>
                    <a:pt x="43" y="338"/>
                  </a:lnTo>
                  <a:lnTo>
                    <a:pt x="43" y="465"/>
                  </a:lnTo>
                  <a:lnTo>
                    <a:pt x="0" y="549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127" y="591"/>
                  </a:lnTo>
                  <a:lnTo>
                    <a:pt x="127" y="549"/>
                  </a:lnTo>
                  <a:lnTo>
                    <a:pt x="127" y="465"/>
                  </a:lnTo>
                  <a:lnTo>
                    <a:pt x="169" y="338"/>
                  </a:lnTo>
                  <a:lnTo>
                    <a:pt x="211" y="43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426800" y="130582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fill="none" extrusionOk="0">
                  <a:moveTo>
                    <a:pt x="169" y="1"/>
                  </a:moveTo>
                  <a:lnTo>
                    <a:pt x="169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43" y="465"/>
                  </a:lnTo>
                  <a:lnTo>
                    <a:pt x="43" y="465"/>
                  </a:lnTo>
                  <a:lnTo>
                    <a:pt x="0" y="549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127" y="591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127" y="465"/>
                  </a:lnTo>
                  <a:lnTo>
                    <a:pt x="127" y="465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211" y="43"/>
                  </a:lnTo>
                  <a:lnTo>
                    <a:pt x="211" y="43"/>
                  </a:lnTo>
                  <a:lnTo>
                    <a:pt x="211" y="1"/>
                  </a:lnTo>
                  <a:lnTo>
                    <a:pt x="169" y="1"/>
                  </a:lnTo>
                  <a:lnTo>
                    <a:pt x="169" y="1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442600" y="1335350"/>
              <a:ext cx="3200" cy="10575"/>
            </a:xfrm>
            <a:custGeom>
              <a:avLst/>
              <a:gdLst/>
              <a:ahLst/>
              <a:cxnLst/>
              <a:rect l="l" t="t" r="r" b="b"/>
              <a:pathLst>
                <a:path w="128" h="423" extrusionOk="0">
                  <a:moveTo>
                    <a:pt x="85" y="1"/>
                  </a:moveTo>
                  <a:lnTo>
                    <a:pt x="43" y="43"/>
                  </a:lnTo>
                  <a:lnTo>
                    <a:pt x="43" y="169"/>
                  </a:lnTo>
                  <a:lnTo>
                    <a:pt x="1" y="254"/>
                  </a:lnTo>
                  <a:lnTo>
                    <a:pt x="1" y="296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43" y="422"/>
                  </a:lnTo>
                  <a:lnTo>
                    <a:pt x="85" y="380"/>
                  </a:lnTo>
                  <a:lnTo>
                    <a:pt x="85" y="338"/>
                  </a:lnTo>
                  <a:lnTo>
                    <a:pt x="85" y="296"/>
                  </a:lnTo>
                  <a:lnTo>
                    <a:pt x="127" y="211"/>
                  </a:lnTo>
                  <a:lnTo>
                    <a:pt x="127" y="85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442600" y="1335350"/>
              <a:ext cx="3200" cy="10575"/>
            </a:xfrm>
            <a:custGeom>
              <a:avLst/>
              <a:gdLst/>
              <a:ahLst/>
              <a:cxnLst/>
              <a:rect l="l" t="t" r="r" b="b"/>
              <a:pathLst>
                <a:path w="128" h="423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1" y="254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85" y="380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296"/>
                  </a:lnTo>
                  <a:lnTo>
                    <a:pt x="85" y="296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697700" y="1204650"/>
              <a:ext cx="8475" cy="31650"/>
            </a:xfrm>
            <a:custGeom>
              <a:avLst/>
              <a:gdLst/>
              <a:ahLst/>
              <a:cxnLst/>
              <a:rect l="l" t="t" r="r" b="b"/>
              <a:pathLst>
                <a:path w="339" h="1266" extrusionOk="0">
                  <a:moveTo>
                    <a:pt x="43" y="0"/>
                  </a:moveTo>
                  <a:lnTo>
                    <a:pt x="1" y="42"/>
                  </a:lnTo>
                  <a:lnTo>
                    <a:pt x="1" y="169"/>
                  </a:lnTo>
                  <a:lnTo>
                    <a:pt x="43" y="338"/>
                  </a:lnTo>
                  <a:lnTo>
                    <a:pt x="127" y="633"/>
                  </a:lnTo>
                  <a:lnTo>
                    <a:pt x="169" y="928"/>
                  </a:lnTo>
                  <a:lnTo>
                    <a:pt x="212" y="1096"/>
                  </a:lnTo>
                  <a:lnTo>
                    <a:pt x="254" y="1265"/>
                  </a:lnTo>
                  <a:lnTo>
                    <a:pt x="296" y="1265"/>
                  </a:lnTo>
                  <a:lnTo>
                    <a:pt x="338" y="1223"/>
                  </a:lnTo>
                  <a:lnTo>
                    <a:pt x="338" y="1096"/>
                  </a:lnTo>
                  <a:lnTo>
                    <a:pt x="296" y="928"/>
                  </a:lnTo>
                  <a:lnTo>
                    <a:pt x="254" y="633"/>
                  </a:lnTo>
                  <a:lnTo>
                    <a:pt x="169" y="338"/>
                  </a:lnTo>
                  <a:lnTo>
                    <a:pt x="127" y="16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697700" y="1204650"/>
              <a:ext cx="8475" cy="31650"/>
            </a:xfrm>
            <a:custGeom>
              <a:avLst/>
              <a:gdLst/>
              <a:ahLst/>
              <a:cxnLst/>
              <a:rect l="l" t="t" r="r" b="b"/>
              <a:pathLst>
                <a:path w="339" h="1266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69" y="928"/>
                  </a:lnTo>
                  <a:lnTo>
                    <a:pt x="169" y="928"/>
                  </a:lnTo>
                  <a:lnTo>
                    <a:pt x="212" y="1096"/>
                  </a:lnTo>
                  <a:lnTo>
                    <a:pt x="254" y="1265"/>
                  </a:lnTo>
                  <a:lnTo>
                    <a:pt x="254" y="1265"/>
                  </a:lnTo>
                  <a:lnTo>
                    <a:pt x="296" y="1265"/>
                  </a:lnTo>
                  <a:lnTo>
                    <a:pt x="296" y="1265"/>
                  </a:lnTo>
                  <a:lnTo>
                    <a:pt x="338" y="1223"/>
                  </a:lnTo>
                  <a:lnTo>
                    <a:pt x="338" y="1223"/>
                  </a:lnTo>
                  <a:lnTo>
                    <a:pt x="338" y="1096"/>
                  </a:lnTo>
                  <a:lnTo>
                    <a:pt x="296" y="928"/>
                  </a:lnTo>
                  <a:lnTo>
                    <a:pt x="296" y="928"/>
                  </a:lnTo>
                  <a:lnTo>
                    <a:pt x="254" y="633"/>
                  </a:lnTo>
                  <a:lnTo>
                    <a:pt x="254" y="633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709300" y="1263675"/>
              <a:ext cx="4250" cy="14775"/>
            </a:xfrm>
            <a:custGeom>
              <a:avLst/>
              <a:gdLst/>
              <a:ahLst/>
              <a:cxnLst/>
              <a:rect l="l" t="t" r="r" b="b"/>
              <a:pathLst>
                <a:path w="170" h="591" extrusionOk="0">
                  <a:moveTo>
                    <a:pt x="43" y="0"/>
                  </a:moveTo>
                  <a:lnTo>
                    <a:pt x="1" y="43"/>
                  </a:lnTo>
                  <a:lnTo>
                    <a:pt x="43" y="549"/>
                  </a:lnTo>
                  <a:lnTo>
                    <a:pt x="85" y="591"/>
                  </a:lnTo>
                  <a:lnTo>
                    <a:pt x="127" y="591"/>
                  </a:lnTo>
                  <a:lnTo>
                    <a:pt x="169" y="549"/>
                  </a:lnTo>
                  <a:lnTo>
                    <a:pt x="169" y="506"/>
                  </a:lnTo>
                  <a:lnTo>
                    <a:pt x="85" y="4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709300" y="1263675"/>
              <a:ext cx="4250" cy="14775"/>
            </a:xfrm>
            <a:custGeom>
              <a:avLst/>
              <a:gdLst/>
              <a:ahLst/>
              <a:cxnLst/>
              <a:rect l="l" t="t" r="r" b="b"/>
              <a:pathLst>
                <a:path w="170" h="591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549"/>
                  </a:lnTo>
                  <a:lnTo>
                    <a:pt x="43" y="549"/>
                  </a:lnTo>
                  <a:lnTo>
                    <a:pt x="85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69" y="549"/>
                  </a:lnTo>
                  <a:lnTo>
                    <a:pt x="169" y="506"/>
                  </a:lnTo>
                  <a:lnTo>
                    <a:pt x="169" y="506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687175" y="1234150"/>
              <a:ext cx="5275" cy="24275"/>
            </a:xfrm>
            <a:custGeom>
              <a:avLst/>
              <a:gdLst/>
              <a:ahLst/>
              <a:cxnLst/>
              <a:rect l="l" t="t" r="r" b="b"/>
              <a:pathLst>
                <a:path w="211" h="971" extrusionOk="0">
                  <a:moveTo>
                    <a:pt x="42" y="1"/>
                  </a:moveTo>
                  <a:lnTo>
                    <a:pt x="0" y="43"/>
                  </a:lnTo>
                  <a:lnTo>
                    <a:pt x="42" y="507"/>
                  </a:lnTo>
                  <a:lnTo>
                    <a:pt x="84" y="760"/>
                  </a:lnTo>
                  <a:lnTo>
                    <a:pt x="84" y="844"/>
                  </a:lnTo>
                  <a:lnTo>
                    <a:pt x="127" y="971"/>
                  </a:lnTo>
                  <a:lnTo>
                    <a:pt x="211" y="971"/>
                  </a:lnTo>
                  <a:lnTo>
                    <a:pt x="211" y="844"/>
                  </a:lnTo>
                  <a:lnTo>
                    <a:pt x="211" y="718"/>
                  </a:lnTo>
                  <a:lnTo>
                    <a:pt x="169" y="507"/>
                  </a:lnTo>
                  <a:lnTo>
                    <a:pt x="84" y="4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687175" y="1234150"/>
              <a:ext cx="5275" cy="24275"/>
            </a:xfrm>
            <a:custGeom>
              <a:avLst/>
              <a:gdLst/>
              <a:ahLst/>
              <a:cxnLst/>
              <a:rect l="l" t="t" r="r" b="b"/>
              <a:pathLst>
                <a:path w="211" h="971" fill="none" extrusionOk="0">
                  <a:moveTo>
                    <a:pt x="42" y="1"/>
                  </a:moveTo>
                  <a:lnTo>
                    <a:pt x="42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2" y="507"/>
                  </a:lnTo>
                  <a:lnTo>
                    <a:pt x="42" y="507"/>
                  </a:lnTo>
                  <a:lnTo>
                    <a:pt x="84" y="760"/>
                  </a:lnTo>
                  <a:lnTo>
                    <a:pt x="84" y="760"/>
                  </a:lnTo>
                  <a:lnTo>
                    <a:pt x="84" y="844"/>
                  </a:lnTo>
                  <a:lnTo>
                    <a:pt x="84" y="844"/>
                  </a:lnTo>
                  <a:lnTo>
                    <a:pt x="127" y="971"/>
                  </a:lnTo>
                  <a:lnTo>
                    <a:pt x="127" y="971"/>
                  </a:lnTo>
                  <a:lnTo>
                    <a:pt x="169" y="971"/>
                  </a:lnTo>
                  <a:lnTo>
                    <a:pt x="169" y="971"/>
                  </a:lnTo>
                  <a:lnTo>
                    <a:pt x="211" y="971"/>
                  </a:lnTo>
                  <a:lnTo>
                    <a:pt x="211" y="971"/>
                  </a:lnTo>
                  <a:lnTo>
                    <a:pt x="211" y="844"/>
                  </a:lnTo>
                  <a:lnTo>
                    <a:pt x="211" y="844"/>
                  </a:lnTo>
                  <a:lnTo>
                    <a:pt x="211" y="718"/>
                  </a:lnTo>
                  <a:lnTo>
                    <a:pt x="211" y="718"/>
                  </a:lnTo>
                  <a:lnTo>
                    <a:pt x="169" y="507"/>
                  </a:lnTo>
                  <a:lnTo>
                    <a:pt x="169" y="507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794675" y="1507175"/>
              <a:ext cx="11625" cy="33750"/>
            </a:xfrm>
            <a:custGeom>
              <a:avLst/>
              <a:gdLst/>
              <a:ahLst/>
              <a:cxnLst/>
              <a:rect l="l" t="t" r="r" b="b"/>
              <a:pathLst>
                <a:path w="465" h="1350" extrusionOk="0">
                  <a:moveTo>
                    <a:pt x="43" y="0"/>
                  </a:moveTo>
                  <a:lnTo>
                    <a:pt x="1" y="43"/>
                  </a:lnTo>
                  <a:lnTo>
                    <a:pt x="85" y="380"/>
                  </a:lnTo>
                  <a:lnTo>
                    <a:pt x="170" y="717"/>
                  </a:lnTo>
                  <a:lnTo>
                    <a:pt x="254" y="1012"/>
                  </a:lnTo>
                  <a:lnTo>
                    <a:pt x="380" y="1350"/>
                  </a:lnTo>
                  <a:lnTo>
                    <a:pt x="423" y="1350"/>
                  </a:lnTo>
                  <a:lnTo>
                    <a:pt x="465" y="1307"/>
                  </a:lnTo>
                  <a:lnTo>
                    <a:pt x="423" y="1139"/>
                  </a:lnTo>
                  <a:lnTo>
                    <a:pt x="380" y="970"/>
                  </a:lnTo>
                  <a:lnTo>
                    <a:pt x="296" y="675"/>
                  </a:lnTo>
                  <a:lnTo>
                    <a:pt x="212" y="33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794675" y="1507175"/>
              <a:ext cx="11625" cy="33750"/>
            </a:xfrm>
            <a:custGeom>
              <a:avLst/>
              <a:gdLst/>
              <a:ahLst/>
              <a:cxnLst/>
              <a:rect l="l" t="t" r="r" b="b"/>
              <a:pathLst>
                <a:path w="465" h="1350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5" y="380"/>
                  </a:lnTo>
                  <a:lnTo>
                    <a:pt x="170" y="717"/>
                  </a:lnTo>
                  <a:lnTo>
                    <a:pt x="170" y="717"/>
                  </a:lnTo>
                  <a:lnTo>
                    <a:pt x="254" y="1012"/>
                  </a:lnTo>
                  <a:lnTo>
                    <a:pt x="380" y="1350"/>
                  </a:lnTo>
                  <a:lnTo>
                    <a:pt x="380" y="1350"/>
                  </a:lnTo>
                  <a:lnTo>
                    <a:pt x="423" y="1350"/>
                  </a:lnTo>
                  <a:lnTo>
                    <a:pt x="423" y="1350"/>
                  </a:lnTo>
                  <a:lnTo>
                    <a:pt x="465" y="1307"/>
                  </a:lnTo>
                  <a:lnTo>
                    <a:pt x="465" y="1307"/>
                  </a:lnTo>
                  <a:lnTo>
                    <a:pt x="423" y="1139"/>
                  </a:lnTo>
                  <a:lnTo>
                    <a:pt x="380" y="970"/>
                  </a:lnTo>
                  <a:lnTo>
                    <a:pt x="380" y="970"/>
                  </a:lnTo>
                  <a:lnTo>
                    <a:pt x="296" y="675"/>
                  </a:lnTo>
                  <a:lnTo>
                    <a:pt x="296" y="675"/>
                  </a:lnTo>
                  <a:lnTo>
                    <a:pt x="212" y="338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811550" y="1557775"/>
              <a:ext cx="6350" cy="20050"/>
            </a:xfrm>
            <a:custGeom>
              <a:avLst/>
              <a:gdLst/>
              <a:ahLst/>
              <a:cxnLst/>
              <a:rect l="l" t="t" r="r" b="b"/>
              <a:pathLst>
                <a:path w="254" h="802" extrusionOk="0">
                  <a:moveTo>
                    <a:pt x="1" y="0"/>
                  </a:moveTo>
                  <a:lnTo>
                    <a:pt x="1" y="42"/>
                  </a:lnTo>
                  <a:lnTo>
                    <a:pt x="85" y="380"/>
                  </a:lnTo>
                  <a:lnTo>
                    <a:pt x="127" y="548"/>
                  </a:lnTo>
                  <a:lnTo>
                    <a:pt x="127" y="675"/>
                  </a:lnTo>
                  <a:lnTo>
                    <a:pt x="127" y="759"/>
                  </a:lnTo>
                  <a:lnTo>
                    <a:pt x="169" y="801"/>
                  </a:lnTo>
                  <a:lnTo>
                    <a:pt x="254" y="801"/>
                  </a:lnTo>
                  <a:lnTo>
                    <a:pt x="254" y="759"/>
                  </a:lnTo>
                  <a:lnTo>
                    <a:pt x="211" y="548"/>
                  </a:lnTo>
                  <a:lnTo>
                    <a:pt x="169" y="38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811550" y="1557775"/>
              <a:ext cx="6350" cy="20050"/>
            </a:xfrm>
            <a:custGeom>
              <a:avLst/>
              <a:gdLst/>
              <a:ahLst/>
              <a:cxnLst/>
              <a:rect l="l" t="t" r="r" b="b"/>
              <a:pathLst>
                <a:path w="254" h="802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85" y="380"/>
                  </a:lnTo>
                  <a:lnTo>
                    <a:pt x="85" y="380"/>
                  </a:lnTo>
                  <a:lnTo>
                    <a:pt x="127" y="548"/>
                  </a:lnTo>
                  <a:lnTo>
                    <a:pt x="127" y="548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127" y="759"/>
                  </a:lnTo>
                  <a:lnTo>
                    <a:pt x="127" y="759"/>
                  </a:lnTo>
                  <a:lnTo>
                    <a:pt x="169" y="801"/>
                  </a:lnTo>
                  <a:lnTo>
                    <a:pt x="211" y="801"/>
                  </a:lnTo>
                  <a:lnTo>
                    <a:pt x="211" y="801"/>
                  </a:lnTo>
                  <a:lnTo>
                    <a:pt x="254" y="801"/>
                  </a:lnTo>
                  <a:lnTo>
                    <a:pt x="254" y="759"/>
                  </a:lnTo>
                  <a:lnTo>
                    <a:pt x="254" y="759"/>
                  </a:lnTo>
                  <a:lnTo>
                    <a:pt x="211" y="548"/>
                  </a:lnTo>
                  <a:lnTo>
                    <a:pt x="211" y="548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784150" y="154827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extrusionOk="0">
                  <a:moveTo>
                    <a:pt x="0" y="1"/>
                  </a:moveTo>
                  <a:lnTo>
                    <a:pt x="0" y="43"/>
                  </a:lnTo>
                  <a:lnTo>
                    <a:pt x="42" y="338"/>
                  </a:lnTo>
                  <a:lnTo>
                    <a:pt x="85" y="465"/>
                  </a:lnTo>
                  <a:lnTo>
                    <a:pt x="85" y="549"/>
                  </a:lnTo>
                  <a:lnTo>
                    <a:pt x="127" y="633"/>
                  </a:lnTo>
                  <a:lnTo>
                    <a:pt x="169" y="633"/>
                  </a:lnTo>
                  <a:lnTo>
                    <a:pt x="211" y="591"/>
                  </a:lnTo>
                  <a:lnTo>
                    <a:pt x="211" y="507"/>
                  </a:lnTo>
                  <a:lnTo>
                    <a:pt x="169" y="465"/>
                  </a:lnTo>
                  <a:lnTo>
                    <a:pt x="127" y="296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784150" y="154827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fill="none" extrusionOk="0">
                  <a:moveTo>
                    <a:pt x="42" y="1"/>
                  </a:moveTo>
                  <a:lnTo>
                    <a:pt x="42" y="1"/>
                  </a:ln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85" y="465"/>
                  </a:lnTo>
                  <a:lnTo>
                    <a:pt x="85" y="465"/>
                  </a:lnTo>
                  <a:lnTo>
                    <a:pt x="85" y="549"/>
                  </a:lnTo>
                  <a:lnTo>
                    <a:pt x="85" y="549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211" y="591"/>
                  </a:lnTo>
                  <a:lnTo>
                    <a:pt x="211" y="591"/>
                  </a:lnTo>
                  <a:lnTo>
                    <a:pt x="211" y="507"/>
                  </a:lnTo>
                  <a:lnTo>
                    <a:pt x="211" y="507"/>
                  </a:lnTo>
                  <a:lnTo>
                    <a:pt x="169" y="465"/>
                  </a:lnTo>
                  <a:lnTo>
                    <a:pt x="169" y="465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328775" y="1622075"/>
              <a:ext cx="10550" cy="32700"/>
            </a:xfrm>
            <a:custGeom>
              <a:avLst/>
              <a:gdLst/>
              <a:ahLst/>
              <a:cxnLst/>
              <a:rect l="l" t="t" r="r" b="b"/>
              <a:pathLst>
                <a:path w="422" h="1308" extrusionOk="0">
                  <a:moveTo>
                    <a:pt x="380" y="0"/>
                  </a:moveTo>
                  <a:lnTo>
                    <a:pt x="337" y="42"/>
                  </a:lnTo>
                  <a:lnTo>
                    <a:pt x="169" y="633"/>
                  </a:lnTo>
                  <a:lnTo>
                    <a:pt x="84" y="970"/>
                  </a:lnTo>
                  <a:lnTo>
                    <a:pt x="0" y="1265"/>
                  </a:lnTo>
                  <a:lnTo>
                    <a:pt x="0" y="1307"/>
                  </a:lnTo>
                  <a:lnTo>
                    <a:pt x="42" y="1307"/>
                  </a:lnTo>
                  <a:lnTo>
                    <a:pt x="127" y="1265"/>
                  </a:lnTo>
                  <a:lnTo>
                    <a:pt x="253" y="675"/>
                  </a:lnTo>
                  <a:lnTo>
                    <a:pt x="422" y="4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328775" y="1622075"/>
              <a:ext cx="10550" cy="32700"/>
            </a:xfrm>
            <a:custGeom>
              <a:avLst/>
              <a:gdLst/>
              <a:ahLst/>
              <a:cxnLst/>
              <a:rect l="l" t="t" r="r" b="b"/>
              <a:pathLst>
                <a:path w="422" h="1308" fill="none" extrusionOk="0">
                  <a:moveTo>
                    <a:pt x="380" y="0"/>
                  </a:moveTo>
                  <a:lnTo>
                    <a:pt x="380" y="0"/>
                  </a:lnTo>
                  <a:lnTo>
                    <a:pt x="337" y="42"/>
                  </a:lnTo>
                  <a:lnTo>
                    <a:pt x="337" y="42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84" y="970"/>
                  </a:lnTo>
                  <a:lnTo>
                    <a:pt x="84" y="970"/>
                  </a:lnTo>
                  <a:lnTo>
                    <a:pt x="0" y="1265"/>
                  </a:lnTo>
                  <a:lnTo>
                    <a:pt x="0" y="1265"/>
                  </a:lnTo>
                  <a:lnTo>
                    <a:pt x="0" y="1307"/>
                  </a:lnTo>
                  <a:lnTo>
                    <a:pt x="42" y="1307"/>
                  </a:lnTo>
                  <a:lnTo>
                    <a:pt x="42" y="1307"/>
                  </a:lnTo>
                  <a:lnTo>
                    <a:pt x="127" y="1265"/>
                  </a:lnTo>
                  <a:lnTo>
                    <a:pt x="127" y="1265"/>
                  </a:lnTo>
                  <a:lnTo>
                    <a:pt x="253" y="675"/>
                  </a:lnTo>
                  <a:lnTo>
                    <a:pt x="253" y="675"/>
                  </a:lnTo>
                  <a:lnTo>
                    <a:pt x="422" y="42"/>
                  </a:lnTo>
                  <a:lnTo>
                    <a:pt x="422" y="42"/>
                  </a:lnTo>
                  <a:lnTo>
                    <a:pt x="422" y="42"/>
                  </a:lnTo>
                  <a:lnTo>
                    <a:pt x="3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351950" y="1564100"/>
              <a:ext cx="6350" cy="21100"/>
            </a:xfrm>
            <a:custGeom>
              <a:avLst/>
              <a:gdLst/>
              <a:ahLst/>
              <a:cxnLst/>
              <a:rect l="l" t="t" r="r" b="b"/>
              <a:pathLst>
                <a:path w="254" h="844" extrusionOk="0">
                  <a:moveTo>
                    <a:pt x="212" y="0"/>
                  </a:moveTo>
                  <a:lnTo>
                    <a:pt x="212" y="42"/>
                  </a:lnTo>
                  <a:lnTo>
                    <a:pt x="85" y="422"/>
                  </a:lnTo>
                  <a:lnTo>
                    <a:pt x="1" y="633"/>
                  </a:lnTo>
                  <a:lnTo>
                    <a:pt x="1" y="801"/>
                  </a:lnTo>
                  <a:lnTo>
                    <a:pt x="1" y="844"/>
                  </a:lnTo>
                  <a:lnTo>
                    <a:pt x="43" y="844"/>
                  </a:lnTo>
                  <a:lnTo>
                    <a:pt x="85" y="675"/>
                  </a:lnTo>
                  <a:lnTo>
                    <a:pt x="169" y="464"/>
                  </a:lnTo>
                  <a:lnTo>
                    <a:pt x="212" y="211"/>
                  </a:lnTo>
                  <a:lnTo>
                    <a:pt x="254" y="4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351950" y="1564100"/>
              <a:ext cx="6350" cy="21100"/>
            </a:xfrm>
            <a:custGeom>
              <a:avLst/>
              <a:gdLst/>
              <a:ahLst/>
              <a:cxnLst/>
              <a:rect l="l" t="t" r="r" b="b"/>
              <a:pathLst>
                <a:path w="254" h="844" fill="none" extrusionOk="0">
                  <a:moveTo>
                    <a:pt x="212" y="0"/>
                  </a:moveTo>
                  <a:lnTo>
                    <a:pt x="212" y="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85" y="422"/>
                  </a:lnTo>
                  <a:lnTo>
                    <a:pt x="85" y="422"/>
                  </a:lnTo>
                  <a:lnTo>
                    <a:pt x="1" y="633"/>
                  </a:lnTo>
                  <a:lnTo>
                    <a:pt x="1" y="801"/>
                  </a:lnTo>
                  <a:lnTo>
                    <a:pt x="1" y="801"/>
                  </a:lnTo>
                  <a:lnTo>
                    <a:pt x="1" y="844"/>
                  </a:lnTo>
                  <a:lnTo>
                    <a:pt x="1" y="844"/>
                  </a:lnTo>
                  <a:lnTo>
                    <a:pt x="43" y="844"/>
                  </a:lnTo>
                  <a:lnTo>
                    <a:pt x="43" y="844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169" y="464"/>
                  </a:lnTo>
                  <a:lnTo>
                    <a:pt x="169" y="464"/>
                  </a:lnTo>
                  <a:lnTo>
                    <a:pt x="212" y="211"/>
                  </a:lnTo>
                  <a:lnTo>
                    <a:pt x="212" y="211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367775" y="1598875"/>
              <a:ext cx="5300" cy="23225"/>
            </a:xfrm>
            <a:custGeom>
              <a:avLst/>
              <a:gdLst/>
              <a:ahLst/>
              <a:cxnLst/>
              <a:rect l="l" t="t" r="r" b="b"/>
              <a:pathLst>
                <a:path w="212" h="929" extrusionOk="0">
                  <a:moveTo>
                    <a:pt x="169" y="1"/>
                  </a:moveTo>
                  <a:lnTo>
                    <a:pt x="85" y="464"/>
                  </a:lnTo>
                  <a:lnTo>
                    <a:pt x="42" y="675"/>
                  </a:lnTo>
                  <a:lnTo>
                    <a:pt x="0" y="802"/>
                  </a:lnTo>
                  <a:lnTo>
                    <a:pt x="0" y="928"/>
                  </a:lnTo>
                  <a:lnTo>
                    <a:pt x="85" y="928"/>
                  </a:lnTo>
                  <a:lnTo>
                    <a:pt x="127" y="802"/>
                  </a:lnTo>
                  <a:lnTo>
                    <a:pt x="127" y="717"/>
                  </a:lnTo>
                  <a:lnTo>
                    <a:pt x="169" y="464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367775" y="1598875"/>
              <a:ext cx="5300" cy="23225"/>
            </a:xfrm>
            <a:custGeom>
              <a:avLst/>
              <a:gdLst/>
              <a:ahLst/>
              <a:cxnLst/>
              <a:rect l="l" t="t" r="r" b="b"/>
              <a:pathLst>
                <a:path w="212" h="929" fill="none" extrusionOk="0">
                  <a:moveTo>
                    <a:pt x="169" y="1"/>
                  </a:moveTo>
                  <a:lnTo>
                    <a:pt x="169" y="1"/>
                  </a:lnTo>
                  <a:lnTo>
                    <a:pt x="169" y="1"/>
                  </a:lnTo>
                  <a:lnTo>
                    <a:pt x="169" y="1"/>
                  </a:lnTo>
                  <a:lnTo>
                    <a:pt x="85" y="464"/>
                  </a:lnTo>
                  <a:lnTo>
                    <a:pt x="85" y="464"/>
                  </a:lnTo>
                  <a:lnTo>
                    <a:pt x="42" y="675"/>
                  </a:lnTo>
                  <a:lnTo>
                    <a:pt x="42" y="675"/>
                  </a:lnTo>
                  <a:lnTo>
                    <a:pt x="0" y="802"/>
                  </a:lnTo>
                  <a:lnTo>
                    <a:pt x="0" y="802"/>
                  </a:lnTo>
                  <a:lnTo>
                    <a:pt x="0" y="928"/>
                  </a:lnTo>
                  <a:lnTo>
                    <a:pt x="0" y="928"/>
                  </a:lnTo>
                  <a:lnTo>
                    <a:pt x="42" y="928"/>
                  </a:lnTo>
                  <a:lnTo>
                    <a:pt x="42" y="928"/>
                  </a:lnTo>
                  <a:lnTo>
                    <a:pt x="85" y="928"/>
                  </a:lnTo>
                  <a:lnTo>
                    <a:pt x="85" y="928"/>
                  </a:lnTo>
                  <a:lnTo>
                    <a:pt x="127" y="802"/>
                  </a:lnTo>
                  <a:lnTo>
                    <a:pt x="127" y="802"/>
                  </a:lnTo>
                  <a:lnTo>
                    <a:pt x="127" y="717"/>
                  </a:lnTo>
                  <a:lnTo>
                    <a:pt x="127" y="717"/>
                  </a:lnTo>
                  <a:lnTo>
                    <a:pt x="169" y="464"/>
                  </a:lnTo>
                  <a:lnTo>
                    <a:pt x="169" y="464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386750" y="1648425"/>
              <a:ext cx="3175" cy="8450"/>
            </a:xfrm>
            <a:custGeom>
              <a:avLst/>
              <a:gdLst/>
              <a:ahLst/>
              <a:cxnLst/>
              <a:rect l="l" t="t" r="r" b="b"/>
              <a:pathLst>
                <a:path w="127" h="338" extrusionOk="0">
                  <a:moveTo>
                    <a:pt x="85" y="0"/>
                  </a:moveTo>
                  <a:lnTo>
                    <a:pt x="42" y="169"/>
                  </a:lnTo>
                  <a:lnTo>
                    <a:pt x="0" y="253"/>
                  </a:lnTo>
                  <a:lnTo>
                    <a:pt x="0" y="296"/>
                  </a:lnTo>
                  <a:lnTo>
                    <a:pt x="42" y="338"/>
                  </a:lnTo>
                  <a:lnTo>
                    <a:pt x="85" y="338"/>
                  </a:lnTo>
                  <a:lnTo>
                    <a:pt x="127" y="296"/>
                  </a:lnTo>
                  <a:lnTo>
                    <a:pt x="127" y="253"/>
                  </a:lnTo>
                  <a:lnTo>
                    <a:pt x="127" y="169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386750" y="1648425"/>
              <a:ext cx="3175" cy="8450"/>
            </a:xfrm>
            <a:custGeom>
              <a:avLst/>
              <a:gdLst/>
              <a:ahLst/>
              <a:cxnLst/>
              <a:rect l="l" t="t" r="r" b="b"/>
              <a:pathLst>
                <a:path w="127" h="338" fill="none" extrusionOk="0">
                  <a:moveTo>
                    <a:pt x="127" y="0"/>
                  </a:moveTo>
                  <a:lnTo>
                    <a:pt x="127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2" y="169"/>
                  </a:lnTo>
                  <a:lnTo>
                    <a:pt x="42" y="169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398350" y="1572525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127" h="381" extrusionOk="0">
                  <a:moveTo>
                    <a:pt x="84" y="1"/>
                  </a:moveTo>
                  <a:lnTo>
                    <a:pt x="42" y="43"/>
                  </a:lnTo>
                  <a:lnTo>
                    <a:pt x="0" y="211"/>
                  </a:lnTo>
                  <a:lnTo>
                    <a:pt x="0" y="296"/>
                  </a:lnTo>
                  <a:lnTo>
                    <a:pt x="0" y="338"/>
                  </a:lnTo>
                  <a:lnTo>
                    <a:pt x="0" y="380"/>
                  </a:lnTo>
                  <a:lnTo>
                    <a:pt x="42" y="380"/>
                  </a:lnTo>
                  <a:lnTo>
                    <a:pt x="84" y="338"/>
                  </a:lnTo>
                  <a:lnTo>
                    <a:pt x="84" y="296"/>
                  </a:lnTo>
                  <a:lnTo>
                    <a:pt x="84" y="211"/>
                  </a:lnTo>
                  <a:lnTo>
                    <a:pt x="127" y="43"/>
                  </a:lnTo>
                  <a:lnTo>
                    <a:pt x="84" y="4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398350" y="1572525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127" h="381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338"/>
                  </a:lnTo>
                  <a:lnTo>
                    <a:pt x="0" y="380"/>
                  </a:lnTo>
                  <a:lnTo>
                    <a:pt x="42" y="380"/>
                  </a:lnTo>
                  <a:lnTo>
                    <a:pt x="42" y="380"/>
                  </a:lnTo>
                  <a:lnTo>
                    <a:pt x="84" y="338"/>
                  </a:lnTo>
                  <a:lnTo>
                    <a:pt x="84" y="296"/>
                  </a:lnTo>
                  <a:lnTo>
                    <a:pt x="84" y="296"/>
                  </a:lnTo>
                  <a:lnTo>
                    <a:pt x="84" y="211"/>
                  </a:lnTo>
                  <a:lnTo>
                    <a:pt x="84" y="211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615475" y="1155100"/>
              <a:ext cx="3200" cy="12675"/>
            </a:xfrm>
            <a:custGeom>
              <a:avLst/>
              <a:gdLst/>
              <a:ahLst/>
              <a:cxnLst/>
              <a:rect l="l" t="t" r="r" b="b"/>
              <a:pathLst>
                <a:path w="128" h="507" extrusionOk="0">
                  <a:moveTo>
                    <a:pt x="85" y="0"/>
                  </a:moveTo>
                  <a:lnTo>
                    <a:pt x="43" y="43"/>
                  </a:lnTo>
                  <a:lnTo>
                    <a:pt x="43" y="127"/>
                  </a:lnTo>
                  <a:lnTo>
                    <a:pt x="1" y="253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1" y="464"/>
                  </a:lnTo>
                  <a:lnTo>
                    <a:pt x="85" y="506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27" y="380"/>
                  </a:lnTo>
                  <a:lnTo>
                    <a:pt x="127" y="253"/>
                  </a:lnTo>
                  <a:lnTo>
                    <a:pt x="85" y="169"/>
                  </a:lnTo>
                  <a:lnTo>
                    <a:pt x="85" y="85"/>
                  </a:lnTo>
                  <a:lnTo>
                    <a:pt x="85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615475" y="1155100"/>
              <a:ext cx="3200" cy="12675"/>
            </a:xfrm>
            <a:custGeom>
              <a:avLst/>
              <a:gdLst/>
              <a:ahLst/>
              <a:cxnLst/>
              <a:rect l="l" t="t" r="r" b="b"/>
              <a:pathLst>
                <a:path w="128" h="507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629200" y="1132975"/>
              <a:ext cx="3175" cy="20050"/>
            </a:xfrm>
            <a:custGeom>
              <a:avLst/>
              <a:gdLst/>
              <a:ahLst/>
              <a:cxnLst/>
              <a:rect l="l" t="t" r="r" b="b"/>
              <a:pathLst>
                <a:path w="127" h="802" extrusionOk="0">
                  <a:moveTo>
                    <a:pt x="42" y="0"/>
                  </a:moveTo>
                  <a:lnTo>
                    <a:pt x="42" y="42"/>
                  </a:lnTo>
                  <a:lnTo>
                    <a:pt x="0" y="422"/>
                  </a:lnTo>
                  <a:lnTo>
                    <a:pt x="0" y="590"/>
                  </a:lnTo>
                  <a:lnTo>
                    <a:pt x="0" y="675"/>
                  </a:lnTo>
                  <a:lnTo>
                    <a:pt x="42" y="759"/>
                  </a:lnTo>
                  <a:lnTo>
                    <a:pt x="42" y="801"/>
                  </a:lnTo>
                  <a:lnTo>
                    <a:pt x="84" y="759"/>
                  </a:lnTo>
                  <a:lnTo>
                    <a:pt x="84" y="675"/>
                  </a:lnTo>
                  <a:lnTo>
                    <a:pt x="127" y="590"/>
                  </a:lnTo>
                  <a:lnTo>
                    <a:pt x="84" y="422"/>
                  </a:lnTo>
                  <a:lnTo>
                    <a:pt x="84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629200" y="1132975"/>
              <a:ext cx="3175" cy="20050"/>
            </a:xfrm>
            <a:custGeom>
              <a:avLst/>
              <a:gdLst/>
              <a:ahLst/>
              <a:cxnLst/>
              <a:rect l="l" t="t" r="r" b="b"/>
              <a:pathLst>
                <a:path w="127" h="802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590"/>
                  </a:lnTo>
                  <a:lnTo>
                    <a:pt x="0" y="590"/>
                  </a:lnTo>
                  <a:lnTo>
                    <a:pt x="0" y="675"/>
                  </a:lnTo>
                  <a:lnTo>
                    <a:pt x="42" y="759"/>
                  </a:lnTo>
                  <a:lnTo>
                    <a:pt x="42" y="759"/>
                  </a:lnTo>
                  <a:lnTo>
                    <a:pt x="42" y="801"/>
                  </a:lnTo>
                  <a:lnTo>
                    <a:pt x="42" y="801"/>
                  </a:lnTo>
                  <a:lnTo>
                    <a:pt x="84" y="759"/>
                  </a:lnTo>
                  <a:lnTo>
                    <a:pt x="84" y="759"/>
                  </a:lnTo>
                  <a:lnTo>
                    <a:pt x="84" y="675"/>
                  </a:lnTo>
                  <a:lnTo>
                    <a:pt x="127" y="590"/>
                  </a:lnTo>
                  <a:lnTo>
                    <a:pt x="127" y="590"/>
                  </a:lnTo>
                  <a:lnTo>
                    <a:pt x="84" y="422"/>
                  </a:lnTo>
                  <a:lnTo>
                    <a:pt x="84" y="422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693500" y="1590450"/>
              <a:ext cx="4225" cy="11625"/>
            </a:xfrm>
            <a:custGeom>
              <a:avLst/>
              <a:gdLst/>
              <a:ahLst/>
              <a:cxnLst/>
              <a:rect l="l" t="t" r="r" b="b"/>
              <a:pathLst>
                <a:path w="169" h="465" extrusionOk="0">
                  <a:moveTo>
                    <a:pt x="42" y="0"/>
                  </a:moveTo>
                  <a:lnTo>
                    <a:pt x="0" y="43"/>
                  </a:lnTo>
                  <a:lnTo>
                    <a:pt x="0" y="211"/>
                  </a:lnTo>
                  <a:lnTo>
                    <a:pt x="42" y="296"/>
                  </a:lnTo>
                  <a:lnTo>
                    <a:pt x="42" y="380"/>
                  </a:lnTo>
                  <a:lnTo>
                    <a:pt x="42" y="422"/>
                  </a:lnTo>
                  <a:lnTo>
                    <a:pt x="84" y="422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69" y="380"/>
                  </a:lnTo>
                  <a:lnTo>
                    <a:pt x="169" y="338"/>
                  </a:lnTo>
                  <a:lnTo>
                    <a:pt x="127" y="253"/>
                  </a:lnTo>
                  <a:lnTo>
                    <a:pt x="127" y="211"/>
                  </a:lnTo>
                  <a:lnTo>
                    <a:pt x="84" y="4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3500" y="1590450"/>
              <a:ext cx="4225" cy="11625"/>
            </a:xfrm>
            <a:custGeom>
              <a:avLst/>
              <a:gdLst/>
              <a:ahLst/>
              <a:cxnLst/>
              <a:rect l="l" t="t" r="r" b="b"/>
              <a:pathLst>
                <a:path w="169" h="465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42" y="380"/>
                  </a:lnTo>
                  <a:lnTo>
                    <a:pt x="42" y="380"/>
                  </a:lnTo>
                  <a:lnTo>
                    <a:pt x="42" y="422"/>
                  </a:lnTo>
                  <a:lnTo>
                    <a:pt x="42" y="422"/>
                  </a:lnTo>
                  <a:lnTo>
                    <a:pt x="84" y="422"/>
                  </a:lnTo>
                  <a:lnTo>
                    <a:pt x="84" y="422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709300" y="1598875"/>
              <a:ext cx="5300" cy="21100"/>
            </a:xfrm>
            <a:custGeom>
              <a:avLst/>
              <a:gdLst/>
              <a:ahLst/>
              <a:cxnLst/>
              <a:rect l="l" t="t" r="r" b="b"/>
              <a:pathLst>
                <a:path w="212" h="844" extrusionOk="0">
                  <a:moveTo>
                    <a:pt x="1" y="1"/>
                  </a:moveTo>
                  <a:lnTo>
                    <a:pt x="1" y="43"/>
                  </a:lnTo>
                  <a:lnTo>
                    <a:pt x="1" y="127"/>
                  </a:lnTo>
                  <a:lnTo>
                    <a:pt x="1" y="254"/>
                  </a:lnTo>
                  <a:lnTo>
                    <a:pt x="43" y="422"/>
                  </a:lnTo>
                  <a:lnTo>
                    <a:pt x="43" y="633"/>
                  </a:lnTo>
                  <a:lnTo>
                    <a:pt x="85" y="760"/>
                  </a:lnTo>
                  <a:lnTo>
                    <a:pt x="85" y="802"/>
                  </a:lnTo>
                  <a:lnTo>
                    <a:pt x="127" y="844"/>
                  </a:lnTo>
                  <a:lnTo>
                    <a:pt x="169" y="802"/>
                  </a:lnTo>
                  <a:lnTo>
                    <a:pt x="211" y="760"/>
                  </a:lnTo>
                  <a:lnTo>
                    <a:pt x="211" y="717"/>
                  </a:lnTo>
                  <a:lnTo>
                    <a:pt x="169" y="633"/>
                  </a:lnTo>
                  <a:lnTo>
                    <a:pt x="127" y="422"/>
                  </a:lnTo>
                  <a:lnTo>
                    <a:pt x="85" y="21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709300" y="1598875"/>
              <a:ext cx="5300" cy="21100"/>
            </a:xfrm>
            <a:custGeom>
              <a:avLst/>
              <a:gdLst/>
              <a:ahLst/>
              <a:cxnLst/>
              <a:rect l="l" t="t" r="r" b="b"/>
              <a:pathLst>
                <a:path w="212" h="84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760"/>
                  </a:lnTo>
                  <a:lnTo>
                    <a:pt x="85" y="802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211" y="760"/>
                  </a:lnTo>
                  <a:lnTo>
                    <a:pt x="211" y="717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499525" y="149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499525" y="149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499525" y="1472375"/>
              <a:ext cx="5300" cy="19000"/>
            </a:xfrm>
            <a:custGeom>
              <a:avLst/>
              <a:gdLst/>
              <a:ahLst/>
              <a:cxnLst/>
              <a:rect l="l" t="t" r="r" b="b"/>
              <a:pathLst>
                <a:path w="212" h="760" extrusionOk="0">
                  <a:moveTo>
                    <a:pt x="169" y="1"/>
                  </a:moveTo>
                  <a:lnTo>
                    <a:pt x="43" y="170"/>
                  </a:lnTo>
                  <a:lnTo>
                    <a:pt x="1" y="380"/>
                  </a:lnTo>
                  <a:lnTo>
                    <a:pt x="1" y="591"/>
                  </a:lnTo>
                  <a:lnTo>
                    <a:pt x="43" y="676"/>
                  </a:lnTo>
                  <a:lnTo>
                    <a:pt x="127" y="760"/>
                  </a:lnTo>
                  <a:lnTo>
                    <a:pt x="169" y="760"/>
                  </a:lnTo>
                  <a:lnTo>
                    <a:pt x="212" y="718"/>
                  </a:lnTo>
                  <a:lnTo>
                    <a:pt x="169" y="633"/>
                  </a:lnTo>
                  <a:lnTo>
                    <a:pt x="127" y="549"/>
                  </a:lnTo>
                  <a:lnTo>
                    <a:pt x="127" y="380"/>
                  </a:lnTo>
                  <a:lnTo>
                    <a:pt x="127" y="212"/>
                  </a:lnTo>
                  <a:lnTo>
                    <a:pt x="212" y="43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499525" y="1472375"/>
              <a:ext cx="5300" cy="19000"/>
            </a:xfrm>
            <a:custGeom>
              <a:avLst/>
              <a:gdLst/>
              <a:ahLst/>
              <a:cxnLst/>
              <a:rect l="l" t="t" r="r" b="b"/>
              <a:pathLst>
                <a:path w="212" h="760" fill="none" extrusionOk="0">
                  <a:moveTo>
                    <a:pt x="169" y="1"/>
                  </a:moveTo>
                  <a:lnTo>
                    <a:pt x="169" y="1"/>
                  </a:lnTo>
                  <a:lnTo>
                    <a:pt x="169" y="1"/>
                  </a:lnTo>
                  <a:lnTo>
                    <a:pt x="169" y="1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43" y="676"/>
                  </a:lnTo>
                  <a:lnTo>
                    <a:pt x="43" y="676"/>
                  </a:lnTo>
                  <a:lnTo>
                    <a:pt x="127" y="760"/>
                  </a:lnTo>
                  <a:lnTo>
                    <a:pt x="127" y="760"/>
                  </a:lnTo>
                  <a:lnTo>
                    <a:pt x="169" y="760"/>
                  </a:lnTo>
                  <a:lnTo>
                    <a:pt x="169" y="760"/>
                  </a:lnTo>
                  <a:lnTo>
                    <a:pt x="169" y="760"/>
                  </a:lnTo>
                  <a:lnTo>
                    <a:pt x="212" y="718"/>
                  </a:lnTo>
                  <a:lnTo>
                    <a:pt x="212" y="718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127" y="212"/>
                  </a:lnTo>
                  <a:lnTo>
                    <a:pt x="212" y="43"/>
                  </a:lnTo>
                  <a:lnTo>
                    <a:pt x="212" y="43"/>
                  </a:lnTo>
                  <a:lnTo>
                    <a:pt x="212" y="1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665025" y="1471325"/>
              <a:ext cx="4250" cy="15850"/>
            </a:xfrm>
            <a:custGeom>
              <a:avLst/>
              <a:gdLst/>
              <a:ahLst/>
              <a:cxnLst/>
              <a:rect l="l" t="t" r="r" b="b"/>
              <a:pathLst>
                <a:path w="170" h="634" extrusionOk="0">
                  <a:moveTo>
                    <a:pt x="43" y="1"/>
                  </a:moveTo>
                  <a:lnTo>
                    <a:pt x="1" y="43"/>
                  </a:lnTo>
                  <a:lnTo>
                    <a:pt x="43" y="338"/>
                  </a:lnTo>
                  <a:lnTo>
                    <a:pt x="1" y="465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127" y="549"/>
                  </a:lnTo>
                  <a:lnTo>
                    <a:pt x="169" y="465"/>
                  </a:lnTo>
                  <a:lnTo>
                    <a:pt x="169" y="338"/>
                  </a:lnTo>
                  <a:lnTo>
                    <a:pt x="169" y="16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665025" y="1471325"/>
              <a:ext cx="4250" cy="15850"/>
            </a:xfrm>
            <a:custGeom>
              <a:avLst/>
              <a:gdLst/>
              <a:ahLst/>
              <a:cxnLst/>
              <a:rect l="l" t="t" r="r" b="b"/>
              <a:pathLst>
                <a:path w="170" h="634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127" y="549"/>
                  </a:lnTo>
                  <a:lnTo>
                    <a:pt x="169" y="465"/>
                  </a:lnTo>
                  <a:lnTo>
                    <a:pt x="169" y="465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169" y="169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562775" y="1550400"/>
              <a:ext cx="39025" cy="4225"/>
            </a:xfrm>
            <a:custGeom>
              <a:avLst/>
              <a:gdLst/>
              <a:ahLst/>
              <a:cxnLst/>
              <a:rect l="l" t="t" r="r" b="b"/>
              <a:pathLst>
                <a:path w="1561" h="169" extrusionOk="0">
                  <a:moveTo>
                    <a:pt x="1" y="0"/>
                  </a:moveTo>
                  <a:lnTo>
                    <a:pt x="1" y="42"/>
                  </a:lnTo>
                  <a:lnTo>
                    <a:pt x="212" y="127"/>
                  </a:lnTo>
                  <a:lnTo>
                    <a:pt x="380" y="169"/>
                  </a:lnTo>
                  <a:lnTo>
                    <a:pt x="1181" y="169"/>
                  </a:lnTo>
                  <a:lnTo>
                    <a:pt x="1350" y="127"/>
                  </a:lnTo>
                  <a:lnTo>
                    <a:pt x="1519" y="42"/>
                  </a:lnTo>
                  <a:lnTo>
                    <a:pt x="1561" y="0"/>
                  </a:lnTo>
                  <a:lnTo>
                    <a:pt x="1476" y="0"/>
                  </a:lnTo>
                  <a:lnTo>
                    <a:pt x="1139" y="42"/>
                  </a:lnTo>
                  <a:lnTo>
                    <a:pt x="380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562775" y="1550400"/>
              <a:ext cx="39025" cy="4225"/>
            </a:xfrm>
            <a:custGeom>
              <a:avLst/>
              <a:gdLst/>
              <a:ahLst/>
              <a:cxnLst/>
              <a:rect l="l" t="t" r="r" b="b"/>
              <a:pathLst>
                <a:path w="1561" h="169" fill="none" extrusionOk="0">
                  <a:moveTo>
                    <a:pt x="1476" y="0"/>
                  </a:moveTo>
                  <a:lnTo>
                    <a:pt x="1476" y="0"/>
                  </a:lnTo>
                  <a:lnTo>
                    <a:pt x="1139" y="42"/>
                  </a:lnTo>
                  <a:lnTo>
                    <a:pt x="1139" y="42"/>
                  </a:lnTo>
                  <a:lnTo>
                    <a:pt x="760" y="42"/>
                  </a:lnTo>
                  <a:lnTo>
                    <a:pt x="760" y="42"/>
                  </a:lnTo>
                  <a:lnTo>
                    <a:pt x="760" y="42"/>
                  </a:lnTo>
                  <a:lnTo>
                    <a:pt x="760" y="42"/>
                  </a:lnTo>
                  <a:lnTo>
                    <a:pt x="380" y="4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212" y="127"/>
                  </a:lnTo>
                  <a:lnTo>
                    <a:pt x="380" y="169"/>
                  </a:lnTo>
                  <a:lnTo>
                    <a:pt x="760" y="169"/>
                  </a:lnTo>
                  <a:lnTo>
                    <a:pt x="760" y="169"/>
                  </a:lnTo>
                  <a:lnTo>
                    <a:pt x="802" y="169"/>
                  </a:lnTo>
                  <a:lnTo>
                    <a:pt x="802" y="169"/>
                  </a:lnTo>
                  <a:lnTo>
                    <a:pt x="1181" y="169"/>
                  </a:lnTo>
                  <a:lnTo>
                    <a:pt x="1181" y="169"/>
                  </a:lnTo>
                  <a:lnTo>
                    <a:pt x="1350" y="127"/>
                  </a:lnTo>
                  <a:lnTo>
                    <a:pt x="1519" y="42"/>
                  </a:lnTo>
                  <a:lnTo>
                    <a:pt x="1519" y="42"/>
                  </a:lnTo>
                  <a:lnTo>
                    <a:pt x="1561" y="0"/>
                  </a:lnTo>
                  <a:lnTo>
                    <a:pt x="1519" y="0"/>
                  </a:lnTo>
                  <a:lnTo>
                    <a:pt x="1519" y="0"/>
                  </a:lnTo>
                  <a:lnTo>
                    <a:pt x="1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482675" y="1245750"/>
              <a:ext cx="202400" cy="202425"/>
            </a:xfrm>
            <a:custGeom>
              <a:avLst/>
              <a:gdLst/>
              <a:ahLst/>
              <a:cxnLst/>
              <a:rect l="l" t="t" r="r" b="b"/>
              <a:pathLst>
                <a:path w="8096" h="8097" extrusionOk="0">
                  <a:moveTo>
                    <a:pt x="4048" y="1"/>
                  </a:moveTo>
                  <a:lnTo>
                    <a:pt x="3626" y="43"/>
                  </a:lnTo>
                  <a:lnTo>
                    <a:pt x="3247" y="85"/>
                  </a:lnTo>
                  <a:lnTo>
                    <a:pt x="2825" y="211"/>
                  </a:lnTo>
                  <a:lnTo>
                    <a:pt x="2488" y="338"/>
                  </a:lnTo>
                  <a:lnTo>
                    <a:pt x="2108" y="507"/>
                  </a:lnTo>
                  <a:lnTo>
                    <a:pt x="1771" y="717"/>
                  </a:lnTo>
                  <a:lnTo>
                    <a:pt x="1476" y="928"/>
                  </a:lnTo>
                  <a:lnTo>
                    <a:pt x="1181" y="1223"/>
                  </a:lnTo>
                  <a:lnTo>
                    <a:pt x="928" y="1476"/>
                  </a:lnTo>
                  <a:lnTo>
                    <a:pt x="675" y="1814"/>
                  </a:lnTo>
                  <a:lnTo>
                    <a:pt x="506" y="2151"/>
                  </a:lnTo>
                  <a:lnTo>
                    <a:pt x="338" y="2488"/>
                  </a:lnTo>
                  <a:lnTo>
                    <a:pt x="169" y="2868"/>
                  </a:lnTo>
                  <a:lnTo>
                    <a:pt x="85" y="3247"/>
                  </a:lnTo>
                  <a:lnTo>
                    <a:pt x="42" y="3627"/>
                  </a:lnTo>
                  <a:lnTo>
                    <a:pt x="0" y="4048"/>
                  </a:lnTo>
                  <a:lnTo>
                    <a:pt x="42" y="4470"/>
                  </a:lnTo>
                  <a:lnTo>
                    <a:pt x="85" y="4892"/>
                  </a:lnTo>
                  <a:lnTo>
                    <a:pt x="169" y="5271"/>
                  </a:lnTo>
                  <a:lnTo>
                    <a:pt x="338" y="5651"/>
                  </a:lnTo>
                  <a:lnTo>
                    <a:pt x="506" y="5988"/>
                  </a:lnTo>
                  <a:lnTo>
                    <a:pt x="675" y="6325"/>
                  </a:lnTo>
                  <a:lnTo>
                    <a:pt x="928" y="6620"/>
                  </a:lnTo>
                  <a:lnTo>
                    <a:pt x="1181" y="6916"/>
                  </a:lnTo>
                  <a:lnTo>
                    <a:pt x="1476" y="7169"/>
                  </a:lnTo>
                  <a:lnTo>
                    <a:pt x="1771" y="7422"/>
                  </a:lnTo>
                  <a:lnTo>
                    <a:pt x="2108" y="7590"/>
                  </a:lnTo>
                  <a:lnTo>
                    <a:pt x="2488" y="7759"/>
                  </a:lnTo>
                  <a:lnTo>
                    <a:pt x="2825" y="7928"/>
                  </a:lnTo>
                  <a:lnTo>
                    <a:pt x="3247" y="8012"/>
                  </a:lnTo>
                  <a:lnTo>
                    <a:pt x="3626" y="8096"/>
                  </a:lnTo>
                  <a:lnTo>
                    <a:pt x="4470" y="8096"/>
                  </a:lnTo>
                  <a:lnTo>
                    <a:pt x="4849" y="8012"/>
                  </a:lnTo>
                  <a:lnTo>
                    <a:pt x="5229" y="7928"/>
                  </a:lnTo>
                  <a:lnTo>
                    <a:pt x="5608" y="7759"/>
                  </a:lnTo>
                  <a:lnTo>
                    <a:pt x="5988" y="7590"/>
                  </a:lnTo>
                  <a:lnTo>
                    <a:pt x="6283" y="7422"/>
                  </a:lnTo>
                  <a:lnTo>
                    <a:pt x="6620" y="7169"/>
                  </a:lnTo>
                  <a:lnTo>
                    <a:pt x="6915" y="6916"/>
                  </a:lnTo>
                  <a:lnTo>
                    <a:pt x="7168" y="6620"/>
                  </a:lnTo>
                  <a:lnTo>
                    <a:pt x="7379" y="6325"/>
                  </a:lnTo>
                  <a:lnTo>
                    <a:pt x="7590" y="5988"/>
                  </a:lnTo>
                  <a:lnTo>
                    <a:pt x="7759" y="5651"/>
                  </a:lnTo>
                  <a:lnTo>
                    <a:pt x="7885" y="5271"/>
                  </a:lnTo>
                  <a:lnTo>
                    <a:pt x="8011" y="4892"/>
                  </a:lnTo>
                  <a:lnTo>
                    <a:pt x="8054" y="4470"/>
                  </a:lnTo>
                  <a:lnTo>
                    <a:pt x="8096" y="4048"/>
                  </a:lnTo>
                  <a:lnTo>
                    <a:pt x="8054" y="3627"/>
                  </a:lnTo>
                  <a:lnTo>
                    <a:pt x="8011" y="3247"/>
                  </a:lnTo>
                  <a:lnTo>
                    <a:pt x="7885" y="2868"/>
                  </a:lnTo>
                  <a:lnTo>
                    <a:pt x="7759" y="2488"/>
                  </a:lnTo>
                  <a:lnTo>
                    <a:pt x="7590" y="2151"/>
                  </a:lnTo>
                  <a:lnTo>
                    <a:pt x="7379" y="1814"/>
                  </a:lnTo>
                  <a:lnTo>
                    <a:pt x="7168" y="1476"/>
                  </a:lnTo>
                  <a:lnTo>
                    <a:pt x="6915" y="1223"/>
                  </a:lnTo>
                  <a:lnTo>
                    <a:pt x="6620" y="928"/>
                  </a:lnTo>
                  <a:lnTo>
                    <a:pt x="6283" y="717"/>
                  </a:lnTo>
                  <a:lnTo>
                    <a:pt x="5988" y="507"/>
                  </a:lnTo>
                  <a:lnTo>
                    <a:pt x="5608" y="338"/>
                  </a:lnTo>
                  <a:lnTo>
                    <a:pt x="5229" y="211"/>
                  </a:lnTo>
                  <a:lnTo>
                    <a:pt x="4849" y="85"/>
                  </a:lnTo>
                  <a:lnTo>
                    <a:pt x="4470" y="43"/>
                  </a:lnTo>
                  <a:lnTo>
                    <a:pt x="4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535375" y="1261575"/>
              <a:ext cx="97000" cy="97000"/>
            </a:xfrm>
            <a:custGeom>
              <a:avLst/>
              <a:gdLst/>
              <a:ahLst/>
              <a:cxnLst/>
              <a:rect l="l" t="t" r="r" b="b"/>
              <a:pathLst>
                <a:path w="3880" h="3880" extrusionOk="0">
                  <a:moveTo>
                    <a:pt x="1940" y="0"/>
                  </a:moveTo>
                  <a:lnTo>
                    <a:pt x="1561" y="42"/>
                  </a:lnTo>
                  <a:lnTo>
                    <a:pt x="1181" y="169"/>
                  </a:lnTo>
                  <a:lnTo>
                    <a:pt x="844" y="337"/>
                  </a:lnTo>
                  <a:lnTo>
                    <a:pt x="591" y="590"/>
                  </a:lnTo>
                  <a:lnTo>
                    <a:pt x="338" y="843"/>
                  </a:lnTo>
                  <a:lnTo>
                    <a:pt x="169" y="1181"/>
                  </a:lnTo>
                  <a:lnTo>
                    <a:pt x="43" y="1560"/>
                  </a:lnTo>
                  <a:lnTo>
                    <a:pt x="0" y="1940"/>
                  </a:lnTo>
                  <a:lnTo>
                    <a:pt x="43" y="2319"/>
                  </a:lnTo>
                  <a:lnTo>
                    <a:pt x="169" y="2699"/>
                  </a:lnTo>
                  <a:lnTo>
                    <a:pt x="338" y="3036"/>
                  </a:lnTo>
                  <a:lnTo>
                    <a:pt x="591" y="3289"/>
                  </a:lnTo>
                  <a:lnTo>
                    <a:pt x="844" y="3542"/>
                  </a:lnTo>
                  <a:lnTo>
                    <a:pt x="1181" y="3711"/>
                  </a:lnTo>
                  <a:lnTo>
                    <a:pt x="1561" y="3837"/>
                  </a:lnTo>
                  <a:lnTo>
                    <a:pt x="1940" y="3879"/>
                  </a:lnTo>
                  <a:lnTo>
                    <a:pt x="2319" y="3837"/>
                  </a:lnTo>
                  <a:lnTo>
                    <a:pt x="2699" y="3711"/>
                  </a:lnTo>
                  <a:lnTo>
                    <a:pt x="2994" y="3542"/>
                  </a:lnTo>
                  <a:lnTo>
                    <a:pt x="3289" y="3289"/>
                  </a:lnTo>
                  <a:lnTo>
                    <a:pt x="3542" y="3036"/>
                  </a:lnTo>
                  <a:lnTo>
                    <a:pt x="3711" y="2699"/>
                  </a:lnTo>
                  <a:lnTo>
                    <a:pt x="3837" y="2319"/>
                  </a:lnTo>
                  <a:lnTo>
                    <a:pt x="3880" y="1940"/>
                  </a:lnTo>
                  <a:lnTo>
                    <a:pt x="3837" y="1560"/>
                  </a:lnTo>
                  <a:lnTo>
                    <a:pt x="3711" y="1181"/>
                  </a:lnTo>
                  <a:lnTo>
                    <a:pt x="3542" y="843"/>
                  </a:lnTo>
                  <a:lnTo>
                    <a:pt x="3289" y="590"/>
                  </a:lnTo>
                  <a:lnTo>
                    <a:pt x="2994" y="337"/>
                  </a:lnTo>
                  <a:lnTo>
                    <a:pt x="2699" y="169"/>
                  </a:lnTo>
                  <a:lnTo>
                    <a:pt x="2319" y="42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569100" y="1295300"/>
              <a:ext cx="29550" cy="29525"/>
            </a:xfrm>
            <a:custGeom>
              <a:avLst/>
              <a:gdLst/>
              <a:ahLst/>
              <a:cxnLst/>
              <a:rect l="l" t="t" r="r" b="b"/>
              <a:pathLst>
                <a:path w="1182" h="1181" extrusionOk="0">
                  <a:moveTo>
                    <a:pt x="591" y="0"/>
                  </a:moveTo>
                  <a:lnTo>
                    <a:pt x="380" y="43"/>
                  </a:lnTo>
                  <a:lnTo>
                    <a:pt x="169" y="169"/>
                  </a:lnTo>
                  <a:lnTo>
                    <a:pt x="43" y="380"/>
                  </a:lnTo>
                  <a:lnTo>
                    <a:pt x="1" y="591"/>
                  </a:lnTo>
                  <a:lnTo>
                    <a:pt x="43" y="801"/>
                  </a:lnTo>
                  <a:lnTo>
                    <a:pt x="169" y="1012"/>
                  </a:lnTo>
                  <a:lnTo>
                    <a:pt x="380" y="1139"/>
                  </a:lnTo>
                  <a:lnTo>
                    <a:pt x="591" y="1181"/>
                  </a:lnTo>
                  <a:lnTo>
                    <a:pt x="802" y="1139"/>
                  </a:lnTo>
                  <a:lnTo>
                    <a:pt x="1013" y="1012"/>
                  </a:lnTo>
                  <a:lnTo>
                    <a:pt x="1139" y="801"/>
                  </a:lnTo>
                  <a:lnTo>
                    <a:pt x="1181" y="591"/>
                  </a:lnTo>
                  <a:lnTo>
                    <a:pt x="1139" y="380"/>
                  </a:lnTo>
                  <a:lnTo>
                    <a:pt x="1013" y="169"/>
                  </a:lnTo>
                  <a:lnTo>
                    <a:pt x="802" y="43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525875" y="1193050"/>
              <a:ext cx="112825" cy="74875"/>
            </a:xfrm>
            <a:custGeom>
              <a:avLst/>
              <a:gdLst/>
              <a:ahLst/>
              <a:cxnLst/>
              <a:rect l="l" t="t" r="r" b="b"/>
              <a:pathLst>
                <a:path w="4513" h="2995" extrusionOk="0">
                  <a:moveTo>
                    <a:pt x="2194" y="0"/>
                  </a:moveTo>
                  <a:lnTo>
                    <a:pt x="2067" y="43"/>
                  </a:lnTo>
                  <a:lnTo>
                    <a:pt x="1983" y="169"/>
                  </a:lnTo>
                  <a:lnTo>
                    <a:pt x="1941" y="338"/>
                  </a:lnTo>
                  <a:lnTo>
                    <a:pt x="1898" y="591"/>
                  </a:lnTo>
                  <a:lnTo>
                    <a:pt x="1898" y="1055"/>
                  </a:lnTo>
                  <a:lnTo>
                    <a:pt x="1983" y="1476"/>
                  </a:lnTo>
                  <a:lnTo>
                    <a:pt x="1688" y="1139"/>
                  </a:lnTo>
                  <a:lnTo>
                    <a:pt x="1435" y="844"/>
                  </a:lnTo>
                  <a:lnTo>
                    <a:pt x="1266" y="759"/>
                  </a:lnTo>
                  <a:lnTo>
                    <a:pt x="1139" y="717"/>
                  </a:lnTo>
                  <a:lnTo>
                    <a:pt x="1013" y="717"/>
                  </a:lnTo>
                  <a:lnTo>
                    <a:pt x="886" y="802"/>
                  </a:lnTo>
                  <a:lnTo>
                    <a:pt x="844" y="844"/>
                  </a:lnTo>
                  <a:lnTo>
                    <a:pt x="802" y="928"/>
                  </a:lnTo>
                  <a:lnTo>
                    <a:pt x="802" y="1055"/>
                  </a:lnTo>
                  <a:lnTo>
                    <a:pt x="802" y="1139"/>
                  </a:lnTo>
                  <a:lnTo>
                    <a:pt x="929" y="1350"/>
                  </a:lnTo>
                  <a:lnTo>
                    <a:pt x="1097" y="1560"/>
                  </a:lnTo>
                  <a:lnTo>
                    <a:pt x="718" y="1518"/>
                  </a:lnTo>
                  <a:lnTo>
                    <a:pt x="380" y="1518"/>
                  </a:lnTo>
                  <a:lnTo>
                    <a:pt x="254" y="1560"/>
                  </a:lnTo>
                  <a:lnTo>
                    <a:pt x="170" y="1603"/>
                  </a:lnTo>
                  <a:lnTo>
                    <a:pt x="85" y="1687"/>
                  </a:lnTo>
                  <a:lnTo>
                    <a:pt x="43" y="1771"/>
                  </a:lnTo>
                  <a:lnTo>
                    <a:pt x="1" y="1856"/>
                  </a:lnTo>
                  <a:lnTo>
                    <a:pt x="1" y="1982"/>
                  </a:lnTo>
                  <a:lnTo>
                    <a:pt x="43" y="2066"/>
                  </a:lnTo>
                  <a:lnTo>
                    <a:pt x="85" y="2151"/>
                  </a:lnTo>
                  <a:lnTo>
                    <a:pt x="296" y="2362"/>
                  </a:lnTo>
                  <a:lnTo>
                    <a:pt x="507" y="2530"/>
                  </a:lnTo>
                  <a:lnTo>
                    <a:pt x="760" y="2657"/>
                  </a:lnTo>
                  <a:lnTo>
                    <a:pt x="1055" y="2783"/>
                  </a:lnTo>
                  <a:lnTo>
                    <a:pt x="1350" y="2868"/>
                  </a:lnTo>
                  <a:lnTo>
                    <a:pt x="1688" y="2952"/>
                  </a:lnTo>
                  <a:lnTo>
                    <a:pt x="1983" y="2994"/>
                  </a:lnTo>
                  <a:lnTo>
                    <a:pt x="2657" y="2994"/>
                  </a:lnTo>
                  <a:lnTo>
                    <a:pt x="2952" y="2952"/>
                  </a:lnTo>
                  <a:lnTo>
                    <a:pt x="3290" y="2868"/>
                  </a:lnTo>
                  <a:lnTo>
                    <a:pt x="3585" y="2783"/>
                  </a:lnTo>
                  <a:lnTo>
                    <a:pt x="3838" y="2657"/>
                  </a:lnTo>
                  <a:lnTo>
                    <a:pt x="4049" y="2488"/>
                  </a:lnTo>
                  <a:lnTo>
                    <a:pt x="4260" y="2277"/>
                  </a:lnTo>
                  <a:lnTo>
                    <a:pt x="4428" y="2066"/>
                  </a:lnTo>
                  <a:lnTo>
                    <a:pt x="4470" y="1940"/>
                  </a:lnTo>
                  <a:lnTo>
                    <a:pt x="4513" y="1813"/>
                  </a:lnTo>
                  <a:lnTo>
                    <a:pt x="4470" y="1729"/>
                  </a:lnTo>
                  <a:lnTo>
                    <a:pt x="4428" y="1603"/>
                  </a:lnTo>
                  <a:lnTo>
                    <a:pt x="4344" y="1518"/>
                  </a:lnTo>
                  <a:lnTo>
                    <a:pt x="4260" y="1476"/>
                  </a:lnTo>
                  <a:lnTo>
                    <a:pt x="4049" y="1392"/>
                  </a:lnTo>
                  <a:lnTo>
                    <a:pt x="3669" y="1392"/>
                  </a:lnTo>
                  <a:lnTo>
                    <a:pt x="3290" y="1434"/>
                  </a:lnTo>
                  <a:lnTo>
                    <a:pt x="3290" y="1434"/>
                  </a:lnTo>
                  <a:lnTo>
                    <a:pt x="3458" y="1139"/>
                  </a:lnTo>
                  <a:lnTo>
                    <a:pt x="3543" y="886"/>
                  </a:lnTo>
                  <a:lnTo>
                    <a:pt x="3543" y="759"/>
                  </a:lnTo>
                  <a:lnTo>
                    <a:pt x="3543" y="633"/>
                  </a:lnTo>
                  <a:lnTo>
                    <a:pt x="3458" y="549"/>
                  </a:lnTo>
                  <a:lnTo>
                    <a:pt x="3374" y="506"/>
                  </a:lnTo>
                  <a:lnTo>
                    <a:pt x="3205" y="464"/>
                  </a:lnTo>
                  <a:lnTo>
                    <a:pt x="3037" y="506"/>
                  </a:lnTo>
                  <a:lnTo>
                    <a:pt x="2910" y="633"/>
                  </a:lnTo>
                  <a:lnTo>
                    <a:pt x="2826" y="802"/>
                  </a:lnTo>
                  <a:lnTo>
                    <a:pt x="2615" y="1223"/>
                  </a:lnTo>
                  <a:lnTo>
                    <a:pt x="2489" y="1560"/>
                  </a:lnTo>
                  <a:lnTo>
                    <a:pt x="2573" y="928"/>
                  </a:lnTo>
                  <a:lnTo>
                    <a:pt x="2573" y="633"/>
                  </a:lnTo>
                  <a:lnTo>
                    <a:pt x="2573" y="422"/>
                  </a:lnTo>
                  <a:lnTo>
                    <a:pt x="2531" y="211"/>
                  </a:lnTo>
                  <a:lnTo>
                    <a:pt x="2447" y="85"/>
                  </a:lnTo>
                  <a:lnTo>
                    <a:pt x="2320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35"/>
          <p:cNvGrpSpPr/>
          <p:nvPr/>
        </p:nvGrpSpPr>
        <p:grpSpPr>
          <a:xfrm rot="1347416">
            <a:off x="-144135" y="2179235"/>
            <a:ext cx="1273823" cy="1316461"/>
            <a:chOff x="264475" y="2030000"/>
            <a:chExt cx="630375" cy="651475"/>
          </a:xfrm>
        </p:grpSpPr>
        <p:sp>
          <p:nvSpPr>
            <p:cNvPr id="700" name="Google Shape;700;p35"/>
            <p:cNvSpPr/>
            <p:nvPr/>
          </p:nvSpPr>
          <p:spPr>
            <a:xfrm>
              <a:off x="311900" y="2571825"/>
              <a:ext cx="199250" cy="109650"/>
            </a:xfrm>
            <a:custGeom>
              <a:avLst/>
              <a:gdLst/>
              <a:ahLst/>
              <a:cxnLst/>
              <a:rect l="l" t="t" r="r" b="b"/>
              <a:pathLst>
                <a:path w="7970" h="4386" extrusionOk="0">
                  <a:moveTo>
                    <a:pt x="2699" y="0"/>
                  </a:moveTo>
                  <a:lnTo>
                    <a:pt x="2362" y="43"/>
                  </a:lnTo>
                  <a:lnTo>
                    <a:pt x="2024" y="127"/>
                  </a:lnTo>
                  <a:lnTo>
                    <a:pt x="1645" y="253"/>
                  </a:lnTo>
                  <a:lnTo>
                    <a:pt x="1350" y="380"/>
                  </a:lnTo>
                  <a:lnTo>
                    <a:pt x="1012" y="591"/>
                  </a:lnTo>
                  <a:lnTo>
                    <a:pt x="717" y="802"/>
                  </a:lnTo>
                  <a:lnTo>
                    <a:pt x="464" y="1012"/>
                  </a:lnTo>
                  <a:lnTo>
                    <a:pt x="296" y="1181"/>
                  </a:lnTo>
                  <a:lnTo>
                    <a:pt x="169" y="1350"/>
                  </a:lnTo>
                  <a:lnTo>
                    <a:pt x="43" y="1518"/>
                  </a:lnTo>
                  <a:lnTo>
                    <a:pt x="1" y="1729"/>
                  </a:lnTo>
                  <a:lnTo>
                    <a:pt x="1" y="1940"/>
                  </a:lnTo>
                  <a:lnTo>
                    <a:pt x="43" y="2151"/>
                  </a:lnTo>
                  <a:lnTo>
                    <a:pt x="169" y="2319"/>
                  </a:lnTo>
                  <a:lnTo>
                    <a:pt x="338" y="2446"/>
                  </a:lnTo>
                  <a:lnTo>
                    <a:pt x="507" y="2488"/>
                  </a:lnTo>
                  <a:lnTo>
                    <a:pt x="717" y="2488"/>
                  </a:lnTo>
                  <a:lnTo>
                    <a:pt x="1223" y="2404"/>
                  </a:lnTo>
                  <a:lnTo>
                    <a:pt x="1139" y="2615"/>
                  </a:lnTo>
                  <a:lnTo>
                    <a:pt x="1055" y="2825"/>
                  </a:lnTo>
                  <a:lnTo>
                    <a:pt x="1012" y="3036"/>
                  </a:lnTo>
                  <a:lnTo>
                    <a:pt x="1012" y="3247"/>
                  </a:lnTo>
                  <a:lnTo>
                    <a:pt x="1097" y="3500"/>
                  </a:lnTo>
                  <a:lnTo>
                    <a:pt x="1223" y="3669"/>
                  </a:lnTo>
                  <a:lnTo>
                    <a:pt x="1392" y="3837"/>
                  </a:lnTo>
                  <a:lnTo>
                    <a:pt x="1645" y="3922"/>
                  </a:lnTo>
                  <a:lnTo>
                    <a:pt x="1771" y="3922"/>
                  </a:lnTo>
                  <a:lnTo>
                    <a:pt x="1898" y="3880"/>
                  </a:lnTo>
                  <a:lnTo>
                    <a:pt x="2151" y="3753"/>
                  </a:lnTo>
                  <a:lnTo>
                    <a:pt x="2362" y="3584"/>
                  </a:lnTo>
                  <a:lnTo>
                    <a:pt x="2530" y="3374"/>
                  </a:lnTo>
                  <a:lnTo>
                    <a:pt x="3036" y="2741"/>
                  </a:lnTo>
                  <a:lnTo>
                    <a:pt x="2994" y="2910"/>
                  </a:lnTo>
                  <a:lnTo>
                    <a:pt x="2994" y="3036"/>
                  </a:lnTo>
                  <a:lnTo>
                    <a:pt x="3079" y="3205"/>
                  </a:lnTo>
                  <a:lnTo>
                    <a:pt x="3163" y="3331"/>
                  </a:lnTo>
                  <a:lnTo>
                    <a:pt x="3289" y="3374"/>
                  </a:lnTo>
                  <a:lnTo>
                    <a:pt x="3458" y="3416"/>
                  </a:lnTo>
                  <a:lnTo>
                    <a:pt x="3585" y="3374"/>
                  </a:lnTo>
                  <a:lnTo>
                    <a:pt x="3711" y="3289"/>
                  </a:lnTo>
                  <a:lnTo>
                    <a:pt x="3838" y="3121"/>
                  </a:lnTo>
                  <a:lnTo>
                    <a:pt x="4006" y="2994"/>
                  </a:lnTo>
                  <a:lnTo>
                    <a:pt x="4048" y="3205"/>
                  </a:lnTo>
                  <a:lnTo>
                    <a:pt x="4091" y="3416"/>
                  </a:lnTo>
                  <a:lnTo>
                    <a:pt x="4175" y="3669"/>
                  </a:lnTo>
                  <a:lnTo>
                    <a:pt x="4217" y="3880"/>
                  </a:lnTo>
                  <a:lnTo>
                    <a:pt x="4343" y="4090"/>
                  </a:lnTo>
                  <a:lnTo>
                    <a:pt x="4512" y="4259"/>
                  </a:lnTo>
                  <a:lnTo>
                    <a:pt x="4723" y="4386"/>
                  </a:lnTo>
                  <a:lnTo>
                    <a:pt x="4934" y="4386"/>
                  </a:lnTo>
                  <a:lnTo>
                    <a:pt x="5060" y="4301"/>
                  </a:lnTo>
                  <a:lnTo>
                    <a:pt x="5145" y="4217"/>
                  </a:lnTo>
                  <a:lnTo>
                    <a:pt x="5313" y="4006"/>
                  </a:lnTo>
                  <a:lnTo>
                    <a:pt x="5440" y="3711"/>
                  </a:lnTo>
                  <a:lnTo>
                    <a:pt x="5482" y="3416"/>
                  </a:lnTo>
                  <a:lnTo>
                    <a:pt x="5524" y="3121"/>
                  </a:lnTo>
                  <a:lnTo>
                    <a:pt x="5482" y="2825"/>
                  </a:lnTo>
                  <a:lnTo>
                    <a:pt x="5819" y="3163"/>
                  </a:lnTo>
                  <a:lnTo>
                    <a:pt x="5988" y="3289"/>
                  </a:lnTo>
                  <a:lnTo>
                    <a:pt x="6199" y="3374"/>
                  </a:lnTo>
                  <a:lnTo>
                    <a:pt x="6452" y="3374"/>
                  </a:lnTo>
                  <a:lnTo>
                    <a:pt x="6705" y="3289"/>
                  </a:lnTo>
                  <a:lnTo>
                    <a:pt x="6789" y="3247"/>
                  </a:lnTo>
                  <a:lnTo>
                    <a:pt x="6873" y="3163"/>
                  </a:lnTo>
                  <a:lnTo>
                    <a:pt x="6916" y="3078"/>
                  </a:lnTo>
                  <a:lnTo>
                    <a:pt x="6916" y="2952"/>
                  </a:lnTo>
                  <a:lnTo>
                    <a:pt x="6916" y="2783"/>
                  </a:lnTo>
                  <a:lnTo>
                    <a:pt x="6831" y="2657"/>
                  </a:lnTo>
                  <a:lnTo>
                    <a:pt x="6620" y="2404"/>
                  </a:lnTo>
                  <a:lnTo>
                    <a:pt x="6620" y="2404"/>
                  </a:lnTo>
                  <a:lnTo>
                    <a:pt x="7253" y="2488"/>
                  </a:lnTo>
                  <a:lnTo>
                    <a:pt x="7422" y="2488"/>
                  </a:lnTo>
                  <a:lnTo>
                    <a:pt x="7632" y="2446"/>
                  </a:lnTo>
                  <a:lnTo>
                    <a:pt x="7801" y="2319"/>
                  </a:lnTo>
                  <a:lnTo>
                    <a:pt x="7927" y="2151"/>
                  </a:lnTo>
                  <a:lnTo>
                    <a:pt x="7970" y="1940"/>
                  </a:lnTo>
                  <a:lnTo>
                    <a:pt x="7970" y="1729"/>
                  </a:lnTo>
                  <a:lnTo>
                    <a:pt x="7885" y="1518"/>
                  </a:lnTo>
                  <a:lnTo>
                    <a:pt x="7801" y="1350"/>
                  </a:lnTo>
                  <a:lnTo>
                    <a:pt x="7674" y="1181"/>
                  </a:lnTo>
                  <a:lnTo>
                    <a:pt x="7506" y="1012"/>
                  </a:lnTo>
                  <a:lnTo>
                    <a:pt x="7253" y="802"/>
                  </a:lnTo>
                  <a:lnTo>
                    <a:pt x="6916" y="591"/>
                  </a:lnTo>
                  <a:lnTo>
                    <a:pt x="6620" y="380"/>
                  </a:lnTo>
                  <a:lnTo>
                    <a:pt x="6283" y="253"/>
                  </a:lnTo>
                  <a:lnTo>
                    <a:pt x="5946" y="127"/>
                  </a:lnTo>
                  <a:lnTo>
                    <a:pt x="5608" y="43"/>
                  </a:lnTo>
                  <a:lnTo>
                    <a:pt x="5229" y="0"/>
                  </a:lnTo>
                  <a:lnTo>
                    <a:pt x="4892" y="0"/>
                  </a:lnTo>
                  <a:lnTo>
                    <a:pt x="4681" y="928"/>
                  </a:lnTo>
                  <a:lnTo>
                    <a:pt x="4343" y="844"/>
                  </a:lnTo>
                  <a:lnTo>
                    <a:pt x="3627" y="844"/>
                  </a:lnTo>
                  <a:lnTo>
                    <a:pt x="3247" y="928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54500" y="2571825"/>
              <a:ext cx="199250" cy="109650"/>
            </a:xfrm>
            <a:custGeom>
              <a:avLst/>
              <a:gdLst/>
              <a:ahLst/>
              <a:cxnLst/>
              <a:rect l="l" t="t" r="r" b="b"/>
              <a:pathLst>
                <a:path w="7970" h="4386" extrusionOk="0">
                  <a:moveTo>
                    <a:pt x="2741" y="0"/>
                  </a:moveTo>
                  <a:lnTo>
                    <a:pt x="2361" y="43"/>
                  </a:lnTo>
                  <a:lnTo>
                    <a:pt x="2024" y="127"/>
                  </a:lnTo>
                  <a:lnTo>
                    <a:pt x="1687" y="253"/>
                  </a:lnTo>
                  <a:lnTo>
                    <a:pt x="1349" y="380"/>
                  </a:lnTo>
                  <a:lnTo>
                    <a:pt x="1012" y="591"/>
                  </a:lnTo>
                  <a:lnTo>
                    <a:pt x="717" y="802"/>
                  </a:lnTo>
                  <a:lnTo>
                    <a:pt x="464" y="1012"/>
                  </a:lnTo>
                  <a:lnTo>
                    <a:pt x="295" y="1181"/>
                  </a:lnTo>
                  <a:lnTo>
                    <a:pt x="169" y="1350"/>
                  </a:lnTo>
                  <a:lnTo>
                    <a:pt x="42" y="1518"/>
                  </a:lnTo>
                  <a:lnTo>
                    <a:pt x="0" y="1729"/>
                  </a:lnTo>
                  <a:lnTo>
                    <a:pt x="0" y="1940"/>
                  </a:lnTo>
                  <a:lnTo>
                    <a:pt x="42" y="2151"/>
                  </a:lnTo>
                  <a:lnTo>
                    <a:pt x="169" y="2319"/>
                  </a:lnTo>
                  <a:lnTo>
                    <a:pt x="337" y="2446"/>
                  </a:lnTo>
                  <a:lnTo>
                    <a:pt x="506" y="2488"/>
                  </a:lnTo>
                  <a:lnTo>
                    <a:pt x="717" y="2488"/>
                  </a:lnTo>
                  <a:lnTo>
                    <a:pt x="1223" y="2404"/>
                  </a:lnTo>
                  <a:lnTo>
                    <a:pt x="1138" y="2615"/>
                  </a:lnTo>
                  <a:lnTo>
                    <a:pt x="1054" y="2825"/>
                  </a:lnTo>
                  <a:lnTo>
                    <a:pt x="1012" y="3036"/>
                  </a:lnTo>
                  <a:lnTo>
                    <a:pt x="1054" y="3247"/>
                  </a:lnTo>
                  <a:lnTo>
                    <a:pt x="1096" y="3500"/>
                  </a:lnTo>
                  <a:lnTo>
                    <a:pt x="1223" y="3669"/>
                  </a:lnTo>
                  <a:lnTo>
                    <a:pt x="1391" y="3837"/>
                  </a:lnTo>
                  <a:lnTo>
                    <a:pt x="1644" y="3922"/>
                  </a:lnTo>
                  <a:lnTo>
                    <a:pt x="1771" y="3922"/>
                  </a:lnTo>
                  <a:lnTo>
                    <a:pt x="1897" y="3880"/>
                  </a:lnTo>
                  <a:lnTo>
                    <a:pt x="2150" y="3753"/>
                  </a:lnTo>
                  <a:lnTo>
                    <a:pt x="2361" y="3584"/>
                  </a:lnTo>
                  <a:lnTo>
                    <a:pt x="2530" y="3374"/>
                  </a:lnTo>
                  <a:lnTo>
                    <a:pt x="3078" y="2741"/>
                  </a:lnTo>
                  <a:lnTo>
                    <a:pt x="2994" y="2910"/>
                  </a:lnTo>
                  <a:lnTo>
                    <a:pt x="3036" y="3036"/>
                  </a:lnTo>
                  <a:lnTo>
                    <a:pt x="3078" y="3205"/>
                  </a:lnTo>
                  <a:lnTo>
                    <a:pt x="3162" y="3331"/>
                  </a:lnTo>
                  <a:lnTo>
                    <a:pt x="3289" y="3374"/>
                  </a:lnTo>
                  <a:lnTo>
                    <a:pt x="3458" y="3416"/>
                  </a:lnTo>
                  <a:lnTo>
                    <a:pt x="3626" y="3374"/>
                  </a:lnTo>
                  <a:lnTo>
                    <a:pt x="3753" y="3289"/>
                  </a:lnTo>
                  <a:lnTo>
                    <a:pt x="3837" y="3121"/>
                  </a:lnTo>
                  <a:lnTo>
                    <a:pt x="4006" y="2994"/>
                  </a:lnTo>
                  <a:lnTo>
                    <a:pt x="4048" y="3205"/>
                  </a:lnTo>
                  <a:lnTo>
                    <a:pt x="4090" y="3416"/>
                  </a:lnTo>
                  <a:lnTo>
                    <a:pt x="4174" y="3669"/>
                  </a:lnTo>
                  <a:lnTo>
                    <a:pt x="4217" y="3880"/>
                  </a:lnTo>
                  <a:lnTo>
                    <a:pt x="4343" y="4090"/>
                  </a:lnTo>
                  <a:lnTo>
                    <a:pt x="4512" y="4259"/>
                  </a:lnTo>
                  <a:lnTo>
                    <a:pt x="4722" y="4386"/>
                  </a:lnTo>
                  <a:lnTo>
                    <a:pt x="4933" y="4386"/>
                  </a:lnTo>
                  <a:lnTo>
                    <a:pt x="5060" y="4301"/>
                  </a:lnTo>
                  <a:lnTo>
                    <a:pt x="5144" y="4217"/>
                  </a:lnTo>
                  <a:lnTo>
                    <a:pt x="5313" y="4006"/>
                  </a:lnTo>
                  <a:lnTo>
                    <a:pt x="5439" y="3711"/>
                  </a:lnTo>
                  <a:lnTo>
                    <a:pt x="5481" y="3416"/>
                  </a:lnTo>
                  <a:lnTo>
                    <a:pt x="5524" y="3121"/>
                  </a:lnTo>
                  <a:lnTo>
                    <a:pt x="5481" y="2825"/>
                  </a:lnTo>
                  <a:lnTo>
                    <a:pt x="5819" y="3163"/>
                  </a:lnTo>
                  <a:lnTo>
                    <a:pt x="5987" y="3289"/>
                  </a:lnTo>
                  <a:lnTo>
                    <a:pt x="6240" y="3374"/>
                  </a:lnTo>
                  <a:lnTo>
                    <a:pt x="6451" y="3374"/>
                  </a:lnTo>
                  <a:lnTo>
                    <a:pt x="6704" y="3289"/>
                  </a:lnTo>
                  <a:lnTo>
                    <a:pt x="6789" y="3247"/>
                  </a:lnTo>
                  <a:lnTo>
                    <a:pt x="6873" y="3163"/>
                  </a:lnTo>
                  <a:lnTo>
                    <a:pt x="6915" y="3078"/>
                  </a:lnTo>
                  <a:lnTo>
                    <a:pt x="6957" y="2952"/>
                  </a:lnTo>
                  <a:lnTo>
                    <a:pt x="6915" y="2783"/>
                  </a:lnTo>
                  <a:lnTo>
                    <a:pt x="6831" y="2657"/>
                  </a:lnTo>
                  <a:lnTo>
                    <a:pt x="6620" y="2404"/>
                  </a:lnTo>
                  <a:lnTo>
                    <a:pt x="7252" y="2488"/>
                  </a:lnTo>
                  <a:lnTo>
                    <a:pt x="7463" y="2488"/>
                  </a:lnTo>
                  <a:lnTo>
                    <a:pt x="7632" y="2446"/>
                  </a:lnTo>
                  <a:lnTo>
                    <a:pt x="7801" y="2319"/>
                  </a:lnTo>
                  <a:lnTo>
                    <a:pt x="7927" y="2151"/>
                  </a:lnTo>
                  <a:lnTo>
                    <a:pt x="7969" y="1940"/>
                  </a:lnTo>
                  <a:lnTo>
                    <a:pt x="7969" y="1729"/>
                  </a:lnTo>
                  <a:lnTo>
                    <a:pt x="7885" y="1518"/>
                  </a:lnTo>
                  <a:lnTo>
                    <a:pt x="7801" y="1350"/>
                  </a:lnTo>
                  <a:lnTo>
                    <a:pt x="7674" y="1181"/>
                  </a:lnTo>
                  <a:lnTo>
                    <a:pt x="7505" y="1012"/>
                  </a:lnTo>
                  <a:lnTo>
                    <a:pt x="7252" y="802"/>
                  </a:lnTo>
                  <a:lnTo>
                    <a:pt x="6957" y="591"/>
                  </a:lnTo>
                  <a:lnTo>
                    <a:pt x="6620" y="380"/>
                  </a:lnTo>
                  <a:lnTo>
                    <a:pt x="6283" y="253"/>
                  </a:lnTo>
                  <a:lnTo>
                    <a:pt x="5945" y="127"/>
                  </a:lnTo>
                  <a:lnTo>
                    <a:pt x="5608" y="43"/>
                  </a:lnTo>
                  <a:lnTo>
                    <a:pt x="5228" y="0"/>
                  </a:lnTo>
                  <a:lnTo>
                    <a:pt x="4891" y="0"/>
                  </a:lnTo>
                  <a:lnTo>
                    <a:pt x="4680" y="928"/>
                  </a:lnTo>
                  <a:lnTo>
                    <a:pt x="4343" y="844"/>
                  </a:lnTo>
                  <a:lnTo>
                    <a:pt x="3626" y="844"/>
                  </a:lnTo>
                  <a:lnTo>
                    <a:pt x="3247" y="928"/>
                  </a:lnTo>
                  <a:lnTo>
                    <a:pt x="3078" y="0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54500" y="2571825"/>
              <a:ext cx="199250" cy="109650"/>
            </a:xfrm>
            <a:custGeom>
              <a:avLst/>
              <a:gdLst/>
              <a:ahLst/>
              <a:cxnLst/>
              <a:rect l="l" t="t" r="r" b="b"/>
              <a:pathLst>
                <a:path w="7970" h="4386" fill="none" extrusionOk="0">
                  <a:moveTo>
                    <a:pt x="7969" y="1729"/>
                  </a:moveTo>
                  <a:lnTo>
                    <a:pt x="7969" y="1729"/>
                  </a:lnTo>
                  <a:lnTo>
                    <a:pt x="7885" y="1518"/>
                  </a:lnTo>
                  <a:lnTo>
                    <a:pt x="7801" y="1350"/>
                  </a:lnTo>
                  <a:lnTo>
                    <a:pt x="7674" y="1181"/>
                  </a:lnTo>
                  <a:lnTo>
                    <a:pt x="7505" y="1012"/>
                  </a:lnTo>
                  <a:lnTo>
                    <a:pt x="7505" y="1012"/>
                  </a:lnTo>
                  <a:lnTo>
                    <a:pt x="7252" y="802"/>
                  </a:lnTo>
                  <a:lnTo>
                    <a:pt x="6957" y="591"/>
                  </a:lnTo>
                  <a:lnTo>
                    <a:pt x="6620" y="380"/>
                  </a:lnTo>
                  <a:lnTo>
                    <a:pt x="6283" y="253"/>
                  </a:lnTo>
                  <a:lnTo>
                    <a:pt x="5945" y="127"/>
                  </a:lnTo>
                  <a:lnTo>
                    <a:pt x="5608" y="43"/>
                  </a:lnTo>
                  <a:lnTo>
                    <a:pt x="5228" y="0"/>
                  </a:lnTo>
                  <a:lnTo>
                    <a:pt x="4891" y="0"/>
                  </a:lnTo>
                  <a:lnTo>
                    <a:pt x="4680" y="928"/>
                  </a:lnTo>
                  <a:lnTo>
                    <a:pt x="4680" y="928"/>
                  </a:lnTo>
                  <a:lnTo>
                    <a:pt x="4343" y="844"/>
                  </a:lnTo>
                  <a:lnTo>
                    <a:pt x="3964" y="844"/>
                  </a:lnTo>
                  <a:lnTo>
                    <a:pt x="3626" y="844"/>
                  </a:lnTo>
                  <a:lnTo>
                    <a:pt x="3247" y="928"/>
                  </a:lnTo>
                  <a:lnTo>
                    <a:pt x="3078" y="0"/>
                  </a:lnTo>
                  <a:lnTo>
                    <a:pt x="3078" y="0"/>
                  </a:lnTo>
                  <a:lnTo>
                    <a:pt x="2741" y="0"/>
                  </a:lnTo>
                  <a:lnTo>
                    <a:pt x="2361" y="43"/>
                  </a:lnTo>
                  <a:lnTo>
                    <a:pt x="2024" y="127"/>
                  </a:lnTo>
                  <a:lnTo>
                    <a:pt x="1687" y="253"/>
                  </a:lnTo>
                  <a:lnTo>
                    <a:pt x="1349" y="380"/>
                  </a:lnTo>
                  <a:lnTo>
                    <a:pt x="1012" y="591"/>
                  </a:lnTo>
                  <a:lnTo>
                    <a:pt x="717" y="802"/>
                  </a:lnTo>
                  <a:lnTo>
                    <a:pt x="464" y="1012"/>
                  </a:lnTo>
                  <a:lnTo>
                    <a:pt x="464" y="1012"/>
                  </a:lnTo>
                  <a:lnTo>
                    <a:pt x="295" y="1181"/>
                  </a:lnTo>
                  <a:lnTo>
                    <a:pt x="169" y="1350"/>
                  </a:lnTo>
                  <a:lnTo>
                    <a:pt x="42" y="1518"/>
                  </a:lnTo>
                  <a:lnTo>
                    <a:pt x="0" y="1729"/>
                  </a:lnTo>
                  <a:lnTo>
                    <a:pt x="0" y="1729"/>
                  </a:lnTo>
                  <a:lnTo>
                    <a:pt x="0" y="1940"/>
                  </a:lnTo>
                  <a:lnTo>
                    <a:pt x="42" y="2151"/>
                  </a:lnTo>
                  <a:lnTo>
                    <a:pt x="169" y="2319"/>
                  </a:lnTo>
                  <a:lnTo>
                    <a:pt x="337" y="2446"/>
                  </a:lnTo>
                  <a:lnTo>
                    <a:pt x="337" y="2446"/>
                  </a:lnTo>
                  <a:lnTo>
                    <a:pt x="506" y="2488"/>
                  </a:lnTo>
                  <a:lnTo>
                    <a:pt x="717" y="2488"/>
                  </a:lnTo>
                  <a:lnTo>
                    <a:pt x="717" y="2488"/>
                  </a:lnTo>
                  <a:lnTo>
                    <a:pt x="1223" y="2404"/>
                  </a:lnTo>
                  <a:lnTo>
                    <a:pt x="1223" y="2404"/>
                  </a:lnTo>
                  <a:lnTo>
                    <a:pt x="1138" y="2615"/>
                  </a:lnTo>
                  <a:lnTo>
                    <a:pt x="1054" y="2825"/>
                  </a:lnTo>
                  <a:lnTo>
                    <a:pt x="1012" y="3036"/>
                  </a:lnTo>
                  <a:lnTo>
                    <a:pt x="1054" y="3247"/>
                  </a:lnTo>
                  <a:lnTo>
                    <a:pt x="1054" y="3247"/>
                  </a:lnTo>
                  <a:lnTo>
                    <a:pt x="1096" y="3500"/>
                  </a:lnTo>
                  <a:lnTo>
                    <a:pt x="1223" y="3669"/>
                  </a:lnTo>
                  <a:lnTo>
                    <a:pt x="1391" y="3837"/>
                  </a:lnTo>
                  <a:lnTo>
                    <a:pt x="1644" y="3922"/>
                  </a:lnTo>
                  <a:lnTo>
                    <a:pt x="1644" y="3922"/>
                  </a:lnTo>
                  <a:lnTo>
                    <a:pt x="1771" y="3922"/>
                  </a:lnTo>
                  <a:lnTo>
                    <a:pt x="1897" y="3880"/>
                  </a:lnTo>
                  <a:lnTo>
                    <a:pt x="2150" y="3753"/>
                  </a:lnTo>
                  <a:lnTo>
                    <a:pt x="2361" y="3584"/>
                  </a:lnTo>
                  <a:lnTo>
                    <a:pt x="2530" y="3374"/>
                  </a:lnTo>
                  <a:lnTo>
                    <a:pt x="2530" y="3374"/>
                  </a:lnTo>
                  <a:lnTo>
                    <a:pt x="3078" y="2741"/>
                  </a:lnTo>
                  <a:lnTo>
                    <a:pt x="3078" y="2741"/>
                  </a:lnTo>
                  <a:lnTo>
                    <a:pt x="2994" y="2910"/>
                  </a:lnTo>
                  <a:lnTo>
                    <a:pt x="3036" y="3036"/>
                  </a:lnTo>
                  <a:lnTo>
                    <a:pt x="3078" y="3205"/>
                  </a:lnTo>
                  <a:lnTo>
                    <a:pt x="3162" y="3331"/>
                  </a:lnTo>
                  <a:lnTo>
                    <a:pt x="3162" y="3331"/>
                  </a:lnTo>
                  <a:lnTo>
                    <a:pt x="3289" y="3374"/>
                  </a:lnTo>
                  <a:lnTo>
                    <a:pt x="3458" y="3416"/>
                  </a:lnTo>
                  <a:lnTo>
                    <a:pt x="3626" y="3374"/>
                  </a:lnTo>
                  <a:lnTo>
                    <a:pt x="3753" y="3289"/>
                  </a:lnTo>
                  <a:lnTo>
                    <a:pt x="3753" y="3289"/>
                  </a:lnTo>
                  <a:lnTo>
                    <a:pt x="3837" y="3121"/>
                  </a:lnTo>
                  <a:lnTo>
                    <a:pt x="4006" y="2994"/>
                  </a:lnTo>
                  <a:lnTo>
                    <a:pt x="4006" y="2994"/>
                  </a:lnTo>
                  <a:lnTo>
                    <a:pt x="4048" y="3205"/>
                  </a:lnTo>
                  <a:lnTo>
                    <a:pt x="4090" y="3416"/>
                  </a:lnTo>
                  <a:lnTo>
                    <a:pt x="4174" y="3669"/>
                  </a:lnTo>
                  <a:lnTo>
                    <a:pt x="4217" y="3880"/>
                  </a:lnTo>
                  <a:lnTo>
                    <a:pt x="4217" y="3880"/>
                  </a:lnTo>
                  <a:lnTo>
                    <a:pt x="4343" y="4090"/>
                  </a:lnTo>
                  <a:lnTo>
                    <a:pt x="4512" y="4259"/>
                  </a:lnTo>
                  <a:lnTo>
                    <a:pt x="4722" y="4386"/>
                  </a:lnTo>
                  <a:lnTo>
                    <a:pt x="4849" y="4386"/>
                  </a:lnTo>
                  <a:lnTo>
                    <a:pt x="4933" y="4386"/>
                  </a:lnTo>
                  <a:lnTo>
                    <a:pt x="4933" y="4386"/>
                  </a:lnTo>
                  <a:lnTo>
                    <a:pt x="5060" y="4301"/>
                  </a:lnTo>
                  <a:lnTo>
                    <a:pt x="5144" y="4217"/>
                  </a:lnTo>
                  <a:lnTo>
                    <a:pt x="5313" y="4006"/>
                  </a:lnTo>
                  <a:lnTo>
                    <a:pt x="5313" y="4006"/>
                  </a:lnTo>
                  <a:lnTo>
                    <a:pt x="5439" y="3711"/>
                  </a:lnTo>
                  <a:lnTo>
                    <a:pt x="5481" y="3416"/>
                  </a:lnTo>
                  <a:lnTo>
                    <a:pt x="5524" y="3121"/>
                  </a:lnTo>
                  <a:lnTo>
                    <a:pt x="5481" y="2825"/>
                  </a:lnTo>
                  <a:lnTo>
                    <a:pt x="5481" y="2825"/>
                  </a:lnTo>
                  <a:lnTo>
                    <a:pt x="5819" y="3163"/>
                  </a:lnTo>
                  <a:lnTo>
                    <a:pt x="5987" y="3289"/>
                  </a:lnTo>
                  <a:lnTo>
                    <a:pt x="6240" y="3374"/>
                  </a:lnTo>
                  <a:lnTo>
                    <a:pt x="6240" y="3374"/>
                  </a:lnTo>
                  <a:lnTo>
                    <a:pt x="6451" y="3374"/>
                  </a:lnTo>
                  <a:lnTo>
                    <a:pt x="6704" y="3289"/>
                  </a:lnTo>
                  <a:lnTo>
                    <a:pt x="6789" y="3247"/>
                  </a:lnTo>
                  <a:lnTo>
                    <a:pt x="6873" y="3163"/>
                  </a:lnTo>
                  <a:lnTo>
                    <a:pt x="6915" y="3078"/>
                  </a:lnTo>
                  <a:lnTo>
                    <a:pt x="6957" y="2952"/>
                  </a:lnTo>
                  <a:lnTo>
                    <a:pt x="6957" y="2952"/>
                  </a:lnTo>
                  <a:lnTo>
                    <a:pt x="6915" y="2783"/>
                  </a:lnTo>
                  <a:lnTo>
                    <a:pt x="6831" y="2657"/>
                  </a:lnTo>
                  <a:lnTo>
                    <a:pt x="6620" y="2404"/>
                  </a:lnTo>
                  <a:lnTo>
                    <a:pt x="6620" y="2404"/>
                  </a:lnTo>
                  <a:lnTo>
                    <a:pt x="6620" y="2404"/>
                  </a:lnTo>
                  <a:lnTo>
                    <a:pt x="7252" y="2488"/>
                  </a:lnTo>
                  <a:lnTo>
                    <a:pt x="7252" y="2488"/>
                  </a:lnTo>
                  <a:lnTo>
                    <a:pt x="7463" y="2488"/>
                  </a:lnTo>
                  <a:lnTo>
                    <a:pt x="7632" y="2446"/>
                  </a:lnTo>
                  <a:lnTo>
                    <a:pt x="7632" y="2446"/>
                  </a:lnTo>
                  <a:lnTo>
                    <a:pt x="7801" y="2319"/>
                  </a:lnTo>
                  <a:lnTo>
                    <a:pt x="7927" y="2151"/>
                  </a:lnTo>
                  <a:lnTo>
                    <a:pt x="7969" y="1940"/>
                  </a:lnTo>
                  <a:lnTo>
                    <a:pt x="796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329825" y="2043725"/>
              <a:ext cx="502825" cy="586100"/>
            </a:xfrm>
            <a:custGeom>
              <a:avLst/>
              <a:gdLst/>
              <a:ahLst/>
              <a:cxnLst/>
              <a:rect l="l" t="t" r="r" b="b"/>
              <a:pathLst>
                <a:path w="20113" h="23444" extrusionOk="0">
                  <a:moveTo>
                    <a:pt x="548" y="0"/>
                  </a:moveTo>
                  <a:lnTo>
                    <a:pt x="422" y="42"/>
                  </a:lnTo>
                  <a:lnTo>
                    <a:pt x="295" y="127"/>
                  </a:lnTo>
                  <a:lnTo>
                    <a:pt x="211" y="211"/>
                  </a:lnTo>
                  <a:lnTo>
                    <a:pt x="127" y="295"/>
                  </a:lnTo>
                  <a:lnTo>
                    <a:pt x="42" y="422"/>
                  </a:lnTo>
                  <a:lnTo>
                    <a:pt x="0" y="548"/>
                  </a:lnTo>
                  <a:lnTo>
                    <a:pt x="0" y="717"/>
                  </a:lnTo>
                  <a:lnTo>
                    <a:pt x="0" y="22727"/>
                  </a:lnTo>
                  <a:lnTo>
                    <a:pt x="0" y="22895"/>
                  </a:lnTo>
                  <a:lnTo>
                    <a:pt x="42" y="23022"/>
                  </a:lnTo>
                  <a:lnTo>
                    <a:pt x="127" y="23148"/>
                  </a:lnTo>
                  <a:lnTo>
                    <a:pt x="211" y="23233"/>
                  </a:lnTo>
                  <a:lnTo>
                    <a:pt x="295" y="23317"/>
                  </a:lnTo>
                  <a:lnTo>
                    <a:pt x="422" y="23401"/>
                  </a:lnTo>
                  <a:lnTo>
                    <a:pt x="548" y="23443"/>
                  </a:lnTo>
                  <a:lnTo>
                    <a:pt x="5777" y="23443"/>
                  </a:lnTo>
                  <a:lnTo>
                    <a:pt x="5903" y="23401"/>
                  </a:lnTo>
                  <a:lnTo>
                    <a:pt x="6030" y="23317"/>
                  </a:lnTo>
                  <a:lnTo>
                    <a:pt x="6156" y="23233"/>
                  </a:lnTo>
                  <a:lnTo>
                    <a:pt x="6241" y="23148"/>
                  </a:lnTo>
                  <a:lnTo>
                    <a:pt x="6325" y="23022"/>
                  </a:lnTo>
                  <a:lnTo>
                    <a:pt x="6367" y="22895"/>
                  </a:lnTo>
                  <a:lnTo>
                    <a:pt x="6367" y="22727"/>
                  </a:lnTo>
                  <a:lnTo>
                    <a:pt x="6367" y="16360"/>
                  </a:lnTo>
                  <a:lnTo>
                    <a:pt x="6409" y="16065"/>
                  </a:lnTo>
                  <a:lnTo>
                    <a:pt x="6494" y="15770"/>
                  </a:lnTo>
                  <a:lnTo>
                    <a:pt x="6620" y="15474"/>
                  </a:lnTo>
                  <a:lnTo>
                    <a:pt x="6831" y="15264"/>
                  </a:lnTo>
                  <a:lnTo>
                    <a:pt x="7084" y="15053"/>
                  </a:lnTo>
                  <a:lnTo>
                    <a:pt x="7337" y="14884"/>
                  </a:lnTo>
                  <a:lnTo>
                    <a:pt x="7632" y="14800"/>
                  </a:lnTo>
                  <a:lnTo>
                    <a:pt x="7969" y="14758"/>
                  </a:lnTo>
                  <a:lnTo>
                    <a:pt x="12144" y="14758"/>
                  </a:lnTo>
                  <a:lnTo>
                    <a:pt x="12439" y="14800"/>
                  </a:lnTo>
                  <a:lnTo>
                    <a:pt x="12734" y="14884"/>
                  </a:lnTo>
                  <a:lnTo>
                    <a:pt x="13029" y="15053"/>
                  </a:lnTo>
                  <a:lnTo>
                    <a:pt x="13282" y="15264"/>
                  </a:lnTo>
                  <a:lnTo>
                    <a:pt x="13451" y="15474"/>
                  </a:lnTo>
                  <a:lnTo>
                    <a:pt x="13620" y="15770"/>
                  </a:lnTo>
                  <a:lnTo>
                    <a:pt x="13704" y="16065"/>
                  </a:lnTo>
                  <a:lnTo>
                    <a:pt x="13746" y="16360"/>
                  </a:lnTo>
                  <a:lnTo>
                    <a:pt x="13746" y="22727"/>
                  </a:lnTo>
                  <a:lnTo>
                    <a:pt x="13746" y="22895"/>
                  </a:lnTo>
                  <a:lnTo>
                    <a:pt x="13788" y="23022"/>
                  </a:lnTo>
                  <a:lnTo>
                    <a:pt x="13873" y="23148"/>
                  </a:lnTo>
                  <a:lnTo>
                    <a:pt x="13957" y="23233"/>
                  </a:lnTo>
                  <a:lnTo>
                    <a:pt x="14041" y="23317"/>
                  </a:lnTo>
                  <a:lnTo>
                    <a:pt x="14168" y="23401"/>
                  </a:lnTo>
                  <a:lnTo>
                    <a:pt x="14294" y="23443"/>
                  </a:lnTo>
                  <a:lnTo>
                    <a:pt x="19523" y="23443"/>
                  </a:lnTo>
                  <a:lnTo>
                    <a:pt x="19649" y="23401"/>
                  </a:lnTo>
                  <a:lnTo>
                    <a:pt x="19776" y="23317"/>
                  </a:lnTo>
                  <a:lnTo>
                    <a:pt x="19902" y="23233"/>
                  </a:lnTo>
                  <a:lnTo>
                    <a:pt x="19986" y="23148"/>
                  </a:lnTo>
                  <a:lnTo>
                    <a:pt x="20071" y="23022"/>
                  </a:lnTo>
                  <a:lnTo>
                    <a:pt x="20113" y="22895"/>
                  </a:lnTo>
                  <a:lnTo>
                    <a:pt x="20113" y="22727"/>
                  </a:lnTo>
                  <a:lnTo>
                    <a:pt x="20113" y="717"/>
                  </a:lnTo>
                  <a:lnTo>
                    <a:pt x="20113" y="548"/>
                  </a:lnTo>
                  <a:lnTo>
                    <a:pt x="20071" y="422"/>
                  </a:lnTo>
                  <a:lnTo>
                    <a:pt x="19986" y="295"/>
                  </a:lnTo>
                  <a:lnTo>
                    <a:pt x="19902" y="211"/>
                  </a:lnTo>
                  <a:lnTo>
                    <a:pt x="19776" y="127"/>
                  </a:lnTo>
                  <a:lnTo>
                    <a:pt x="19649" y="42"/>
                  </a:lnTo>
                  <a:lnTo>
                    <a:pt x="19523" y="0"/>
                  </a:lnTo>
                  <a:lnTo>
                    <a:pt x="14294" y="0"/>
                  </a:lnTo>
                  <a:lnTo>
                    <a:pt x="14168" y="42"/>
                  </a:lnTo>
                  <a:lnTo>
                    <a:pt x="14041" y="127"/>
                  </a:lnTo>
                  <a:lnTo>
                    <a:pt x="13957" y="211"/>
                  </a:lnTo>
                  <a:lnTo>
                    <a:pt x="13873" y="295"/>
                  </a:lnTo>
                  <a:lnTo>
                    <a:pt x="13788" y="422"/>
                  </a:lnTo>
                  <a:lnTo>
                    <a:pt x="13746" y="548"/>
                  </a:lnTo>
                  <a:lnTo>
                    <a:pt x="13746" y="717"/>
                  </a:lnTo>
                  <a:lnTo>
                    <a:pt x="13746" y="6198"/>
                  </a:lnTo>
                  <a:lnTo>
                    <a:pt x="13704" y="6536"/>
                  </a:lnTo>
                  <a:lnTo>
                    <a:pt x="13620" y="6831"/>
                  </a:lnTo>
                  <a:lnTo>
                    <a:pt x="13451" y="7084"/>
                  </a:lnTo>
                  <a:lnTo>
                    <a:pt x="13282" y="7337"/>
                  </a:lnTo>
                  <a:lnTo>
                    <a:pt x="13029" y="7548"/>
                  </a:lnTo>
                  <a:lnTo>
                    <a:pt x="12734" y="7674"/>
                  </a:lnTo>
                  <a:lnTo>
                    <a:pt x="12439" y="7758"/>
                  </a:lnTo>
                  <a:lnTo>
                    <a:pt x="12144" y="7800"/>
                  </a:lnTo>
                  <a:lnTo>
                    <a:pt x="7969" y="7800"/>
                  </a:lnTo>
                  <a:lnTo>
                    <a:pt x="7632" y="7758"/>
                  </a:lnTo>
                  <a:lnTo>
                    <a:pt x="7337" y="7674"/>
                  </a:lnTo>
                  <a:lnTo>
                    <a:pt x="7084" y="7548"/>
                  </a:lnTo>
                  <a:lnTo>
                    <a:pt x="6831" y="7337"/>
                  </a:lnTo>
                  <a:lnTo>
                    <a:pt x="6620" y="7084"/>
                  </a:lnTo>
                  <a:lnTo>
                    <a:pt x="6494" y="6831"/>
                  </a:lnTo>
                  <a:lnTo>
                    <a:pt x="6409" y="6536"/>
                  </a:lnTo>
                  <a:lnTo>
                    <a:pt x="6367" y="6198"/>
                  </a:lnTo>
                  <a:lnTo>
                    <a:pt x="6367" y="717"/>
                  </a:lnTo>
                  <a:lnTo>
                    <a:pt x="6367" y="548"/>
                  </a:lnTo>
                  <a:lnTo>
                    <a:pt x="6325" y="422"/>
                  </a:lnTo>
                  <a:lnTo>
                    <a:pt x="6241" y="295"/>
                  </a:lnTo>
                  <a:lnTo>
                    <a:pt x="6156" y="211"/>
                  </a:lnTo>
                  <a:lnTo>
                    <a:pt x="6030" y="127"/>
                  </a:lnTo>
                  <a:lnTo>
                    <a:pt x="5903" y="42"/>
                  </a:lnTo>
                  <a:lnTo>
                    <a:pt x="5777" y="0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329825" y="2043725"/>
              <a:ext cx="502825" cy="586100"/>
            </a:xfrm>
            <a:custGeom>
              <a:avLst/>
              <a:gdLst/>
              <a:ahLst/>
              <a:cxnLst/>
              <a:rect l="l" t="t" r="r" b="b"/>
              <a:pathLst>
                <a:path w="20113" h="23444" fill="none" extrusionOk="0">
                  <a:moveTo>
                    <a:pt x="19396" y="23443"/>
                  </a:moveTo>
                  <a:lnTo>
                    <a:pt x="14463" y="23443"/>
                  </a:lnTo>
                  <a:lnTo>
                    <a:pt x="14463" y="23443"/>
                  </a:lnTo>
                  <a:lnTo>
                    <a:pt x="14294" y="23443"/>
                  </a:lnTo>
                  <a:lnTo>
                    <a:pt x="14168" y="23401"/>
                  </a:lnTo>
                  <a:lnTo>
                    <a:pt x="14041" y="23317"/>
                  </a:lnTo>
                  <a:lnTo>
                    <a:pt x="13957" y="23233"/>
                  </a:lnTo>
                  <a:lnTo>
                    <a:pt x="13873" y="23148"/>
                  </a:lnTo>
                  <a:lnTo>
                    <a:pt x="13788" y="23022"/>
                  </a:lnTo>
                  <a:lnTo>
                    <a:pt x="13746" y="22895"/>
                  </a:lnTo>
                  <a:lnTo>
                    <a:pt x="13746" y="22727"/>
                  </a:lnTo>
                  <a:lnTo>
                    <a:pt x="13746" y="16360"/>
                  </a:lnTo>
                  <a:lnTo>
                    <a:pt x="13746" y="16360"/>
                  </a:lnTo>
                  <a:lnTo>
                    <a:pt x="13704" y="16065"/>
                  </a:lnTo>
                  <a:lnTo>
                    <a:pt x="13620" y="15770"/>
                  </a:lnTo>
                  <a:lnTo>
                    <a:pt x="13451" y="15474"/>
                  </a:lnTo>
                  <a:lnTo>
                    <a:pt x="13282" y="15264"/>
                  </a:lnTo>
                  <a:lnTo>
                    <a:pt x="13029" y="15053"/>
                  </a:lnTo>
                  <a:lnTo>
                    <a:pt x="12734" y="14884"/>
                  </a:lnTo>
                  <a:lnTo>
                    <a:pt x="12439" y="14800"/>
                  </a:lnTo>
                  <a:lnTo>
                    <a:pt x="12144" y="14758"/>
                  </a:lnTo>
                  <a:lnTo>
                    <a:pt x="7969" y="14758"/>
                  </a:lnTo>
                  <a:lnTo>
                    <a:pt x="7969" y="14758"/>
                  </a:lnTo>
                  <a:lnTo>
                    <a:pt x="7632" y="14800"/>
                  </a:lnTo>
                  <a:lnTo>
                    <a:pt x="7337" y="14884"/>
                  </a:lnTo>
                  <a:lnTo>
                    <a:pt x="7084" y="15053"/>
                  </a:lnTo>
                  <a:lnTo>
                    <a:pt x="6831" y="15264"/>
                  </a:lnTo>
                  <a:lnTo>
                    <a:pt x="6620" y="15474"/>
                  </a:lnTo>
                  <a:lnTo>
                    <a:pt x="6494" y="15770"/>
                  </a:lnTo>
                  <a:lnTo>
                    <a:pt x="6409" y="16065"/>
                  </a:lnTo>
                  <a:lnTo>
                    <a:pt x="6367" y="16360"/>
                  </a:lnTo>
                  <a:lnTo>
                    <a:pt x="6367" y="22727"/>
                  </a:lnTo>
                  <a:lnTo>
                    <a:pt x="6367" y="22727"/>
                  </a:lnTo>
                  <a:lnTo>
                    <a:pt x="6367" y="22895"/>
                  </a:lnTo>
                  <a:lnTo>
                    <a:pt x="6325" y="23022"/>
                  </a:lnTo>
                  <a:lnTo>
                    <a:pt x="6241" y="23148"/>
                  </a:lnTo>
                  <a:lnTo>
                    <a:pt x="6156" y="23233"/>
                  </a:lnTo>
                  <a:lnTo>
                    <a:pt x="6030" y="23317"/>
                  </a:lnTo>
                  <a:lnTo>
                    <a:pt x="5903" y="23401"/>
                  </a:lnTo>
                  <a:lnTo>
                    <a:pt x="5777" y="23443"/>
                  </a:lnTo>
                  <a:lnTo>
                    <a:pt x="5650" y="23443"/>
                  </a:lnTo>
                  <a:lnTo>
                    <a:pt x="717" y="23443"/>
                  </a:lnTo>
                  <a:lnTo>
                    <a:pt x="717" y="23443"/>
                  </a:lnTo>
                  <a:lnTo>
                    <a:pt x="548" y="23443"/>
                  </a:lnTo>
                  <a:lnTo>
                    <a:pt x="422" y="23401"/>
                  </a:lnTo>
                  <a:lnTo>
                    <a:pt x="295" y="23317"/>
                  </a:lnTo>
                  <a:lnTo>
                    <a:pt x="211" y="23233"/>
                  </a:lnTo>
                  <a:lnTo>
                    <a:pt x="127" y="23148"/>
                  </a:lnTo>
                  <a:lnTo>
                    <a:pt x="42" y="23022"/>
                  </a:lnTo>
                  <a:lnTo>
                    <a:pt x="0" y="22895"/>
                  </a:lnTo>
                  <a:lnTo>
                    <a:pt x="0" y="22727"/>
                  </a:lnTo>
                  <a:lnTo>
                    <a:pt x="0" y="717"/>
                  </a:lnTo>
                  <a:lnTo>
                    <a:pt x="0" y="717"/>
                  </a:lnTo>
                  <a:lnTo>
                    <a:pt x="0" y="548"/>
                  </a:lnTo>
                  <a:lnTo>
                    <a:pt x="42" y="422"/>
                  </a:lnTo>
                  <a:lnTo>
                    <a:pt x="127" y="295"/>
                  </a:lnTo>
                  <a:lnTo>
                    <a:pt x="211" y="211"/>
                  </a:lnTo>
                  <a:lnTo>
                    <a:pt x="295" y="127"/>
                  </a:lnTo>
                  <a:lnTo>
                    <a:pt x="422" y="42"/>
                  </a:lnTo>
                  <a:lnTo>
                    <a:pt x="548" y="0"/>
                  </a:lnTo>
                  <a:lnTo>
                    <a:pt x="717" y="0"/>
                  </a:lnTo>
                  <a:lnTo>
                    <a:pt x="5650" y="0"/>
                  </a:lnTo>
                  <a:lnTo>
                    <a:pt x="5650" y="0"/>
                  </a:lnTo>
                  <a:lnTo>
                    <a:pt x="5777" y="0"/>
                  </a:lnTo>
                  <a:lnTo>
                    <a:pt x="5903" y="42"/>
                  </a:lnTo>
                  <a:lnTo>
                    <a:pt x="6030" y="127"/>
                  </a:lnTo>
                  <a:lnTo>
                    <a:pt x="6156" y="211"/>
                  </a:lnTo>
                  <a:lnTo>
                    <a:pt x="6241" y="295"/>
                  </a:lnTo>
                  <a:lnTo>
                    <a:pt x="6325" y="422"/>
                  </a:lnTo>
                  <a:lnTo>
                    <a:pt x="6367" y="548"/>
                  </a:lnTo>
                  <a:lnTo>
                    <a:pt x="6367" y="717"/>
                  </a:lnTo>
                  <a:lnTo>
                    <a:pt x="6367" y="6198"/>
                  </a:lnTo>
                  <a:lnTo>
                    <a:pt x="6367" y="6198"/>
                  </a:lnTo>
                  <a:lnTo>
                    <a:pt x="6409" y="6536"/>
                  </a:lnTo>
                  <a:lnTo>
                    <a:pt x="6494" y="6831"/>
                  </a:lnTo>
                  <a:lnTo>
                    <a:pt x="6620" y="7084"/>
                  </a:lnTo>
                  <a:lnTo>
                    <a:pt x="6831" y="7337"/>
                  </a:lnTo>
                  <a:lnTo>
                    <a:pt x="7084" y="7548"/>
                  </a:lnTo>
                  <a:lnTo>
                    <a:pt x="7337" y="7674"/>
                  </a:lnTo>
                  <a:lnTo>
                    <a:pt x="7632" y="7758"/>
                  </a:lnTo>
                  <a:lnTo>
                    <a:pt x="7969" y="7800"/>
                  </a:lnTo>
                  <a:lnTo>
                    <a:pt x="12144" y="7800"/>
                  </a:lnTo>
                  <a:lnTo>
                    <a:pt x="12144" y="7800"/>
                  </a:lnTo>
                  <a:lnTo>
                    <a:pt x="12439" y="7758"/>
                  </a:lnTo>
                  <a:lnTo>
                    <a:pt x="12734" y="7674"/>
                  </a:lnTo>
                  <a:lnTo>
                    <a:pt x="13029" y="7548"/>
                  </a:lnTo>
                  <a:lnTo>
                    <a:pt x="13282" y="7337"/>
                  </a:lnTo>
                  <a:lnTo>
                    <a:pt x="13451" y="7084"/>
                  </a:lnTo>
                  <a:lnTo>
                    <a:pt x="13620" y="6831"/>
                  </a:lnTo>
                  <a:lnTo>
                    <a:pt x="13704" y="6536"/>
                  </a:lnTo>
                  <a:lnTo>
                    <a:pt x="13746" y="6198"/>
                  </a:lnTo>
                  <a:lnTo>
                    <a:pt x="13746" y="717"/>
                  </a:lnTo>
                  <a:lnTo>
                    <a:pt x="13746" y="717"/>
                  </a:lnTo>
                  <a:lnTo>
                    <a:pt x="13746" y="548"/>
                  </a:lnTo>
                  <a:lnTo>
                    <a:pt x="13788" y="422"/>
                  </a:lnTo>
                  <a:lnTo>
                    <a:pt x="13873" y="295"/>
                  </a:lnTo>
                  <a:lnTo>
                    <a:pt x="13957" y="211"/>
                  </a:lnTo>
                  <a:lnTo>
                    <a:pt x="14041" y="127"/>
                  </a:lnTo>
                  <a:lnTo>
                    <a:pt x="14168" y="42"/>
                  </a:lnTo>
                  <a:lnTo>
                    <a:pt x="14294" y="0"/>
                  </a:lnTo>
                  <a:lnTo>
                    <a:pt x="14463" y="0"/>
                  </a:lnTo>
                  <a:lnTo>
                    <a:pt x="19396" y="0"/>
                  </a:lnTo>
                  <a:lnTo>
                    <a:pt x="19396" y="0"/>
                  </a:lnTo>
                  <a:lnTo>
                    <a:pt x="19523" y="0"/>
                  </a:lnTo>
                  <a:lnTo>
                    <a:pt x="19649" y="42"/>
                  </a:lnTo>
                  <a:lnTo>
                    <a:pt x="19776" y="127"/>
                  </a:lnTo>
                  <a:lnTo>
                    <a:pt x="19902" y="211"/>
                  </a:lnTo>
                  <a:lnTo>
                    <a:pt x="19986" y="295"/>
                  </a:lnTo>
                  <a:lnTo>
                    <a:pt x="20071" y="422"/>
                  </a:lnTo>
                  <a:lnTo>
                    <a:pt x="20113" y="548"/>
                  </a:lnTo>
                  <a:lnTo>
                    <a:pt x="20113" y="717"/>
                  </a:lnTo>
                  <a:lnTo>
                    <a:pt x="20113" y="22727"/>
                  </a:lnTo>
                  <a:lnTo>
                    <a:pt x="20113" y="22727"/>
                  </a:lnTo>
                  <a:lnTo>
                    <a:pt x="20113" y="22895"/>
                  </a:lnTo>
                  <a:lnTo>
                    <a:pt x="20071" y="23022"/>
                  </a:lnTo>
                  <a:lnTo>
                    <a:pt x="19986" y="23148"/>
                  </a:lnTo>
                  <a:lnTo>
                    <a:pt x="19902" y="23233"/>
                  </a:lnTo>
                  <a:lnTo>
                    <a:pt x="19776" y="23317"/>
                  </a:lnTo>
                  <a:lnTo>
                    <a:pt x="19649" y="23401"/>
                  </a:lnTo>
                  <a:lnTo>
                    <a:pt x="19523" y="23443"/>
                  </a:lnTo>
                  <a:lnTo>
                    <a:pt x="19396" y="234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487950" y="2264025"/>
              <a:ext cx="182375" cy="111750"/>
            </a:xfrm>
            <a:custGeom>
              <a:avLst/>
              <a:gdLst/>
              <a:ahLst/>
              <a:cxnLst/>
              <a:rect l="l" t="t" r="r" b="b"/>
              <a:pathLst>
                <a:path w="7295" h="4470" extrusionOk="0">
                  <a:moveTo>
                    <a:pt x="1687" y="0"/>
                  </a:moveTo>
                  <a:lnTo>
                    <a:pt x="1349" y="43"/>
                  </a:lnTo>
                  <a:lnTo>
                    <a:pt x="1054" y="127"/>
                  </a:lnTo>
                  <a:lnTo>
                    <a:pt x="801" y="253"/>
                  </a:lnTo>
                  <a:lnTo>
                    <a:pt x="590" y="422"/>
                  </a:lnTo>
                  <a:lnTo>
                    <a:pt x="380" y="633"/>
                  </a:lnTo>
                  <a:lnTo>
                    <a:pt x="211" y="886"/>
                  </a:lnTo>
                  <a:lnTo>
                    <a:pt x="84" y="1139"/>
                  </a:lnTo>
                  <a:lnTo>
                    <a:pt x="42" y="1392"/>
                  </a:lnTo>
                  <a:lnTo>
                    <a:pt x="0" y="1687"/>
                  </a:lnTo>
                  <a:lnTo>
                    <a:pt x="0" y="1982"/>
                  </a:lnTo>
                  <a:lnTo>
                    <a:pt x="84" y="2277"/>
                  </a:lnTo>
                  <a:lnTo>
                    <a:pt x="169" y="2530"/>
                  </a:lnTo>
                  <a:lnTo>
                    <a:pt x="295" y="2783"/>
                  </a:lnTo>
                  <a:lnTo>
                    <a:pt x="464" y="3036"/>
                  </a:lnTo>
                  <a:lnTo>
                    <a:pt x="632" y="3247"/>
                  </a:lnTo>
                  <a:lnTo>
                    <a:pt x="843" y="3458"/>
                  </a:lnTo>
                  <a:lnTo>
                    <a:pt x="1054" y="3627"/>
                  </a:lnTo>
                  <a:lnTo>
                    <a:pt x="1265" y="3795"/>
                  </a:lnTo>
                  <a:lnTo>
                    <a:pt x="1813" y="4090"/>
                  </a:lnTo>
                  <a:lnTo>
                    <a:pt x="2361" y="4301"/>
                  </a:lnTo>
                  <a:lnTo>
                    <a:pt x="2994" y="4428"/>
                  </a:lnTo>
                  <a:lnTo>
                    <a:pt x="3626" y="4470"/>
                  </a:lnTo>
                  <a:lnTo>
                    <a:pt x="4090" y="4428"/>
                  </a:lnTo>
                  <a:lnTo>
                    <a:pt x="4554" y="4386"/>
                  </a:lnTo>
                  <a:lnTo>
                    <a:pt x="4975" y="4259"/>
                  </a:lnTo>
                  <a:lnTo>
                    <a:pt x="5355" y="4090"/>
                  </a:lnTo>
                  <a:lnTo>
                    <a:pt x="5692" y="3922"/>
                  </a:lnTo>
                  <a:lnTo>
                    <a:pt x="6030" y="3711"/>
                  </a:lnTo>
                  <a:lnTo>
                    <a:pt x="6325" y="3458"/>
                  </a:lnTo>
                  <a:lnTo>
                    <a:pt x="6578" y="3205"/>
                  </a:lnTo>
                  <a:lnTo>
                    <a:pt x="6789" y="2910"/>
                  </a:lnTo>
                  <a:lnTo>
                    <a:pt x="6957" y="2657"/>
                  </a:lnTo>
                  <a:lnTo>
                    <a:pt x="7084" y="2362"/>
                  </a:lnTo>
                  <a:lnTo>
                    <a:pt x="7210" y="2066"/>
                  </a:lnTo>
                  <a:lnTo>
                    <a:pt x="7295" y="1771"/>
                  </a:lnTo>
                  <a:lnTo>
                    <a:pt x="7295" y="1518"/>
                  </a:lnTo>
                  <a:lnTo>
                    <a:pt x="7295" y="1265"/>
                  </a:lnTo>
                  <a:lnTo>
                    <a:pt x="7252" y="1055"/>
                  </a:lnTo>
                  <a:lnTo>
                    <a:pt x="7168" y="844"/>
                  </a:lnTo>
                  <a:lnTo>
                    <a:pt x="7084" y="675"/>
                  </a:lnTo>
                  <a:lnTo>
                    <a:pt x="6957" y="549"/>
                  </a:lnTo>
                  <a:lnTo>
                    <a:pt x="6789" y="380"/>
                  </a:lnTo>
                  <a:lnTo>
                    <a:pt x="6620" y="253"/>
                  </a:lnTo>
                  <a:lnTo>
                    <a:pt x="6409" y="169"/>
                  </a:lnTo>
                  <a:lnTo>
                    <a:pt x="6156" y="85"/>
                  </a:lnTo>
                  <a:lnTo>
                    <a:pt x="5566" y="85"/>
                  </a:lnTo>
                  <a:lnTo>
                    <a:pt x="5144" y="211"/>
                  </a:lnTo>
                  <a:lnTo>
                    <a:pt x="4722" y="422"/>
                  </a:lnTo>
                  <a:lnTo>
                    <a:pt x="4259" y="717"/>
                  </a:lnTo>
                  <a:lnTo>
                    <a:pt x="4174" y="759"/>
                  </a:lnTo>
                  <a:lnTo>
                    <a:pt x="4048" y="802"/>
                  </a:lnTo>
                  <a:lnTo>
                    <a:pt x="3837" y="802"/>
                  </a:lnTo>
                  <a:lnTo>
                    <a:pt x="3626" y="717"/>
                  </a:lnTo>
                  <a:lnTo>
                    <a:pt x="3415" y="591"/>
                  </a:lnTo>
                  <a:lnTo>
                    <a:pt x="2867" y="296"/>
                  </a:lnTo>
                  <a:lnTo>
                    <a:pt x="2572" y="169"/>
                  </a:lnTo>
                  <a:lnTo>
                    <a:pt x="2277" y="85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487950" y="2264025"/>
              <a:ext cx="182375" cy="111750"/>
            </a:xfrm>
            <a:custGeom>
              <a:avLst/>
              <a:gdLst/>
              <a:ahLst/>
              <a:cxnLst/>
              <a:rect l="l" t="t" r="r" b="b"/>
              <a:pathLst>
                <a:path w="7295" h="4470" fill="none" extrusionOk="0">
                  <a:moveTo>
                    <a:pt x="4259" y="717"/>
                  </a:moveTo>
                  <a:lnTo>
                    <a:pt x="4259" y="717"/>
                  </a:lnTo>
                  <a:lnTo>
                    <a:pt x="4174" y="759"/>
                  </a:lnTo>
                  <a:lnTo>
                    <a:pt x="4048" y="802"/>
                  </a:lnTo>
                  <a:lnTo>
                    <a:pt x="3837" y="802"/>
                  </a:lnTo>
                  <a:lnTo>
                    <a:pt x="3626" y="717"/>
                  </a:lnTo>
                  <a:lnTo>
                    <a:pt x="3415" y="591"/>
                  </a:lnTo>
                  <a:lnTo>
                    <a:pt x="3415" y="591"/>
                  </a:lnTo>
                  <a:lnTo>
                    <a:pt x="2867" y="296"/>
                  </a:lnTo>
                  <a:lnTo>
                    <a:pt x="2572" y="169"/>
                  </a:lnTo>
                  <a:lnTo>
                    <a:pt x="2277" y="85"/>
                  </a:lnTo>
                  <a:lnTo>
                    <a:pt x="1982" y="0"/>
                  </a:lnTo>
                  <a:lnTo>
                    <a:pt x="1687" y="0"/>
                  </a:lnTo>
                  <a:lnTo>
                    <a:pt x="1349" y="43"/>
                  </a:lnTo>
                  <a:lnTo>
                    <a:pt x="1054" y="127"/>
                  </a:lnTo>
                  <a:lnTo>
                    <a:pt x="1054" y="127"/>
                  </a:lnTo>
                  <a:lnTo>
                    <a:pt x="801" y="253"/>
                  </a:lnTo>
                  <a:lnTo>
                    <a:pt x="590" y="422"/>
                  </a:lnTo>
                  <a:lnTo>
                    <a:pt x="380" y="633"/>
                  </a:lnTo>
                  <a:lnTo>
                    <a:pt x="211" y="886"/>
                  </a:lnTo>
                  <a:lnTo>
                    <a:pt x="84" y="1139"/>
                  </a:lnTo>
                  <a:lnTo>
                    <a:pt x="42" y="1392"/>
                  </a:lnTo>
                  <a:lnTo>
                    <a:pt x="0" y="1687"/>
                  </a:lnTo>
                  <a:lnTo>
                    <a:pt x="0" y="1982"/>
                  </a:lnTo>
                  <a:lnTo>
                    <a:pt x="0" y="1982"/>
                  </a:lnTo>
                  <a:lnTo>
                    <a:pt x="84" y="2277"/>
                  </a:lnTo>
                  <a:lnTo>
                    <a:pt x="169" y="2530"/>
                  </a:lnTo>
                  <a:lnTo>
                    <a:pt x="295" y="2783"/>
                  </a:lnTo>
                  <a:lnTo>
                    <a:pt x="464" y="3036"/>
                  </a:lnTo>
                  <a:lnTo>
                    <a:pt x="632" y="3247"/>
                  </a:lnTo>
                  <a:lnTo>
                    <a:pt x="843" y="3458"/>
                  </a:lnTo>
                  <a:lnTo>
                    <a:pt x="1054" y="3627"/>
                  </a:lnTo>
                  <a:lnTo>
                    <a:pt x="1265" y="3795"/>
                  </a:lnTo>
                  <a:lnTo>
                    <a:pt x="1813" y="4090"/>
                  </a:lnTo>
                  <a:lnTo>
                    <a:pt x="2361" y="4301"/>
                  </a:lnTo>
                  <a:lnTo>
                    <a:pt x="2994" y="4428"/>
                  </a:lnTo>
                  <a:lnTo>
                    <a:pt x="3626" y="4470"/>
                  </a:lnTo>
                  <a:lnTo>
                    <a:pt x="3626" y="4470"/>
                  </a:lnTo>
                  <a:lnTo>
                    <a:pt x="4090" y="4428"/>
                  </a:lnTo>
                  <a:lnTo>
                    <a:pt x="4554" y="4386"/>
                  </a:lnTo>
                  <a:lnTo>
                    <a:pt x="4975" y="4259"/>
                  </a:lnTo>
                  <a:lnTo>
                    <a:pt x="5355" y="4090"/>
                  </a:lnTo>
                  <a:lnTo>
                    <a:pt x="5692" y="3922"/>
                  </a:lnTo>
                  <a:lnTo>
                    <a:pt x="6030" y="3711"/>
                  </a:lnTo>
                  <a:lnTo>
                    <a:pt x="6325" y="3458"/>
                  </a:lnTo>
                  <a:lnTo>
                    <a:pt x="6578" y="3205"/>
                  </a:lnTo>
                  <a:lnTo>
                    <a:pt x="6789" y="2910"/>
                  </a:lnTo>
                  <a:lnTo>
                    <a:pt x="6957" y="2657"/>
                  </a:lnTo>
                  <a:lnTo>
                    <a:pt x="7084" y="2362"/>
                  </a:lnTo>
                  <a:lnTo>
                    <a:pt x="7210" y="2066"/>
                  </a:lnTo>
                  <a:lnTo>
                    <a:pt x="7295" y="1771"/>
                  </a:lnTo>
                  <a:lnTo>
                    <a:pt x="7295" y="1518"/>
                  </a:lnTo>
                  <a:lnTo>
                    <a:pt x="7295" y="1265"/>
                  </a:lnTo>
                  <a:lnTo>
                    <a:pt x="7252" y="1055"/>
                  </a:lnTo>
                  <a:lnTo>
                    <a:pt x="7252" y="1055"/>
                  </a:lnTo>
                  <a:lnTo>
                    <a:pt x="7168" y="844"/>
                  </a:lnTo>
                  <a:lnTo>
                    <a:pt x="7084" y="675"/>
                  </a:lnTo>
                  <a:lnTo>
                    <a:pt x="6957" y="549"/>
                  </a:lnTo>
                  <a:lnTo>
                    <a:pt x="6789" y="380"/>
                  </a:lnTo>
                  <a:lnTo>
                    <a:pt x="6620" y="253"/>
                  </a:lnTo>
                  <a:lnTo>
                    <a:pt x="6409" y="169"/>
                  </a:lnTo>
                  <a:lnTo>
                    <a:pt x="6156" y="85"/>
                  </a:lnTo>
                  <a:lnTo>
                    <a:pt x="5903" y="85"/>
                  </a:lnTo>
                  <a:lnTo>
                    <a:pt x="5903" y="85"/>
                  </a:lnTo>
                  <a:lnTo>
                    <a:pt x="5566" y="85"/>
                  </a:lnTo>
                  <a:lnTo>
                    <a:pt x="5144" y="211"/>
                  </a:lnTo>
                  <a:lnTo>
                    <a:pt x="4722" y="422"/>
                  </a:lnTo>
                  <a:lnTo>
                    <a:pt x="4259" y="7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757800" y="2272450"/>
              <a:ext cx="74850" cy="109650"/>
            </a:xfrm>
            <a:custGeom>
              <a:avLst/>
              <a:gdLst/>
              <a:ahLst/>
              <a:cxnLst/>
              <a:rect l="l" t="t" r="r" b="b"/>
              <a:pathLst>
                <a:path w="2994" h="4386" extrusionOk="0">
                  <a:moveTo>
                    <a:pt x="2193" y="1"/>
                  </a:moveTo>
                  <a:lnTo>
                    <a:pt x="1771" y="43"/>
                  </a:lnTo>
                  <a:lnTo>
                    <a:pt x="1349" y="169"/>
                  </a:lnTo>
                  <a:lnTo>
                    <a:pt x="970" y="380"/>
                  </a:lnTo>
                  <a:lnTo>
                    <a:pt x="633" y="633"/>
                  </a:lnTo>
                  <a:lnTo>
                    <a:pt x="380" y="971"/>
                  </a:lnTo>
                  <a:lnTo>
                    <a:pt x="169" y="1350"/>
                  </a:lnTo>
                  <a:lnTo>
                    <a:pt x="42" y="1729"/>
                  </a:lnTo>
                  <a:lnTo>
                    <a:pt x="0" y="2193"/>
                  </a:lnTo>
                  <a:lnTo>
                    <a:pt x="42" y="2615"/>
                  </a:lnTo>
                  <a:lnTo>
                    <a:pt x="169" y="3037"/>
                  </a:lnTo>
                  <a:lnTo>
                    <a:pt x="380" y="3416"/>
                  </a:lnTo>
                  <a:lnTo>
                    <a:pt x="633" y="3753"/>
                  </a:lnTo>
                  <a:lnTo>
                    <a:pt x="970" y="4006"/>
                  </a:lnTo>
                  <a:lnTo>
                    <a:pt x="1349" y="4217"/>
                  </a:lnTo>
                  <a:lnTo>
                    <a:pt x="1771" y="4344"/>
                  </a:lnTo>
                  <a:lnTo>
                    <a:pt x="2193" y="4386"/>
                  </a:lnTo>
                  <a:lnTo>
                    <a:pt x="2614" y="4344"/>
                  </a:lnTo>
                  <a:lnTo>
                    <a:pt x="2994" y="4217"/>
                  </a:lnTo>
                  <a:lnTo>
                    <a:pt x="2994" y="127"/>
                  </a:lnTo>
                  <a:lnTo>
                    <a:pt x="2614" y="43"/>
                  </a:lnTo>
                  <a:lnTo>
                    <a:pt x="2193" y="1"/>
                  </a:lnTo>
                  <a:close/>
                </a:path>
              </a:pathLst>
            </a:custGeom>
            <a:solidFill>
              <a:srgbClr val="296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757800" y="2272450"/>
              <a:ext cx="74850" cy="109650"/>
            </a:xfrm>
            <a:custGeom>
              <a:avLst/>
              <a:gdLst/>
              <a:ahLst/>
              <a:cxnLst/>
              <a:rect l="l" t="t" r="r" b="b"/>
              <a:pathLst>
                <a:path w="2994" h="4386" fill="none" extrusionOk="0">
                  <a:moveTo>
                    <a:pt x="2193" y="1"/>
                  </a:moveTo>
                  <a:lnTo>
                    <a:pt x="2193" y="1"/>
                  </a:lnTo>
                  <a:lnTo>
                    <a:pt x="1771" y="43"/>
                  </a:lnTo>
                  <a:lnTo>
                    <a:pt x="1349" y="169"/>
                  </a:lnTo>
                  <a:lnTo>
                    <a:pt x="970" y="380"/>
                  </a:lnTo>
                  <a:lnTo>
                    <a:pt x="633" y="633"/>
                  </a:lnTo>
                  <a:lnTo>
                    <a:pt x="380" y="971"/>
                  </a:lnTo>
                  <a:lnTo>
                    <a:pt x="169" y="1350"/>
                  </a:lnTo>
                  <a:lnTo>
                    <a:pt x="42" y="1729"/>
                  </a:lnTo>
                  <a:lnTo>
                    <a:pt x="0" y="2193"/>
                  </a:lnTo>
                  <a:lnTo>
                    <a:pt x="0" y="2193"/>
                  </a:lnTo>
                  <a:lnTo>
                    <a:pt x="42" y="2615"/>
                  </a:lnTo>
                  <a:lnTo>
                    <a:pt x="169" y="3037"/>
                  </a:lnTo>
                  <a:lnTo>
                    <a:pt x="380" y="3416"/>
                  </a:lnTo>
                  <a:lnTo>
                    <a:pt x="633" y="3753"/>
                  </a:lnTo>
                  <a:lnTo>
                    <a:pt x="970" y="4006"/>
                  </a:lnTo>
                  <a:lnTo>
                    <a:pt x="1349" y="4217"/>
                  </a:lnTo>
                  <a:lnTo>
                    <a:pt x="1771" y="4344"/>
                  </a:lnTo>
                  <a:lnTo>
                    <a:pt x="2193" y="4386"/>
                  </a:lnTo>
                  <a:lnTo>
                    <a:pt x="2193" y="4386"/>
                  </a:lnTo>
                  <a:lnTo>
                    <a:pt x="2614" y="4344"/>
                  </a:lnTo>
                  <a:lnTo>
                    <a:pt x="2994" y="4217"/>
                  </a:lnTo>
                  <a:lnTo>
                    <a:pt x="2994" y="127"/>
                  </a:lnTo>
                  <a:lnTo>
                    <a:pt x="2994" y="127"/>
                  </a:lnTo>
                  <a:lnTo>
                    <a:pt x="2614" y="43"/>
                  </a:lnTo>
                  <a:lnTo>
                    <a:pt x="21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329825" y="2272450"/>
              <a:ext cx="74875" cy="109650"/>
            </a:xfrm>
            <a:custGeom>
              <a:avLst/>
              <a:gdLst/>
              <a:ahLst/>
              <a:cxnLst/>
              <a:rect l="l" t="t" r="r" b="b"/>
              <a:pathLst>
                <a:path w="2995" h="4386" extrusionOk="0">
                  <a:moveTo>
                    <a:pt x="759" y="1"/>
                  </a:moveTo>
                  <a:lnTo>
                    <a:pt x="380" y="43"/>
                  </a:lnTo>
                  <a:lnTo>
                    <a:pt x="0" y="127"/>
                  </a:lnTo>
                  <a:lnTo>
                    <a:pt x="0" y="4217"/>
                  </a:lnTo>
                  <a:lnTo>
                    <a:pt x="380" y="4344"/>
                  </a:lnTo>
                  <a:lnTo>
                    <a:pt x="759" y="4386"/>
                  </a:lnTo>
                  <a:lnTo>
                    <a:pt x="1223" y="4344"/>
                  </a:lnTo>
                  <a:lnTo>
                    <a:pt x="1645" y="4217"/>
                  </a:lnTo>
                  <a:lnTo>
                    <a:pt x="2024" y="4006"/>
                  </a:lnTo>
                  <a:lnTo>
                    <a:pt x="2319" y="3753"/>
                  </a:lnTo>
                  <a:lnTo>
                    <a:pt x="2615" y="3416"/>
                  </a:lnTo>
                  <a:lnTo>
                    <a:pt x="2783" y="3037"/>
                  </a:lnTo>
                  <a:lnTo>
                    <a:pt x="2910" y="2615"/>
                  </a:lnTo>
                  <a:lnTo>
                    <a:pt x="2994" y="2193"/>
                  </a:lnTo>
                  <a:lnTo>
                    <a:pt x="2910" y="1729"/>
                  </a:lnTo>
                  <a:lnTo>
                    <a:pt x="2783" y="1350"/>
                  </a:lnTo>
                  <a:lnTo>
                    <a:pt x="2615" y="971"/>
                  </a:lnTo>
                  <a:lnTo>
                    <a:pt x="2319" y="633"/>
                  </a:lnTo>
                  <a:lnTo>
                    <a:pt x="2024" y="380"/>
                  </a:lnTo>
                  <a:lnTo>
                    <a:pt x="1645" y="169"/>
                  </a:lnTo>
                  <a:lnTo>
                    <a:pt x="1223" y="43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296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329825" y="2272450"/>
              <a:ext cx="74875" cy="109650"/>
            </a:xfrm>
            <a:custGeom>
              <a:avLst/>
              <a:gdLst/>
              <a:ahLst/>
              <a:cxnLst/>
              <a:rect l="l" t="t" r="r" b="b"/>
              <a:pathLst>
                <a:path w="2995" h="4386" fill="none" extrusionOk="0">
                  <a:moveTo>
                    <a:pt x="759" y="1"/>
                  </a:moveTo>
                  <a:lnTo>
                    <a:pt x="759" y="1"/>
                  </a:lnTo>
                  <a:lnTo>
                    <a:pt x="380" y="43"/>
                  </a:lnTo>
                  <a:lnTo>
                    <a:pt x="0" y="127"/>
                  </a:lnTo>
                  <a:lnTo>
                    <a:pt x="0" y="4217"/>
                  </a:lnTo>
                  <a:lnTo>
                    <a:pt x="0" y="4217"/>
                  </a:lnTo>
                  <a:lnTo>
                    <a:pt x="380" y="4344"/>
                  </a:lnTo>
                  <a:lnTo>
                    <a:pt x="759" y="4386"/>
                  </a:lnTo>
                  <a:lnTo>
                    <a:pt x="759" y="4386"/>
                  </a:lnTo>
                  <a:lnTo>
                    <a:pt x="1223" y="4344"/>
                  </a:lnTo>
                  <a:lnTo>
                    <a:pt x="1645" y="4217"/>
                  </a:lnTo>
                  <a:lnTo>
                    <a:pt x="2024" y="4006"/>
                  </a:lnTo>
                  <a:lnTo>
                    <a:pt x="2319" y="3753"/>
                  </a:lnTo>
                  <a:lnTo>
                    <a:pt x="2615" y="3416"/>
                  </a:lnTo>
                  <a:lnTo>
                    <a:pt x="2783" y="3037"/>
                  </a:lnTo>
                  <a:lnTo>
                    <a:pt x="2910" y="2615"/>
                  </a:lnTo>
                  <a:lnTo>
                    <a:pt x="2994" y="2193"/>
                  </a:lnTo>
                  <a:lnTo>
                    <a:pt x="2994" y="2193"/>
                  </a:lnTo>
                  <a:lnTo>
                    <a:pt x="2910" y="1729"/>
                  </a:lnTo>
                  <a:lnTo>
                    <a:pt x="2783" y="1350"/>
                  </a:lnTo>
                  <a:lnTo>
                    <a:pt x="2615" y="971"/>
                  </a:lnTo>
                  <a:lnTo>
                    <a:pt x="2319" y="633"/>
                  </a:lnTo>
                  <a:lnTo>
                    <a:pt x="2024" y="380"/>
                  </a:lnTo>
                  <a:lnTo>
                    <a:pt x="1645" y="169"/>
                  </a:lnTo>
                  <a:lnTo>
                    <a:pt x="1223" y="43"/>
                  </a:lnTo>
                  <a:lnTo>
                    <a:pt x="7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746200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extrusionOk="0">
                  <a:moveTo>
                    <a:pt x="4470" y="1"/>
                  </a:moveTo>
                  <a:lnTo>
                    <a:pt x="4343" y="43"/>
                  </a:lnTo>
                  <a:lnTo>
                    <a:pt x="3627" y="338"/>
                  </a:lnTo>
                  <a:lnTo>
                    <a:pt x="3205" y="465"/>
                  </a:lnTo>
                  <a:lnTo>
                    <a:pt x="2741" y="549"/>
                  </a:lnTo>
                  <a:lnTo>
                    <a:pt x="2235" y="633"/>
                  </a:lnTo>
                  <a:lnTo>
                    <a:pt x="1603" y="676"/>
                  </a:lnTo>
                  <a:lnTo>
                    <a:pt x="886" y="718"/>
                  </a:lnTo>
                  <a:lnTo>
                    <a:pt x="0" y="718"/>
                  </a:lnTo>
                  <a:lnTo>
                    <a:pt x="633" y="1139"/>
                  </a:lnTo>
                  <a:lnTo>
                    <a:pt x="1012" y="1224"/>
                  </a:lnTo>
                  <a:lnTo>
                    <a:pt x="1350" y="1392"/>
                  </a:lnTo>
                  <a:lnTo>
                    <a:pt x="1687" y="1603"/>
                  </a:lnTo>
                  <a:lnTo>
                    <a:pt x="2024" y="1856"/>
                  </a:lnTo>
                  <a:lnTo>
                    <a:pt x="2319" y="2067"/>
                  </a:lnTo>
                  <a:lnTo>
                    <a:pt x="2615" y="2236"/>
                  </a:lnTo>
                  <a:lnTo>
                    <a:pt x="3289" y="2531"/>
                  </a:lnTo>
                  <a:lnTo>
                    <a:pt x="3753" y="2699"/>
                  </a:lnTo>
                  <a:lnTo>
                    <a:pt x="4217" y="2742"/>
                  </a:lnTo>
                  <a:lnTo>
                    <a:pt x="4428" y="2742"/>
                  </a:lnTo>
                  <a:lnTo>
                    <a:pt x="4638" y="2699"/>
                  </a:lnTo>
                  <a:lnTo>
                    <a:pt x="4765" y="2657"/>
                  </a:lnTo>
                  <a:lnTo>
                    <a:pt x="4849" y="2531"/>
                  </a:lnTo>
                  <a:lnTo>
                    <a:pt x="4807" y="2404"/>
                  </a:lnTo>
                  <a:lnTo>
                    <a:pt x="4765" y="2278"/>
                  </a:lnTo>
                  <a:lnTo>
                    <a:pt x="4681" y="2236"/>
                  </a:lnTo>
                  <a:lnTo>
                    <a:pt x="4554" y="2151"/>
                  </a:lnTo>
                  <a:lnTo>
                    <a:pt x="4301" y="2109"/>
                  </a:lnTo>
                  <a:lnTo>
                    <a:pt x="4090" y="2067"/>
                  </a:lnTo>
                  <a:lnTo>
                    <a:pt x="4681" y="1983"/>
                  </a:lnTo>
                  <a:lnTo>
                    <a:pt x="5102" y="1898"/>
                  </a:lnTo>
                  <a:lnTo>
                    <a:pt x="5482" y="1772"/>
                  </a:lnTo>
                  <a:lnTo>
                    <a:pt x="5777" y="1561"/>
                  </a:lnTo>
                  <a:lnTo>
                    <a:pt x="5861" y="1435"/>
                  </a:lnTo>
                  <a:lnTo>
                    <a:pt x="5946" y="1308"/>
                  </a:lnTo>
                  <a:lnTo>
                    <a:pt x="5946" y="1139"/>
                  </a:lnTo>
                  <a:lnTo>
                    <a:pt x="5946" y="1055"/>
                  </a:lnTo>
                  <a:lnTo>
                    <a:pt x="5861" y="929"/>
                  </a:lnTo>
                  <a:lnTo>
                    <a:pt x="5777" y="844"/>
                  </a:lnTo>
                  <a:lnTo>
                    <a:pt x="5608" y="802"/>
                  </a:lnTo>
                  <a:lnTo>
                    <a:pt x="5397" y="802"/>
                  </a:lnTo>
                  <a:lnTo>
                    <a:pt x="5060" y="886"/>
                  </a:lnTo>
                  <a:lnTo>
                    <a:pt x="4723" y="971"/>
                  </a:lnTo>
                  <a:lnTo>
                    <a:pt x="4386" y="1055"/>
                  </a:lnTo>
                  <a:lnTo>
                    <a:pt x="4006" y="1097"/>
                  </a:lnTo>
                  <a:lnTo>
                    <a:pt x="4006" y="1097"/>
                  </a:lnTo>
                  <a:lnTo>
                    <a:pt x="4386" y="929"/>
                  </a:lnTo>
                  <a:lnTo>
                    <a:pt x="4681" y="760"/>
                  </a:lnTo>
                  <a:lnTo>
                    <a:pt x="4807" y="549"/>
                  </a:lnTo>
                  <a:lnTo>
                    <a:pt x="4849" y="338"/>
                  </a:lnTo>
                  <a:lnTo>
                    <a:pt x="4849" y="170"/>
                  </a:lnTo>
                  <a:lnTo>
                    <a:pt x="4723" y="43"/>
                  </a:lnTo>
                  <a:lnTo>
                    <a:pt x="4681" y="43"/>
                  </a:lnTo>
                  <a:lnTo>
                    <a:pt x="4554" y="1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746200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fill="none" extrusionOk="0">
                  <a:moveTo>
                    <a:pt x="0" y="718"/>
                  </a:moveTo>
                  <a:lnTo>
                    <a:pt x="0" y="718"/>
                  </a:lnTo>
                  <a:lnTo>
                    <a:pt x="886" y="718"/>
                  </a:lnTo>
                  <a:lnTo>
                    <a:pt x="1603" y="676"/>
                  </a:lnTo>
                  <a:lnTo>
                    <a:pt x="2235" y="633"/>
                  </a:lnTo>
                  <a:lnTo>
                    <a:pt x="2741" y="549"/>
                  </a:lnTo>
                  <a:lnTo>
                    <a:pt x="3205" y="465"/>
                  </a:lnTo>
                  <a:lnTo>
                    <a:pt x="3627" y="338"/>
                  </a:lnTo>
                  <a:lnTo>
                    <a:pt x="4343" y="43"/>
                  </a:lnTo>
                  <a:lnTo>
                    <a:pt x="4343" y="43"/>
                  </a:lnTo>
                  <a:lnTo>
                    <a:pt x="4470" y="1"/>
                  </a:lnTo>
                  <a:lnTo>
                    <a:pt x="4554" y="1"/>
                  </a:lnTo>
                  <a:lnTo>
                    <a:pt x="4681" y="43"/>
                  </a:lnTo>
                  <a:lnTo>
                    <a:pt x="4723" y="43"/>
                  </a:lnTo>
                  <a:lnTo>
                    <a:pt x="4849" y="170"/>
                  </a:lnTo>
                  <a:lnTo>
                    <a:pt x="4849" y="338"/>
                  </a:lnTo>
                  <a:lnTo>
                    <a:pt x="4849" y="338"/>
                  </a:lnTo>
                  <a:lnTo>
                    <a:pt x="4807" y="549"/>
                  </a:lnTo>
                  <a:lnTo>
                    <a:pt x="4681" y="760"/>
                  </a:lnTo>
                  <a:lnTo>
                    <a:pt x="4386" y="929"/>
                  </a:lnTo>
                  <a:lnTo>
                    <a:pt x="4006" y="1097"/>
                  </a:lnTo>
                  <a:lnTo>
                    <a:pt x="4006" y="1097"/>
                  </a:lnTo>
                  <a:lnTo>
                    <a:pt x="4386" y="1055"/>
                  </a:lnTo>
                  <a:lnTo>
                    <a:pt x="4723" y="971"/>
                  </a:lnTo>
                  <a:lnTo>
                    <a:pt x="5060" y="886"/>
                  </a:lnTo>
                  <a:lnTo>
                    <a:pt x="5397" y="802"/>
                  </a:lnTo>
                  <a:lnTo>
                    <a:pt x="5397" y="802"/>
                  </a:lnTo>
                  <a:lnTo>
                    <a:pt x="5608" y="802"/>
                  </a:lnTo>
                  <a:lnTo>
                    <a:pt x="5777" y="844"/>
                  </a:lnTo>
                  <a:lnTo>
                    <a:pt x="5861" y="929"/>
                  </a:lnTo>
                  <a:lnTo>
                    <a:pt x="5946" y="1055"/>
                  </a:lnTo>
                  <a:lnTo>
                    <a:pt x="5946" y="1055"/>
                  </a:lnTo>
                  <a:lnTo>
                    <a:pt x="5946" y="1139"/>
                  </a:lnTo>
                  <a:lnTo>
                    <a:pt x="5946" y="1308"/>
                  </a:lnTo>
                  <a:lnTo>
                    <a:pt x="5861" y="1435"/>
                  </a:lnTo>
                  <a:lnTo>
                    <a:pt x="5777" y="1561"/>
                  </a:lnTo>
                  <a:lnTo>
                    <a:pt x="5777" y="1561"/>
                  </a:lnTo>
                  <a:lnTo>
                    <a:pt x="5482" y="1772"/>
                  </a:lnTo>
                  <a:lnTo>
                    <a:pt x="5102" y="1898"/>
                  </a:lnTo>
                  <a:lnTo>
                    <a:pt x="4681" y="1983"/>
                  </a:lnTo>
                  <a:lnTo>
                    <a:pt x="4090" y="2067"/>
                  </a:lnTo>
                  <a:lnTo>
                    <a:pt x="4090" y="2067"/>
                  </a:lnTo>
                  <a:lnTo>
                    <a:pt x="4301" y="2109"/>
                  </a:lnTo>
                  <a:lnTo>
                    <a:pt x="4554" y="2151"/>
                  </a:lnTo>
                  <a:lnTo>
                    <a:pt x="4681" y="2236"/>
                  </a:lnTo>
                  <a:lnTo>
                    <a:pt x="4765" y="2278"/>
                  </a:lnTo>
                  <a:lnTo>
                    <a:pt x="4807" y="2404"/>
                  </a:lnTo>
                  <a:lnTo>
                    <a:pt x="4849" y="2531"/>
                  </a:lnTo>
                  <a:lnTo>
                    <a:pt x="4849" y="2531"/>
                  </a:lnTo>
                  <a:lnTo>
                    <a:pt x="4765" y="2657"/>
                  </a:lnTo>
                  <a:lnTo>
                    <a:pt x="4638" y="2699"/>
                  </a:lnTo>
                  <a:lnTo>
                    <a:pt x="4428" y="2742"/>
                  </a:lnTo>
                  <a:lnTo>
                    <a:pt x="4217" y="2742"/>
                  </a:lnTo>
                  <a:lnTo>
                    <a:pt x="3753" y="2699"/>
                  </a:lnTo>
                  <a:lnTo>
                    <a:pt x="3289" y="2531"/>
                  </a:lnTo>
                  <a:lnTo>
                    <a:pt x="3289" y="2531"/>
                  </a:lnTo>
                  <a:lnTo>
                    <a:pt x="2615" y="2236"/>
                  </a:lnTo>
                  <a:lnTo>
                    <a:pt x="2319" y="2067"/>
                  </a:lnTo>
                  <a:lnTo>
                    <a:pt x="2024" y="1856"/>
                  </a:lnTo>
                  <a:lnTo>
                    <a:pt x="2024" y="1856"/>
                  </a:lnTo>
                  <a:lnTo>
                    <a:pt x="1687" y="1603"/>
                  </a:lnTo>
                  <a:lnTo>
                    <a:pt x="1350" y="1392"/>
                  </a:lnTo>
                  <a:lnTo>
                    <a:pt x="1012" y="1224"/>
                  </a:lnTo>
                  <a:lnTo>
                    <a:pt x="633" y="11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396225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extrusionOk="0">
                  <a:moveTo>
                    <a:pt x="4470" y="1"/>
                  </a:moveTo>
                  <a:lnTo>
                    <a:pt x="4344" y="43"/>
                  </a:lnTo>
                  <a:lnTo>
                    <a:pt x="3627" y="338"/>
                  </a:lnTo>
                  <a:lnTo>
                    <a:pt x="3205" y="465"/>
                  </a:lnTo>
                  <a:lnTo>
                    <a:pt x="2741" y="549"/>
                  </a:lnTo>
                  <a:lnTo>
                    <a:pt x="2235" y="633"/>
                  </a:lnTo>
                  <a:lnTo>
                    <a:pt x="1603" y="676"/>
                  </a:lnTo>
                  <a:lnTo>
                    <a:pt x="886" y="718"/>
                  </a:lnTo>
                  <a:lnTo>
                    <a:pt x="1" y="718"/>
                  </a:lnTo>
                  <a:lnTo>
                    <a:pt x="633" y="1139"/>
                  </a:lnTo>
                  <a:lnTo>
                    <a:pt x="1013" y="1224"/>
                  </a:lnTo>
                  <a:lnTo>
                    <a:pt x="1350" y="1392"/>
                  </a:lnTo>
                  <a:lnTo>
                    <a:pt x="1687" y="1603"/>
                  </a:lnTo>
                  <a:lnTo>
                    <a:pt x="2025" y="1856"/>
                  </a:lnTo>
                  <a:lnTo>
                    <a:pt x="2320" y="2067"/>
                  </a:lnTo>
                  <a:lnTo>
                    <a:pt x="2615" y="2236"/>
                  </a:lnTo>
                  <a:lnTo>
                    <a:pt x="3290" y="2531"/>
                  </a:lnTo>
                  <a:lnTo>
                    <a:pt x="3711" y="2699"/>
                  </a:lnTo>
                  <a:lnTo>
                    <a:pt x="4217" y="2742"/>
                  </a:lnTo>
                  <a:lnTo>
                    <a:pt x="4428" y="2742"/>
                  </a:lnTo>
                  <a:lnTo>
                    <a:pt x="4639" y="2699"/>
                  </a:lnTo>
                  <a:lnTo>
                    <a:pt x="4765" y="2657"/>
                  </a:lnTo>
                  <a:lnTo>
                    <a:pt x="4850" y="2531"/>
                  </a:lnTo>
                  <a:lnTo>
                    <a:pt x="4807" y="2404"/>
                  </a:lnTo>
                  <a:lnTo>
                    <a:pt x="4765" y="2278"/>
                  </a:lnTo>
                  <a:lnTo>
                    <a:pt x="4681" y="2236"/>
                  </a:lnTo>
                  <a:lnTo>
                    <a:pt x="4554" y="2151"/>
                  </a:lnTo>
                  <a:lnTo>
                    <a:pt x="4301" y="2109"/>
                  </a:lnTo>
                  <a:lnTo>
                    <a:pt x="4091" y="2067"/>
                  </a:lnTo>
                  <a:lnTo>
                    <a:pt x="4681" y="1983"/>
                  </a:lnTo>
                  <a:lnTo>
                    <a:pt x="5103" y="1898"/>
                  </a:lnTo>
                  <a:lnTo>
                    <a:pt x="5482" y="1772"/>
                  </a:lnTo>
                  <a:lnTo>
                    <a:pt x="5735" y="1561"/>
                  </a:lnTo>
                  <a:lnTo>
                    <a:pt x="5862" y="1435"/>
                  </a:lnTo>
                  <a:lnTo>
                    <a:pt x="5946" y="1308"/>
                  </a:lnTo>
                  <a:lnTo>
                    <a:pt x="5946" y="1139"/>
                  </a:lnTo>
                  <a:lnTo>
                    <a:pt x="5946" y="1055"/>
                  </a:lnTo>
                  <a:lnTo>
                    <a:pt x="5862" y="929"/>
                  </a:lnTo>
                  <a:lnTo>
                    <a:pt x="5777" y="844"/>
                  </a:lnTo>
                  <a:lnTo>
                    <a:pt x="5609" y="802"/>
                  </a:lnTo>
                  <a:lnTo>
                    <a:pt x="5398" y="802"/>
                  </a:lnTo>
                  <a:lnTo>
                    <a:pt x="5060" y="886"/>
                  </a:lnTo>
                  <a:lnTo>
                    <a:pt x="4723" y="971"/>
                  </a:lnTo>
                  <a:lnTo>
                    <a:pt x="4386" y="1055"/>
                  </a:lnTo>
                  <a:lnTo>
                    <a:pt x="4006" y="1097"/>
                  </a:lnTo>
                  <a:lnTo>
                    <a:pt x="4386" y="929"/>
                  </a:lnTo>
                  <a:lnTo>
                    <a:pt x="4639" y="760"/>
                  </a:lnTo>
                  <a:lnTo>
                    <a:pt x="4807" y="549"/>
                  </a:lnTo>
                  <a:lnTo>
                    <a:pt x="4850" y="338"/>
                  </a:lnTo>
                  <a:lnTo>
                    <a:pt x="4850" y="170"/>
                  </a:lnTo>
                  <a:lnTo>
                    <a:pt x="4723" y="43"/>
                  </a:lnTo>
                  <a:lnTo>
                    <a:pt x="4639" y="43"/>
                  </a:lnTo>
                  <a:lnTo>
                    <a:pt x="4554" y="1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396225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fill="none" extrusionOk="0">
                  <a:moveTo>
                    <a:pt x="1" y="718"/>
                  </a:moveTo>
                  <a:lnTo>
                    <a:pt x="1" y="718"/>
                  </a:lnTo>
                  <a:lnTo>
                    <a:pt x="886" y="718"/>
                  </a:lnTo>
                  <a:lnTo>
                    <a:pt x="1603" y="676"/>
                  </a:lnTo>
                  <a:lnTo>
                    <a:pt x="2235" y="633"/>
                  </a:lnTo>
                  <a:lnTo>
                    <a:pt x="2741" y="549"/>
                  </a:lnTo>
                  <a:lnTo>
                    <a:pt x="3205" y="465"/>
                  </a:lnTo>
                  <a:lnTo>
                    <a:pt x="3627" y="338"/>
                  </a:lnTo>
                  <a:lnTo>
                    <a:pt x="4344" y="43"/>
                  </a:lnTo>
                  <a:lnTo>
                    <a:pt x="4344" y="43"/>
                  </a:lnTo>
                  <a:lnTo>
                    <a:pt x="4470" y="1"/>
                  </a:lnTo>
                  <a:lnTo>
                    <a:pt x="4554" y="1"/>
                  </a:lnTo>
                  <a:lnTo>
                    <a:pt x="4639" y="43"/>
                  </a:lnTo>
                  <a:lnTo>
                    <a:pt x="4723" y="43"/>
                  </a:lnTo>
                  <a:lnTo>
                    <a:pt x="4850" y="170"/>
                  </a:lnTo>
                  <a:lnTo>
                    <a:pt x="4850" y="338"/>
                  </a:lnTo>
                  <a:lnTo>
                    <a:pt x="4850" y="338"/>
                  </a:lnTo>
                  <a:lnTo>
                    <a:pt x="4807" y="549"/>
                  </a:lnTo>
                  <a:lnTo>
                    <a:pt x="4639" y="760"/>
                  </a:lnTo>
                  <a:lnTo>
                    <a:pt x="4386" y="929"/>
                  </a:lnTo>
                  <a:lnTo>
                    <a:pt x="4006" y="1097"/>
                  </a:lnTo>
                  <a:lnTo>
                    <a:pt x="4006" y="1097"/>
                  </a:lnTo>
                  <a:lnTo>
                    <a:pt x="4386" y="1055"/>
                  </a:lnTo>
                  <a:lnTo>
                    <a:pt x="4723" y="971"/>
                  </a:lnTo>
                  <a:lnTo>
                    <a:pt x="5060" y="886"/>
                  </a:lnTo>
                  <a:lnTo>
                    <a:pt x="5398" y="802"/>
                  </a:lnTo>
                  <a:lnTo>
                    <a:pt x="5398" y="802"/>
                  </a:lnTo>
                  <a:lnTo>
                    <a:pt x="5609" y="802"/>
                  </a:lnTo>
                  <a:lnTo>
                    <a:pt x="5777" y="844"/>
                  </a:lnTo>
                  <a:lnTo>
                    <a:pt x="5862" y="929"/>
                  </a:lnTo>
                  <a:lnTo>
                    <a:pt x="5946" y="1055"/>
                  </a:lnTo>
                  <a:lnTo>
                    <a:pt x="5946" y="1055"/>
                  </a:lnTo>
                  <a:lnTo>
                    <a:pt x="5946" y="1139"/>
                  </a:lnTo>
                  <a:lnTo>
                    <a:pt x="5946" y="1308"/>
                  </a:lnTo>
                  <a:lnTo>
                    <a:pt x="5862" y="1435"/>
                  </a:lnTo>
                  <a:lnTo>
                    <a:pt x="5735" y="1561"/>
                  </a:lnTo>
                  <a:lnTo>
                    <a:pt x="5735" y="1561"/>
                  </a:lnTo>
                  <a:lnTo>
                    <a:pt x="5482" y="1772"/>
                  </a:lnTo>
                  <a:lnTo>
                    <a:pt x="5103" y="1898"/>
                  </a:lnTo>
                  <a:lnTo>
                    <a:pt x="4681" y="1983"/>
                  </a:lnTo>
                  <a:lnTo>
                    <a:pt x="4091" y="2067"/>
                  </a:lnTo>
                  <a:lnTo>
                    <a:pt x="4091" y="2067"/>
                  </a:lnTo>
                  <a:lnTo>
                    <a:pt x="4301" y="2109"/>
                  </a:lnTo>
                  <a:lnTo>
                    <a:pt x="4554" y="2151"/>
                  </a:lnTo>
                  <a:lnTo>
                    <a:pt x="4681" y="2236"/>
                  </a:lnTo>
                  <a:lnTo>
                    <a:pt x="4765" y="2278"/>
                  </a:lnTo>
                  <a:lnTo>
                    <a:pt x="4807" y="2404"/>
                  </a:lnTo>
                  <a:lnTo>
                    <a:pt x="4850" y="2531"/>
                  </a:lnTo>
                  <a:lnTo>
                    <a:pt x="4850" y="2531"/>
                  </a:lnTo>
                  <a:lnTo>
                    <a:pt x="4765" y="2657"/>
                  </a:lnTo>
                  <a:lnTo>
                    <a:pt x="4639" y="2699"/>
                  </a:lnTo>
                  <a:lnTo>
                    <a:pt x="4428" y="2742"/>
                  </a:lnTo>
                  <a:lnTo>
                    <a:pt x="4217" y="2742"/>
                  </a:lnTo>
                  <a:lnTo>
                    <a:pt x="3711" y="2699"/>
                  </a:lnTo>
                  <a:lnTo>
                    <a:pt x="3290" y="2531"/>
                  </a:lnTo>
                  <a:lnTo>
                    <a:pt x="3290" y="2531"/>
                  </a:lnTo>
                  <a:lnTo>
                    <a:pt x="2615" y="2236"/>
                  </a:lnTo>
                  <a:lnTo>
                    <a:pt x="2320" y="2067"/>
                  </a:lnTo>
                  <a:lnTo>
                    <a:pt x="2025" y="1856"/>
                  </a:lnTo>
                  <a:lnTo>
                    <a:pt x="2025" y="1856"/>
                  </a:lnTo>
                  <a:lnTo>
                    <a:pt x="1687" y="1603"/>
                  </a:lnTo>
                  <a:lnTo>
                    <a:pt x="1350" y="1392"/>
                  </a:lnTo>
                  <a:lnTo>
                    <a:pt x="1013" y="1224"/>
                  </a:lnTo>
                  <a:lnTo>
                    <a:pt x="633" y="1139"/>
                  </a:lnTo>
                  <a:lnTo>
                    <a:pt x="1" y="7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264475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extrusionOk="0">
                  <a:moveTo>
                    <a:pt x="1392" y="1"/>
                  </a:moveTo>
                  <a:lnTo>
                    <a:pt x="1307" y="43"/>
                  </a:lnTo>
                  <a:lnTo>
                    <a:pt x="1223" y="43"/>
                  </a:lnTo>
                  <a:lnTo>
                    <a:pt x="1139" y="170"/>
                  </a:lnTo>
                  <a:lnTo>
                    <a:pt x="1096" y="338"/>
                  </a:lnTo>
                  <a:lnTo>
                    <a:pt x="1139" y="549"/>
                  </a:lnTo>
                  <a:lnTo>
                    <a:pt x="1307" y="760"/>
                  </a:lnTo>
                  <a:lnTo>
                    <a:pt x="1560" y="929"/>
                  </a:lnTo>
                  <a:lnTo>
                    <a:pt x="1940" y="1097"/>
                  </a:lnTo>
                  <a:lnTo>
                    <a:pt x="1560" y="1055"/>
                  </a:lnTo>
                  <a:lnTo>
                    <a:pt x="1265" y="971"/>
                  </a:lnTo>
                  <a:lnTo>
                    <a:pt x="928" y="886"/>
                  </a:lnTo>
                  <a:lnTo>
                    <a:pt x="590" y="802"/>
                  </a:lnTo>
                  <a:lnTo>
                    <a:pt x="337" y="802"/>
                  </a:lnTo>
                  <a:lnTo>
                    <a:pt x="211" y="844"/>
                  </a:lnTo>
                  <a:lnTo>
                    <a:pt x="84" y="929"/>
                  </a:lnTo>
                  <a:lnTo>
                    <a:pt x="42" y="1055"/>
                  </a:lnTo>
                  <a:lnTo>
                    <a:pt x="0" y="1139"/>
                  </a:lnTo>
                  <a:lnTo>
                    <a:pt x="42" y="1308"/>
                  </a:lnTo>
                  <a:lnTo>
                    <a:pt x="84" y="1435"/>
                  </a:lnTo>
                  <a:lnTo>
                    <a:pt x="211" y="1561"/>
                  </a:lnTo>
                  <a:lnTo>
                    <a:pt x="506" y="1772"/>
                  </a:lnTo>
                  <a:lnTo>
                    <a:pt x="843" y="1898"/>
                  </a:lnTo>
                  <a:lnTo>
                    <a:pt x="1307" y="1983"/>
                  </a:lnTo>
                  <a:lnTo>
                    <a:pt x="1898" y="2067"/>
                  </a:lnTo>
                  <a:lnTo>
                    <a:pt x="1687" y="2109"/>
                  </a:lnTo>
                  <a:lnTo>
                    <a:pt x="1434" y="2151"/>
                  </a:lnTo>
                  <a:lnTo>
                    <a:pt x="1307" y="2236"/>
                  </a:lnTo>
                  <a:lnTo>
                    <a:pt x="1223" y="2278"/>
                  </a:lnTo>
                  <a:lnTo>
                    <a:pt x="1139" y="2404"/>
                  </a:lnTo>
                  <a:lnTo>
                    <a:pt x="1139" y="2531"/>
                  </a:lnTo>
                  <a:lnTo>
                    <a:pt x="1223" y="2657"/>
                  </a:lnTo>
                  <a:lnTo>
                    <a:pt x="1349" y="2699"/>
                  </a:lnTo>
                  <a:lnTo>
                    <a:pt x="1518" y="2742"/>
                  </a:lnTo>
                  <a:lnTo>
                    <a:pt x="1771" y="2742"/>
                  </a:lnTo>
                  <a:lnTo>
                    <a:pt x="2235" y="2699"/>
                  </a:lnTo>
                  <a:lnTo>
                    <a:pt x="2656" y="2531"/>
                  </a:lnTo>
                  <a:lnTo>
                    <a:pt x="3331" y="2236"/>
                  </a:lnTo>
                  <a:lnTo>
                    <a:pt x="3668" y="2067"/>
                  </a:lnTo>
                  <a:lnTo>
                    <a:pt x="3964" y="1856"/>
                  </a:lnTo>
                  <a:lnTo>
                    <a:pt x="4259" y="1603"/>
                  </a:lnTo>
                  <a:lnTo>
                    <a:pt x="4596" y="1392"/>
                  </a:lnTo>
                  <a:lnTo>
                    <a:pt x="4976" y="1224"/>
                  </a:lnTo>
                  <a:lnTo>
                    <a:pt x="5355" y="1139"/>
                  </a:lnTo>
                  <a:lnTo>
                    <a:pt x="5945" y="718"/>
                  </a:lnTo>
                  <a:lnTo>
                    <a:pt x="5102" y="718"/>
                  </a:lnTo>
                  <a:lnTo>
                    <a:pt x="4343" y="676"/>
                  </a:lnTo>
                  <a:lnTo>
                    <a:pt x="3753" y="633"/>
                  </a:lnTo>
                  <a:lnTo>
                    <a:pt x="3205" y="549"/>
                  </a:lnTo>
                  <a:lnTo>
                    <a:pt x="2741" y="465"/>
                  </a:lnTo>
                  <a:lnTo>
                    <a:pt x="2361" y="338"/>
                  </a:lnTo>
                  <a:lnTo>
                    <a:pt x="1602" y="43"/>
                  </a:lnTo>
                  <a:lnTo>
                    <a:pt x="1518" y="1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264475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fill="none" extrusionOk="0">
                  <a:moveTo>
                    <a:pt x="5945" y="718"/>
                  </a:moveTo>
                  <a:lnTo>
                    <a:pt x="5945" y="718"/>
                  </a:lnTo>
                  <a:lnTo>
                    <a:pt x="5102" y="718"/>
                  </a:lnTo>
                  <a:lnTo>
                    <a:pt x="4343" y="676"/>
                  </a:lnTo>
                  <a:lnTo>
                    <a:pt x="3753" y="633"/>
                  </a:lnTo>
                  <a:lnTo>
                    <a:pt x="3205" y="549"/>
                  </a:lnTo>
                  <a:lnTo>
                    <a:pt x="2741" y="465"/>
                  </a:lnTo>
                  <a:lnTo>
                    <a:pt x="2361" y="338"/>
                  </a:lnTo>
                  <a:lnTo>
                    <a:pt x="1602" y="43"/>
                  </a:lnTo>
                  <a:lnTo>
                    <a:pt x="1602" y="43"/>
                  </a:lnTo>
                  <a:lnTo>
                    <a:pt x="1518" y="1"/>
                  </a:lnTo>
                  <a:lnTo>
                    <a:pt x="1392" y="1"/>
                  </a:lnTo>
                  <a:lnTo>
                    <a:pt x="1307" y="43"/>
                  </a:lnTo>
                  <a:lnTo>
                    <a:pt x="1223" y="43"/>
                  </a:lnTo>
                  <a:lnTo>
                    <a:pt x="1139" y="170"/>
                  </a:lnTo>
                  <a:lnTo>
                    <a:pt x="1096" y="338"/>
                  </a:lnTo>
                  <a:lnTo>
                    <a:pt x="1096" y="338"/>
                  </a:lnTo>
                  <a:lnTo>
                    <a:pt x="1139" y="549"/>
                  </a:lnTo>
                  <a:lnTo>
                    <a:pt x="1307" y="760"/>
                  </a:lnTo>
                  <a:lnTo>
                    <a:pt x="1560" y="929"/>
                  </a:lnTo>
                  <a:lnTo>
                    <a:pt x="1940" y="1097"/>
                  </a:lnTo>
                  <a:lnTo>
                    <a:pt x="1940" y="1097"/>
                  </a:lnTo>
                  <a:lnTo>
                    <a:pt x="1560" y="1055"/>
                  </a:lnTo>
                  <a:lnTo>
                    <a:pt x="1265" y="971"/>
                  </a:lnTo>
                  <a:lnTo>
                    <a:pt x="928" y="886"/>
                  </a:lnTo>
                  <a:lnTo>
                    <a:pt x="590" y="802"/>
                  </a:lnTo>
                  <a:lnTo>
                    <a:pt x="590" y="802"/>
                  </a:lnTo>
                  <a:lnTo>
                    <a:pt x="337" y="802"/>
                  </a:lnTo>
                  <a:lnTo>
                    <a:pt x="211" y="844"/>
                  </a:lnTo>
                  <a:lnTo>
                    <a:pt x="84" y="929"/>
                  </a:lnTo>
                  <a:lnTo>
                    <a:pt x="42" y="1055"/>
                  </a:lnTo>
                  <a:lnTo>
                    <a:pt x="42" y="1055"/>
                  </a:lnTo>
                  <a:lnTo>
                    <a:pt x="0" y="1139"/>
                  </a:lnTo>
                  <a:lnTo>
                    <a:pt x="42" y="1308"/>
                  </a:lnTo>
                  <a:lnTo>
                    <a:pt x="84" y="1435"/>
                  </a:lnTo>
                  <a:lnTo>
                    <a:pt x="211" y="1561"/>
                  </a:lnTo>
                  <a:lnTo>
                    <a:pt x="211" y="1561"/>
                  </a:lnTo>
                  <a:lnTo>
                    <a:pt x="506" y="1772"/>
                  </a:lnTo>
                  <a:lnTo>
                    <a:pt x="843" y="1898"/>
                  </a:lnTo>
                  <a:lnTo>
                    <a:pt x="1307" y="1983"/>
                  </a:lnTo>
                  <a:lnTo>
                    <a:pt x="1898" y="2067"/>
                  </a:lnTo>
                  <a:lnTo>
                    <a:pt x="1898" y="2067"/>
                  </a:lnTo>
                  <a:lnTo>
                    <a:pt x="1687" y="2109"/>
                  </a:lnTo>
                  <a:lnTo>
                    <a:pt x="1434" y="2151"/>
                  </a:lnTo>
                  <a:lnTo>
                    <a:pt x="1307" y="2236"/>
                  </a:lnTo>
                  <a:lnTo>
                    <a:pt x="1223" y="2278"/>
                  </a:lnTo>
                  <a:lnTo>
                    <a:pt x="1139" y="2404"/>
                  </a:lnTo>
                  <a:lnTo>
                    <a:pt x="1139" y="2531"/>
                  </a:lnTo>
                  <a:lnTo>
                    <a:pt x="1139" y="2531"/>
                  </a:lnTo>
                  <a:lnTo>
                    <a:pt x="1223" y="2657"/>
                  </a:lnTo>
                  <a:lnTo>
                    <a:pt x="1349" y="2699"/>
                  </a:lnTo>
                  <a:lnTo>
                    <a:pt x="1518" y="2742"/>
                  </a:lnTo>
                  <a:lnTo>
                    <a:pt x="1771" y="2742"/>
                  </a:lnTo>
                  <a:lnTo>
                    <a:pt x="2235" y="2699"/>
                  </a:lnTo>
                  <a:lnTo>
                    <a:pt x="2656" y="2531"/>
                  </a:lnTo>
                  <a:lnTo>
                    <a:pt x="2656" y="2531"/>
                  </a:lnTo>
                  <a:lnTo>
                    <a:pt x="3331" y="2236"/>
                  </a:lnTo>
                  <a:lnTo>
                    <a:pt x="3668" y="2067"/>
                  </a:lnTo>
                  <a:lnTo>
                    <a:pt x="3964" y="1856"/>
                  </a:lnTo>
                  <a:lnTo>
                    <a:pt x="3964" y="1856"/>
                  </a:lnTo>
                  <a:lnTo>
                    <a:pt x="4259" y="1603"/>
                  </a:lnTo>
                  <a:lnTo>
                    <a:pt x="4596" y="1392"/>
                  </a:lnTo>
                  <a:lnTo>
                    <a:pt x="4976" y="1224"/>
                  </a:lnTo>
                  <a:lnTo>
                    <a:pt x="5355" y="11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621800" y="2030000"/>
              <a:ext cx="148675" cy="68550"/>
            </a:xfrm>
            <a:custGeom>
              <a:avLst/>
              <a:gdLst/>
              <a:ahLst/>
              <a:cxnLst/>
              <a:rect l="l" t="t" r="r" b="b"/>
              <a:pathLst>
                <a:path w="5947" h="2742" extrusionOk="0">
                  <a:moveTo>
                    <a:pt x="1392" y="1"/>
                  </a:moveTo>
                  <a:lnTo>
                    <a:pt x="1308" y="43"/>
                  </a:lnTo>
                  <a:lnTo>
                    <a:pt x="1224" y="43"/>
                  </a:lnTo>
                  <a:lnTo>
                    <a:pt x="1139" y="170"/>
                  </a:lnTo>
                  <a:lnTo>
                    <a:pt x="1097" y="338"/>
                  </a:lnTo>
                  <a:lnTo>
                    <a:pt x="1139" y="549"/>
                  </a:lnTo>
                  <a:lnTo>
                    <a:pt x="1308" y="760"/>
                  </a:lnTo>
                  <a:lnTo>
                    <a:pt x="1561" y="929"/>
                  </a:lnTo>
                  <a:lnTo>
                    <a:pt x="1941" y="1097"/>
                  </a:lnTo>
                  <a:lnTo>
                    <a:pt x="1941" y="1097"/>
                  </a:lnTo>
                  <a:lnTo>
                    <a:pt x="1561" y="1055"/>
                  </a:lnTo>
                  <a:lnTo>
                    <a:pt x="1266" y="971"/>
                  </a:lnTo>
                  <a:lnTo>
                    <a:pt x="929" y="886"/>
                  </a:lnTo>
                  <a:lnTo>
                    <a:pt x="591" y="802"/>
                  </a:lnTo>
                  <a:lnTo>
                    <a:pt x="338" y="802"/>
                  </a:lnTo>
                  <a:lnTo>
                    <a:pt x="212" y="844"/>
                  </a:lnTo>
                  <a:lnTo>
                    <a:pt x="85" y="929"/>
                  </a:lnTo>
                  <a:lnTo>
                    <a:pt x="43" y="1055"/>
                  </a:lnTo>
                  <a:lnTo>
                    <a:pt x="1" y="1139"/>
                  </a:lnTo>
                  <a:lnTo>
                    <a:pt x="43" y="1308"/>
                  </a:lnTo>
                  <a:lnTo>
                    <a:pt x="85" y="1435"/>
                  </a:lnTo>
                  <a:lnTo>
                    <a:pt x="212" y="1561"/>
                  </a:lnTo>
                  <a:lnTo>
                    <a:pt x="507" y="1772"/>
                  </a:lnTo>
                  <a:lnTo>
                    <a:pt x="844" y="1898"/>
                  </a:lnTo>
                  <a:lnTo>
                    <a:pt x="1308" y="1983"/>
                  </a:lnTo>
                  <a:lnTo>
                    <a:pt x="1898" y="2067"/>
                  </a:lnTo>
                  <a:lnTo>
                    <a:pt x="1688" y="2109"/>
                  </a:lnTo>
                  <a:lnTo>
                    <a:pt x="1435" y="2151"/>
                  </a:lnTo>
                  <a:lnTo>
                    <a:pt x="1308" y="2236"/>
                  </a:lnTo>
                  <a:lnTo>
                    <a:pt x="1224" y="2278"/>
                  </a:lnTo>
                  <a:lnTo>
                    <a:pt x="1139" y="2404"/>
                  </a:lnTo>
                  <a:lnTo>
                    <a:pt x="1139" y="2531"/>
                  </a:lnTo>
                  <a:lnTo>
                    <a:pt x="1224" y="2657"/>
                  </a:lnTo>
                  <a:lnTo>
                    <a:pt x="1350" y="2699"/>
                  </a:lnTo>
                  <a:lnTo>
                    <a:pt x="1519" y="2742"/>
                  </a:lnTo>
                  <a:lnTo>
                    <a:pt x="1772" y="2742"/>
                  </a:lnTo>
                  <a:lnTo>
                    <a:pt x="2236" y="2699"/>
                  </a:lnTo>
                  <a:lnTo>
                    <a:pt x="2657" y="2531"/>
                  </a:lnTo>
                  <a:lnTo>
                    <a:pt x="3332" y="2236"/>
                  </a:lnTo>
                  <a:lnTo>
                    <a:pt x="3669" y="2067"/>
                  </a:lnTo>
                  <a:lnTo>
                    <a:pt x="3964" y="1856"/>
                  </a:lnTo>
                  <a:lnTo>
                    <a:pt x="4260" y="1603"/>
                  </a:lnTo>
                  <a:lnTo>
                    <a:pt x="4597" y="1392"/>
                  </a:lnTo>
                  <a:lnTo>
                    <a:pt x="4976" y="1224"/>
                  </a:lnTo>
                  <a:lnTo>
                    <a:pt x="5356" y="1139"/>
                  </a:lnTo>
                  <a:lnTo>
                    <a:pt x="5946" y="718"/>
                  </a:lnTo>
                  <a:lnTo>
                    <a:pt x="5103" y="718"/>
                  </a:lnTo>
                  <a:lnTo>
                    <a:pt x="4386" y="676"/>
                  </a:lnTo>
                  <a:lnTo>
                    <a:pt x="3754" y="633"/>
                  </a:lnTo>
                  <a:lnTo>
                    <a:pt x="3205" y="549"/>
                  </a:lnTo>
                  <a:lnTo>
                    <a:pt x="2784" y="465"/>
                  </a:lnTo>
                  <a:lnTo>
                    <a:pt x="2362" y="338"/>
                  </a:lnTo>
                  <a:lnTo>
                    <a:pt x="1603" y="43"/>
                  </a:lnTo>
                  <a:lnTo>
                    <a:pt x="1519" y="1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621800" y="2030000"/>
              <a:ext cx="148675" cy="68550"/>
            </a:xfrm>
            <a:custGeom>
              <a:avLst/>
              <a:gdLst/>
              <a:ahLst/>
              <a:cxnLst/>
              <a:rect l="l" t="t" r="r" b="b"/>
              <a:pathLst>
                <a:path w="5947" h="2742" fill="none" extrusionOk="0">
                  <a:moveTo>
                    <a:pt x="5946" y="718"/>
                  </a:moveTo>
                  <a:lnTo>
                    <a:pt x="5946" y="718"/>
                  </a:lnTo>
                  <a:lnTo>
                    <a:pt x="5103" y="718"/>
                  </a:lnTo>
                  <a:lnTo>
                    <a:pt x="4386" y="676"/>
                  </a:lnTo>
                  <a:lnTo>
                    <a:pt x="3754" y="633"/>
                  </a:lnTo>
                  <a:lnTo>
                    <a:pt x="3205" y="549"/>
                  </a:lnTo>
                  <a:lnTo>
                    <a:pt x="2784" y="465"/>
                  </a:lnTo>
                  <a:lnTo>
                    <a:pt x="2362" y="338"/>
                  </a:lnTo>
                  <a:lnTo>
                    <a:pt x="1603" y="43"/>
                  </a:lnTo>
                  <a:lnTo>
                    <a:pt x="1603" y="43"/>
                  </a:lnTo>
                  <a:lnTo>
                    <a:pt x="1519" y="1"/>
                  </a:lnTo>
                  <a:lnTo>
                    <a:pt x="1392" y="1"/>
                  </a:lnTo>
                  <a:lnTo>
                    <a:pt x="1308" y="43"/>
                  </a:lnTo>
                  <a:lnTo>
                    <a:pt x="1224" y="43"/>
                  </a:lnTo>
                  <a:lnTo>
                    <a:pt x="1139" y="170"/>
                  </a:lnTo>
                  <a:lnTo>
                    <a:pt x="1097" y="338"/>
                  </a:lnTo>
                  <a:lnTo>
                    <a:pt x="1097" y="338"/>
                  </a:lnTo>
                  <a:lnTo>
                    <a:pt x="1139" y="549"/>
                  </a:lnTo>
                  <a:lnTo>
                    <a:pt x="1308" y="760"/>
                  </a:lnTo>
                  <a:lnTo>
                    <a:pt x="1561" y="929"/>
                  </a:lnTo>
                  <a:lnTo>
                    <a:pt x="1941" y="1097"/>
                  </a:lnTo>
                  <a:lnTo>
                    <a:pt x="1941" y="1097"/>
                  </a:lnTo>
                  <a:lnTo>
                    <a:pt x="1561" y="1055"/>
                  </a:lnTo>
                  <a:lnTo>
                    <a:pt x="1266" y="971"/>
                  </a:lnTo>
                  <a:lnTo>
                    <a:pt x="929" y="886"/>
                  </a:lnTo>
                  <a:lnTo>
                    <a:pt x="591" y="802"/>
                  </a:lnTo>
                  <a:lnTo>
                    <a:pt x="591" y="802"/>
                  </a:lnTo>
                  <a:lnTo>
                    <a:pt x="338" y="802"/>
                  </a:lnTo>
                  <a:lnTo>
                    <a:pt x="212" y="844"/>
                  </a:lnTo>
                  <a:lnTo>
                    <a:pt x="85" y="929"/>
                  </a:lnTo>
                  <a:lnTo>
                    <a:pt x="43" y="1055"/>
                  </a:lnTo>
                  <a:lnTo>
                    <a:pt x="43" y="1055"/>
                  </a:lnTo>
                  <a:lnTo>
                    <a:pt x="1" y="1139"/>
                  </a:lnTo>
                  <a:lnTo>
                    <a:pt x="43" y="1308"/>
                  </a:lnTo>
                  <a:lnTo>
                    <a:pt x="85" y="1435"/>
                  </a:lnTo>
                  <a:lnTo>
                    <a:pt x="212" y="1561"/>
                  </a:lnTo>
                  <a:lnTo>
                    <a:pt x="212" y="1561"/>
                  </a:lnTo>
                  <a:lnTo>
                    <a:pt x="507" y="1772"/>
                  </a:lnTo>
                  <a:lnTo>
                    <a:pt x="844" y="1898"/>
                  </a:lnTo>
                  <a:lnTo>
                    <a:pt x="1308" y="1983"/>
                  </a:lnTo>
                  <a:lnTo>
                    <a:pt x="1898" y="2067"/>
                  </a:lnTo>
                  <a:lnTo>
                    <a:pt x="1898" y="2067"/>
                  </a:lnTo>
                  <a:lnTo>
                    <a:pt x="1688" y="2109"/>
                  </a:lnTo>
                  <a:lnTo>
                    <a:pt x="1435" y="2151"/>
                  </a:lnTo>
                  <a:lnTo>
                    <a:pt x="1308" y="2236"/>
                  </a:lnTo>
                  <a:lnTo>
                    <a:pt x="1224" y="2278"/>
                  </a:lnTo>
                  <a:lnTo>
                    <a:pt x="1139" y="2404"/>
                  </a:lnTo>
                  <a:lnTo>
                    <a:pt x="1139" y="2531"/>
                  </a:lnTo>
                  <a:lnTo>
                    <a:pt x="1139" y="2531"/>
                  </a:lnTo>
                  <a:lnTo>
                    <a:pt x="1224" y="2657"/>
                  </a:lnTo>
                  <a:lnTo>
                    <a:pt x="1350" y="2699"/>
                  </a:lnTo>
                  <a:lnTo>
                    <a:pt x="1519" y="2742"/>
                  </a:lnTo>
                  <a:lnTo>
                    <a:pt x="1772" y="2742"/>
                  </a:lnTo>
                  <a:lnTo>
                    <a:pt x="2236" y="2699"/>
                  </a:lnTo>
                  <a:lnTo>
                    <a:pt x="2657" y="2531"/>
                  </a:lnTo>
                  <a:lnTo>
                    <a:pt x="2657" y="2531"/>
                  </a:lnTo>
                  <a:lnTo>
                    <a:pt x="3332" y="2236"/>
                  </a:lnTo>
                  <a:lnTo>
                    <a:pt x="3669" y="2067"/>
                  </a:lnTo>
                  <a:lnTo>
                    <a:pt x="3964" y="1856"/>
                  </a:lnTo>
                  <a:lnTo>
                    <a:pt x="3964" y="1856"/>
                  </a:lnTo>
                  <a:lnTo>
                    <a:pt x="4260" y="1603"/>
                  </a:lnTo>
                  <a:lnTo>
                    <a:pt x="4597" y="1392"/>
                  </a:lnTo>
                  <a:lnTo>
                    <a:pt x="4976" y="1224"/>
                  </a:lnTo>
                  <a:lnTo>
                    <a:pt x="5356" y="11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357225" y="2190225"/>
              <a:ext cx="104375" cy="104400"/>
            </a:xfrm>
            <a:custGeom>
              <a:avLst/>
              <a:gdLst/>
              <a:ahLst/>
              <a:cxnLst/>
              <a:rect l="l" t="t" r="r" b="b"/>
              <a:pathLst>
                <a:path w="4175" h="4176" extrusionOk="0">
                  <a:moveTo>
                    <a:pt x="1772" y="1"/>
                  </a:moveTo>
                  <a:lnTo>
                    <a:pt x="1392" y="127"/>
                  </a:lnTo>
                  <a:lnTo>
                    <a:pt x="1013" y="296"/>
                  </a:lnTo>
                  <a:lnTo>
                    <a:pt x="675" y="549"/>
                  </a:lnTo>
                  <a:lnTo>
                    <a:pt x="422" y="844"/>
                  </a:lnTo>
                  <a:lnTo>
                    <a:pt x="211" y="1182"/>
                  </a:lnTo>
                  <a:lnTo>
                    <a:pt x="43" y="1561"/>
                  </a:lnTo>
                  <a:lnTo>
                    <a:pt x="1" y="1940"/>
                  </a:lnTo>
                  <a:lnTo>
                    <a:pt x="1" y="2362"/>
                  </a:lnTo>
                  <a:lnTo>
                    <a:pt x="127" y="2784"/>
                  </a:lnTo>
                  <a:lnTo>
                    <a:pt x="296" y="3163"/>
                  </a:lnTo>
                  <a:lnTo>
                    <a:pt x="549" y="3501"/>
                  </a:lnTo>
                  <a:lnTo>
                    <a:pt x="844" y="3754"/>
                  </a:lnTo>
                  <a:lnTo>
                    <a:pt x="1181" y="3964"/>
                  </a:lnTo>
                  <a:lnTo>
                    <a:pt x="1561" y="4133"/>
                  </a:lnTo>
                  <a:lnTo>
                    <a:pt x="1940" y="4175"/>
                  </a:lnTo>
                  <a:lnTo>
                    <a:pt x="2404" y="4175"/>
                  </a:lnTo>
                  <a:lnTo>
                    <a:pt x="2783" y="4049"/>
                  </a:lnTo>
                  <a:lnTo>
                    <a:pt x="3163" y="3880"/>
                  </a:lnTo>
                  <a:lnTo>
                    <a:pt x="3500" y="3627"/>
                  </a:lnTo>
                  <a:lnTo>
                    <a:pt x="3753" y="3332"/>
                  </a:lnTo>
                  <a:lnTo>
                    <a:pt x="3964" y="2995"/>
                  </a:lnTo>
                  <a:lnTo>
                    <a:pt x="4133" y="2615"/>
                  </a:lnTo>
                  <a:lnTo>
                    <a:pt x="4175" y="2193"/>
                  </a:lnTo>
                  <a:lnTo>
                    <a:pt x="4175" y="1772"/>
                  </a:lnTo>
                  <a:lnTo>
                    <a:pt x="4048" y="1392"/>
                  </a:lnTo>
                  <a:lnTo>
                    <a:pt x="3880" y="1013"/>
                  </a:lnTo>
                  <a:lnTo>
                    <a:pt x="3627" y="676"/>
                  </a:lnTo>
                  <a:lnTo>
                    <a:pt x="3332" y="423"/>
                  </a:lnTo>
                  <a:lnTo>
                    <a:pt x="2994" y="212"/>
                  </a:lnTo>
                  <a:lnTo>
                    <a:pt x="2615" y="43"/>
                  </a:lnTo>
                  <a:lnTo>
                    <a:pt x="2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387800" y="2197625"/>
              <a:ext cx="56950" cy="56925"/>
            </a:xfrm>
            <a:custGeom>
              <a:avLst/>
              <a:gdLst/>
              <a:ahLst/>
              <a:cxnLst/>
              <a:rect l="l" t="t" r="r" b="b"/>
              <a:pathLst>
                <a:path w="2278" h="2277" extrusionOk="0">
                  <a:moveTo>
                    <a:pt x="970" y="0"/>
                  </a:moveTo>
                  <a:lnTo>
                    <a:pt x="759" y="42"/>
                  </a:lnTo>
                  <a:lnTo>
                    <a:pt x="549" y="169"/>
                  </a:lnTo>
                  <a:lnTo>
                    <a:pt x="380" y="295"/>
                  </a:lnTo>
                  <a:lnTo>
                    <a:pt x="211" y="464"/>
                  </a:lnTo>
                  <a:lnTo>
                    <a:pt x="85" y="633"/>
                  </a:lnTo>
                  <a:lnTo>
                    <a:pt x="43" y="843"/>
                  </a:lnTo>
                  <a:lnTo>
                    <a:pt x="0" y="1054"/>
                  </a:lnTo>
                  <a:lnTo>
                    <a:pt x="0" y="1307"/>
                  </a:lnTo>
                  <a:lnTo>
                    <a:pt x="43" y="1518"/>
                  </a:lnTo>
                  <a:lnTo>
                    <a:pt x="169" y="1729"/>
                  </a:lnTo>
                  <a:lnTo>
                    <a:pt x="296" y="1940"/>
                  </a:lnTo>
                  <a:lnTo>
                    <a:pt x="464" y="2066"/>
                  </a:lnTo>
                  <a:lnTo>
                    <a:pt x="633" y="2193"/>
                  </a:lnTo>
                  <a:lnTo>
                    <a:pt x="844" y="2277"/>
                  </a:lnTo>
                  <a:lnTo>
                    <a:pt x="1307" y="2277"/>
                  </a:lnTo>
                  <a:lnTo>
                    <a:pt x="1518" y="2235"/>
                  </a:lnTo>
                  <a:lnTo>
                    <a:pt x="1729" y="2150"/>
                  </a:lnTo>
                  <a:lnTo>
                    <a:pt x="1898" y="1982"/>
                  </a:lnTo>
                  <a:lnTo>
                    <a:pt x="2066" y="1855"/>
                  </a:lnTo>
                  <a:lnTo>
                    <a:pt x="2193" y="1644"/>
                  </a:lnTo>
                  <a:lnTo>
                    <a:pt x="2277" y="1434"/>
                  </a:lnTo>
                  <a:lnTo>
                    <a:pt x="2277" y="1223"/>
                  </a:lnTo>
                  <a:lnTo>
                    <a:pt x="2277" y="970"/>
                  </a:lnTo>
                  <a:lnTo>
                    <a:pt x="2235" y="759"/>
                  </a:lnTo>
                  <a:lnTo>
                    <a:pt x="2151" y="548"/>
                  </a:lnTo>
                  <a:lnTo>
                    <a:pt x="1982" y="380"/>
                  </a:lnTo>
                  <a:lnTo>
                    <a:pt x="1813" y="211"/>
                  </a:lnTo>
                  <a:lnTo>
                    <a:pt x="1645" y="84"/>
                  </a:lnTo>
                  <a:lnTo>
                    <a:pt x="1434" y="42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407825" y="2217650"/>
              <a:ext cx="16900" cy="16875"/>
            </a:xfrm>
            <a:custGeom>
              <a:avLst/>
              <a:gdLst/>
              <a:ahLst/>
              <a:cxnLst/>
              <a:rect l="l" t="t" r="r" b="b"/>
              <a:pathLst>
                <a:path w="676" h="675" extrusionOk="0">
                  <a:moveTo>
                    <a:pt x="296" y="0"/>
                  </a:moveTo>
                  <a:lnTo>
                    <a:pt x="169" y="42"/>
                  </a:lnTo>
                  <a:lnTo>
                    <a:pt x="43" y="127"/>
                  </a:lnTo>
                  <a:lnTo>
                    <a:pt x="1" y="253"/>
                  </a:lnTo>
                  <a:lnTo>
                    <a:pt x="1" y="380"/>
                  </a:lnTo>
                  <a:lnTo>
                    <a:pt x="43" y="506"/>
                  </a:lnTo>
                  <a:lnTo>
                    <a:pt x="127" y="633"/>
                  </a:lnTo>
                  <a:lnTo>
                    <a:pt x="254" y="675"/>
                  </a:lnTo>
                  <a:lnTo>
                    <a:pt x="380" y="675"/>
                  </a:lnTo>
                  <a:lnTo>
                    <a:pt x="506" y="633"/>
                  </a:lnTo>
                  <a:lnTo>
                    <a:pt x="633" y="548"/>
                  </a:lnTo>
                  <a:lnTo>
                    <a:pt x="675" y="422"/>
                  </a:lnTo>
                  <a:lnTo>
                    <a:pt x="675" y="295"/>
                  </a:lnTo>
                  <a:lnTo>
                    <a:pt x="633" y="169"/>
                  </a:lnTo>
                  <a:lnTo>
                    <a:pt x="549" y="85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700875" y="2190225"/>
              <a:ext cx="104375" cy="104400"/>
            </a:xfrm>
            <a:custGeom>
              <a:avLst/>
              <a:gdLst/>
              <a:ahLst/>
              <a:cxnLst/>
              <a:rect l="l" t="t" r="r" b="b"/>
              <a:pathLst>
                <a:path w="4175" h="4176" extrusionOk="0">
                  <a:moveTo>
                    <a:pt x="1982" y="1"/>
                  </a:moveTo>
                  <a:lnTo>
                    <a:pt x="1560" y="43"/>
                  </a:lnTo>
                  <a:lnTo>
                    <a:pt x="1181" y="212"/>
                  </a:lnTo>
                  <a:lnTo>
                    <a:pt x="844" y="423"/>
                  </a:lnTo>
                  <a:lnTo>
                    <a:pt x="548" y="676"/>
                  </a:lnTo>
                  <a:lnTo>
                    <a:pt x="295" y="1013"/>
                  </a:lnTo>
                  <a:lnTo>
                    <a:pt x="127" y="1392"/>
                  </a:lnTo>
                  <a:lnTo>
                    <a:pt x="42" y="1772"/>
                  </a:lnTo>
                  <a:lnTo>
                    <a:pt x="0" y="2193"/>
                  </a:lnTo>
                  <a:lnTo>
                    <a:pt x="85" y="2615"/>
                  </a:lnTo>
                  <a:lnTo>
                    <a:pt x="211" y="2995"/>
                  </a:lnTo>
                  <a:lnTo>
                    <a:pt x="422" y="3332"/>
                  </a:lnTo>
                  <a:lnTo>
                    <a:pt x="675" y="3627"/>
                  </a:lnTo>
                  <a:lnTo>
                    <a:pt x="1012" y="3880"/>
                  </a:lnTo>
                  <a:lnTo>
                    <a:pt x="1392" y="4049"/>
                  </a:lnTo>
                  <a:lnTo>
                    <a:pt x="1813" y="4175"/>
                  </a:lnTo>
                  <a:lnTo>
                    <a:pt x="2235" y="4175"/>
                  </a:lnTo>
                  <a:lnTo>
                    <a:pt x="2615" y="4133"/>
                  </a:lnTo>
                  <a:lnTo>
                    <a:pt x="2994" y="3964"/>
                  </a:lnTo>
                  <a:lnTo>
                    <a:pt x="3373" y="3754"/>
                  </a:lnTo>
                  <a:lnTo>
                    <a:pt x="3669" y="3501"/>
                  </a:lnTo>
                  <a:lnTo>
                    <a:pt x="3879" y="3163"/>
                  </a:lnTo>
                  <a:lnTo>
                    <a:pt x="4090" y="2784"/>
                  </a:lnTo>
                  <a:lnTo>
                    <a:pt x="4175" y="2362"/>
                  </a:lnTo>
                  <a:lnTo>
                    <a:pt x="4175" y="1940"/>
                  </a:lnTo>
                  <a:lnTo>
                    <a:pt x="4132" y="1561"/>
                  </a:lnTo>
                  <a:lnTo>
                    <a:pt x="4006" y="1182"/>
                  </a:lnTo>
                  <a:lnTo>
                    <a:pt x="3795" y="844"/>
                  </a:lnTo>
                  <a:lnTo>
                    <a:pt x="3500" y="549"/>
                  </a:lnTo>
                  <a:lnTo>
                    <a:pt x="3163" y="296"/>
                  </a:lnTo>
                  <a:lnTo>
                    <a:pt x="2825" y="127"/>
                  </a:lnTo>
                  <a:lnTo>
                    <a:pt x="2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717725" y="2197625"/>
              <a:ext cx="58000" cy="56925"/>
            </a:xfrm>
            <a:custGeom>
              <a:avLst/>
              <a:gdLst/>
              <a:ahLst/>
              <a:cxnLst/>
              <a:rect l="l" t="t" r="r" b="b"/>
              <a:pathLst>
                <a:path w="2320" h="2277" extrusionOk="0">
                  <a:moveTo>
                    <a:pt x="1097" y="0"/>
                  </a:moveTo>
                  <a:lnTo>
                    <a:pt x="844" y="42"/>
                  </a:lnTo>
                  <a:lnTo>
                    <a:pt x="633" y="84"/>
                  </a:lnTo>
                  <a:lnTo>
                    <a:pt x="465" y="211"/>
                  </a:lnTo>
                  <a:lnTo>
                    <a:pt x="296" y="380"/>
                  </a:lnTo>
                  <a:lnTo>
                    <a:pt x="170" y="548"/>
                  </a:lnTo>
                  <a:lnTo>
                    <a:pt x="43" y="759"/>
                  </a:lnTo>
                  <a:lnTo>
                    <a:pt x="1" y="970"/>
                  </a:lnTo>
                  <a:lnTo>
                    <a:pt x="1" y="1223"/>
                  </a:lnTo>
                  <a:lnTo>
                    <a:pt x="43" y="1434"/>
                  </a:lnTo>
                  <a:lnTo>
                    <a:pt x="127" y="1644"/>
                  </a:lnTo>
                  <a:lnTo>
                    <a:pt x="212" y="1855"/>
                  </a:lnTo>
                  <a:lnTo>
                    <a:pt x="380" y="1982"/>
                  </a:lnTo>
                  <a:lnTo>
                    <a:pt x="549" y="2150"/>
                  </a:lnTo>
                  <a:lnTo>
                    <a:pt x="760" y="2235"/>
                  </a:lnTo>
                  <a:lnTo>
                    <a:pt x="971" y="2277"/>
                  </a:lnTo>
                  <a:lnTo>
                    <a:pt x="1435" y="2277"/>
                  </a:lnTo>
                  <a:lnTo>
                    <a:pt x="1645" y="2193"/>
                  </a:lnTo>
                  <a:lnTo>
                    <a:pt x="1856" y="2066"/>
                  </a:lnTo>
                  <a:lnTo>
                    <a:pt x="2025" y="1940"/>
                  </a:lnTo>
                  <a:lnTo>
                    <a:pt x="2151" y="1729"/>
                  </a:lnTo>
                  <a:lnTo>
                    <a:pt x="2236" y="1518"/>
                  </a:lnTo>
                  <a:lnTo>
                    <a:pt x="2278" y="1307"/>
                  </a:lnTo>
                  <a:lnTo>
                    <a:pt x="2320" y="1054"/>
                  </a:lnTo>
                  <a:lnTo>
                    <a:pt x="2278" y="843"/>
                  </a:lnTo>
                  <a:lnTo>
                    <a:pt x="2193" y="633"/>
                  </a:lnTo>
                  <a:lnTo>
                    <a:pt x="2067" y="464"/>
                  </a:lnTo>
                  <a:lnTo>
                    <a:pt x="1941" y="295"/>
                  </a:lnTo>
                  <a:lnTo>
                    <a:pt x="1730" y="169"/>
                  </a:lnTo>
                  <a:lnTo>
                    <a:pt x="1561" y="42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737775" y="2217650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53" y="0"/>
                  </a:moveTo>
                  <a:lnTo>
                    <a:pt x="127" y="85"/>
                  </a:lnTo>
                  <a:lnTo>
                    <a:pt x="42" y="169"/>
                  </a:lnTo>
                  <a:lnTo>
                    <a:pt x="0" y="295"/>
                  </a:lnTo>
                  <a:lnTo>
                    <a:pt x="0" y="422"/>
                  </a:lnTo>
                  <a:lnTo>
                    <a:pt x="84" y="548"/>
                  </a:lnTo>
                  <a:lnTo>
                    <a:pt x="169" y="633"/>
                  </a:lnTo>
                  <a:lnTo>
                    <a:pt x="295" y="675"/>
                  </a:lnTo>
                  <a:lnTo>
                    <a:pt x="422" y="675"/>
                  </a:lnTo>
                  <a:lnTo>
                    <a:pt x="548" y="633"/>
                  </a:lnTo>
                  <a:lnTo>
                    <a:pt x="633" y="506"/>
                  </a:lnTo>
                  <a:lnTo>
                    <a:pt x="675" y="380"/>
                  </a:lnTo>
                  <a:lnTo>
                    <a:pt x="675" y="253"/>
                  </a:lnTo>
                  <a:lnTo>
                    <a:pt x="633" y="127"/>
                  </a:lnTo>
                  <a:lnTo>
                    <a:pt x="548" y="4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378300" y="2153350"/>
              <a:ext cx="86475" cy="58000"/>
            </a:xfrm>
            <a:custGeom>
              <a:avLst/>
              <a:gdLst/>
              <a:ahLst/>
              <a:cxnLst/>
              <a:rect l="l" t="t" r="r" b="b"/>
              <a:pathLst>
                <a:path w="3459" h="2320" extrusionOk="0">
                  <a:moveTo>
                    <a:pt x="254" y="0"/>
                  </a:moveTo>
                  <a:lnTo>
                    <a:pt x="170" y="42"/>
                  </a:lnTo>
                  <a:lnTo>
                    <a:pt x="85" y="127"/>
                  </a:lnTo>
                  <a:lnTo>
                    <a:pt x="43" y="211"/>
                  </a:lnTo>
                  <a:lnTo>
                    <a:pt x="1" y="295"/>
                  </a:lnTo>
                  <a:lnTo>
                    <a:pt x="1" y="422"/>
                  </a:lnTo>
                  <a:lnTo>
                    <a:pt x="43" y="590"/>
                  </a:lnTo>
                  <a:lnTo>
                    <a:pt x="127" y="801"/>
                  </a:lnTo>
                  <a:lnTo>
                    <a:pt x="380" y="1181"/>
                  </a:lnTo>
                  <a:lnTo>
                    <a:pt x="718" y="1560"/>
                  </a:lnTo>
                  <a:lnTo>
                    <a:pt x="1097" y="1898"/>
                  </a:lnTo>
                  <a:lnTo>
                    <a:pt x="1519" y="2108"/>
                  </a:lnTo>
                  <a:lnTo>
                    <a:pt x="1983" y="2277"/>
                  </a:lnTo>
                  <a:lnTo>
                    <a:pt x="2193" y="2319"/>
                  </a:lnTo>
                  <a:lnTo>
                    <a:pt x="2615" y="2319"/>
                  </a:lnTo>
                  <a:lnTo>
                    <a:pt x="2826" y="2277"/>
                  </a:lnTo>
                  <a:lnTo>
                    <a:pt x="2952" y="2193"/>
                  </a:lnTo>
                  <a:lnTo>
                    <a:pt x="2995" y="2151"/>
                  </a:lnTo>
                  <a:lnTo>
                    <a:pt x="3205" y="2024"/>
                  </a:lnTo>
                  <a:lnTo>
                    <a:pt x="3332" y="1813"/>
                  </a:lnTo>
                  <a:lnTo>
                    <a:pt x="3416" y="1645"/>
                  </a:lnTo>
                  <a:lnTo>
                    <a:pt x="3458" y="1434"/>
                  </a:lnTo>
                  <a:lnTo>
                    <a:pt x="3416" y="1223"/>
                  </a:lnTo>
                  <a:lnTo>
                    <a:pt x="3374" y="1054"/>
                  </a:lnTo>
                  <a:lnTo>
                    <a:pt x="3248" y="928"/>
                  </a:lnTo>
                  <a:lnTo>
                    <a:pt x="3037" y="843"/>
                  </a:lnTo>
                  <a:lnTo>
                    <a:pt x="2952" y="843"/>
                  </a:lnTo>
                  <a:lnTo>
                    <a:pt x="2826" y="886"/>
                  </a:lnTo>
                  <a:lnTo>
                    <a:pt x="2657" y="970"/>
                  </a:lnTo>
                  <a:lnTo>
                    <a:pt x="2446" y="1181"/>
                  </a:lnTo>
                  <a:lnTo>
                    <a:pt x="2320" y="1392"/>
                  </a:lnTo>
                  <a:lnTo>
                    <a:pt x="2278" y="1392"/>
                  </a:lnTo>
                  <a:lnTo>
                    <a:pt x="2362" y="1223"/>
                  </a:lnTo>
                  <a:lnTo>
                    <a:pt x="2362" y="1012"/>
                  </a:lnTo>
                  <a:lnTo>
                    <a:pt x="2362" y="801"/>
                  </a:lnTo>
                  <a:lnTo>
                    <a:pt x="2320" y="633"/>
                  </a:lnTo>
                  <a:lnTo>
                    <a:pt x="2236" y="464"/>
                  </a:lnTo>
                  <a:lnTo>
                    <a:pt x="2193" y="380"/>
                  </a:lnTo>
                  <a:lnTo>
                    <a:pt x="2109" y="380"/>
                  </a:lnTo>
                  <a:lnTo>
                    <a:pt x="2025" y="422"/>
                  </a:lnTo>
                  <a:lnTo>
                    <a:pt x="1940" y="506"/>
                  </a:lnTo>
                  <a:lnTo>
                    <a:pt x="1814" y="717"/>
                  </a:lnTo>
                  <a:lnTo>
                    <a:pt x="1645" y="1181"/>
                  </a:lnTo>
                  <a:lnTo>
                    <a:pt x="1645" y="843"/>
                  </a:lnTo>
                  <a:lnTo>
                    <a:pt x="1603" y="506"/>
                  </a:lnTo>
                  <a:lnTo>
                    <a:pt x="1561" y="337"/>
                  </a:lnTo>
                  <a:lnTo>
                    <a:pt x="1477" y="211"/>
                  </a:lnTo>
                  <a:lnTo>
                    <a:pt x="1392" y="169"/>
                  </a:lnTo>
                  <a:lnTo>
                    <a:pt x="1308" y="127"/>
                  </a:lnTo>
                  <a:lnTo>
                    <a:pt x="1224" y="169"/>
                  </a:lnTo>
                  <a:lnTo>
                    <a:pt x="1182" y="211"/>
                  </a:lnTo>
                  <a:lnTo>
                    <a:pt x="1139" y="380"/>
                  </a:lnTo>
                  <a:lnTo>
                    <a:pt x="1139" y="548"/>
                  </a:lnTo>
                  <a:lnTo>
                    <a:pt x="1139" y="759"/>
                  </a:lnTo>
                  <a:lnTo>
                    <a:pt x="549" y="8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691375" y="2153350"/>
              <a:ext cx="85425" cy="58000"/>
            </a:xfrm>
            <a:custGeom>
              <a:avLst/>
              <a:gdLst/>
              <a:ahLst/>
              <a:cxnLst/>
              <a:rect l="l" t="t" r="r" b="b"/>
              <a:pathLst>
                <a:path w="3417" h="2320" extrusionOk="0">
                  <a:moveTo>
                    <a:pt x="2952" y="0"/>
                  </a:moveTo>
                  <a:lnTo>
                    <a:pt x="2868" y="85"/>
                  </a:lnTo>
                  <a:lnTo>
                    <a:pt x="2278" y="759"/>
                  </a:lnTo>
                  <a:lnTo>
                    <a:pt x="2320" y="548"/>
                  </a:lnTo>
                  <a:lnTo>
                    <a:pt x="2278" y="380"/>
                  </a:lnTo>
                  <a:lnTo>
                    <a:pt x="2236" y="211"/>
                  </a:lnTo>
                  <a:lnTo>
                    <a:pt x="2193" y="169"/>
                  </a:lnTo>
                  <a:lnTo>
                    <a:pt x="2109" y="127"/>
                  </a:lnTo>
                  <a:lnTo>
                    <a:pt x="2025" y="169"/>
                  </a:lnTo>
                  <a:lnTo>
                    <a:pt x="1940" y="211"/>
                  </a:lnTo>
                  <a:lnTo>
                    <a:pt x="1898" y="337"/>
                  </a:lnTo>
                  <a:lnTo>
                    <a:pt x="1814" y="506"/>
                  </a:lnTo>
                  <a:lnTo>
                    <a:pt x="1772" y="843"/>
                  </a:lnTo>
                  <a:lnTo>
                    <a:pt x="1772" y="1181"/>
                  </a:lnTo>
                  <a:lnTo>
                    <a:pt x="1603" y="717"/>
                  </a:lnTo>
                  <a:lnTo>
                    <a:pt x="1477" y="506"/>
                  </a:lnTo>
                  <a:lnTo>
                    <a:pt x="1392" y="422"/>
                  </a:lnTo>
                  <a:lnTo>
                    <a:pt x="1308" y="380"/>
                  </a:lnTo>
                  <a:lnTo>
                    <a:pt x="1224" y="380"/>
                  </a:lnTo>
                  <a:lnTo>
                    <a:pt x="1181" y="464"/>
                  </a:lnTo>
                  <a:lnTo>
                    <a:pt x="1097" y="633"/>
                  </a:lnTo>
                  <a:lnTo>
                    <a:pt x="1055" y="801"/>
                  </a:lnTo>
                  <a:lnTo>
                    <a:pt x="1055" y="1012"/>
                  </a:lnTo>
                  <a:lnTo>
                    <a:pt x="1097" y="1223"/>
                  </a:lnTo>
                  <a:lnTo>
                    <a:pt x="1139" y="1392"/>
                  </a:lnTo>
                  <a:lnTo>
                    <a:pt x="1097" y="1392"/>
                  </a:lnTo>
                  <a:lnTo>
                    <a:pt x="971" y="1181"/>
                  </a:lnTo>
                  <a:lnTo>
                    <a:pt x="802" y="970"/>
                  </a:lnTo>
                  <a:lnTo>
                    <a:pt x="591" y="886"/>
                  </a:lnTo>
                  <a:lnTo>
                    <a:pt x="465" y="843"/>
                  </a:lnTo>
                  <a:lnTo>
                    <a:pt x="380" y="843"/>
                  </a:lnTo>
                  <a:lnTo>
                    <a:pt x="169" y="928"/>
                  </a:lnTo>
                  <a:lnTo>
                    <a:pt x="85" y="1054"/>
                  </a:lnTo>
                  <a:lnTo>
                    <a:pt x="1" y="1223"/>
                  </a:lnTo>
                  <a:lnTo>
                    <a:pt x="1" y="1434"/>
                  </a:lnTo>
                  <a:lnTo>
                    <a:pt x="1" y="1645"/>
                  </a:lnTo>
                  <a:lnTo>
                    <a:pt x="85" y="1813"/>
                  </a:lnTo>
                  <a:lnTo>
                    <a:pt x="254" y="2024"/>
                  </a:lnTo>
                  <a:lnTo>
                    <a:pt x="422" y="2151"/>
                  </a:lnTo>
                  <a:lnTo>
                    <a:pt x="465" y="2193"/>
                  </a:lnTo>
                  <a:lnTo>
                    <a:pt x="591" y="2277"/>
                  </a:lnTo>
                  <a:lnTo>
                    <a:pt x="802" y="2319"/>
                  </a:lnTo>
                  <a:lnTo>
                    <a:pt x="1224" y="2319"/>
                  </a:lnTo>
                  <a:lnTo>
                    <a:pt x="1477" y="2277"/>
                  </a:lnTo>
                  <a:lnTo>
                    <a:pt x="1898" y="2108"/>
                  </a:lnTo>
                  <a:lnTo>
                    <a:pt x="2320" y="1898"/>
                  </a:lnTo>
                  <a:lnTo>
                    <a:pt x="2742" y="1560"/>
                  </a:lnTo>
                  <a:lnTo>
                    <a:pt x="3037" y="1181"/>
                  </a:lnTo>
                  <a:lnTo>
                    <a:pt x="3290" y="801"/>
                  </a:lnTo>
                  <a:lnTo>
                    <a:pt x="3374" y="590"/>
                  </a:lnTo>
                  <a:lnTo>
                    <a:pt x="3416" y="422"/>
                  </a:lnTo>
                  <a:lnTo>
                    <a:pt x="3416" y="295"/>
                  </a:lnTo>
                  <a:lnTo>
                    <a:pt x="3374" y="211"/>
                  </a:lnTo>
                  <a:lnTo>
                    <a:pt x="3332" y="127"/>
                  </a:lnTo>
                  <a:lnTo>
                    <a:pt x="3247" y="42"/>
                  </a:lnTo>
                  <a:lnTo>
                    <a:pt x="3163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361450" y="2443225"/>
              <a:ext cx="4225" cy="37975"/>
            </a:xfrm>
            <a:custGeom>
              <a:avLst/>
              <a:gdLst/>
              <a:ahLst/>
              <a:cxnLst/>
              <a:rect l="l" t="t" r="r" b="b"/>
              <a:pathLst>
                <a:path w="169" h="1519" extrusionOk="0">
                  <a:moveTo>
                    <a:pt x="42" y="0"/>
                  </a:moveTo>
                  <a:lnTo>
                    <a:pt x="42" y="43"/>
                  </a:lnTo>
                  <a:lnTo>
                    <a:pt x="0" y="759"/>
                  </a:lnTo>
                  <a:lnTo>
                    <a:pt x="0" y="1097"/>
                  </a:lnTo>
                  <a:lnTo>
                    <a:pt x="0" y="1265"/>
                  </a:lnTo>
                  <a:lnTo>
                    <a:pt x="0" y="1476"/>
                  </a:lnTo>
                  <a:lnTo>
                    <a:pt x="42" y="1518"/>
                  </a:lnTo>
                  <a:lnTo>
                    <a:pt x="127" y="1518"/>
                  </a:lnTo>
                  <a:lnTo>
                    <a:pt x="169" y="1476"/>
                  </a:lnTo>
                  <a:lnTo>
                    <a:pt x="169" y="1265"/>
                  </a:lnTo>
                  <a:lnTo>
                    <a:pt x="169" y="1097"/>
                  </a:lnTo>
                  <a:lnTo>
                    <a:pt x="169" y="759"/>
                  </a:lnTo>
                  <a:lnTo>
                    <a:pt x="127" y="4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361450" y="2443225"/>
              <a:ext cx="4225" cy="37975"/>
            </a:xfrm>
            <a:custGeom>
              <a:avLst/>
              <a:gdLst/>
              <a:ahLst/>
              <a:cxnLst/>
              <a:rect l="l" t="t" r="r" b="b"/>
              <a:pathLst>
                <a:path w="169" h="1519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2" y="0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759"/>
                  </a:lnTo>
                  <a:lnTo>
                    <a:pt x="0" y="759"/>
                  </a:lnTo>
                  <a:lnTo>
                    <a:pt x="0" y="1097"/>
                  </a:lnTo>
                  <a:lnTo>
                    <a:pt x="0" y="1097"/>
                  </a:lnTo>
                  <a:lnTo>
                    <a:pt x="0" y="1265"/>
                  </a:lnTo>
                  <a:lnTo>
                    <a:pt x="0" y="1476"/>
                  </a:lnTo>
                  <a:lnTo>
                    <a:pt x="0" y="1476"/>
                  </a:lnTo>
                  <a:lnTo>
                    <a:pt x="42" y="1518"/>
                  </a:lnTo>
                  <a:lnTo>
                    <a:pt x="85" y="1518"/>
                  </a:lnTo>
                  <a:lnTo>
                    <a:pt x="85" y="1518"/>
                  </a:lnTo>
                  <a:lnTo>
                    <a:pt x="127" y="1518"/>
                  </a:lnTo>
                  <a:lnTo>
                    <a:pt x="169" y="1476"/>
                  </a:lnTo>
                  <a:lnTo>
                    <a:pt x="169" y="1476"/>
                  </a:lnTo>
                  <a:lnTo>
                    <a:pt x="169" y="1265"/>
                  </a:lnTo>
                  <a:lnTo>
                    <a:pt x="169" y="1097"/>
                  </a:lnTo>
                  <a:lnTo>
                    <a:pt x="169" y="1097"/>
                  </a:lnTo>
                  <a:lnTo>
                    <a:pt x="169" y="759"/>
                  </a:lnTo>
                  <a:lnTo>
                    <a:pt x="169" y="759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385700" y="2478000"/>
              <a:ext cx="4225" cy="27450"/>
            </a:xfrm>
            <a:custGeom>
              <a:avLst/>
              <a:gdLst/>
              <a:ahLst/>
              <a:cxnLst/>
              <a:rect l="l" t="t" r="r" b="b"/>
              <a:pathLst>
                <a:path w="169" h="1098" extrusionOk="0">
                  <a:moveTo>
                    <a:pt x="42" y="1"/>
                  </a:moveTo>
                  <a:lnTo>
                    <a:pt x="42" y="43"/>
                  </a:lnTo>
                  <a:lnTo>
                    <a:pt x="0" y="591"/>
                  </a:lnTo>
                  <a:lnTo>
                    <a:pt x="0" y="844"/>
                  </a:lnTo>
                  <a:lnTo>
                    <a:pt x="42" y="1097"/>
                  </a:lnTo>
                  <a:lnTo>
                    <a:pt x="84" y="1097"/>
                  </a:lnTo>
                  <a:lnTo>
                    <a:pt x="127" y="844"/>
                  </a:lnTo>
                  <a:lnTo>
                    <a:pt x="169" y="591"/>
                  </a:lnTo>
                  <a:lnTo>
                    <a:pt x="127" y="4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385700" y="2478000"/>
              <a:ext cx="4225" cy="27450"/>
            </a:xfrm>
            <a:custGeom>
              <a:avLst/>
              <a:gdLst/>
              <a:ahLst/>
              <a:cxnLst/>
              <a:rect l="l" t="t" r="r" b="b"/>
              <a:pathLst>
                <a:path w="169" h="1098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0" y="844"/>
                  </a:lnTo>
                  <a:lnTo>
                    <a:pt x="42" y="1097"/>
                  </a:lnTo>
                  <a:lnTo>
                    <a:pt x="42" y="1097"/>
                  </a:lnTo>
                  <a:lnTo>
                    <a:pt x="84" y="1097"/>
                  </a:lnTo>
                  <a:lnTo>
                    <a:pt x="84" y="1097"/>
                  </a:lnTo>
                  <a:lnTo>
                    <a:pt x="84" y="1097"/>
                  </a:lnTo>
                  <a:lnTo>
                    <a:pt x="84" y="1097"/>
                  </a:lnTo>
                  <a:lnTo>
                    <a:pt x="127" y="844"/>
                  </a:lnTo>
                  <a:lnTo>
                    <a:pt x="169" y="591"/>
                  </a:lnTo>
                  <a:lnTo>
                    <a:pt x="169" y="591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4" y="1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361450" y="2515950"/>
              <a:ext cx="4225" cy="13725"/>
            </a:xfrm>
            <a:custGeom>
              <a:avLst/>
              <a:gdLst/>
              <a:ahLst/>
              <a:cxnLst/>
              <a:rect l="l" t="t" r="r" b="b"/>
              <a:pathLst>
                <a:path w="169" h="549" extrusionOk="0">
                  <a:moveTo>
                    <a:pt x="85" y="1"/>
                  </a:moveTo>
                  <a:lnTo>
                    <a:pt x="42" y="43"/>
                  </a:lnTo>
                  <a:lnTo>
                    <a:pt x="0" y="212"/>
                  </a:lnTo>
                  <a:lnTo>
                    <a:pt x="0" y="296"/>
                  </a:lnTo>
                  <a:lnTo>
                    <a:pt x="0" y="422"/>
                  </a:lnTo>
                  <a:lnTo>
                    <a:pt x="42" y="549"/>
                  </a:lnTo>
                  <a:lnTo>
                    <a:pt x="127" y="549"/>
                  </a:lnTo>
                  <a:lnTo>
                    <a:pt x="169" y="422"/>
                  </a:lnTo>
                  <a:lnTo>
                    <a:pt x="169" y="296"/>
                  </a:lnTo>
                  <a:lnTo>
                    <a:pt x="169" y="212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361450" y="2515950"/>
              <a:ext cx="4225" cy="13725"/>
            </a:xfrm>
            <a:custGeom>
              <a:avLst/>
              <a:gdLst/>
              <a:ahLst/>
              <a:cxnLst/>
              <a:rect l="l" t="t" r="r" b="b"/>
              <a:pathLst>
                <a:path w="169" h="549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42" y="549"/>
                  </a:lnTo>
                  <a:lnTo>
                    <a:pt x="42" y="549"/>
                  </a:lnTo>
                  <a:lnTo>
                    <a:pt x="85" y="549"/>
                  </a:lnTo>
                  <a:lnTo>
                    <a:pt x="85" y="549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169" y="422"/>
                  </a:lnTo>
                  <a:lnTo>
                    <a:pt x="169" y="422"/>
                  </a:lnTo>
                  <a:lnTo>
                    <a:pt x="169" y="296"/>
                  </a:lnTo>
                  <a:lnTo>
                    <a:pt x="169" y="296"/>
                  </a:lnTo>
                  <a:lnTo>
                    <a:pt x="169" y="212"/>
                  </a:lnTo>
                  <a:lnTo>
                    <a:pt x="169" y="212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726175" y="2403175"/>
              <a:ext cx="4225" cy="22150"/>
            </a:xfrm>
            <a:custGeom>
              <a:avLst/>
              <a:gdLst/>
              <a:ahLst/>
              <a:cxnLst/>
              <a:rect l="l" t="t" r="r" b="b"/>
              <a:pathLst>
                <a:path w="169" h="886" extrusionOk="0">
                  <a:moveTo>
                    <a:pt x="42" y="0"/>
                  </a:moveTo>
                  <a:lnTo>
                    <a:pt x="42" y="211"/>
                  </a:lnTo>
                  <a:lnTo>
                    <a:pt x="0" y="422"/>
                  </a:lnTo>
                  <a:lnTo>
                    <a:pt x="0" y="633"/>
                  </a:lnTo>
                  <a:lnTo>
                    <a:pt x="0" y="759"/>
                  </a:lnTo>
                  <a:lnTo>
                    <a:pt x="42" y="843"/>
                  </a:lnTo>
                  <a:lnTo>
                    <a:pt x="85" y="886"/>
                  </a:lnTo>
                  <a:lnTo>
                    <a:pt x="127" y="843"/>
                  </a:lnTo>
                  <a:lnTo>
                    <a:pt x="169" y="759"/>
                  </a:lnTo>
                  <a:lnTo>
                    <a:pt x="169" y="675"/>
                  </a:lnTo>
                  <a:lnTo>
                    <a:pt x="169" y="422"/>
                  </a:lnTo>
                  <a:lnTo>
                    <a:pt x="169" y="25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726175" y="2403175"/>
              <a:ext cx="4225" cy="22150"/>
            </a:xfrm>
            <a:custGeom>
              <a:avLst/>
              <a:gdLst/>
              <a:ahLst/>
              <a:cxnLst/>
              <a:rect l="l" t="t" r="r" b="b"/>
              <a:pathLst>
                <a:path w="169" h="886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211"/>
                  </a:lnTo>
                  <a:lnTo>
                    <a:pt x="42" y="211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0" y="759"/>
                  </a:lnTo>
                  <a:lnTo>
                    <a:pt x="42" y="843"/>
                  </a:lnTo>
                  <a:lnTo>
                    <a:pt x="42" y="843"/>
                  </a:lnTo>
                  <a:lnTo>
                    <a:pt x="85" y="886"/>
                  </a:lnTo>
                  <a:lnTo>
                    <a:pt x="85" y="886"/>
                  </a:lnTo>
                  <a:lnTo>
                    <a:pt x="127" y="843"/>
                  </a:lnTo>
                  <a:lnTo>
                    <a:pt x="127" y="843"/>
                  </a:lnTo>
                  <a:lnTo>
                    <a:pt x="169" y="759"/>
                  </a:lnTo>
                  <a:lnTo>
                    <a:pt x="169" y="675"/>
                  </a:lnTo>
                  <a:lnTo>
                    <a:pt x="169" y="675"/>
                  </a:lnTo>
                  <a:lnTo>
                    <a:pt x="169" y="422"/>
                  </a:lnTo>
                  <a:lnTo>
                    <a:pt x="169" y="422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713525" y="2450600"/>
              <a:ext cx="4225" cy="19000"/>
            </a:xfrm>
            <a:custGeom>
              <a:avLst/>
              <a:gdLst/>
              <a:ahLst/>
              <a:cxnLst/>
              <a:rect l="l" t="t" r="r" b="b"/>
              <a:pathLst>
                <a:path w="169" h="760" extrusionOk="0">
                  <a:moveTo>
                    <a:pt x="85" y="1"/>
                  </a:moveTo>
                  <a:lnTo>
                    <a:pt x="42" y="43"/>
                  </a:lnTo>
                  <a:lnTo>
                    <a:pt x="42" y="85"/>
                  </a:lnTo>
                  <a:lnTo>
                    <a:pt x="42" y="127"/>
                  </a:lnTo>
                  <a:lnTo>
                    <a:pt x="0" y="211"/>
                  </a:lnTo>
                  <a:lnTo>
                    <a:pt x="0" y="380"/>
                  </a:lnTo>
                  <a:lnTo>
                    <a:pt x="0" y="549"/>
                  </a:lnTo>
                  <a:lnTo>
                    <a:pt x="0" y="633"/>
                  </a:lnTo>
                  <a:lnTo>
                    <a:pt x="42" y="675"/>
                  </a:lnTo>
                  <a:lnTo>
                    <a:pt x="42" y="717"/>
                  </a:lnTo>
                  <a:lnTo>
                    <a:pt x="85" y="759"/>
                  </a:lnTo>
                  <a:lnTo>
                    <a:pt x="127" y="717"/>
                  </a:lnTo>
                  <a:lnTo>
                    <a:pt x="127" y="675"/>
                  </a:lnTo>
                  <a:lnTo>
                    <a:pt x="127" y="633"/>
                  </a:lnTo>
                  <a:lnTo>
                    <a:pt x="169" y="549"/>
                  </a:lnTo>
                  <a:lnTo>
                    <a:pt x="169" y="380"/>
                  </a:lnTo>
                  <a:lnTo>
                    <a:pt x="127" y="211"/>
                  </a:lnTo>
                  <a:lnTo>
                    <a:pt x="127" y="127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713525" y="2450600"/>
              <a:ext cx="4225" cy="19000"/>
            </a:xfrm>
            <a:custGeom>
              <a:avLst/>
              <a:gdLst/>
              <a:ahLst/>
              <a:cxnLst/>
              <a:rect l="l" t="t" r="r" b="b"/>
              <a:pathLst>
                <a:path w="169" h="760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2" y="127"/>
                  </a:lnTo>
                  <a:lnTo>
                    <a:pt x="42" y="127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0" y="549"/>
                  </a:lnTo>
                  <a:lnTo>
                    <a:pt x="0" y="549"/>
                  </a:lnTo>
                  <a:lnTo>
                    <a:pt x="0" y="633"/>
                  </a:lnTo>
                  <a:lnTo>
                    <a:pt x="42" y="675"/>
                  </a:lnTo>
                  <a:lnTo>
                    <a:pt x="42" y="675"/>
                  </a:lnTo>
                  <a:lnTo>
                    <a:pt x="42" y="717"/>
                  </a:lnTo>
                  <a:lnTo>
                    <a:pt x="42" y="717"/>
                  </a:lnTo>
                  <a:lnTo>
                    <a:pt x="85" y="759"/>
                  </a:lnTo>
                  <a:lnTo>
                    <a:pt x="85" y="759"/>
                  </a:lnTo>
                  <a:lnTo>
                    <a:pt x="127" y="717"/>
                  </a:lnTo>
                  <a:lnTo>
                    <a:pt x="127" y="675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69" y="549"/>
                  </a:lnTo>
                  <a:lnTo>
                    <a:pt x="169" y="549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127" y="127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737775" y="2456925"/>
              <a:ext cx="3175" cy="33750"/>
            </a:xfrm>
            <a:custGeom>
              <a:avLst/>
              <a:gdLst/>
              <a:ahLst/>
              <a:cxnLst/>
              <a:rect l="l" t="t" r="r" b="b"/>
              <a:pathLst>
                <a:path w="127" h="1350" extrusionOk="0">
                  <a:moveTo>
                    <a:pt x="42" y="1"/>
                  </a:moveTo>
                  <a:lnTo>
                    <a:pt x="0" y="675"/>
                  </a:lnTo>
                  <a:lnTo>
                    <a:pt x="0" y="1012"/>
                  </a:lnTo>
                  <a:lnTo>
                    <a:pt x="42" y="1350"/>
                  </a:lnTo>
                  <a:lnTo>
                    <a:pt x="84" y="1350"/>
                  </a:lnTo>
                  <a:lnTo>
                    <a:pt x="127" y="1012"/>
                  </a:lnTo>
                  <a:lnTo>
                    <a:pt x="127" y="67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737775" y="2456925"/>
              <a:ext cx="3175" cy="33750"/>
            </a:xfrm>
            <a:custGeom>
              <a:avLst/>
              <a:gdLst/>
              <a:ahLst/>
              <a:cxnLst/>
              <a:rect l="l" t="t" r="r" b="b"/>
              <a:pathLst>
                <a:path w="127" h="1350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0" y="675"/>
                  </a:lnTo>
                  <a:lnTo>
                    <a:pt x="0" y="675"/>
                  </a:lnTo>
                  <a:lnTo>
                    <a:pt x="0" y="1012"/>
                  </a:lnTo>
                  <a:lnTo>
                    <a:pt x="42" y="1350"/>
                  </a:lnTo>
                  <a:lnTo>
                    <a:pt x="42" y="1350"/>
                  </a:lnTo>
                  <a:lnTo>
                    <a:pt x="84" y="1350"/>
                  </a:lnTo>
                  <a:lnTo>
                    <a:pt x="84" y="1350"/>
                  </a:lnTo>
                  <a:lnTo>
                    <a:pt x="84" y="1350"/>
                  </a:lnTo>
                  <a:lnTo>
                    <a:pt x="84" y="1350"/>
                  </a:lnTo>
                  <a:lnTo>
                    <a:pt x="127" y="1012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811550" y="2539150"/>
              <a:ext cx="3200" cy="20050"/>
            </a:xfrm>
            <a:custGeom>
              <a:avLst/>
              <a:gdLst/>
              <a:ahLst/>
              <a:cxnLst/>
              <a:rect l="l" t="t" r="r" b="b"/>
              <a:pathLst>
                <a:path w="128" h="802" extrusionOk="0">
                  <a:moveTo>
                    <a:pt x="43" y="0"/>
                  </a:moveTo>
                  <a:lnTo>
                    <a:pt x="43" y="43"/>
                  </a:lnTo>
                  <a:lnTo>
                    <a:pt x="1" y="422"/>
                  </a:lnTo>
                  <a:lnTo>
                    <a:pt x="1" y="591"/>
                  </a:lnTo>
                  <a:lnTo>
                    <a:pt x="1" y="717"/>
                  </a:lnTo>
                  <a:lnTo>
                    <a:pt x="43" y="801"/>
                  </a:lnTo>
                  <a:lnTo>
                    <a:pt x="85" y="801"/>
                  </a:lnTo>
                  <a:lnTo>
                    <a:pt x="127" y="717"/>
                  </a:lnTo>
                  <a:lnTo>
                    <a:pt x="127" y="591"/>
                  </a:lnTo>
                  <a:lnTo>
                    <a:pt x="127" y="422"/>
                  </a:lnTo>
                  <a:lnTo>
                    <a:pt x="85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811550" y="2539150"/>
              <a:ext cx="3200" cy="20050"/>
            </a:xfrm>
            <a:custGeom>
              <a:avLst/>
              <a:gdLst/>
              <a:ahLst/>
              <a:cxnLst/>
              <a:rect l="l" t="t" r="r" b="b"/>
              <a:pathLst>
                <a:path w="128" h="802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591"/>
                  </a:lnTo>
                  <a:lnTo>
                    <a:pt x="1" y="717"/>
                  </a:lnTo>
                  <a:lnTo>
                    <a:pt x="43" y="801"/>
                  </a:lnTo>
                  <a:lnTo>
                    <a:pt x="43" y="801"/>
                  </a:lnTo>
                  <a:lnTo>
                    <a:pt x="43" y="801"/>
                  </a:lnTo>
                  <a:lnTo>
                    <a:pt x="43" y="801"/>
                  </a:lnTo>
                  <a:lnTo>
                    <a:pt x="85" y="801"/>
                  </a:lnTo>
                  <a:lnTo>
                    <a:pt x="85" y="801"/>
                  </a:lnTo>
                  <a:lnTo>
                    <a:pt x="127" y="717"/>
                  </a:lnTo>
                  <a:lnTo>
                    <a:pt x="127" y="591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798900" y="2581300"/>
              <a:ext cx="2125" cy="16900"/>
            </a:xfrm>
            <a:custGeom>
              <a:avLst/>
              <a:gdLst/>
              <a:ahLst/>
              <a:cxnLst/>
              <a:rect l="l" t="t" r="r" b="b"/>
              <a:pathLst>
                <a:path w="85" h="676" extrusionOk="0">
                  <a:moveTo>
                    <a:pt x="43" y="1"/>
                  </a:moveTo>
                  <a:lnTo>
                    <a:pt x="1" y="43"/>
                  </a:lnTo>
                  <a:lnTo>
                    <a:pt x="1" y="338"/>
                  </a:lnTo>
                  <a:lnTo>
                    <a:pt x="1" y="507"/>
                  </a:lnTo>
                  <a:lnTo>
                    <a:pt x="43" y="633"/>
                  </a:lnTo>
                  <a:lnTo>
                    <a:pt x="43" y="676"/>
                  </a:lnTo>
                  <a:lnTo>
                    <a:pt x="85" y="633"/>
                  </a:lnTo>
                  <a:lnTo>
                    <a:pt x="85" y="507"/>
                  </a:lnTo>
                  <a:lnTo>
                    <a:pt x="85" y="338"/>
                  </a:lnTo>
                  <a:lnTo>
                    <a:pt x="85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798900" y="2581300"/>
              <a:ext cx="2125" cy="16900"/>
            </a:xfrm>
            <a:custGeom>
              <a:avLst/>
              <a:gdLst/>
              <a:ahLst/>
              <a:cxnLst/>
              <a:rect l="l" t="t" r="r" b="b"/>
              <a:pathLst>
                <a:path w="85" h="676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507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43" y="676"/>
                  </a:lnTo>
                  <a:lnTo>
                    <a:pt x="43" y="676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85" y="507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456325" y="2082725"/>
              <a:ext cx="3175" cy="12675"/>
            </a:xfrm>
            <a:custGeom>
              <a:avLst/>
              <a:gdLst/>
              <a:ahLst/>
              <a:cxnLst/>
              <a:rect l="l" t="t" r="r" b="b"/>
              <a:pathLst>
                <a:path w="127" h="507" extrusionOk="0">
                  <a:moveTo>
                    <a:pt x="0" y="0"/>
                  </a:moveTo>
                  <a:lnTo>
                    <a:pt x="0" y="127"/>
                  </a:lnTo>
                  <a:lnTo>
                    <a:pt x="0" y="295"/>
                  </a:lnTo>
                  <a:lnTo>
                    <a:pt x="0" y="422"/>
                  </a:lnTo>
                  <a:lnTo>
                    <a:pt x="0" y="464"/>
                  </a:lnTo>
                  <a:lnTo>
                    <a:pt x="42" y="506"/>
                  </a:lnTo>
                  <a:lnTo>
                    <a:pt x="84" y="464"/>
                  </a:lnTo>
                  <a:lnTo>
                    <a:pt x="127" y="422"/>
                  </a:lnTo>
                  <a:lnTo>
                    <a:pt x="127" y="295"/>
                  </a:lnTo>
                  <a:lnTo>
                    <a:pt x="127" y="127"/>
                  </a:lnTo>
                  <a:lnTo>
                    <a:pt x="127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456325" y="2082725"/>
              <a:ext cx="3175" cy="12675"/>
            </a:xfrm>
            <a:custGeom>
              <a:avLst/>
              <a:gdLst/>
              <a:ahLst/>
              <a:cxnLst/>
              <a:rect l="l" t="t" r="r" b="b"/>
              <a:pathLst>
                <a:path w="127" h="50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42" y="506"/>
                  </a:lnTo>
                  <a:lnTo>
                    <a:pt x="42" y="506"/>
                  </a:lnTo>
                  <a:lnTo>
                    <a:pt x="84" y="464"/>
                  </a:lnTo>
                  <a:lnTo>
                    <a:pt x="84" y="464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27" y="295"/>
                  </a:lnTo>
                  <a:lnTo>
                    <a:pt x="127" y="295"/>
                  </a:lnTo>
                  <a:lnTo>
                    <a:pt x="127" y="127"/>
                  </a:lnTo>
                  <a:lnTo>
                    <a:pt x="127" y="127"/>
                  </a:lnTo>
                  <a:lnTo>
                    <a:pt x="127" y="84"/>
                  </a:lnTo>
                  <a:lnTo>
                    <a:pt x="127" y="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456325" y="2076400"/>
              <a:ext cx="3175" cy="8450"/>
            </a:xfrm>
            <a:custGeom>
              <a:avLst/>
              <a:gdLst/>
              <a:ahLst/>
              <a:cxnLst/>
              <a:rect l="l" t="t" r="r" b="b"/>
              <a:pathLst>
                <a:path w="127" h="338" extrusionOk="0">
                  <a:moveTo>
                    <a:pt x="0" y="0"/>
                  </a:moveTo>
                  <a:lnTo>
                    <a:pt x="0" y="42"/>
                  </a:lnTo>
                  <a:lnTo>
                    <a:pt x="0" y="253"/>
                  </a:lnTo>
                  <a:lnTo>
                    <a:pt x="127" y="337"/>
                  </a:lnTo>
                  <a:lnTo>
                    <a:pt x="84" y="4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456325" y="2076400"/>
              <a:ext cx="3175" cy="8450"/>
            </a:xfrm>
            <a:custGeom>
              <a:avLst/>
              <a:gdLst/>
              <a:ahLst/>
              <a:cxnLst/>
              <a:rect l="l" t="t" r="r" b="b"/>
              <a:pathLst>
                <a:path w="127" h="338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27" y="337"/>
                  </a:lnTo>
                  <a:lnTo>
                    <a:pt x="127" y="337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4" y="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443675" y="2114350"/>
              <a:ext cx="2125" cy="15825"/>
            </a:xfrm>
            <a:custGeom>
              <a:avLst/>
              <a:gdLst/>
              <a:ahLst/>
              <a:cxnLst/>
              <a:rect l="l" t="t" r="r" b="b"/>
              <a:pathLst>
                <a:path w="85" h="633" extrusionOk="0">
                  <a:moveTo>
                    <a:pt x="42" y="0"/>
                  </a:moveTo>
                  <a:lnTo>
                    <a:pt x="0" y="337"/>
                  </a:lnTo>
                  <a:lnTo>
                    <a:pt x="0" y="464"/>
                  </a:lnTo>
                  <a:lnTo>
                    <a:pt x="0" y="548"/>
                  </a:lnTo>
                  <a:lnTo>
                    <a:pt x="42" y="633"/>
                  </a:lnTo>
                  <a:lnTo>
                    <a:pt x="84" y="548"/>
                  </a:lnTo>
                  <a:lnTo>
                    <a:pt x="84" y="464"/>
                  </a:lnTo>
                  <a:lnTo>
                    <a:pt x="84" y="3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443675" y="2114350"/>
              <a:ext cx="2125" cy="15825"/>
            </a:xfrm>
            <a:custGeom>
              <a:avLst/>
              <a:gdLst/>
              <a:ahLst/>
              <a:cxnLst/>
              <a:rect l="l" t="t" r="r" b="b"/>
              <a:pathLst>
                <a:path w="85" h="633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42" y="633"/>
                  </a:lnTo>
                  <a:lnTo>
                    <a:pt x="42" y="633"/>
                  </a:lnTo>
                  <a:lnTo>
                    <a:pt x="42" y="633"/>
                  </a:lnTo>
                  <a:lnTo>
                    <a:pt x="84" y="548"/>
                  </a:lnTo>
                  <a:lnTo>
                    <a:pt x="84" y="548"/>
                  </a:lnTo>
                  <a:lnTo>
                    <a:pt x="84" y="464"/>
                  </a:lnTo>
                  <a:lnTo>
                    <a:pt x="84" y="464"/>
                  </a:lnTo>
                  <a:lnTo>
                    <a:pt x="84" y="337"/>
                  </a:lnTo>
                  <a:lnTo>
                    <a:pt x="84" y="337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730375" y="2080600"/>
              <a:ext cx="4250" cy="20050"/>
            </a:xfrm>
            <a:custGeom>
              <a:avLst/>
              <a:gdLst/>
              <a:ahLst/>
              <a:cxnLst/>
              <a:rect l="l" t="t" r="r" b="b"/>
              <a:pathLst>
                <a:path w="170" h="802" extrusionOk="0">
                  <a:moveTo>
                    <a:pt x="43" y="1"/>
                  </a:moveTo>
                  <a:lnTo>
                    <a:pt x="43" y="43"/>
                  </a:lnTo>
                  <a:lnTo>
                    <a:pt x="1" y="422"/>
                  </a:lnTo>
                  <a:lnTo>
                    <a:pt x="1" y="591"/>
                  </a:lnTo>
                  <a:lnTo>
                    <a:pt x="1" y="718"/>
                  </a:lnTo>
                  <a:lnTo>
                    <a:pt x="43" y="802"/>
                  </a:lnTo>
                  <a:lnTo>
                    <a:pt x="127" y="802"/>
                  </a:lnTo>
                  <a:lnTo>
                    <a:pt x="170" y="718"/>
                  </a:lnTo>
                  <a:lnTo>
                    <a:pt x="170" y="591"/>
                  </a:lnTo>
                  <a:lnTo>
                    <a:pt x="127" y="422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730375" y="2080600"/>
              <a:ext cx="4250" cy="20050"/>
            </a:xfrm>
            <a:custGeom>
              <a:avLst/>
              <a:gdLst/>
              <a:ahLst/>
              <a:cxnLst/>
              <a:rect l="l" t="t" r="r" b="b"/>
              <a:pathLst>
                <a:path w="170" h="802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1" y="718"/>
                  </a:lnTo>
                  <a:lnTo>
                    <a:pt x="43" y="802"/>
                  </a:lnTo>
                  <a:lnTo>
                    <a:pt x="43" y="802"/>
                  </a:lnTo>
                  <a:lnTo>
                    <a:pt x="85" y="802"/>
                  </a:lnTo>
                  <a:lnTo>
                    <a:pt x="85" y="802"/>
                  </a:lnTo>
                  <a:lnTo>
                    <a:pt x="127" y="802"/>
                  </a:lnTo>
                  <a:lnTo>
                    <a:pt x="127" y="802"/>
                  </a:lnTo>
                  <a:lnTo>
                    <a:pt x="170" y="718"/>
                  </a:lnTo>
                  <a:lnTo>
                    <a:pt x="170" y="591"/>
                  </a:lnTo>
                  <a:lnTo>
                    <a:pt x="170" y="591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743025" y="2113275"/>
              <a:ext cx="3200" cy="14800"/>
            </a:xfrm>
            <a:custGeom>
              <a:avLst/>
              <a:gdLst/>
              <a:ahLst/>
              <a:cxnLst/>
              <a:rect l="l" t="t" r="r" b="b"/>
              <a:pathLst>
                <a:path w="128" h="592" extrusionOk="0">
                  <a:moveTo>
                    <a:pt x="85" y="1"/>
                  </a:moveTo>
                  <a:lnTo>
                    <a:pt x="43" y="43"/>
                  </a:lnTo>
                  <a:lnTo>
                    <a:pt x="43" y="296"/>
                  </a:lnTo>
                  <a:lnTo>
                    <a:pt x="1" y="465"/>
                  </a:lnTo>
                  <a:lnTo>
                    <a:pt x="43" y="591"/>
                  </a:lnTo>
                  <a:lnTo>
                    <a:pt x="127" y="591"/>
                  </a:lnTo>
                  <a:lnTo>
                    <a:pt x="127" y="465"/>
                  </a:lnTo>
                  <a:lnTo>
                    <a:pt x="127" y="296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743025" y="2113275"/>
              <a:ext cx="3200" cy="14800"/>
            </a:xfrm>
            <a:custGeom>
              <a:avLst/>
              <a:gdLst/>
              <a:ahLst/>
              <a:cxnLst/>
              <a:rect l="l" t="t" r="r" b="b"/>
              <a:pathLst>
                <a:path w="128" h="592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296"/>
                  </a:lnTo>
                  <a:lnTo>
                    <a:pt x="43" y="296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465"/>
                  </a:lnTo>
                  <a:lnTo>
                    <a:pt x="127" y="465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819975" y="2147025"/>
              <a:ext cx="25" cy="1075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0"/>
                  </a:moveTo>
                  <a:lnTo>
                    <a:pt x="1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819975" y="2147025"/>
              <a:ext cx="25" cy="1075"/>
            </a:xfrm>
            <a:custGeom>
              <a:avLst/>
              <a:gdLst/>
              <a:ahLst/>
              <a:cxnLst/>
              <a:rect l="l" t="t" r="r" b="b"/>
              <a:pathLst>
                <a:path w="1" h="43" fill="none" extrusionOk="0">
                  <a:moveTo>
                    <a:pt x="1" y="0"/>
                  </a:moveTo>
                  <a:lnTo>
                    <a:pt x="1" y="4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818925" y="2167050"/>
              <a:ext cx="3200" cy="14775"/>
            </a:xfrm>
            <a:custGeom>
              <a:avLst/>
              <a:gdLst/>
              <a:ahLst/>
              <a:cxnLst/>
              <a:rect l="l" t="t" r="r" b="b"/>
              <a:pathLst>
                <a:path w="128" h="591" extrusionOk="0">
                  <a:moveTo>
                    <a:pt x="43" y="0"/>
                  </a:moveTo>
                  <a:lnTo>
                    <a:pt x="43" y="42"/>
                  </a:lnTo>
                  <a:lnTo>
                    <a:pt x="1" y="169"/>
                  </a:lnTo>
                  <a:lnTo>
                    <a:pt x="1" y="253"/>
                  </a:lnTo>
                  <a:lnTo>
                    <a:pt x="1" y="338"/>
                  </a:lnTo>
                  <a:lnTo>
                    <a:pt x="1" y="422"/>
                  </a:lnTo>
                  <a:lnTo>
                    <a:pt x="43" y="548"/>
                  </a:lnTo>
                  <a:lnTo>
                    <a:pt x="43" y="591"/>
                  </a:lnTo>
                  <a:lnTo>
                    <a:pt x="85" y="548"/>
                  </a:lnTo>
                  <a:lnTo>
                    <a:pt x="85" y="422"/>
                  </a:lnTo>
                  <a:lnTo>
                    <a:pt x="127" y="338"/>
                  </a:lnTo>
                  <a:lnTo>
                    <a:pt x="127" y="253"/>
                  </a:lnTo>
                  <a:lnTo>
                    <a:pt x="127" y="169"/>
                  </a:lnTo>
                  <a:lnTo>
                    <a:pt x="85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818925" y="2167050"/>
              <a:ext cx="3200" cy="14775"/>
            </a:xfrm>
            <a:custGeom>
              <a:avLst/>
              <a:gdLst/>
              <a:ahLst/>
              <a:cxnLst/>
              <a:rect l="l" t="t" r="r" b="b"/>
              <a:pathLst>
                <a:path w="128" h="591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43" y="548"/>
                  </a:lnTo>
                  <a:lnTo>
                    <a:pt x="43" y="548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85" y="548"/>
                  </a:lnTo>
                  <a:lnTo>
                    <a:pt x="85" y="548"/>
                  </a:lnTo>
                  <a:lnTo>
                    <a:pt x="85" y="422"/>
                  </a:lnTo>
                  <a:lnTo>
                    <a:pt x="85" y="422"/>
                  </a:lnTo>
                  <a:lnTo>
                    <a:pt x="127" y="338"/>
                  </a:lnTo>
                  <a:lnTo>
                    <a:pt x="127" y="338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349850" y="2176525"/>
              <a:ext cx="2125" cy="25325"/>
            </a:xfrm>
            <a:custGeom>
              <a:avLst/>
              <a:gdLst/>
              <a:ahLst/>
              <a:cxnLst/>
              <a:rect l="l" t="t" r="r" b="b"/>
              <a:pathLst>
                <a:path w="85" h="1013" extrusionOk="0">
                  <a:moveTo>
                    <a:pt x="43" y="1"/>
                  </a:moveTo>
                  <a:lnTo>
                    <a:pt x="0" y="43"/>
                  </a:lnTo>
                  <a:lnTo>
                    <a:pt x="0" y="507"/>
                  </a:lnTo>
                  <a:lnTo>
                    <a:pt x="0" y="760"/>
                  </a:lnTo>
                  <a:lnTo>
                    <a:pt x="0" y="971"/>
                  </a:lnTo>
                  <a:lnTo>
                    <a:pt x="43" y="1013"/>
                  </a:lnTo>
                  <a:lnTo>
                    <a:pt x="85" y="971"/>
                  </a:lnTo>
                  <a:lnTo>
                    <a:pt x="85" y="760"/>
                  </a:lnTo>
                  <a:lnTo>
                    <a:pt x="85" y="507"/>
                  </a:lnTo>
                  <a:lnTo>
                    <a:pt x="85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349850" y="2176525"/>
              <a:ext cx="2125" cy="25325"/>
            </a:xfrm>
            <a:custGeom>
              <a:avLst/>
              <a:gdLst/>
              <a:ahLst/>
              <a:cxnLst/>
              <a:rect l="l" t="t" r="r" b="b"/>
              <a:pathLst>
                <a:path w="85" h="1013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760"/>
                  </a:lnTo>
                  <a:lnTo>
                    <a:pt x="0" y="760"/>
                  </a:lnTo>
                  <a:lnTo>
                    <a:pt x="0" y="971"/>
                  </a:lnTo>
                  <a:lnTo>
                    <a:pt x="0" y="971"/>
                  </a:lnTo>
                  <a:lnTo>
                    <a:pt x="43" y="1013"/>
                  </a:lnTo>
                  <a:lnTo>
                    <a:pt x="43" y="1013"/>
                  </a:lnTo>
                  <a:lnTo>
                    <a:pt x="85" y="971"/>
                  </a:lnTo>
                  <a:lnTo>
                    <a:pt x="85" y="971"/>
                  </a:lnTo>
                  <a:lnTo>
                    <a:pt x="85" y="760"/>
                  </a:lnTo>
                  <a:lnTo>
                    <a:pt x="85" y="760"/>
                  </a:lnTo>
                  <a:lnTo>
                    <a:pt x="85" y="507"/>
                  </a:lnTo>
                  <a:lnTo>
                    <a:pt x="85" y="507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5"/>
          <p:cNvGrpSpPr/>
          <p:nvPr/>
        </p:nvGrpSpPr>
        <p:grpSpPr>
          <a:xfrm>
            <a:off x="1066030" y="3793911"/>
            <a:ext cx="1397294" cy="1729834"/>
            <a:chOff x="298200" y="2864875"/>
            <a:chExt cx="571350" cy="707325"/>
          </a:xfrm>
        </p:grpSpPr>
        <p:sp>
          <p:nvSpPr>
            <p:cNvPr id="760" name="Google Shape;760;p35"/>
            <p:cNvSpPr/>
            <p:nvPr/>
          </p:nvSpPr>
          <p:spPr>
            <a:xfrm>
              <a:off x="540650" y="2864875"/>
              <a:ext cx="97000" cy="115975"/>
            </a:xfrm>
            <a:custGeom>
              <a:avLst/>
              <a:gdLst/>
              <a:ahLst/>
              <a:cxnLst/>
              <a:rect l="l" t="t" r="r" b="b"/>
              <a:pathLst>
                <a:path w="3880" h="4639" extrusionOk="0">
                  <a:moveTo>
                    <a:pt x="1813" y="0"/>
                  </a:moveTo>
                  <a:lnTo>
                    <a:pt x="1645" y="84"/>
                  </a:lnTo>
                  <a:lnTo>
                    <a:pt x="1476" y="211"/>
                  </a:lnTo>
                  <a:lnTo>
                    <a:pt x="1350" y="464"/>
                  </a:lnTo>
                  <a:lnTo>
                    <a:pt x="1181" y="717"/>
                  </a:lnTo>
                  <a:lnTo>
                    <a:pt x="886" y="1434"/>
                  </a:lnTo>
                  <a:lnTo>
                    <a:pt x="591" y="2235"/>
                  </a:lnTo>
                  <a:lnTo>
                    <a:pt x="380" y="3078"/>
                  </a:lnTo>
                  <a:lnTo>
                    <a:pt x="169" y="3753"/>
                  </a:lnTo>
                  <a:lnTo>
                    <a:pt x="0" y="4470"/>
                  </a:lnTo>
                  <a:lnTo>
                    <a:pt x="3879" y="4638"/>
                  </a:lnTo>
                  <a:lnTo>
                    <a:pt x="3669" y="3921"/>
                  </a:lnTo>
                  <a:lnTo>
                    <a:pt x="3416" y="3162"/>
                  </a:lnTo>
                  <a:lnTo>
                    <a:pt x="3120" y="2319"/>
                  </a:lnTo>
                  <a:lnTo>
                    <a:pt x="2825" y="1476"/>
                  </a:lnTo>
                  <a:lnTo>
                    <a:pt x="2446" y="717"/>
                  </a:lnTo>
                  <a:lnTo>
                    <a:pt x="2277" y="422"/>
                  </a:lnTo>
                  <a:lnTo>
                    <a:pt x="2108" y="211"/>
                  </a:lnTo>
                  <a:lnTo>
                    <a:pt x="1940" y="84"/>
                  </a:lnTo>
                  <a:lnTo>
                    <a:pt x="1813" y="0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540650" y="2864875"/>
              <a:ext cx="97000" cy="115975"/>
            </a:xfrm>
            <a:custGeom>
              <a:avLst/>
              <a:gdLst/>
              <a:ahLst/>
              <a:cxnLst/>
              <a:rect l="l" t="t" r="r" b="b"/>
              <a:pathLst>
                <a:path w="3880" h="4639" fill="none" extrusionOk="0">
                  <a:moveTo>
                    <a:pt x="0" y="4470"/>
                  </a:moveTo>
                  <a:lnTo>
                    <a:pt x="0" y="4470"/>
                  </a:lnTo>
                  <a:lnTo>
                    <a:pt x="169" y="3753"/>
                  </a:lnTo>
                  <a:lnTo>
                    <a:pt x="380" y="3078"/>
                  </a:lnTo>
                  <a:lnTo>
                    <a:pt x="591" y="2235"/>
                  </a:lnTo>
                  <a:lnTo>
                    <a:pt x="886" y="1434"/>
                  </a:lnTo>
                  <a:lnTo>
                    <a:pt x="1181" y="717"/>
                  </a:lnTo>
                  <a:lnTo>
                    <a:pt x="1350" y="464"/>
                  </a:lnTo>
                  <a:lnTo>
                    <a:pt x="1476" y="211"/>
                  </a:lnTo>
                  <a:lnTo>
                    <a:pt x="1645" y="84"/>
                  </a:lnTo>
                  <a:lnTo>
                    <a:pt x="1813" y="0"/>
                  </a:lnTo>
                  <a:lnTo>
                    <a:pt x="1813" y="0"/>
                  </a:lnTo>
                  <a:lnTo>
                    <a:pt x="1940" y="84"/>
                  </a:lnTo>
                  <a:lnTo>
                    <a:pt x="2108" y="211"/>
                  </a:lnTo>
                  <a:lnTo>
                    <a:pt x="2277" y="422"/>
                  </a:lnTo>
                  <a:lnTo>
                    <a:pt x="2446" y="717"/>
                  </a:lnTo>
                  <a:lnTo>
                    <a:pt x="2825" y="1476"/>
                  </a:lnTo>
                  <a:lnTo>
                    <a:pt x="3120" y="2319"/>
                  </a:lnTo>
                  <a:lnTo>
                    <a:pt x="3416" y="3162"/>
                  </a:lnTo>
                  <a:lnTo>
                    <a:pt x="3669" y="3921"/>
                  </a:lnTo>
                  <a:lnTo>
                    <a:pt x="3879" y="4638"/>
                  </a:lnTo>
                  <a:lnTo>
                    <a:pt x="0" y="44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298200" y="2968175"/>
              <a:ext cx="571350" cy="604025"/>
            </a:xfrm>
            <a:custGeom>
              <a:avLst/>
              <a:gdLst/>
              <a:ahLst/>
              <a:cxnLst/>
              <a:rect l="l" t="t" r="r" b="b"/>
              <a:pathLst>
                <a:path w="22854" h="24161" extrusionOk="0">
                  <a:moveTo>
                    <a:pt x="11469" y="0"/>
                  </a:moveTo>
                  <a:lnTo>
                    <a:pt x="10078" y="42"/>
                  </a:lnTo>
                  <a:lnTo>
                    <a:pt x="9445" y="127"/>
                  </a:lnTo>
                  <a:lnTo>
                    <a:pt x="8813" y="211"/>
                  </a:lnTo>
                  <a:lnTo>
                    <a:pt x="8222" y="295"/>
                  </a:lnTo>
                  <a:lnTo>
                    <a:pt x="7632" y="422"/>
                  </a:lnTo>
                  <a:lnTo>
                    <a:pt x="7084" y="591"/>
                  </a:lnTo>
                  <a:lnTo>
                    <a:pt x="6536" y="801"/>
                  </a:lnTo>
                  <a:lnTo>
                    <a:pt x="5988" y="970"/>
                  </a:lnTo>
                  <a:lnTo>
                    <a:pt x="5524" y="1223"/>
                  </a:lnTo>
                  <a:lnTo>
                    <a:pt x="5018" y="1476"/>
                  </a:lnTo>
                  <a:lnTo>
                    <a:pt x="4554" y="1729"/>
                  </a:lnTo>
                  <a:lnTo>
                    <a:pt x="4133" y="2066"/>
                  </a:lnTo>
                  <a:lnTo>
                    <a:pt x="3711" y="2361"/>
                  </a:lnTo>
                  <a:lnTo>
                    <a:pt x="3331" y="2741"/>
                  </a:lnTo>
                  <a:lnTo>
                    <a:pt x="2952" y="3078"/>
                  </a:lnTo>
                  <a:lnTo>
                    <a:pt x="2572" y="3500"/>
                  </a:lnTo>
                  <a:lnTo>
                    <a:pt x="2235" y="3922"/>
                  </a:lnTo>
                  <a:lnTo>
                    <a:pt x="1940" y="4343"/>
                  </a:lnTo>
                  <a:lnTo>
                    <a:pt x="1645" y="4807"/>
                  </a:lnTo>
                  <a:lnTo>
                    <a:pt x="1392" y="5313"/>
                  </a:lnTo>
                  <a:lnTo>
                    <a:pt x="1139" y="5819"/>
                  </a:lnTo>
                  <a:lnTo>
                    <a:pt x="928" y="6325"/>
                  </a:lnTo>
                  <a:lnTo>
                    <a:pt x="717" y="6873"/>
                  </a:lnTo>
                  <a:lnTo>
                    <a:pt x="549" y="7463"/>
                  </a:lnTo>
                  <a:lnTo>
                    <a:pt x="422" y="8054"/>
                  </a:lnTo>
                  <a:lnTo>
                    <a:pt x="296" y="8644"/>
                  </a:lnTo>
                  <a:lnTo>
                    <a:pt x="169" y="9276"/>
                  </a:lnTo>
                  <a:lnTo>
                    <a:pt x="43" y="10626"/>
                  </a:lnTo>
                  <a:lnTo>
                    <a:pt x="0" y="12059"/>
                  </a:lnTo>
                  <a:lnTo>
                    <a:pt x="43" y="13493"/>
                  </a:lnTo>
                  <a:lnTo>
                    <a:pt x="169" y="14842"/>
                  </a:lnTo>
                  <a:lnTo>
                    <a:pt x="296" y="15475"/>
                  </a:lnTo>
                  <a:lnTo>
                    <a:pt x="422" y="16107"/>
                  </a:lnTo>
                  <a:lnTo>
                    <a:pt x="549" y="16697"/>
                  </a:lnTo>
                  <a:lnTo>
                    <a:pt x="759" y="17288"/>
                  </a:lnTo>
                  <a:lnTo>
                    <a:pt x="928" y="17836"/>
                  </a:lnTo>
                  <a:lnTo>
                    <a:pt x="1139" y="18342"/>
                  </a:lnTo>
                  <a:lnTo>
                    <a:pt x="1392" y="18848"/>
                  </a:lnTo>
                  <a:lnTo>
                    <a:pt x="1645" y="19354"/>
                  </a:lnTo>
                  <a:lnTo>
                    <a:pt x="1940" y="19818"/>
                  </a:lnTo>
                  <a:lnTo>
                    <a:pt x="2277" y="20239"/>
                  </a:lnTo>
                  <a:lnTo>
                    <a:pt x="2615" y="20661"/>
                  </a:lnTo>
                  <a:lnTo>
                    <a:pt x="2952" y="21082"/>
                  </a:lnTo>
                  <a:lnTo>
                    <a:pt x="3331" y="21462"/>
                  </a:lnTo>
                  <a:lnTo>
                    <a:pt x="3711" y="21799"/>
                  </a:lnTo>
                  <a:lnTo>
                    <a:pt x="4133" y="22137"/>
                  </a:lnTo>
                  <a:lnTo>
                    <a:pt x="4596" y="22432"/>
                  </a:lnTo>
                  <a:lnTo>
                    <a:pt x="5060" y="22727"/>
                  </a:lnTo>
                  <a:lnTo>
                    <a:pt x="5524" y="22980"/>
                  </a:lnTo>
                  <a:lnTo>
                    <a:pt x="6030" y="23191"/>
                  </a:lnTo>
                  <a:lnTo>
                    <a:pt x="6536" y="23402"/>
                  </a:lnTo>
                  <a:lnTo>
                    <a:pt x="7084" y="23570"/>
                  </a:lnTo>
                  <a:lnTo>
                    <a:pt x="7632" y="23739"/>
                  </a:lnTo>
                  <a:lnTo>
                    <a:pt x="8222" y="23865"/>
                  </a:lnTo>
                  <a:lnTo>
                    <a:pt x="8813" y="23992"/>
                  </a:lnTo>
                  <a:lnTo>
                    <a:pt x="9445" y="24076"/>
                  </a:lnTo>
                  <a:lnTo>
                    <a:pt x="10078" y="24118"/>
                  </a:lnTo>
                  <a:lnTo>
                    <a:pt x="11427" y="24160"/>
                  </a:lnTo>
                  <a:lnTo>
                    <a:pt x="12776" y="24118"/>
                  </a:lnTo>
                  <a:lnTo>
                    <a:pt x="13409" y="24076"/>
                  </a:lnTo>
                  <a:lnTo>
                    <a:pt x="14041" y="23992"/>
                  </a:lnTo>
                  <a:lnTo>
                    <a:pt x="14674" y="23865"/>
                  </a:lnTo>
                  <a:lnTo>
                    <a:pt x="15264" y="23739"/>
                  </a:lnTo>
                  <a:lnTo>
                    <a:pt x="15812" y="23570"/>
                  </a:lnTo>
                  <a:lnTo>
                    <a:pt x="16360" y="23402"/>
                  </a:lnTo>
                  <a:lnTo>
                    <a:pt x="16866" y="23191"/>
                  </a:lnTo>
                  <a:lnTo>
                    <a:pt x="17372" y="22980"/>
                  </a:lnTo>
                  <a:lnTo>
                    <a:pt x="17836" y="22727"/>
                  </a:lnTo>
                  <a:lnTo>
                    <a:pt x="18300" y="22432"/>
                  </a:lnTo>
                  <a:lnTo>
                    <a:pt x="18764" y="22137"/>
                  </a:lnTo>
                  <a:lnTo>
                    <a:pt x="19143" y="21799"/>
                  </a:lnTo>
                  <a:lnTo>
                    <a:pt x="19565" y="21462"/>
                  </a:lnTo>
                  <a:lnTo>
                    <a:pt x="19944" y="21082"/>
                  </a:lnTo>
                  <a:lnTo>
                    <a:pt x="20282" y="20703"/>
                  </a:lnTo>
                  <a:lnTo>
                    <a:pt x="20619" y="20281"/>
                  </a:lnTo>
                  <a:lnTo>
                    <a:pt x="20914" y="19818"/>
                  </a:lnTo>
                  <a:lnTo>
                    <a:pt x="21209" y="19354"/>
                  </a:lnTo>
                  <a:lnTo>
                    <a:pt x="21462" y="18890"/>
                  </a:lnTo>
                  <a:lnTo>
                    <a:pt x="21715" y="18384"/>
                  </a:lnTo>
                  <a:lnTo>
                    <a:pt x="21926" y="17836"/>
                  </a:lnTo>
                  <a:lnTo>
                    <a:pt x="22095" y="17288"/>
                  </a:lnTo>
                  <a:lnTo>
                    <a:pt x="22263" y="16740"/>
                  </a:lnTo>
                  <a:lnTo>
                    <a:pt x="22432" y="16107"/>
                  </a:lnTo>
                  <a:lnTo>
                    <a:pt x="22558" y="15517"/>
                  </a:lnTo>
                  <a:lnTo>
                    <a:pt x="22643" y="14884"/>
                  </a:lnTo>
                  <a:lnTo>
                    <a:pt x="22811" y="13535"/>
                  </a:lnTo>
                  <a:lnTo>
                    <a:pt x="22854" y="12101"/>
                  </a:lnTo>
                  <a:lnTo>
                    <a:pt x="22811" y="10626"/>
                  </a:lnTo>
                  <a:lnTo>
                    <a:pt x="22643" y="9276"/>
                  </a:lnTo>
                  <a:lnTo>
                    <a:pt x="22558" y="8644"/>
                  </a:lnTo>
                  <a:lnTo>
                    <a:pt x="22432" y="8012"/>
                  </a:lnTo>
                  <a:lnTo>
                    <a:pt x="22306" y="7421"/>
                  </a:lnTo>
                  <a:lnTo>
                    <a:pt x="22137" y="6873"/>
                  </a:lnTo>
                  <a:lnTo>
                    <a:pt x="21926" y="6325"/>
                  </a:lnTo>
                  <a:lnTo>
                    <a:pt x="21715" y="5777"/>
                  </a:lnTo>
                  <a:lnTo>
                    <a:pt x="21462" y="5271"/>
                  </a:lnTo>
                  <a:lnTo>
                    <a:pt x="21209" y="4807"/>
                  </a:lnTo>
                  <a:lnTo>
                    <a:pt x="20914" y="4343"/>
                  </a:lnTo>
                  <a:lnTo>
                    <a:pt x="20619" y="3879"/>
                  </a:lnTo>
                  <a:lnTo>
                    <a:pt x="20282" y="3458"/>
                  </a:lnTo>
                  <a:lnTo>
                    <a:pt x="19944" y="3078"/>
                  </a:lnTo>
                  <a:lnTo>
                    <a:pt x="19565" y="2699"/>
                  </a:lnTo>
                  <a:lnTo>
                    <a:pt x="19185" y="2361"/>
                  </a:lnTo>
                  <a:lnTo>
                    <a:pt x="18764" y="2024"/>
                  </a:lnTo>
                  <a:lnTo>
                    <a:pt x="18342" y="1729"/>
                  </a:lnTo>
                  <a:lnTo>
                    <a:pt x="17878" y="1476"/>
                  </a:lnTo>
                  <a:lnTo>
                    <a:pt x="17414" y="1223"/>
                  </a:lnTo>
                  <a:lnTo>
                    <a:pt x="16908" y="970"/>
                  </a:lnTo>
                  <a:lnTo>
                    <a:pt x="16360" y="759"/>
                  </a:lnTo>
                  <a:lnTo>
                    <a:pt x="15854" y="591"/>
                  </a:lnTo>
                  <a:lnTo>
                    <a:pt x="15264" y="422"/>
                  </a:lnTo>
                  <a:lnTo>
                    <a:pt x="14674" y="295"/>
                  </a:lnTo>
                  <a:lnTo>
                    <a:pt x="14083" y="211"/>
                  </a:lnTo>
                  <a:lnTo>
                    <a:pt x="13451" y="127"/>
                  </a:lnTo>
                  <a:lnTo>
                    <a:pt x="12818" y="42"/>
                  </a:lnTo>
                  <a:lnTo>
                    <a:pt x="11469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298200" y="2968175"/>
              <a:ext cx="571350" cy="604025"/>
            </a:xfrm>
            <a:custGeom>
              <a:avLst/>
              <a:gdLst/>
              <a:ahLst/>
              <a:cxnLst/>
              <a:rect l="l" t="t" r="r" b="b"/>
              <a:pathLst>
                <a:path w="22854" h="24161" fill="none" extrusionOk="0">
                  <a:moveTo>
                    <a:pt x="22854" y="12101"/>
                  </a:moveTo>
                  <a:lnTo>
                    <a:pt x="22854" y="12101"/>
                  </a:lnTo>
                  <a:lnTo>
                    <a:pt x="22811" y="13535"/>
                  </a:lnTo>
                  <a:lnTo>
                    <a:pt x="22643" y="14884"/>
                  </a:lnTo>
                  <a:lnTo>
                    <a:pt x="22558" y="15517"/>
                  </a:lnTo>
                  <a:lnTo>
                    <a:pt x="22432" y="16107"/>
                  </a:lnTo>
                  <a:lnTo>
                    <a:pt x="22263" y="16740"/>
                  </a:lnTo>
                  <a:lnTo>
                    <a:pt x="22095" y="17288"/>
                  </a:lnTo>
                  <a:lnTo>
                    <a:pt x="21926" y="17836"/>
                  </a:lnTo>
                  <a:lnTo>
                    <a:pt x="21715" y="18384"/>
                  </a:lnTo>
                  <a:lnTo>
                    <a:pt x="21462" y="18890"/>
                  </a:lnTo>
                  <a:lnTo>
                    <a:pt x="21209" y="19354"/>
                  </a:lnTo>
                  <a:lnTo>
                    <a:pt x="20914" y="19818"/>
                  </a:lnTo>
                  <a:lnTo>
                    <a:pt x="20619" y="20281"/>
                  </a:lnTo>
                  <a:lnTo>
                    <a:pt x="20282" y="20703"/>
                  </a:lnTo>
                  <a:lnTo>
                    <a:pt x="19944" y="21082"/>
                  </a:lnTo>
                  <a:lnTo>
                    <a:pt x="19944" y="21082"/>
                  </a:lnTo>
                  <a:lnTo>
                    <a:pt x="19565" y="21462"/>
                  </a:lnTo>
                  <a:lnTo>
                    <a:pt x="19143" y="21799"/>
                  </a:lnTo>
                  <a:lnTo>
                    <a:pt x="18764" y="22137"/>
                  </a:lnTo>
                  <a:lnTo>
                    <a:pt x="18300" y="22432"/>
                  </a:lnTo>
                  <a:lnTo>
                    <a:pt x="17836" y="22727"/>
                  </a:lnTo>
                  <a:lnTo>
                    <a:pt x="17372" y="22980"/>
                  </a:lnTo>
                  <a:lnTo>
                    <a:pt x="16866" y="23191"/>
                  </a:lnTo>
                  <a:lnTo>
                    <a:pt x="16360" y="23402"/>
                  </a:lnTo>
                  <a:lnTo>
                    <a:pt x="15812" y="23570"/>
                  </a:lnTo>
                  <a:lnTo>
                    <a:pt x="15264" y="23739"/>
                  </a:lnTo>
                  <a:lnTo>
                    <a:pt x="14674" y="23865"/>
                  </a:lnTo>
                  <a:lnTo>
                    <a:pt x="14041" y="23992"/>
                  </a:lnTo>
                  <a:lnTo>
                    <a:pt x="13409" y="24076"/>
                  </a:lnTo>
                  <a:lnTo>
                    <a:pt x="12776" y="24118"/>
                  </a:lnTo>
                  <a:lnTo>
                    <a:pt x="11427" y="24160"/>
                  </a:lnTo>
                  <a:lnTo>
                    <a:pt x="11427" y="24160"/>
                  </a:lnTo>
                  <a:lnTo>
                    <a:pt x="10078" y="24118"/>
                  </a:lnTo>
                  <a:lnTo>
                    <a:pt x="9445" y="24076"/>
                  </a:lnTo>
                  <a:lnTo>
                    <a:pt x="8813" y="23992"/>
                  </a:lnTo>
                  <a:lnTo>
                    <a:pt x="8222" y="23865"/>
                  </a:lnTo>
                  <a:lnTo>
                    <a:pt x="7632" y="23739"/>
                  </a:lnTo>
                  <a:lnTo>
                    <a:pt x="7084" y="23570"/>
                  </a:lnTo>
                  <a:lnTo>
                    <a:pt x="6536" y="23402"/>
                  </a:lnTo>
                  <a:lnTo>
                    <a:pt x="6030" y="23191"/>
                  </a:lnTo>
                  <a:lnTo>
                    <a:pt x="5524" y="22980"/>
                  </a:lnTo>
                  <a:lnTo>
                    <a:pt x="5060" y="22727"/>
                  </a:lnTo>
                  <a:lnTo>
                    <a:pt x="4596" y="22432"/>
                  </a:lnTo>
                  <a:lnTo>
                    <a:pt x="4133" y="22137"/>
                  </a:lnTo>
                  <a:lnTo>
                    <a:pt x="3711" y="21799"/>
                  </a:lnTo>
                  <a:lnTo>
                    <a:pt x="3331" y="21462"/>
                  </a:lnTo>
                  <a:lnTo>
                    <a:pt x="2952" y="21082"/>
                  </a:lnTo>
                  <a:lnTo>
                    <a:pt x="2952" y="21082"/>
                  </a:lnTo>
                  <a:lnTo>
                    <a:pt x="2615" y="20661"/>
                  </a:lnTo>
                  <a:lnTo>
                    <a:pt x="2277" y="20239"/>
                  </a:lnTo>
                  <a:lnTo>
                    <a:pt x="1940" y="19818"/>
                  </a:lnTo>
                  <a:lnTo>
                    <a:pt x="1645" y="19354"/>
                  </a:lnTo>
                  <a:lnTo>
                    <a:pt x="1392" y="18848"/>
                  </a:lnTo>
                  <a:lnTo>
                    <a:pt x="1139" y="18342"/>
                  </a:lnTo>
                  <a:lnTo>
                    <a:pt x="928" y="17836"/>
                  </a:lnTo>
                  <a:lnTo>
                    <a:pt x="759" y="17288"/>
                  </a:lnTo>
                  <a:lnTo>
                    <a:pt x="549" y="16697"/>
                  </a:lnTo>
                  <a:lnTo>
                    <a:pt x="422" y="16107"/>
                  </a:lnTo>
                  <a:lnTo>
                    <a:pt x="296" y="15475"/>
                  </a:lnTo>
                  <a:lnTo>
                    <a:pt x="169" y="14842"/>
                  </a:lnTo>
                  <a:lnTo>
                    <a:pt x="43" y="13493"/>
                  </a:lnTo>
                  <a:lnTo>
                    <a:pt x="0" y="12059"/>
                  </a:lnTo>
                  <a:lnTo>
                    <a:pt x="0" y="12059"/>
                  </a:lnTo>
                  <a:lnTo>
                    <a:pt x="43" y="10626"/>
                  </a:lnTo>
                  <a:lnTo>
                    <a:pt x="169" y="9276"/>
                  </a:lnTo>
                  <a:lnTo>
                    <a:pt x="296" y="8644"/>
                  </a:lnTo>
                  <a:lnTo>
                    <a:pt x="422" y="8054"/>
                  </a:lnTo>
                  <a:lnTo>
                    <a:pt x="549" y="7463"/>
                  </a:lnTo>
                  <a:lnTo>
                    <a:pt x="717" y="6873"/>
                  </a:lnTo>
                  <a:lnTo>
                    <a:pt x="928" y="6325"/>
                  </a:lnTo>
                  <a:lnTo>
                    <a:pt x="1139" y="5819"/>
                  </a:lnTo>
                  <a:lnTo>
                    <a:pt x="1392" y="5313"/>
                  </a:lnTo>
                  <a:lnTo>
                    <a:pt x="1645" y="4807"/>
                  </a:lnTo>
                  <a:lnTo>
                    <a:pt x="1940" y="4343"/>
                  </a:lnTo>
                  <a:lnTo>
                    <a:pt x="2235" y="3922"/>
                  </a:lnTo>
                  <a:lnTo>
                    <a:pt x="2572" y="3500"/>
                  </a:lnTo>
                  <a:lnTo>
                    <a:pt x="2952" y="3078"/>
                  </a:lnTo>
                  <a:lnTo>
                    <a:pt x="2952" y="3078"/>
                  </a:lnTo>
                  <a:lnTo>
                    <a:pt x="3331" y="2741"/>
                  </a:lnTo>
                  <a:lnTo>
                    <a:pt x="3711" y="2361"/>
                  </a:lnTo>
                  <a:lnTo>
                    <a:pt x="4133" y="2066"/>
                  </a:lnTo>
                  <a:lnTo>
                    <a:pt x="4554" y="1729"/>
                  </a:lnTo>
                  <a:lnTo>
                    <a:pt x="5018" y="1476"/>
                  </a:lnTo>
                  <a:lnTo>
                    <a:pt x="5524" y="1223"/>
                  </a:lnTo>
                  <a:lnTo>
                    <a:pt x="5988" y="970"/>
                  </a:lnTo>
                  <a:lnTo>
                    <a:pt x="6536" y="801"/>
                  </a:lnTo>
                  <a:lnTo>
                    <a:pt x="7084" y="591"/>
                  </a:lnTo>
                  <a:lnTo>
                    <a:pt x="7632" y="422"/>
                  </a:lnTo>
                  <a:lnTo>
                    <a:pt x="8222" y="295"/>
                  </a:lnTo>
                  <a:lnTo>
                    <a:pt x="8813" y="211"/>
                  </a:lnTo>
                  <a:lnTo>
                    <a:pt x="9445" y="127"/>
                  </a:lnTo>
                  <a:lnTo>
                    <a:pt x="10078" y="42"/>
                  </a:lnTo>
                  <a:lnTo>
                    <a:pt x="11469" y="0"/>
                  </a:lnTo>
                  <a:lnTo>
                    <a:pt x="11469" y="0"/>
                  </a:lnTo>
                  <a:lnTo>
                    <a:pt x="12818" y="42"/>
                  </a:lnTo>
                  <a:lnTo>
                    <a:pt x="13451" y="127"/>
                  </a:lnTo>
                  <a:lnTo>
                    <a:pt x="14083" y="211"/>
                  </a:lnTo>
                  <a:lnTo>
                    <a:pt x="14674" y="295"/>
                  </a:lnTo>
                  <a:lnTo>
                    <a:pt x="15264" y="422"/>
                  </a:lnTo>
                  <a:lnTo>
                    <a:pt x="15854" y="591"/>
                  </a:lnTo>
                  <a:lnTo>
                    <a:pt x="16360" y="759"/>
                  </a:lnTo>
                  <a:lnTo>
                    <a:pt x="16908" y="970"/>
                  </a:lnTo>
                  <a:lnTo>
                    <a:pt x="17414" y="1223"/>
                  </a:lnTo>
                  <a:lnTo>
                    <a:pt x="17878" y="1476"/>
                  </a:lnTo>
                  <a:lnTo>
                    <a:pt x="18342" y="1729"/>
                  </a:lnTo>
                  <a:lnTo>
                    <a:pt x="18764" y="2024"/>
                  </a:lnTo>
                  <a:lnTo>
                    <a:pt x="19185" y="2361"/>
                  </a:lnTo>
                  <a:lnTo>
                    <a:pt x="19565" y="2699"/>
                  </a:lnTo>
                  <a:lnTo>
                    <a:pt x="19944" y="3078"/>
                  </a:lnTo>
                  <a:lnTo>
                    <a:pt x="19944" y="3078"/>
                  </a:lnTo>
                  <a:lnTo>
                    <a:pt x="20282" y="3458"/>
                  </a:lnTo>
                  <a:lnTo>
                    <a:pt x="20619" y="3879"/>
                  </a:lnTo>
                  <a:lnTo>
                    <a:pt x="20914" y="4343"/>
                  </a:lnTo>
                  <a:lnTo>
                    <a:pt x="21209" y="4807"/>
                  </a:lnTo>
                  <a:lnTo>
                    <a:pt x="21462" y="5271"/>
                  </a:lnTo>
                  <a:lnTo>
                    <a:pt x="21715" y="5777"/>
                  </a:lnTo>
                  <a:lnTo>
                    <a:pt x="21926" y="6325"/>
                  </a:lnTo>
                  <a:lnTo>
                    <a:pt x="22137" y="6873"/>
                  </a:lnTo>
                  <a:lnTo>
                    <a:pt x="22306" y="7421"/>
                  </a:lnTo>
                  <a:lnTo>
                    <a:pt x="22432" y="8012"/>
                  </a:lnTo>
                  <a:lnTo>
                    <a:pt x="22558" y="8644"/>
                  </a:lnTo>
                  <a:lnTo>
                    <a:pt x="22643" y="9276"/>
                  </a:lnTo>
                  <a:lnTo>
                    <a:pt x="22811" y="10626"/>
                  </a:lnTo>
                  <a:lnTo>
                    <a:pt x="22854" y="12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665025" y="3195850"/>
              <a:ext cx="124425" cy="124425"/>
            </a:xfrm>
            <a:custGeom>
              <a:avLst/>
              <a:gdLst/>
              <a:ahLst/>
              <a:cxnLst/>
              <a:rect l="l" t="t" r="r" b="b"/>
              <a:pathLst>
                <a:path w="4977" h="4977" extrusionOk="0">
                  <a:moveTo>
                    <a:pt x="2235" y="1"/>
                  </a:moveTo>
                  <a:lnTo>
                    <a:pt x="1982" y="43"/>
                  </a:lnTo>
                  <a:lnTo>
                    <a:pt x="1519" y="169"/>
                  </a:lnTo>
                  <a:lnTo>
                    <a:pt x="1097" y="422"/>
                  </a:lnTo>
                  <a:lnTo>
                    <a:pt x="717" y="718"/>
                  </a:lnTo>
                  <a:lnTo>
                    <a:pt x="422" y="1097"/>
                  </a:lnTo>
                  <a:lnTo>
                    <a:pt x="212" y="1519"/>
                  </a:lnTo>
                  <a:lnTo>
                    <a:pt x="43" y="1983"/>
                  </a:lnTo>
                  <a:lnTo>
                    <a:pt x="1" y="2235"/>
                  </a:lnTo>
                  <a:lnTo>
                    <a:pt x="1" y="2488"/>
                  </a:lnTo>
                  <a:lnTo>
                    <a:pt x="1" y="2741"/>
                  </a:lnTo>
                  <a:lnTo>
                    <a:pt x="43" y="2994"/>
                  </a:lnTo>
                  <a:lnTo>
                    <a:pt x="212" y="3458"/>
                  </a:lnTo>
                  <a:lnTo>
                    <a:pt x="422" y="3880"/>
                  </a:lnTo>
                  <a:lnTo>
                    <a:pt x="717" y="4217"/>
                  </a:lnTo>
                  <a:lnTo>
                    <a:pt x="1097" y="4555"/>
                  </a:lnTo>
                  <a:lnTo>
                    <a:pt x="1519" y="4765"/>
                  </a:lnTo>
                  <a:lnTo>
                    <a:pt x="1982" y="4892"/>
                  </a:lnTo>
                  <a:lnTo>
                    <a:pt x="2235" y="4934"/>
                  </a:lnTo>
                  <a:lnTo>
                    <a:pt x="2488" y="4976"/>
                  </a:lnTo>
                  <a:lnTo>
                    <a:pt x="2741" y="4934"/>
                  </a:lnTo>
                  <a:lnTo>
                    <a:pt x="2994" y="4892"/>
                  </a:lnTo>
                  <a:lnTo>
                    <a:pt x="3458" y="4765"/>
                  </a:lnTo>
                  <a:lnTo>
                    <a:pt x="3880" y="4555"/>
                  </a:lnTo>
                  <a:lnTo>
                    <a:pt x="4259" y="4217"/>
                  </a:lnTo>
                  <a:lnTo>
                    <a:pt x="4554" y="3880"/>
                  </a:lnTo>
                  <a:lnTo>
                    <a:pt x="4765" y="3458"/>
                  </a:lnTo>
                  <a:lnTo>
                    <a:pt x="4934" y="2994"/>
                  </a:lnTo>
                  <a:lnTo>
                    <a:pt x="4934" y="2741"/>
                  </a:lnTo>
                  <a:lnTo>
                    <a:pt x="4976" y="2488"/>
                  </a:lnTo>
                  <a:lnTo>
                    <a:pt x="4934" y="2235"/>
                  </a:lnTo>
                  <a:lnTo>
                    <a:pt x="4934" y="1983"/>
                  </a:lnTo>
                  <a:lnTo>
                    <a:pt x="4765" y="1519"/>
                  </a:lnTo>
                  <a:lnTo>
                    <a:pt x="4554" y="1097"/>
                  </a:lnTo>
                  <a:lnTo>
                    <a:pt x="4259" y="718"/>
                  </a:lnTo>
                  <a:lnTo>
                    <a:pt x="3880" y="422"/>
                  </a:lnTo>
                  <a:lnTo>
                    <a:pt x="3458" y="169"/>
                  </a:lnTo>
                  <a:lnTo>
                    <a:pt x="2994" y="43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FF6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665025" y="3195850"/>
              <a:ext cx="124425" cy="124425"/>
            </a:xfrm>
            <a:custGeom>
              <a:avLst/>
              <a:gdLst/>
              <a:ahLst/>
              <a:cxnLst/>
              <a:rect l="l" t="t" r="r" b="b"/>
              <a:pathLst>
                <a:path w="4977" h="4977" fill="none" extrusionOk="0">
                  <a:moveTo>
                    <a:pt x="2488" y="1"/>
                  </a:moveTo>
                  <a:lnTo>
                    <a:pt x="2488" y="1"/>
                  </a:lnTo>
                  <a:lnTo>
                    <a:pt x="2235" y="1"/>
                  </a:lnTo>
                  <a:lnTo>
                    <a:pt x="1982" y="43"/>
                  </a:lnTo>
                  <a:lnTo>
                    <a:pt x="1519" y="169"/>
                  </a:lnTo>
                  <a:lnTo>
                    <a:pt x="1097" y="422"/>
                  </a:lnTo>
                  <a:lnTo>
                    <a:pt x="717" y="718"/>
                  </a:lnTo>
                  <a:lnTo>
                    <a:pt x="422" y="1097"/>
                  </a:lnTo>
                  <a:lnTo>
                    <a:pt x="212" y="1519"/>
                  </a:lnTo>
                  <a:lnTo>
                    <a:pt x="43" y="1983"/>
                  </a:lnTo>
                  <a:lnTo>
                    <a:pt x="1" y="2235"/>
                  </a:lnTo>
                  <a:lnTo>
                    <a:pt x="1" y="2488"/>
                  </a:lnTo>
                  <a:lnTo>
                    <a:pt x="1" y="2488"/>
                  </a:lnTo>
                  <a:lnTo>
                    <a:pt x="1" y="2741"/>
                  </a:lnTo>
                  <a:lnTo>
                    <a:pt x="43" y="2994"/>
                  </a:lnTo>
                  <a:lnTo>
                    <a:pt x="212" y="3458"/>
                  </a:lnTo>
                  <a:lnTo>
                    <a:pt x="422" y="3880"/>
                  </a:lnTo>
                  <a:lnTo>
                    <a:pt x="717" y="4217"/>
                  </a:lnTo>
                  <a:lnTo>
                    <a:pt x="1097" y="4555"/>
                  </a:lnTo>
                  <a:lnTo>
                    <a:pt x="1519" y="4765"/>
                  </a:lnTo>
                  <a:lnTo>
                    <a:pt x="1982" y="4892"/>
                  </a:lnTo>
                  <a:lnTo>
                    <a:pt x="2235" y="4934"/>
                  </a:lnTo>
                  <a:lnTo>
                    <a:pt x="2488" y="4976"/>
                  </a:lnTo>
                  <a:lnTo>
                    <a:pt x="2488" y="4976"/>
                  </a:lnTo>
                  <a:lnTo>
                    <a:pt x="2741" y="4934"/>
                  </a:lnTo>
                  <a:lnTo>
                    <a:pt x="2994" y="4892"/>
                  </a:lnTo>
                  <a:lnTo>
                    <a:pt x="3458" y="4765"/>
                  </a:lnTo>
                  <a:lnTo>
                    <a:pt x="3880" y="4555"/>
                  </a:lnTo>
                  <a:lnTo>
                    <a:pt x="4259" y="4217"/>
                  </a:lnTo>
                  <a:lnTo>
                    <a:pt x="4554" y="3880"/>
                  </a:lnTo>
                  <a:lnTo>
                    <a:pt x="4765" y="3458"/>
                  </a:lnTo>
                  <a:lnTo>
                    <a:pt x="4934" y="2994"/>
                  </a:lnTo>
                  <a:lnTo>
                    <a:pt x="4934" y="2741"/>
                  </a:lnTo>
                  <a:lnTo>
                    <a:pt x="4976" y="2488"/>
                  </a:lnTo>
                  <a:lnTo>
                    <a:pt x="4976" y="2488"/>
                  </a:lnTo>
                  <a:lnTo>
                    <a:pt x="4934" y="2235"/>
                  </a:lnTo>
                  <a:lnTo>
                    <a:pt x="4934" y="1983"/>
                  </a:lnTo>
                  <a:lnTo>
                    <a:pt x="4765" y="1519"/>
                  </a:lnTo>
                  <a:lnTo>
                    <a:pt x="4554" y="1097"/>
                  </a:lnTo>
                  <a:lnTo>
                    <a:pt x="4259" y="718"/>
                  </a:lnTo>
                  <a:lnTo>
                    <a:pt x="3880" y="422"/>
                  </a:lnTo>
                  <a:lnTo>
                    <a:pt x="3458" y="169"/>
                  </a:lnTo>
                  <a:lnTo>
                    <a:pt x="2994" y="43"/>
                  </a:lnTo>
                  <a:lnTo>
                    <a:pt x="2741" y="1"/>
                  </a:lnTo>
                  <a:lnTo>
                    <a:pt x="24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384625" y="3195850"/>
              <a:ext cx="123375" cy="124425"/>
            </a:xfrm>
            <a:custGeom>
              <a:avLst/>
              <a:gdLst/>
              <a:ahLst/>
              <a:cxnLst/>
              <a:rect l="l" t="t" r="r" b="b"/>
              <a:pathLst>
                <a:path w="4935" h="4977" extrusionOk="0">
                  <a:moveTo>
                    <a:pt x="2193" y="1"/>
                  </a:moveTo>
                  <a:lnTo>
                    <a:pt x="1983" y="43"/>
                  </a:lnTo>
                  <a:lnTo>
                    <a:pt x="1477" y="169"/>
                  </a:lnTo>
                  <a:lnTo>
                    <a:pt x="1055" y="422"/>
                  </a:lnTo>
                  <a:lnTo>
                    <a:pt x="718" y="718"/>
                  </a:lnTo>
                  <a:lnTo>
                    <a:pt x="423" y="1097"/>
                  </a:lnTo>
                  <a:lnTo>
                    <a:pt x="170" y="1519"/>
                  </a:lnTo>
                  <a:lnTo>
                    <a:pt x="43" y="1983"/>
                  </a:lnTo>
                  <a:lnTo>
                    <a:pt x="1" y="2235"/>
                  </a:lnTo>
                  <a:lnTo>
                    <a:pt x="1" y="2488"/>
                  </a:lnTo>
                  <a:lnTo>
                    <a:pt x="1" y="2741"/>
                  </a:lnTo>
                  <a:lnTo>
                    <a:pt x="43" y="2994"/>
                  </a:lnTo>
                  <a:lnTo>
                    <a:pt x="170" y="3458"/>
                  </a:lnTo>
                  <a:lnTo>
                    <a:pt x="423" y="3880"/>
                  </a:lnTo>
                  <a:lnTo>
                    <a:pt x="718" y="4217"/>
                  </a:lnTo>
                  <a:lnTo>
                    <a:pt x="1055" y="4555"/>
                  </a:lnTo>
                  <a:lnTo>
                    <a:pt x="1477" y="4765"/>
                  </a:lnTo>
                  <a:lnTo>
                    <a:pt x="1983" y="4892"/>
                  </a:lnTo>
                  <a:lnTo>
                    <a:pt x="2193" y="4934"/>
                  </a:lnTo>
                  <a:lnTo>
                    <a:pt x="2446" y="4976"/>
                  </a:lnTo>
                  <a:lnTo>
                    <a:pt x="2699" y="4934"/>
                  </a:lnTo>
                  <a:lnTo>
                    <a:pt x="2952" y="4892"/>
                  </a:lnTo>
                  <a:lnTo>
                    <a:pt x="3416" y="4765"/>
                  </a:lnTo>
                  <a:lnTo>
                    <a:pt x="3838" y="4555"/>
                  </a:lnTo>
                  <a:lnTo>
                    <a:pt x="4217" y="4217"/>
                  </a:lnTo>
                  <a:lnTo>
                    <a:pt x="4513" y="3880"/>
                  </a:lnTo>
                  <a:lnTo>
                    <a:pt x="4765" y="3458"/>
                  </a:lnTo>
                  <a:lnTo>
                    <a:pt x="4892" y="2994"/>
                  </a:lnTo>
                  <a:lnTo>
                    <a:pt x="4934" y="2741"/>
                  </a:lnTo>
                  <a:lnTo>
                    <a:pt x="4934" y="2488"/>
                  </a:lnTo>
                  <a:lnTo>
                    <a:pt x="4934" y="2235"/>
                  </a:lnTo>
                  <a:lnTo>
                    <a:pt x="4892" y="1983"/>
                  </a:lnTo>
                  <a:lnTo>
                    <a:pt x="4765" y="1519"/>
                  </a:lnTo>
                  <a:lnTo>
                    <a:pt x="4513" y="1097"/>
                  </a:lnTo>
                  <a:lnTo>
                    <a:pt x="4217" y="718"/>
                  </a:lnTo>
                  <a:lnTo>
                    <a:pt x="3838" y="422"/>
                  </a:lnTo>
                  <a:lnTo>
                    <a:pt x="3416" y="169"/>
                  </a:lnTo>
                  <a:lnTo>
                    <a:pt x="2952" y="43"/>
                  </a:lnTo>
                  <a:lnTo>
                    <a:pt x="2699" y="1"/>
                  </a:lnTo>
                  <a:close/>
                </a:path>
              </a:pathLst>
            </a:custGeom>
            <a:solidFill>
              <a:srgbClr val="FF6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384625" y="3195850"/>
              <a:ext cx="123375" cy="124425"/>
            </a:xfrm>
            <a:custGeom>
              <a:avLst/>
              <a:gdLst/>
              <a:ahLst/>
              <a:cxnLst/>
              <a:rect l="l" t="t" r="r" b="b"/>
              <a:pathLst>
                <a:path w="4935" h="4977" fill="none" extrusionOk="0">
                  <a:moveTo>
                    <a:pt x="2446" y="1"/>
                  </a:moveTo>
                  <a:lnTo>
                    <a:pt x="2446" y="1"/>
                  </a:lnTo>
                  <a:lnTo>
                    <a:pt x="2193" y="1"/>
                  </a:lnTo>
                  <a:lnTo>
                    <a:pt x="1983" y="43"/>
                  </a:lnTo>
                  <a:lnTo>
                    <a:pt x="1477" y="169"/>
                  </a:lnTo>
                  <a:lnTo>
                    <a:pt x="1055" y="422"/>
                  </a:lnTo>
                  <a:lnTo>
                    <a:pt x="718" y="718"/>
                  </a:lnTo>
                  <a:lnTo>
                    <a:pt x="423" y="1097"/>
                  </a:lnTo>
                  <a:lnTo>
                    <a:pt x="170" y="1519"/>
                  </a:lnTo>
                  <a:lnTo>
                    <a:pt x="43" y="1983"/>
                  </a:lnTo>
                  <a:lnTo>
                    <a:pt x="1" y="2235"/>
                  </a:lnTo>
                  <a:lnTo>
                    <a:pt x="1" y="2488"/>
                  </a:lnTo>
                  <a:lnTo>
                    <a:pt x="1" y="2488"/>
                  </a:lnTo>
                  <a:lnTo>
                    <a:pt x="1" y="2741"/>
                  </a:lnTo>
                  <a:lnTo>
                    <a:pt x="43" y="2994"/>
                  </a:lnTo>
                  <a:lnTo>
                    <a:pt x="170" y="3458"/>
                  </a:lnTo>
                  <a:lnTo>
                    <a:pt x="423" y="3880"/>
                  </a:lnTo>
                  <a:lnTo>
                    <a:pt x="718" y="4217"/>
                  </a:lnTo>
                  <a:lnTo>
                    <a:pt x="1055" y="4555"/>
                  </a:lnTo>
                  <a:lnTo>
                    <a:pt x="1477" y="4765"/>
                  </a:lnTo>
                  <a:lnTo>
                    <a:pt x="1983" y="4892"/>
                  </a:lnTo>
                  <a:lnTo>
                    <a:pt x="2193" y="4934"/>
                  </a:lnTo>
                  <a:lnTo>
                    <a:pt x="2446" y="4976"/>
                  </a:lnTo>
                  <a:lnTo>
                    <a:pt x="2446" y="4976"/>
                  </a:lnTo>
                  <a:lnTo>
                    <a:pt x="2699" y="4934"/>
                  </a:lnTo>
                  <a:lnTo>
                    <a:pt x="2952" y="4892"/>
                  </a:lnTo>
                  <a:lnTo>
                    <a:pt x="3416" y="4765"/>
                  </a:lnTo>
                  <a:lnTo>
                    <a:pt x="3838" y="4555"/>
                  </a:lnTo>
                  <a:lnTo>
                    <a:pt x="4217" y="4217"/>
                  </a:lnTo>
                  <a:lnTo>
                    <a:pt x="4513" y="3880"/>
                  </a:lnTo>
                  <a:lnTo>
                    <a:pt x="4765" y="3458"/>
                  </a:lnTo>
                  <a:lnTo>
                    <a:pt x="4892" y="2994"/>
                  </a:lnTo>
                  <a:lnTo>
                    <a:pt x="4934" y="2741"/>
                  </a:lnTo>
                  <a:lnTo>
                    <a:pt x="4934" y="2488"/>
                  </a:lnTo>
                  <a:lnTo>
                    <a:pt x="4934" y="2488"/>
                  </a:lnTo>
                  <a:lnTo>
                    <a:pt x="4934" y="2235"/>
                  </a:lnTo>
                  <a:lnTo>
                    <a:pt x="4892" y="1983"/>
                  </a:lnTo>
                  <a:lnTo>
                    <a:pt x="4765" y="1519"/>
                  </a:lnTo>
                  <a:lnTo>
                    <a:pt x="4513" y="1097"/>
                  </a:lnTo>
                  <a:lnTo>
                    <a:pt x="4217" y="718"/>
                  </a:lnTo>
                  <a:lnTo>
                    <a:pt x="3838" y="422"/>
                  </a:lnTo>
                  <a:lnTo>
                    <a:pt x="3416" y="169"/>
                  </a:lnTo>
                  <a:lnTo>
                    <a:pt x="2952" y="43"/>
                  </a:lnTo>
                  <a:lnTo>
                    <a:pt x="2699" y="1"/>
                  </a:lnTo>
                  <a:lnTo>
                    <a:pt x="2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492150" y="3032475"/>
              <a:ext cx="182400" cy="182375"/>
            </a:xfrm>
            <a:custGeom>
              <a:avLst/>
              <a:gdLst/>
              <a:ahLst/>
              <a:cxnLst/>
              <a:rect l="l" t="t" r="r" b="b"/>
              <a:pathLst>
                <a:path w="7296" h="7295" extrusionOk="0">
                  <a:moveTo>
                    <a:pt x="3669" y="0"/>
                  </a:moveTo>
                  <a:lnTo>
                    <a:pt x="3290" y="42"/>
                  </a:lnTo>
                  <a:lnTo>
                    <a:pt x="2910" y="85"/>
                  </a:lnTo>
                  <a:lnTo>
                    <a:pt x="2573" y="169"/>
                  </a:lnTo>
                  <a:lnTo>
                    <a:pt x="2235" y="295"/>
                  </a:lnTo>
                  <a:lnTo>
                    <a:pt x="1898" y="464"/>
                  </a:lnTo>
                  <a:lnTo>
                    <a:pt x="1603" y="633"/>
                  </a:lnTo>
                  <a:lnTo>
                    <a:pt x="1350" y="844"/>
                  </a:lnTo>
                  <a:lnTo>
                    <a:pt x="1055" y="1097"/>
                  </a:lnTo>
                  <a:lnTo>
                    <a:pt x="844" y="1350"/>
                  </a:lnTo>
                  <a:lnTo>
                    <a:pt x="633" y="1645"/>
                  </a:lnTo>
                  <a:lnTo>
                    <a:pt x="464" y="1940"/>
                  </a:lnTo>
                  <a:lnTo>
                    <a:pt x="296" y="2235"/>
                  </a:lnTo>
                  <a:lnTo>
                    <a:pt x="169" y="2572"/>
                  </a:lnTo>
                  <a:lnTo>
                    <a:pt x="85" y="2910"/>
                  </a:lnTo>
                  <a:lnTo>
                    <a:pt x="43" y="3289"/>
                  </a:lnTo>
                  <a:lnTo>
                    <a:pt x="1" y="3669"/>
                  </a:lnTo>
                  <a:lnTo>
                    <a:pt x="43" y="4048"/>
                  </a:lnTo>
                  <a:lnTo>
                    <a:pt x="85" y="4385"/>
                  </a:lnTo>
                  <a:lnTo>
                    <a:pt x="169" y="4765"/>
                  </a:lnTo>
                  <a:lnTo>
                    <a:pt x="296" y="5102"/>
                  </a:lnTo>
                  <a:lnTo>
                    <a:pt x="464" y="5397"/>
                  </a:lnTo>
                  <a:lnTo>
                    <a:pt x="633" y="5692"/>
                  </a:lnTo>
                  <a:lnTo>
                    <a:pt x="844" y="5988"/>
                  </a:lnTo>
                  <a:lnTo>
                    <a:pt x="1055" y="6241"/>
                  </a:lnTo>
                  <a:lnTo>
                    <a:pt x="1350" y="6494"/>
                  </a:lnTo>
                  <a:lnTo>
                    <a:pt x="1603" y="6704"/>
                  </a:lnTo>
                  <a:lnTo>
                    <a:pt x="1898" y="6873"/>
                  </a:lnTo>
                  <a:lnTo>
                    <a:pt x="2235" y="7042"/>
                  </a:lnTo>
                  <a:lnTo>
                    <a:pt x="2573" y="7168"/>
                  </a:lnTo>
                  <a:lnTo>
                    <a:pt x="2910" y="7253"/>
                  </a:lnTo>
                  <a:lnTo>
                    <a:pt x="3290" y="7295"/>
                  </a:lnTo>
                  <a:lnTo>
                    <a:pt x="4006" y="7295"/>
                  </a:lnTo>
                  <a:lnTo>
                    <a:pt x="4386" y="7253"/>
                  </a:lnTo>
                  <a:lnTo>
                    <a:pt x="4723" y="7168"/>
                  </a:lnTo>
                  <a:lnTo>
                    <a:pt x="5060" y="7042"/>
                  </a:lnTo>
                  <a:lnTo>
                    <a:pt x="5398" y="6873"/>
                  </a:lnTo>
                  <a:lnTo>
                    <a:pt x="5693" y="6704"/>
                  </a:lnTo>
                  <a:lnTo>
                    <a:pt x="5988" y="6494"/>
                  </a:lnTo>
                  <a:lnTo>
                    <a:pt x="6241" y="6241"/>
                  </a:lnTo>
                  <a:lnTo>
                    <a:pt x="6452" y="5988"/>
                  </a:lnTo>
                  <a:lnTo>
                    <a:pt x="6663" y="5692"/>
                  </a:lnTo>
                  <a:lnTo>
                    <a:pt x="6874" y="5397"/>
                  </a:lnTo>
                  <a:lnTo>
                    <a:pt x="7000" y="5102"/>
                  </a:lnTo>
                  <a:lnTo>
                    <a:pt x="7127" y="4765"/>
                  </a:lnTo>
                  <a:lnTo>
                    <a:pt x="7211" y="4385"/>
                  </a:lnTo>
                  <a:lnTo>
                    <a:pt x="7295" y="4048"/>
                  </a:lnTo>
                  <a:lnTo>
                    <a:pt x="7295" y="3669"/>
                  </a:lnTo>
                  <a:lnTo>
                    <a:pt x="7295" y="3289"/>
                  </a:lnTo>
                  <a:lnTo>
                    <a:pt x="7211" y="2910"/>
                  </a:lnTo>
                  <a:lnTo>
                    <a:pt x="7127" y="2572"/>
                  </a:lnTo>
                  <a:lnTo>
                    <a:pt x="7000" y="2235"/>
                  </a:lnTo>
                  <a:lnTo>
                    <a:pt x="6874" y="1940"/>
                  </a:lnTo>
                  <a:lnTo>
                    <a:pt x="6663" y="1645"/>
                  </a:lnTo>
                  <a:lnTo>
                    <a:pt x="6452" y="1350"/>
                  </a:lnTo>
                  <a:lnTo>
                    <a:pt x="6241" y="1097"/>
                  </a:lnTo>
                  <a:lnTo>
                    <a:pt x="5988" y="844"/>
                  </a:lnTo>
                  <a:lnTo>
                    <a:pt x="5693" y="633"/>
                  </a:lnTo>
                  <a:lnTo>
                    <a:pt x="5398" y="464"/>
                  </a:lnTo>
                  <a:lnTo>
                    <a:pt x="5060" y="295"/>
                  </a:lnTo>
                  <a:lnTo>
                    <a:pt x="4723" y="169"/>
                  </a:lnTo>
                  <a:lnTo>
                    <a:pt x="4386" y="85"/>
                  </a:lnTo>
                  <a:lnTo>
                    <a:pt x="4006" y="42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539600" y="3047225"/>
              <a:ext cx="87500" cy="86475"/>
            </a:xfrm>
            <a:custGeom>
              <a:avLst/>
              <a:gdLst/>
              <a:ahLst/>
              <a:cxnLst/>
              <a:rect l="l" t="t" r="r" b="b"/>
              <a:pathLst>
                <a:path w="3500" h="3459" extrusionOk="0">
                  <a:moveTo>
                    <a:pt x="1771" y="1"/>
                  </a:moveTo>
                  <a:lnTo>
                    <a:pt x="1392" y="43"/>
                  </a:lnTo>
                  <a:lnTo>
                    <a:pt x="1096" y="127"/>
                  </a:lnTo>
                  <a:lnTo>
                    <a:pt x="801" y="296"/>
                  </a:lnTo>
                  <a:lnTo>
                    <a:pt x="506" y="507"/>
                  </a:lnTo>
                  <a:lnTo>
                    <a:pt x="295" y="760"/>
                  </a:lnTo>
                  <a:lnTo>
                    <a:pt x="169" y="1055"/>
                  </a:lnTo>
                  <a:lnTo>
                    <a:pt x="42" y="1392"/>
                  </a:lnTo>
                  <a:lnTo>
                    <a:pt x="0" y="1729"/>
                  </a:lnTo>
                  <a:lnTo>
                    <a:pt x="42" y="2067"/>
                  </a:lnTo>
                  <a:lnTo>
                    <a:pt x="169" y="2404"/>
                  </a:lnTo>
                  <a:lnTo>
                    <a:pt x="295" y="2699"/>
                  </a:lnTo>
                  <a:lnTo>
                    <a:pt x="506" y="2952"/>
                  </a:lnTo>
                  <a:lnTo>
                    <a:pt x="801" y="3163"/>
                  </a:lnTo>
                  <a:lnTo>
                    <a:pt x="1096" y="3332"/>
                  </a:lnTo>
                  <a:lnTo>
                    <a:pt x="1392" y="3416"/>
                  </a:lnTo>
                  <a:lnTo>
                    <a:pt x="1771" y="3458"/>
                  </a:lnTo>
                  <a:lnTo>
                    <a:pt x="2108" y="3416"/>
                  </a:lnTo>
                  <a:lnTo>
                    <a:pt x="2446" y="3332"/>
                  </a:lnTo>
                  <a:lnTo>
                    <a:pt x="2741" y="3163"/>
                  </a:lnTo>
                  <a:lnTo>
                    <a:pt x="2994" y="2952"/>
                  </a:lnTo>
                  <a:lnTo>
                    <a:pt x="3205" y="2699"/>
                  </a:lnTo>
                  <a:lnTo>
                    <a:pt x="3373" y="2404"/>
                  </a:lnTo>
                  <a:lnTo>
                    <a:pt x="3458" y="2067"/>
                  </a:lnTo>
                  <a:lnTo>
                    <a:pt x="3500" y="1729"/>
                  </a:lnTo>
                  <a:lnTo>
                    <a:pt x="3458" y="1392"/>
                  </a:lnTo>
                  <a:lnTo>
                    <a:pt x="3373" y="1055"/>
                  </a:lnTo>
                  <a:lnTo>
                    <a:pt x="3205" y="760"/>
                  </a:lnTo>
                  <a:lnTo>
                    <a:pt x="2994" y="507"/>
                  </a:lnTo>
                  <a:lnTo>
                    <a:pt x="2741" y="296"/>
                  </a:lnTo>
                  <a:lnTo>
                    <a:pt x="2446" y="127"/>
                  </a:lnTo>
                  <a:lnTo>
                    <a:pt x="2108" y="43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570150" y="3077800"/>
              <a:ext cx="26375" cy="25325"/>
            </a:xfrm>
            <a:custGeom>
              <a:avLst/>
              <a:gdLst/>
              <a:ahLst/>
              <a:cxnLst/>
              <a:rect l="l" t="t" r="r" b="b"/>
              <a:pathLst>
                <a:path w="1055" h="1013" extrusionOk="0">
                  <a:moveTo>
                    <a:pt x="549" y="0"/>
                  </a:moveTo>
                  <a:lnTo>
                    <a:pt x="338" y="43"/>
                  </a:lnTo>
                  <a:lnTo>
                    <a:pt x="170" y="127"/>
                  </a:lnTo>
                  <a:lnTo>
                    <a:pt x="43" y="296"/>
                  </a:lnTo>
                  <a:lnTo>
                    <a:pt x="1" y="506"/>
                  </a:lnTo>
                  <a:lnTo>
                    <a:pt x="43" y="717"/>
                  </a:lnTo>
                  <a:lnTo>
                    <a:pt x="170" y="886"/>
                  </a:lnTo>
                  <a:lnTo>
                    <a:pt x="338" y="970"/>
                  </a:lnTo>
                  <a:lnTo>
                    <a:pt x="549" y="1012"/>
                  </a:lnTo>
                  <a:lnTo>
                    <a:pt x="718" y="970"/>
                  </a:lnTo>
                  <a:lnTo>
                    <a:pt x="886" y="886"/>
                  </a:lnTo>
                  <a:lnTo>
                    <a:pt x="1013" y="717"/>
                  </a:lnTo>
                  <a:lnTo>
                    <a:pt x="1055" y="506"/>
                  </a:lnTo>
                  <a:lnTo>
                    <a:pt x="1013" y="296"/>
                  </a:lnTo>
                  <a:lnTo>
                    <a:pt x="886" y="127"/>
                  </a:lnTo>
                  <a:lnTo>
                    <a:pt x="718" y="43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497425" y="2967125"/>
              <a:ext cx="169750" cy="113850"/>
            </a:xfrm>
            <a:custGeom>
              <a:avLst/>
              <a:gdLst/>
              <a:ahLst/>
              <a:cxnLst/>
              <a:rect l="l" t="t" r="r" b="b"/>
              <a:pathLst>
                <a:path w="6790" h="4554" extrusionOk="0">
                  <a:moveTo>
                    <a:pt x="3332" y="0"/>
                  </a:moveTo>
                  <a:lnTo>
                    <a:pt x="3205" y="42"/>
                  </a:lnTo>
                  <a:lnTo>
                    <a:pt x="3121" y="84"/>
                  </a:lnTo>
                  <a:lnTo>
                    <a:pt x="2994" y="295"/>
                  </a:lnTo>
                  <a:lnTo>
                    <a:pt x="2910" y="548"/>
                  </a:lnTo>
                  <a:lnTo>
                    <a:pt x="2826" y="886"/>
                  </a:lnTo>
                  <a:lnTo>
                    <a:pt x="2826" y="1223"/>
                  </a:lnTo>
                  <a:lnTo>
                    <a:pt x="2826" y="1602"/>
                  </a:lnTo>
                  <a:lnTo>
                    <a:pt x="2868" y="1940"/>
                  </a:lnTo>
                  <a:lnTo>
                    <a:pt x="2952" y="2235"/>
                  </a:lnTo>
                  <a:lnTo>
                    <a:pt x="2573" y="1687"/>
                  </a:lnTo>
                  <a:lnTo>
                    <a:pt x="2362" y="1476"/>
                  </a:lnTo>
                  <a:lnTo>
                    <a:pt x="2151" y="1307"/>
                  </a:lnTo>
                  <a:lnTo>
                    <a:pt x="1940" y="1181"/>
                  </a:lnTo>
                  <a:lnTo>
                    <a:pt x="1729" y="1096"/>
                  </a:lnTo>
                  <a:lnTo>
                    <a:pt x="1518" y="1096"/>
                  </a:lnTo>
                  <a:lnTo>
                    <a:pt x="1350" y="1223"/>
                  </a:lnTo>
                  <a:lnTo>
                    <a:pt x="1223" y="1307"/>
                  </a:lnTo>
                  <a:lnTo>
                    <a:pt x="1181" y="1434"/>
                  </a:lnTo>
                  <a:lnTo>
                    <a:pt x="1181" y="1602"/>
                  </a:lnTo>
                  <a:lnTo>
                    <a:pt x="1181" y="1729"/>
                  </a:lnTo>
                  <a:lnTo>
                    <a:pt x="1265" y="1898"/>
                  </a:lnTo>
                  <a:lnTo>
                    <a:pt x="1350" y="2066"/>
                  </a:lnTo>
                  <a:lnTo>
                    <a:pt x="1645" y="2403"/>
                  </a:lnTo>
                  <a:lnTo>
                    <a:pt x="1645" y="2403"/>
                  </a:lnTo>
                  <a:lnTo>
                    <a:pt x="1097" y="2319"/>
                  </a:lnTo>
                  <a:lnTo>
                    <a:pt x="506" y="2319"/>
                  </a:lnTo>
                  <a:lnTo>
                    <a:pt x="338" y="2361"/>
                  </a:lnTo>
                  <a:lnTo>
                    <a:pt x="211" y="2446"/>
                  </a:lnTo>
                  <a:lnTo>
                    <a:pt x="85" y="2572"/>
                  </a:lnTo>
                  <a:lnTo>
                    <a:pt x="1" y="2699"/>
                  </a:lnTo>
                  <a:lnTo>
                    <a:pt x="1" y="2825"/>
                  </a:lnTo>
                  <a:lnTo>
                    <a:pt x="1" y="2994"/>
                  </a:lnTo>
                  <a:lnTo>
                    <a:pt x="43" y="3162"/>
                  </a:lnTo>
                  <a:lnTo>
                    <a:pt x="127" y="3289"/>
                  </a:lnTo>
                  <a:lnTo>
                    <a:pt x="422" y="3584"/>
                  </a:lnTo>
                  <a:lnTo>
                    <a:pt x="759" y="3837"/>
                  </a:lnTo>
                  <a:lnTo>
                    <a:pt x="1139" y="4048"/>
                  </a:lnTo>
                  <a:lnTo>
                    <a:pt x="1561" y="4217"/>
                  </a:lnTo>
                  <a:lnTo>
                    <a:pt x="2024" y="4385"/>
                  </a:lnTo>
                  <a:lnTo>
                    <a:pt x="2488" y="4470"/>
                  </a:lnTo>
                  <a:lnTo>
                    <a:pt x="2994" y="4554"/>
                  </a:lnTo>
                  <a:lnTo>
                    <a:pt x="4006" y="4554"/>
                  </a:lnTo>
                  <a:lnTo>
                    <a:pt x="4470" y="4470"/>
                  </a:lnTo>
                  <a:lnTo>
                    <a:pt x="4934" y="4343"/>
                  </a:lnTo>
                  <a:lnTo>
                    <a:pt x="5398" y="4217"/>
                  </a:lnTo>
                  <a:lnTo>
                    <a:pt x="5777" y="4006"/>
                  </a:lnTo>
                  <a:lnTo>
                    <a:pt x="6157" y="3753"/>
                  </a:lnTo>
                  <a:lnTo>
                    <a:pt x="6452" y="3458"/>
                  </a:lnTo>
                  <a:lnTo>
                    <a:pt x="6705" y="3120"/>
                  </a:lnTo>
                  <a:lnTo>
                    <a:pt x="6747" y="2952"/>
                  </a:lnTo>
                  <a:lnTo>
                    <a:pt x="6789" y="2741"/>
                  </a:lnTo>
                  <a:lnTo>
                    <a:pt x="6747" y="2614"/>
                  </a:lnTo>
                  <a:lnTo>
                    <a:pt x="6705" y="2446"/>
                  </a:lnTo>
                  <a:lnTo>
                    <a:pt x="6578" y="2319"/>
                  </a:lnTo>
                  <a:lnTo>
                    <a:pt x="6452" y="2235"/>
                  </a:lnTo>
                  <a:lnTo>
                    <a:pt x="6283" y="2150"/>
                  </a:lnTo>
                  <a:lnTo>
                    <a:pt x="6114" y="2108"/>
                  </a:lnTo>
                  <a:lnTo>
                    <a:pt x="5819" y="2066"/>
                  </a:lnTo>
                  <a:lnTo>
                    <a:pt x="5524" y="2108"/>
                  </a:lnTo>
                  <a:lnTo>
                    <a:pt x="4976" y="2193"/>
                  </a:lnTo>
                  <a:lnTo>
                    <a:pt x="5229" y="1729"/>
                  </a:lnTo>
                  <a:lnTo>
                    <a:pt x="5313" y="1518"/>
                  </a:lnTo>
                  <a:lnTo>
                    <a:pt x="5355" y="1307"/>
                  </a:lnTo>
                  <a:lnTo>
                    <a:pt x="5355" y="1139"/>
                  </a:lnTo>
                  <a:lnTo>
                    <a:pt x="5313" y="970"/>
                  </a:lnTo>
                  <a:lnTo>
                    <a:pt x="5229" y="843"/>
                  </a:lnTo>
                  <a:lnTo>
                    <a:pt x="5102" y="759"/>
                  </a:lnTo>
                  <a:lnTo>
                    <a:pt x="4976" y="717"/>
                  </a:lnTo>
                  <a:lnTo>
                    <a:pt x="4723" y="717"/>
                  </a:lnTo>
                  <a:lnTo>
                    <a:pt x="4596" y="801"/>
                  </a:lnTo>
                  <a:lnTo>
                    <a:pt x="4386" y="970"/>
                  </a:lnTo>
                  <a:lnTo>
                    <a:pt x="4217" y="1265"/>
                  </a:lnTo>
                  <a:lnTo>
                    <a:pt x="4090" y="1560"/>
                  </a:lnTo>
                  <a:lnTo>
                    <a:pt x="3964" y="1855"/>
                  </a:lnTo>
                  <a:lnTo>
                    <a:pt x="3753" y="2403"/>
                  </a:lnTo>
                  <a:lnTo>
                    <a:pt x="3753" y="2403"/>
                  </a:lnTo>
                  <a:lnTo>
                    <a:pt x="3837" y="1898"/>
                  </a:lnTo>
                  <a:lnTo>
                    <a:pt x="3880" y="1392"/>
                  </a:lnTo>
                  <a:lnTo>
                    <a:pt x="3880" y="970"/>
                  </a:lnTo>
                  <a:lnTo>
                    <a:pt x="3837" y="633"/>
                  </a:lnTo>
                  <a:lnTo>
                    <a:pt x="3795" y="337"/>
                  </a:lnTo>
                  <a:lnTo>
                    <a:pt x="3669" y="169"/>
                  </a:lnTo>
                  <a:lnTo>
                    <a:pt x="3500" y="42"/>
                  </a:lnTo>
                  <a:lnTo>
                    <a:pt x="3332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335100" y="2953400"/>
              <a:ext cx="129675" cy="109675"/>
            </a:xfrm>
            <a:custGeom>
              <a:avLst/>
              <a:gdLst/>
              <a:ahLst/>
              <a:cxnLst/>
              <a:rect l="l" t="t" r="r" b="b"/>
              <a:pathLst>
                <a:path w="5187" h="4387" extrusionOk="0">
                  <a:moveTo>
                    <a:pt x="1982" y="1"/>
                  </a:moveTo>
                  <a:lnTo>
                    <a:pt x="1898" y="43"/>
                  </a:lnTo>
                  <a:lnTo>
                    <a:pt x="1771" y="127"/>
                  </a:lnTo>
                  <a:lnTo>
                    <a:pt x="1645" y="296"/>
                  </a:lnTo>
                  <a:lnTo>
                    <a:pt x="1602" y="465"/>
                  </a:lnTo>
                  <a:lnTo>
                    <a:pt x="1602" y="633"/>
                  </a:lnTo>
                  <a:lnTo>
                    <a:pt x="1687" y="802"/>
                  </a:lnTo>
                  <a:lnTo>
                    <a:pt x="1855" y="1139"/>
                  </a:lnTo>
                  <a:lnTo>
                    <a:pt x="1476" y="929"/>
                  </a:lnTo>
                  <a:lnTo>
                    <a:pt x="1265" y="886"/>
                  </a:lnTo>
                  <a:lnTo>
                    <a:pt x="1054" y="802"/>
                  </a:lnTo>
                  <a:lnTo>
                    <a:pt x="633" y="802"/>
                  </a:lnTo>
                  <a:lnTo>
                    <a:pt x="422" y="886"/>
                  </a:lnTo>
                  <a:lnTo>
                    <a:pt x="253" y="971"/>
                  </a:lnTo>
                  <a:lnTo>
                    <a:pt x="84" y="1139"/>
                  </a:lnTo>
                  <a:lnTo>
                    <a:pt x="0" y="1308"/>
                  </a:lnTo>
                  <a:lnTo>
                    <a:pt x="0" y="1519"/>
                  </a:lnTo>
                  <a:lnTo>
                    <a:pt x="0" y="1688"/>
                  </a:lnTo>
                  <a:lnTo>
                    <a:pt x="42" y="1898"/>
                  </a:lnTo>
                  <a:lnTo>
                    <a:pt x="127" y="2109"/>
                  </a:lnTo>
                  <a:lnTo>
                    <a:pt x="253" y="2278"/>
                  </a:lnTo>
                  <a:lnTo>
                    <a:pt x="380" y="2447"/>
                  </a:lnTo>
                  <a:lnTo>
                    <a:pt x="548" y="2573"/>
                  </a:lnTo>
                  <a:lnTo>
                    <a:pt x="717" y="2657"/>
                  </a:lnTo>
                  <a:lnTo>
                    <a:pt x="1096" y="2826"/>
                  </a:lnTo>
                  <a:lnTo>
                    <a:pt x="1518" y="2910"/>
                  </a:lnTo>
                  <a:lnTo>
                    <a:pt x="1940" y="2952"/>
                  </a:lnTo>
                  <a:lnTo>
                    <a:pt x="1602" y="3079"/>
                  </a:lnTo>
                  <a:lnTo>
                    <a:pt x="1307" y="3248"/>
                  </a:lnTo>
                  <a:lnTo>
                    <a:pt x="1181" y="3332"/>
                  </a:lnTo>
                  <a:lnTo>
                    <a:pt x="1096" y="3458"/>
                  </a:lnTo>
                  <a:lnTo>
                    <a:pt x="1012" y="3585"/>
                  </a:lnTo>
                  <a:lnTo>
                    <a:pt x="1012" y="3711"/>
                  </a:lnTo>
                  <a:lnTo>
                    <a:pt x="1012" y="3880"/>
                  </a:lnTo>
                  <a:lnTo>
                    <a:pt x="1054" y="3964"/>
                  </a:lnTo>
                  <a:lnTo>
                    <a:pt x="1139" y="4091"/>
                  </a:lnTo>
                  <a:lnTo>
                    <a:pt x="1223" y="4175"/>
                  </a:lnTo>
                  <a:lnTo>
                    <a:pt x="1476" y="4344"/>
                  </a:lnTo>
                  <a:lnTo>
                    <a:pt x="1729" y="4386"/>
                  </a:lnTo>
                  <a:lnTo>
                    <a:pt x="1982" y="4344"/>
                  </a:lnTo>
                  <a:lnTo>
                    <a:pt x="2235" y="4217"/>
                  </a:lnTo>
                  <a:lnTo>
                    <a:pt x="2488" y="4091"/>
                  </a:lnTo>
                  <a:lnTo>
                    <a:pt x="2699" y="3922"/>
                  </a:lnTo>
                  <a:lnTo>
                    <a:pt x="3036" y="3585"/>
                  </a:lnTo>
                  <a:lnTo>
                    <a:pt x="3373" y="3205"/>
                  </a:lnTo>
                  <a:lnTo>
                    <a:pt x="3668" y="2784"/>
                  </a:lnTo>
                  <a:lnTo>
                    <a:pt x="3879" y="2362"/>
                  </a:lnTo>
                  <a:lnTo>
                    <a:pt x="5186" y="1477"/>
                  </a:lnTo>
                  <a:lnTo>
                    <a:pt x="5186" y="1477"/>
                  </a:lnTo>
                  <a:lnTo>
                    <a:pt x="4807" y="1519"/>
                  </a:lnTo>
                  <a:lnTo>
                    <a:pt x="4427" y="1435"/>
                  </a:lnTo>
                  <a:lnTo>
                    <a:pt x="4048" y="1350"/>
                  </a:lnTo>
                  <a:lnTo>
                    <a:pt x="3668" y="1182"/>
                  </a:lnTo>
                  <a:lnTo>
                    <a:pt x="3331" y="971"/>
                  </a:lnTo>
                  <a:lnTo>
                    <a:pt x="2994" y="718"/>
                  </a:lnTo>
                  <a:lnTo>
                    <a:pt x="2361" y="212"/>
                  </a:lnTo>
                  <a:lnTo>
                    <a:pt x="2235" y="85"/>
                  </a:lnTo>
                  <a:lnTo>
                    <a:pt x="2066" y="43"/>
                  </a:lnTo>
                  <a:lnTo>
                    <a:pt x="1982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335100" y="2953400"/>
              <a:ext cx="129675" cy="109675"/>
            </a:xfrm>
            <a:custGeom>
              <a:avLst/>
              <a:gdLst/>
              <a:ahLst/>
              <a:cxnLst/>
              <a:rect l="l" t="t" r="r" b="b"/>
              <a:pathLst>
                <a:path w="5187" h="4387" fill="none" extrusionOk="0">
                  <a:moveTo>
                    <a:pt x="5186" y="1477"/>
                  </a:moveTo>
                  <a:lnTo>
                    <a:pt x="5186" y="1477"/>
                  </a:lnTo>
                  <a:lnTo>
                    <a:pt x="4807" y="1519"/>
                  </a:lnTo>
                  <a:lnTo>
                    <a:pt x="4427" y="1435"/>
                  </a:lnTo>
                  <a:lnTo>
                    <a:pt x="4048" y="1350"/>
                  </a:lnTo>
                  <a:lnTo>
                    <a:pt x="3668" y="1182"/>
                  </a:lnTo>
                  <a:lnTo>
                    <a:pt x="3331" y="971"/>
                  </a:lnTo>
                  <a:lnTo>
                    <a:pt x="2994" y="718"/>
                  </a:lnTo>
                  <a:lnTo>
                    <a:pt x="2361" y="212"/>
                  </a:lnTo>
                  <a:lnTo>
                    <a:pt x="2361" y="212"/>
                  </a:lnTo>
                  <a:lnTo>
                    <a:pt x="2235" y="85"/>
                  </a:lnTo>
                  <a:lnTo>
                    <a:pt x="2066" y="43"/>
                  </a:lnTo>
                  <a:lnTo>
                    <a:pt x="2066" y="43"/>
                  </a:lnTo>
                  <a:lnTo>
                    <a:pt x="1982" y="1"/>
                  </a:lnTo>
                  <a:lnTo>
                    <a:pt x="1898" y="43"/>
                  </a:lnTo>
                  <a:lnTo>
                    <a:pt x="1771" y="127"/>
                  </a:lnTo>
                  <a:lnTo>
                    <a:pt x="1645" y="296"/>
                  </a:lnTo>
                  <a:lnTo>
                    <a:pt x="1602" y="465"/>
                  </a:lnTo>
                  <a:lnTo>
                    <a:pt x="1602" y="465"/>
                  </a:lnTo>
                  <a:lnTo>
                    <a:pt x="1602" y="633"/>
                  </a:lnTo>
                  <a:lnTo>
                    <a:pt x="1687" y="802"/>
                  </a:lnTo>
                  <a:lnTo>
                    <a:pt x="1855" y="1139"/>
                  </a:lnTo>
                  <a:lnTo>
                    <a:pt x="1855" y="1139"/>
                  </a:lnTo>
                  <a:lnTo>
                    <a:pt x="1476" y="929"/>
                  </a:lnTo>
                  <a:lnTo>
                    <a:pt x="1265" y="886"/>
                  </a:lnTo>
                  <a:lnTo>
                    <a:pt x="1054" y="802"/>
                  </a:lnTo>
                  <a:lnTo>
                    <a:pt x="1054" y="802"/>
                  </a:lnTo>
                  <a:lnTo>
                    <a:pt x="843" y="802"/>
                  </a:lnTo>
                  <a:lnTo>
                    <a:pt x="633" y="802"/>
                  </a:lnTo>
                  <a:lnTo>
                    <a:pt x="422" y="886"/>
                  </a:lnTo>
                  <a:lnTo>
                    <a:pt x="253" y="971"/>
                  </a:lnTo>
                  <a:lnTo>
                    <a:pt x="253" y="971"/>
                  </a:lnTo>
                  <a:lnTo>
                    <a:pt x="84" y="1139"/>
                  </a:lnTo>
                  <a:lnTo>
                    <a:pt x="0" y="1308"/>
                  </a:lnTo>
                  <a:lnTo>
                    <a:pt x="0" y="1519"/>
                  </a:lnTo>
                  <a:lnTo>
                    <a:pt x="0" y="1688"/>
                  </a:lnTo>
                  <a:lnTo>
                    <a:pt x="42" y="1898"/>
                  </a:lnTo>
                  <a:lnTo>
                    <a:pt x="127" y="2109"/>
                  </a:lnTo>
                  <a:lnTo>
                    <a:pt x="253" y="2278"/>
                  </a:lnTo>
                  <a:lnTo>
                    <a:pt x="380" y="2447"/>
                  </a:lnTo>
                  <a:lnTo>
                    <a:pt x="380" y="2447"/>
                  </a:lnTo>
                  <a:lnTo>
                    <a:pt x="548" y="2573"/>
                  </a:lnTo>
                  <a:lnTo>
                    <a:pt x="717" y="2657"/>
                  </a:lnTo>
                  <a:lnTo>
                    <a:pt x="1096" y="2826"/>
                  </a:lnTo>
                  <a:lnTo>
                    <a:pt x="1518" y="2910"/>
                  </a:lnTo>
                  <a:lnTo>
                    <a:pt x="1940" y="2952"/>
                  </a:lnTo>
                  <a:lnTo>
                    <a:pt x="1940" y="2952"/>
                  </a:lnTo>
                  <a:lnTo>
                    <a:pt x="1602" y="3079"/>
                  </a:lnTo>
                  <a:lnTo>
                    <a:pt x="1307" y="3248"/>
                  </a:lnTo>
                  <a:lnTo>
                    <a:pt x="1181" y="3332"/>
                  </a:lnTo>
                  <a:lnTo>
                    <a:pt x="1096" y="3458"/>
                  </a:lnTo>
                  <a:lnTo>
                    <a:pt x="1012" y="3585"/>
                  </a:lnTo>
                  <a:lnTo>
                    <a:pt x="1012" y="3711"/>
                  </a:lnTo>
                  <a:lnTo>
                    <a:pt x="1012" y="3711"/>
                  </a:lnTo>
                  <a:lnTo>
                    <a:pt x="1012" y="3880"/>
                  </a:lnTo>
                  <a:lnTo>
                    <a:pt x="1054" y="3964"/>
                  </a:lnTo>
                  <a:lnTo>
                    <a:pt x="1139" y="4091"/>
                  </a:lnTo>
                  <a:lnTo>
                    <a:pt x="1223" y="4175"/>
                  </a:lnTo>
                  <a:lnTo>
                    <a:pt x="1476" y="4344"/>
                  </a:lnTo>
                  <a:lnTo>
                    <a:pt x="1729" y="4386"/>
                  </a:lnTo>
                  <a:lnTo>
                    <a:pt x="1729" y="4386"/>
                  </a:lnTo>
                  <a:lnTo>
                    <a:pt x="1982" y="4344"/>
                  </a:lnTo>
                  <a:lnTo>
                    <a:pt x="2235" y="4217"/>
                  </a:lnTo>
                  <a:lnTo>
                    <a:pt x="2488" y="4091"/>
                  </a:lnTo>
                  <a:lnTo>
                    <a:pt x="2699" y="3922"/>
                  </a:lnTo>
                  <a:lnTo>
                    <a:pt x="2699" y="3922"/>
                  </a:lnTo>
                  <a:lnTo>
                    <a:pt x="3036" y="3585"/>
                  </a:lnTo>
                  <a:lnTo>
                    <a:pt x="3373" y="3205"/>
                  </a:lnTo>
                  <a:lnTo>
                    <a:pt x="3668" y="2784"/>
                  </a:lnTo>
                  <a:lnTo>
                    <a:pt x="3879" y="2362"/>
                  </a:lnTo>
                  <a:lnTo>
                    <a:pt x="5186" y="14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698750" y="2956575"/>
              <a:ext cx="129700" cy="107550"/>
            </a:xfrm>
            <a:custGeom>
              <a:avLst/>
              <a:gdLst/>
              <a:ahLst/>
              <a:cxnLst/>
              <a:rect l="l" t="t" r="r" b="b"/>
              <a:pathLst>
                <a:path w="5188" h="4302" extrusionOk="0">
                  <a:moveTo>
                    <a:pt x="2868" y="0"/>
                  </a:moveTo>
                  <a:lnTo>
                    <a:pt x="2742" y="85"/>
                  </a:lnTo>
                  <a:lnTo>
                    <a:pt x="2615" y="211"/>
                  </a:lnTo>
                  <a:lnTo>
                    <a:pt x="2067" y="844"/>
                  </a:lnTo>
                  <a:lnTo>
                    <a:pt x="1772" y="1097"/>
                  </a:lnTo>
                  <a:lnTo>
                    <a:pt x="1435" y="1350"/>
                  </a:lnTo>
                  <a:lnTo>
                    <a:pt x="1097" y="1561"/>
                  </a:lnTo>
                  <a:lnTo>
                    <a:pt x="760" y="1729"/>
                  </a:lnTo>
                  <a:lnTo>
                    <a:pt x="380" y="1856"/>
                  </a:lnTo>
                  <a:lnTo>
                    <a:pt x="1" y="1898"/>
                  </a:lnTo>
                  <a:lnTo>
                    <a:pt x="1392" y="2572"/>
                  </a:lnTo>
                  <a:lnTo>
                    <a:pt x="1688" y="2952"/>
                  </a:lnTo>
                  <a:lnTo>
                    <a:pt x="2025" y="3331"/>
                  </a:lnTo>
                  <a:lnTo>
                    <a:pt x="2362" y="3669"/>
                  </a:lnTo>
                  <a:lnTo>
                    <a:pt x="2784" y="3964"/>
                  </a:lnTo>
                  <a:lnTo>
                    <a:pt x="3037" y="4090"/>
                  </a:lnTo>
                  <a:lnTo>
                    <a:pt x="3290" y="4217"/>
                  </a:lnTo>
                  <a:lnTo>
                    <a:pt x="3543" y="4301"/>
                  </a:lnTo>
                  <a:lnTo>
                    <a:pt x="3796" y="4301"/>
                  </a:lnTo>
                  <a:lnTo>
                    <a:pt x="4049" y="4217"/>
                  </a:lnTo>
                  <a:lnTo>
                    <a:pt x="4260" y="4048"/>
                  </a:lnTo>
                  <a:lnTo>
                    <a:pt x="4344" y="3922"/>
                  </a:lnTo>
                  <a:lnTo>
                    <a:pt x="4428" y="3795"/>
                  </a:lnTo>
                  <a:lnTo>
                    <a:pt x="4428" y="3669"/>
                  </a:lnTo>
                  <a:lnTo>
                    <a:pt x="4428" y="3542"/>
                  </a:lnTo>
                  <a:lnTo>
                    <a:pt x="4386" y="3416"/>
                  </a:lnTo>
                  <a:lnTo>
                    <a:pt x="4302" y="3289"/>
                  </a:lnTo>
                  <a:lnTo>
                    <a:pt x="4175" y="3163"/>
                  </a:lnTo>
                  <a:lnTo>
                    <a:pt x="4049" y="3121"/>
                  </a:lnTo>
                  <a:lnTo>
                    <a:pt x="3754" y="2994"/>
                  </a:lnTo>
                  <a:lnTo>
                    <a:pt x="3416" y="2910"/>
                  </a:lnTo>
                  <a:lnTo>
                    <a:pt x="3838" y="2783"/>
                  </a:lnTo>
                  <a:lnTo>
                    <a:pt x="4217" y="2657"/>
                  </a:lnTo>
                  <a:lnTo>
                    <a:pt x="4555" y="2446"/>
                  </a:lnTo>
                  <a:lnTo>
                    <a:pt x="4723" y="2320"/>
                  </a:lnTo>
                  <a:lnTo>
                    <a:pt x="4892" y="2193"/>
                  </a:lnTo>
                  <a:lnTo>
                    <a:pt x="5019" y="2024"/>
                  </a:lnTo>
                  <a:lnTo>
                    <a:pt x="5103" y="1814"/>
                  </a:lnTo>
                  <a:lnTo>
                    <a:pt x="5145" y="1603"/>
                  </a:lnTo>
                  <a:lnTo>
                    <a:pt x="5187" y="1434"/>
                  </a:lnTo>
                  <a:lnTo>
                    <a:pt x="5145" y="1223"/>
                  </a:lnTo>
                  <a:lnTo>
                    <a:pt x="5103" y="1012"/>
                  </a:lnTo>
                  <a:lnTo>
                    <a:pt x="4976" y="844"/>
                  </a:lnTo>
                  <a:lnTo>
                    <a:pt x="4850" y="717"/>
                  </a:lnTo>
                  <a:lnTo>
                    <a:pt x="4639" y="633"/>
                  </a:lnTo>
                  <a:lnTo>
                    <a:pt x="4428" y="591"/>
                  </a:lnTo>
                  <a:lnTo>
                    <a:pt x="4217" y="633"/>
                  </a:lnTo>
                  <a:lnTo>
                    <a:pt x="4007" y="675"/>
                  </a:lnTo>
                  <a:lnTo>
                    <a:pt x="3796" y="759"/>
                  </a:lnTo>
                  <a:lnTo>
                    <a:pt x="3585" y="844"/>
                  </a:lnTo>
                  <a:lnTo>
                    <a:pt x="3248" y="1097"/>
                  </a:lnTo>
                  <a:lnTo>
                    <a:pt x="3374" y="759"/>
                  </a:lnTo>
                  <a:lnTo>
                    <a:pt x="3416" y="591"/>
                  </a:lnTo>
                  <a:lnTo>
                    <a:pt x="3416" y="380"/>
                  </a:lnTo>
                  <a:lnTo>
                    <a:pt x="3332" y="211"/>
                  </a:lnTo>
                  <a:lnTo>
                    <a:pt x="3205" y="85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698750" y="2956575"/>
              <a:ext cx="129700" cy="107550"/>
            </a:xfrm>
            <a:custGeom>
              <a:avLst/>
              <a:gdLst/>
              <a:ahLst/>
              <a:cxnLst/>
              <a:rect l="l" t="t" r="r" b="b"/>
              <a:pathLst>
                <a:path w="5188" h="4302" fill="none" extrusionOk="0">
                  <a:moveTo>
                    <a:pt x="1" y="1898"/>
                  </a:moveTo>
                  <a:lnTo>
                    <a:pt x="1" y="1898"/>
                  </a:lnTo>
                  <a:lnTo>
                    <a:pt x="380" y="1856"/>
                  </a:lnTo>
                  <a:lnTo>
                    <a:pt x="760" y="1729"/>
                  </a:lnTo>
                  <a:lnTo>
                    <a:pt x="1097" y="1561"/>
                  </a:lnTo>
                  <a:lnTo>
                    <a:pt x="1435" y="1350"/>
                  </a:lnTo>
                  <a:lnTo>
                    <a:pt x="1772" y="1097"/>
                  </a:lnTo>
                  <a:lnTo>
                    <a:pt x="2067" y="844"/>
                  </a:lnTo>
                  <a:lnTo>
                    <a:pt x="2615" y="211"/>
                  </a:lnTo>
                  <a:lnTo>
                    <a:pt x="2615" y="211"/>
                  </a:lnTo>
                  <a:lnTo>
                    <a:pt x="2742" y="85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952" y="0"/>
                  </a:lnTo>
                  <a:lnTo>
                    <a:pt x="3079" y="0"/>
                  </a:lnTo>
                  <a:lnTo>
                    <a:pt x="3205" y="85"/>
                  </a:lnTo>
                  <a:lnTo>
                    <a:pt x="3332" y="211"/>
                  </a:lnTo>
                  <a:lnTo>
                    <a:pt x="3416" y="380"/>
                  </a:lnTo>
                  <a:lnTo>
                    <a:pt x="3416" y="380"/>
                  </a:lnTo>
                  <a:lnTo>
                    <a:pt x="3416" y="591"/>
                  </a:lnTo>
                  <a:lnTo>
                    <a:pt x="3374" y="759"/>
                  </a:lnTo>
                  <a:lnTo>
                    <a:pt x="3248" y="1097"/>
                  </a:lnTo>
                  <a:lnTo>
                    <a:pt x="3248" y="1097"/>
                  </a:lnTo>
                  <a:lnTo>
                    <a:pt x="3585" y="844"/>
                  </a:lnTo>
                  <a:lnTo>
                    <a:pt x="3796" y="759"/>
                  </a:lnTo>
                  <a:lnTo>
                    <a:pt x="4007" y="675"/>
                  </a:lnTo>
                  <a:lnTo>
                    <a:pt x="4007" y="675"/>
                  </a:lnTo>
                  <a:lnTo>
                    <a:pt x="4217" y="633"/>
                  </a:lnTo>
                  <a:lnTo>
                    <a:pt x="4428" y="591"/>
                  </a:lnTo>
                  <a:lnTo>
                    <a:pt x="4639" y="633"/>
                  </a:lnTo>
                  <a:lnTo>
                    <a:pt x="4850" y="717"/>
                  </a:lnTo>
                  <a:lnTo>
                    <a:pt x="4850" y="717"/>
                  </a:lnTo>
                  <a:lnTo>
                    <a:pt x="4976" y="844"/>
                  </a:lnTo>
                  <a:lnTo>
                    <a:pt x="5103" y="1012"/>
                  </a:lnTo>
                  <a:lnTo>
                    <a:pt x="5145" y="1223"/>
                  </a:lnTo>
                  <a:lnTo>
                    <a:pt x="5187" y="1434"/>
                  </a:lnTo>
                  <a:lnTo>
                    <a:pt x="5145" y="1603"/>
                  </a:lnTo>
                  <a:lnTo>
                    <a:pt x="5103" y="1814"/>
                  </a:lnTo>
                  <a:lnTo>
                    <a:pt x="5019" y="2024"/>
                  </a:lnTo>
                  <a:lnTo>
                    <a:pt x="4892" y="2193"/>
                  </a:lnTo>
                  <a:lnTo>
                    <a:pt x="4892" y="2193"/>
                  </a:lnTo>
                  <a:lnTo>
                    <a:pt x="4723" y="2320"/>
                  </a:lnTo>
                  <a:lnTo>
                    <a:pt x="4555" y="2446"/>
                  </a:lnTo>
                  <a:lnTo>
                    <a:pt x="4217" y="2657"/>
                  </a:lnTo>
                  <a:lnTo>
                    <a:pt x="3838" y="2783"/>
                  </a:lnTo>
                  <a:lnTo>
                    <a:pt x="3416" y="2910"/>
                  </a:lnTo>
                  <a:lnTo>
                    <a:pt x="3416" y="2910"/>
                  </a:lnTo>
                  <a:lnTo>
                    <a:pt x="3754" y="2994"/>
                  </a:lnTo>
                  <a:lnTo>
                    <a:pt x="4049" y="3121"/>
                  </a:lnTo>
                  <a:lnTo>
                    <a:pt x="4175" y="3163"/>
                  </a:lnTo>
                  <a:lnTo>
                    <a:pt x="4302" y="3289"/>
                  </a:lnTo>
                  <a:lnTo>
                    <a:pt x="4386" y="3416"/>
                  </a:lnTo>
                  <a:lnTo>
                    <a:pt x="4428" y="3542"/>
                  </a:lnTo>
                  <a:lnTo>
                    <a:pt x="4428" y="3542"/>
                  </a:lnTo>
                  <a:lnTo>
                    <a:pt x="4428" y="3669"/>
                  </a:lnTo>
                  <a:lnTo>
                    <a:pt x="4428" y="3795"/>
                  </a:lnTo>
                  <a:lnTo>
                    <a:pt x="4344" y="3922"/>
                  </a:lnTo>
                  <a:lnTo>
                    <a:pt x="4260" y="4048"/>
                  </a:lnTo>
                  <a:lnTo>
                    <a:pt x="4049" y="4217"/>
                  </a:lnTo>
                  <a:lnTo>
                    <a:pt x="3796" y="4301"/>
                  </a:lnTo>
                  <a:lnTo>
                    <a:pt x="3796" y="4301"/>
                  </a:lnTo>
                  <a:lnTo>
                    <a:pt x="3543" y="4301"/>
                  </a:lnTo>
                  <a:lnTo>
                    <a:pt x="3290" y="4217"/>
                  </a:lnTo>
                  <a:lnTo>
                    <a:pt x="3037" y="4090"/>
                  </a:lnTo>
                  <a:lnTo>
                    <a:pt x="2784" y="3964"/>
                  </a:lnTo>
                  <a:lnTo>
                    <a:pt x="2784" y="3964"/>
                  </a:lnTo>
                  <a:lnTo>
                    <a:pt x="2362" y="3669"/>
                  </a:lnTo>
                  <a:lnTo>
                    <a:pt x="2025" y="3331"/>
                  </a:lnTo>
                  <a:lnTo>
                    <a:pt x="1688" y="2952"/>
                  </a:lnTo>
                  <a:lnTo>
                    <a:pt x="1392" y="2572"/>
                  </a:lnTo>
                  <a:lnTo>
                    <a:pt x="1" y="18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413100" y="3250675"/>
              <a:ext cx="342600" cy="211900"/>
            </a:xfrm>
            <a:custGeom>
              <a:avLst/>
              <a:gdLst/>
              <a:ahLst/>
              <a:cxnLst/>
              <a:rect l="l" t="t" r="r" b="b"/>
              <a:pathLst>
                <a:path w="13704" h="8476" extrusionOk="0">
                  <a:moveTo>
                    <a:pt x="7042" y="0"/>
                  </a:moveTo>
                  <a:lnTo>
                    <a:pt x="6114" y="42"/>
                  </a:lnTo>
                  <a:lnTo>
                    <a:pt x="5271" y="169"/>
                  </a:lnTo>
                  <a:lnTo>
                    <a:pt x="4470" y="380"/>
                  </a:lnTo>
                  <a:lnTo>
                    <a:pt x="3753" y="633"/>
                  </a:lnTo>
                  <a:lnTo>
                    <a:pt x="3078" y="970"/>
                  </a:lnTo>
                  <a:lnTo>
                    <a:pt x="2488" y="1392"/>
                  </a:lnTo>
                  <a:lnTo>
                    <a:pt x="1940" y="1813"/>
                  </a:lnTo>
                  <a:lnTo>
                    <a:pt x="1476" y="2277"/>
                  </a:lnTo>
                  <a:lnTo>
                    <a:pt x="1054" y="2783"/>
                  </a:lnTo>
                  <a:lnTo>
                    <a:pt x="717" y="3289"/>
                  </a:lnTo>
                  <a:lnTo>
                    <a:pt x="422" y="3837"/>
                  </a:lnTo>
                  <a:lnTo>
                    <a:pt x="211" y="4385"/>
                  </a:lnTo>
                  <a:lnTo>
                    <a:pt x="85" y="4891"/>
                  </a:lnTo>
                  <a:lnTo>
                    <a:pt x="0" y="5397"/>
                  </a:lnTo>
                  <a:lnTo>
                    <a:pt x="0" y="5861"/>
                  </a:lnTo>
                  <a:lnTo>
                    <a:pt x="85" y="6283"/>
                  </a:lnTo>
                  <a:lnTo>
                    <a:pt x="211" y="6620"/>
                  </a:lnTo>
                  <a:lnTo>
                    <a:pt x="380" y="6957"/>
                  </a:lnTo>
                  <a:lnTo>
                    <a:pt x="633" y="7253"/>
                  </a:lnTo>
                  <a:lnTo>
                    <a:pt x="928" y="7506"/>
                  </a:lnTo>
                  <a:lnTo>
                    <a:pt x="1265" y="7759"/>
                  </a:lnTo>
                  <a:lnTo>
                    <a:pt x="1645" y="7969"/>
                  </a:lnTo>
                  <a:lnTo>
                    <a:pt x="2066" y="8096"/>
                  </a:lnTo>
                  <a:lnTo>
                    <a:pt x="2530" y="8138"/>
                  </a:lnTo>
                  <a:lnTo>
                    <a:pt x="2868" y="8180"/>
                  </a:lnTo>
                  <a:lnTo>
                    <a:pt x="3247" y="8138"/>
                  </a:lnTo>
                  <a:lnTo>
                    <a:pt x="3584" y="8054"/>
                  </a:lnTo>
                  <a:lnTo>
                    <a:pt x="4006" y="7927"/>
                  </a:lnTo>
                  <a:lnTo>
                    <a:pt x="4385" y="7759"/>
                  </a:lnTo>
                  <a:lnTo>
                    <a:pt x="4807" y="7548"/>
                  </a:lnTo>
                  <a:lnTo>
                    <a:pt x="5229" y="7295"/>
                  </a:lnTo>
                  <a:lnTo>
                    <a:pt x="5693" y="6957"/>
                  </a:lnTo>
                  <a:lnTo>
                    <a:pt x="5650" y="7000"/>
                  </a:lnTo>
                  <a:lnTo>
                    <a:pt x="5650" y="7000"/>
                  </a:lnTo>
                  <a:lnTo>
                    <a:pt x="5861" y="6915"/>
                  </a:lnTo>
                  <a:lnTo>
                    <a:pt x="6072" y="6873"/>
                  </a:lnTo>
                  <a:lnTo>
                    <a:pt x="6283" y="6873"/>
                  </a:lnTo>
                  <a:lnTo>
                    <a:pt x="6452" y="6915"/>
                  </a:lnTo>
                  <a:lnTo>
                    <a:pt x="6831" y="7042"/>
                  </a:lnTo>
                  <a:lnTo>
                    <a:pt x="7210" y="7253"/>
                  </a:lnTo>
                  <a:lnTo>
                    <a:pt x="7716" y="7590"/>
                  </a:lnTo>
                  <a:lnTo>
                    <a:pt x="8222" y="7885"/>
                  </a:lnTo>
                  <a:lnTo>
                    <a:pt x="8771" y="8096"/>
                  </a:lnTo>
                  <a:lnTo>
                    <a:pt x="9361" y="8307"/>
                  </a:lnTo>
                  <a:lnTo>
                    <a:pt x="9909" y="8433"/>
                  </a:lnTo>
                  <a:lnTo>
                    <a:pt x="10499" y="8475"/>
                  </a:lnTo>
                  <a:lnTo>
                    <a:pt x="11047" y="8433"/>
                  </a:lnTo>
                  <a:lnTo>
                    <a:pt x="11343" y="8349"/>
                  </a:lnTo>
                  <a:lnTo>
                    <a:pt x="11596" y="8265"/>
                  </a:lnTo>
                  <a:lnTo>
                    <a:pt x="12102" y="8012"/>
                  </a:lnTo>
                  <a:lnTo>
                    <a:pt x="12523" y="7716"/>
                  </a:lnTo>
                  <a:lnTo>
                    <a:pt x="12903" y="7337"/>
                  </a:lnTo>
                  <a:lnTo>
                    <a:pt x="13240" y="6873"/>
                  </a:lnTo>
                  <a:lnTo>
                    <a:pt x="13451" y="6409"/>
                  </a:lnTo>
                  <a:lnTo>
                    <a:pt x="13620" y="5903"/>
                  </a:lnTo>
                  <a:lnTo>
                    <a:pt x="13704" y="5355"/>
                  </a:lnTo>
                  <a:lnTo>
                    <a:pt x="13704" y="5102"/>
                  </a:lnTo>
                  <a:lnTo>
                    <a:pt x="13662" y="4849"/>
                  </a:lnTo>
                  <a:lnTo>
                    <a:pt x="13535" y="4301"/>
                  </a:lnTo>
                  <a:lnTo>
                    <a:pt x="13367" y="3795"/>
                  </a:lnTo>
                  <a:lnTo>
                    <a:pt x="13156" y="3331"/>
                  </a:lnTo>
                  <a:lnTo>
                    <a:pt x="12861" y="2868"/>
                  </a:lnTo>
                  <a:lnTo>
                    <a:pt x="12565" y="2446"/>
                  </a:lnTo>
                  <a:lnTo>
                    <a:pt x="12186" y="2066"/>
                  </a:lnTo>
                  <a:lnTo>
                    <a:pt x="11806" y="1687"/>
                  </a:lnTo>
                  <a:lnTo>
                    <a:pt x="11385" y="1350"/>
                  </a:lnTo>
                  <a:lnTo>
                    <a:pt x="10921" y="1054"/>
                  </a:lnTo>
                  <a:lnTo>
                    <a:pt x="10415" y="801"/>
                  </a:lnTo>
                  <a:lnTo>
                    <a:pt x="9909" y="591"/>
                  </a:lnTo>
                  <a:lnTo>
                    <a:pt x="9361" y="380"/>
                  </a:lnTo>
                  <a:lnTo>
                    <a:pt x="8813" y="253"/>
                  </a:lnTo>
                  <a:lnTo>
                    <a:pt x="8222" y="127"/>
                  </a:lnTo>
                  <a:lnTo>
                    <a:pt x="7632" y="42"/>
                  </a:lnTo>
                  <a:lnTo>
                    <a:pt x="7042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413100" y="3250675"/>
              <a:ext cx="342600" cy="211900"/>
            </a:xfrm>
            <a:custGeom>
              <a:avLst/>
              <a:gdLst/>
              <a:ahLst/>
              <a:cxnLst/>
              <a:rect l="l" t="t" r="r" b="b"/>
              <a:pathLst>
                <a:path w="13704" h="8476" fill="none" extrusionOk="0">
                  <a:moveTo>
                    <a:pt x="5650" y="7000"/>
                  </a:moveTo>
                  <a:lnTo>
                    <a:pt x="5650" y="7000"/>
                  </a:lnTo>
                  <a:lnTo>
                    <a:pt x="5861" y="6915"/>
                  </a:lnTo>
                  <a:lnTo>
                    <a:pt x="6072" y="6873"/>
                  </a:lnTo>
                  <a:lnTo>
                    <a:pt x="6283" y="6873"/>
                  </a:lnTo>
                  <a:lnTo>
                    <a:pt x="6452" y="6915"/>
                  </a:lnTo>
                  <a:lnTo>
                    <a:pt x="6831" y="7042"/>
                  </a:lnTo>
                  <a:lnTo>
                    <a:pt x="7210" y="7253"/>
                  </a:lnTo>
                  <a:lnTo>
                    <a:pt x="7210" y="7253"/>
                  </a:lnTo>
                  <a:lnTo>
                    <a:pt x="7716" y="7590"/>
                  </a:lnTo>
                  <a:lnTo>
                    <a:pt x="8222" y="7885"/>
                  </a:lnTo>
                  <a:lnTo>
                    <a:pt x="8771" y="8096"/>
                  </a:lnTo>
                  <a:lnTo>
                    <a:pt x="9361" y="8307"/>
                  </a:lnTo>
                  <a:lnTo>
                    <a:pt x="9909" y="8433"/>
                  </a:lnTo>
                  <a:lnTo>
                    <a:pt x="10499" y="8475"/>
                  </a:lnTo>
                  <a:lnTo>
                    <a:pt x="11047" y="8433"/>
                  </a:lnTo>
                  <a:lnTo>
                    <a:pt x="11343" y="8349"/>
                  </a:lnTo>
                  <a:lnTo>
                    <a:pt x="11596" y="8265"/>
                  </a:lnTo>
                  <a:lnTo>
                    <a:pt x="11596" y="8265"/>
                  </a:lnTo>
                  <a:lnTo>
                    <a:pt x="12102" y="8012"/>
                  </a:lnTo>
                  <a:lnTo>
                    <a:pt x="12523" y="7716"/>
                  </a:lnTo>
                  <a:lnTo>
                    <a:pt x="12903" y="7337"/>
                  </a:lnTo>
                  <a:lnTo>
                    <a:pt x="13240" y="6873"/>
                  </a:lnTo>
                  <a:lnTo>
                    <a:pt x="13451" y="6409"/>
                  </a:lnTo>
                  <a:lnTo>
                    <a:pt x="13620" y="5903"/>
                  </a:lnTo>
                  <a:lnTo>
                    <a:pt x="13704" y="5355"/>
                  </a:lnTo>
                  <a:lnTo>
                    <a:pt x="13704" y="5102"/>
                  </a:lnTo>
                  <a:lnTo>
                    <a:pt x="13662" y="4849"/>
                  </a:lnTo>
                  <a:lnTo>
                    <a:pt x="13662" y="4849"/>
                  </a:lnTo>
                  <a:lnTo>
                    <a:pt x="13535" y="4301"/>
                  </a:lnTo>
                  <a:lnTo>
                    <a:pt x="13367" y="3795"/>
                  </a:lnTo>
                  <a:lnTo>
                    <a:pt x="13156" y="3331"/>
                  </a:lnTo>
                  <a:lnTo>
                    <a:pt x="12861" y="2868"/>
                  </a:lnTo>
                  <a:lnTo>
                    <a:pt x="12565" y="2446"/>
                  </a:lnTo>
                  <a:lnTo>
                    <a:pt x="12186" y="2066"/>
                  </a:lnTo>
                  <a:lnTo>
                    <a:pt x="11806" y="1687"/>
                  </a:lnTo>
                  <a:lnTo>
                    <a:pt x="11385" y="1350"/>
                  </a:lnTo>
                  <a:lnTo>
                    <a:pt x="10921" y="1054"/>
                  </a:lnTo>
                  <a:lnTo>
                    <a:pt x="10415" y="801"/>
                  </a:lnTo>
                  <a:lnTo>
                    <a:pt x="9909" y="591"/>
                  </a:lnTo>
                  <a:lnTo>
                    <a:pt x="9361" y="380"/>
                  </a:lnTo>
                  <a:lnTo>
                    <a:pt x="8813" y="253"/>
                  </a:lnTo>
                  <a:lnTo>
                    <a:pt x="8222" y="127"/>
                  </a:lnTo>
                  <a:lnTo>
                    <a:pt x="7632" y="42"/>
                  </a:lnTo>
                  <a:lnTo>
                    <a:pt x="7042" y="0"/>
                  </a:lnTo>
                  <a:lnTo>
                    <a:pt x="7042" y="0"/>
                  </a:lnTo>
                  <a:lnTo>
                    <a:pt x="6114" y="42"/>
                  </a:lnTo>
                  <a:lnTo>
                    <a:pt x="5271" y="169"/>
                  </a:lnTo>
                  <a:lnTo>
                    <a:pt x="4470" y="380"/>
                  </a:lnTo>
                  <a:lnTo>
                    <a:pt x="3753" y="633"/>
                  </a:lnTo>
                  <a:lnTo>
                    <a:pt x="3078" y="970"/>
                  </a:lnTo>
                  <a:lnTo>
                    <a:pt x="2488" y="1392"/>
                  </a:lnTo>
                  <a:lnTo>
                    <a:pt x="1940" y="1813"/>
                  </a:lnTo>
                  <a:lnTo>
                    <a:pt x="1476" y="2277"/>
                  </a:lnTo>
                  <a:lnTo>
                    <a:pt x="1054" y="2783"/>
                  </a:lnTo>
                  <a:lnTo>
                    <a:pt x="717" y="3289"/>
                  </a:lnTo>
                  <a:lnTo>
                    <a:pt x="422" y="3837"/>
                  </a:lnTo>
                  <a:lnTo>
                    <a:pt x="211" y="4385"/>
                  </a:lnTo>
                  <a:lnTo>
                    <a:pt x="85" y="4891"/>
                  </a:lnTo>
                  <a:lnTo>
                    <a:pt x="0" y="5397"/>
                  </a:lnTo>
                  <a:lnTo>
                    <a:pt x="0" y="5861"/>
                  </a:lnTo>
                  <a:lnTo>
                    <a:pt x="85" y="6283"/>
                  </a:lnTo>
                  <a:lnTo>
                    <a:pt x="85" y="6283"/>
                  </a:lnTo>
                  <a:lnTo>
                    <a:pt x="211" y="6620"/>
                  </a:lnTo>
                  <a:lnTo>
                    <a:pt x="380" y="6957"/>
                  </a:lnTo>
                  <a:lnTo>
                    <a:pt x="633" y="7253"/>
                  </a:lnTo>
                  <a:lnTo>
                    <a:pt x="928" y="7506"/>
                  </a:lnTo>
                  <a:lnTo>
                    <a:pt x="1265" y="7759"/>
                  </a:lnTo>
                  <a:lnTo>
                    <a:pt x="1645" y="7969"/>
                  </a:lnTo>
                  <a:lnTo>
                    <a:pt x="2066" y="8096"/>
                  </a:lnTo>
                  <a:lnTo>
                    <a:pt x="2530" y="8138"/>
                  </a:lnTo>
                  <a:lnTo>
                    <a:pt x="2530" y="8138"/>
                  </a:lnTo>
                  <a:lnTo>
                    <a:pt x="2868" y="8180"/>
                  </a:lnTo>
                  <a:lnTo>
                    <a:pt x="3247" y="8138"/>
                  </a:lnTo>
                  <a:lnTo>
                    <a:pt x="3584" y="8054"/>
                  </a:lnTo>
                  <a:lnTo>
                    <a:pt x="4006" y="7927"/>
                  </a:lnTo>
                  <a:lnTo>
                    <a:pt x="4385" y="7759"/>
                  </a:lnTo>
                  <a:lnTo>
                    <a:pt x="4807" y="7548"/>
                  </a:lnTo>
                  <a:lnTo>
                    <a:pt x="5229" y="7295"/>
                  </a:lnTo>
                  <a:lnTo>
                    <a:pt x="5693" y="69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440500" y="3057775"/>
              <a:ext cx="7400" cy="42175"/>
            </a:xfrm>
            <a:custGeom>
              <a:avLst/>
              <a:gdLst/>
              <a:ahLst/>
              <a:cxnLst/>
              <a:rect l="l" t="t" r="r" b="b"/>
              <a:pathLst>
                <a:path w="296" h="1687" extrusionOk="0">
                  <a:moveTo>
                    <a:pt x="254" y="0"/>
                  </a:moveTo>
                  <a:lnTo>
                    <a:pt x="254" y="42"/>
                  </a:lnTo>
                  <a:lnTo>
                    <a:pt x="127" y="464"/>
                  </a:lnTo>
                  <a:lnTo>
                    <a:pt x="43" y="844"/>
                  </a:lnTo>
                  <a:lnTo>
                    <a:pt x="1" y="1307"/>
                  </a:lnTo>
                  <a:lnTo>
                    <a:pt x="1" y="1476"/>
                  </a:lnTo>
                  <a:lnTo>
                    <a:pt x="1" y="1602"/>
                  </a:lnTo>
                  <a:lnTo>
                    <a:pt x="43" y="1687"/>
                  </a:lnTo>
                  <a:lnTo>
                    <a:pt x="127" y="1687"/>
                  </a:lnTo>
                  <a:lnTo>
                    <a:pt x="169" y="1476"/>
                  </a:lnTo>
                  <a:lnTo>
                    <a:pt x="169" y="1307"/>
                  </a:lnTo>
                  <a:lnTo>
                    <a:pt x="169" y="886"/>
                  </a:lnTo>
                  <a:lnTo>
                    <a:pt x="211" y="464"/>
                  </a:lnTo>
                  <a:lnTo>
                    <a:pt x="296" y="4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440500" y="3057775"/>
              <a:ext cx="7400" cy="42175"/>
            </a:xfrm>
            <a:custGeom>
              <a:avLst/>
              <a:gdLst/>
              <a:ahLst/>
              <a:cxnLst/>
              <a:rect l="l" t="t" r="r" b="b"/>
              <a:pathLst>
                <a:path w="296" h="1687" fill="none" extrusionOk="0">
                  <a:moveTo>
                    <a:pt x="254" y="0"/>
                  </a:moveTo>
                  <a:lnTo>
                    <a:pt x="254" y="0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127" y="464"/>
                  </a:lnTo>
                  <a:lnTo>
                    <a:pt x="43" y="844"/>
                  </a:lnTo>
                  <a:lnTo>
                    <a:pt x="43" y="844"/>
                  </a:lnTo>
                  <a:lnTo>
                    <a:pt x="1" y="1307"/>
                  </a:lnTo>
                  <a:lnTo>
                    <a:pt x="1" y="1307"/>
                  </a:lnTo>
                  <a:lnTo>
                    <a:pt x="1" y="1476"/>
                  </a:lnTo>
                  <a:lnTo>
                    <a:pt x="1" y="1602"/>
                  </a:lnTo>
                  <a:lnTo>
                    <a:pt x="43" y="1687"/>
                  </a:lnTo>
                  <a:lnTo>
                    <a:pt x="43" y="1687"/>
                  </a:lnTo>
                  <a:lnTo>
                    <a:pt x="85" y="1687"/>
                  </a:lnTo>
                  <a:lnTo>
                    <a:pt x="85" y="1687"/>
                  </a:lnTo>
                  <a:lnTo>
                    <a:pt x="127" y="1687"/>
                  </a:lnTo>
                  <a:lnTo>
                    <a:pt x="127" y="1687"/>
                  </a:lnTo>
                  <a:lnTo>
                    <a:pt x="169" y="1476"/>
                  </a:lnTo>
                  <a:lnTo>
                    <a:pt x="169" y="1307"/>
                  </a:lnTo>
                  <a:lnTo>
                    <a:pt x="169" y="1307"/>
                  </a:lnTo>
                  <a:lnTo>
                    <a:pt x="169" y="886"/>
                  </a:lnTo>
                  <a:lnTo>
                    <a:pt x="169" y="886"/>
                  </a:lnTo>
                  <a:lnTo>
                    <a:pt x="211" y="464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407825" y="3102050"/>
              <a:ext cx="3200" cy="28475"/>
            </a:xfrm>
            <a:custGeom>
              <a:avLst/>
              <a:gdLst/>
              <a:ahLst/>
              <a:cxnLst/>
              <a:rect l="l" t="t" r="r" b="b"/>
              <a:pathLst>
                <a:path w="128" h="1139" extrusionOk="0">
                  <a:moveTo>
                    <a:pt x="85" y="0"/>
                  </a:moveTo>
                  <a:lnTo>
                    <a:pt x="43" y="42"/>
                  </a:lnTo>
                  <a:lnTo>
                    <a:pt x="43" y="295"/>
                  </a:lnTo>
                  <a:lnTo>
                    <a:pt x="1" y="590"/>
                  </a:lnTo>
                  <a:lnTo>
                    <a:pt x="1" y="843"/>
                  </a:lnTo>
                  <a:lnTo>
                    <a:pt x="1" y="970"/>
                  </a:lnTo>
                  <a:lnTo>
                    <a:pt x="43" y="1096"/>
                  </a:lnTo>
                  <a:lnTo>
                    <a:pt x="85" y="1139"/>
                  </a:lnTo>
                  <a:lnTo>
                    <a:pt x="127" y="1096"/>
                  </a:lnTo>
                  <a:lnTo>
                    <a:pt x="127" y="970"/>
                  </a:lnTo>
                  <a:lnTo>
                    <a:pt x="127" y="843"/>
                  </a:lnTo>
                  <a:lnTo>
                    <a:pt x="127" y="590"/>
                  </a:lnTo>
                  <a:lnTo>
                    <a:pt x="127" y="295"/>
                  </a:lnTo>
                  <a:lnTo>
                    <a:pt x="85" y="4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407825" y="3102050"/>
              <a:ext cx="3200" cy="28475"/>
            </a:xfrm>
            <a:custGeom>
              <a:avLst/>
              <a:gdLst/>
              <a:ahLst/>
              <a:cxnLst/>
              <a:rect l="l" t="t" r="r" b="b"/>
              <a:pathLst>
                <a:path w="128" h="1139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295"/>
                  </a:lnTo>
                  <a:lnTo>
                    <a:pt x="43" y="295"/>
                  </a:lnTo>
                  <a:lnTo>
                    <a:pt x="1" y="590"/>
                  </a:lnTo>
                  <a:lnTo>
                    <a:pt x="1" y="590"/>
                  </a:lnTo>
                  <a:lnTo>
                    <a:pt x="1" y="843"/>
                  </a:lnTo>
                  <a:lnTo>
                    <a:pt x="1" y="843"/>
                  </a:lnTo>
                  <a:lnTo>
                    <a:pt x="1" y="970"/>
                  </a:lnTo>
                  <a:lnTo>
                    <a:pt x="1" y="970"/>
                  </a:lnTo>
                  <a:lnTo>
                    <a:pt x="43" y="1096"/>
                  </a:lnTo>
                  <a:lnTo>
                    <a:pt x="43" y="1096"/>
                  </a:lnTo>
                  <a:lnTo>
                    <a:pt x="85" y="1139"/>
                  </a:lnTo>
                  <a:lnTo>
                    <a:pt x="85" y="1139"/>
                  </a:lnTo>
                  <a:lnTo>
                    <a:pt x="127" y="1096"/>
                  </a:lnTo>
                  <a:lnTo>
                    <a:pt x="127" y="1096"/>
                  </a:lnTo>
                  <a:lnTo>
                    <a:pt x="127" y="970"/>
                  </a:lnTo>
                  <a:lnTo>
                    <a:pt x="127" y="970"/>
                  </a:lnTo>
                  <a:lnTo>
                    <a:pt x="127" y="843"/>
                  </a:lnTo>
                  <a:lnTo>
                    <a:pt x="127" y="843"/>
                  </a:lnTo>
                  <a:lnTo>
                    <a:pt x="127" y="590"/>
                  </a:lnTo>
                  <a:lnTo>
                    <a:pt x="127" y="590"/>
                  </a:lnTo>
                  <a:lnTo>
                    <a:pt x="127" y="295"/>
                  </a:lnTo>
                  <a:lnTo>
                    <a:pt x="127" y="295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434175" y="3135775"/>
              <a:ext cx="3200" cy="20050"/>
            </a:xfrm>
            <a:custGeom>
              <a:avLst/>
              <a:gdLst/>
              <a:ahLst/>
              <a:cxnLst/>
              <a:rect l="l" t="t" r="r" b="b"/>
              <a:pathLst>
                <a:path w="128" h="802" extrusionOk="0">
                  <a:moveTo>
                    <a:pt x="43" y="0"/>
                  </a:moveTo>
                  <a:lnTo>
                    <a:pt x="1" y="422"/>
                  </a:lnTo>
                  <a:lnTo>
                    <a:pt x="1" y="633"/>
                  </a:lnTo>
                  <a:lnTo>
                    <a:pt x="1" y="759"/>
                  </a:lnTo>
                  <a:lnTo>
                    <a:pt x="1" y="802"/>
                  </a:lnTo>
                  <a:lnTo>
                    <a:pt x="85" y="802"/>
                  </a:lnTo>
                  <a:lnTo>
                    <a:pt x="127" y="759"/>
                  </a:lnTo>
                  <a:lnTo>
                    <a:pt x="127" y="633"/>
                  </a:lnTo>
                  <a:lnTo>
                    <a:pt x="127" y="42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434175" y="3135775"/>
              <a:ext cx="3200" cy="20050"/>
            </a:xfrm>
            <a:custGeom>
              <a:avLst/>
              <a:gdLst/>
              <a:ahLst/>
              <a:cxnLst/>
              <a:rect l="l" t="t" r="r" b="b"/>
              <a:pathLst>
                <a:path w="128" h="802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1" y="759"/>
                  </a:lnTo>
                  <a:lnTo>
                    <a:pt x="1" y="802"/>
                  </a:lnTo>
                  <a:lnTo>
                    <a:pt x="43" y="802"/>
                  </a:lnTo>
                  <a:lnTo>
                    <a:pt x="43" y="802"/>
                  </a:lnTo>
                  <a:lnTo>
                    <a:pt x="85" y="802"/>
                  </a:lnTo>
                  <a:lnTo>
                    <a:pt x="127" y="759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712475" y="3124175"/>
              <a:ext cx="7400" cy="32700"/>
            </a:xfrm>
            <a:custGeom>
              <a:avLst/>
              <a:gdLst/>
              <a:ahLst/>
              <a:cxnLst/>
              <a:rect l="l" t="t" r="r" b="b"/>
              <a:pathLst>
                <a:path w="296" h="1308" extrusionOk="0">
                  <a:moveTo>
                    <a:pt x="0" y="1"/>
                  </a:moveTo>
                  <a:lnTo>
                    <a:pt x="0" y="43"/>
                  </a:lnTo>
                  <a:lnTo>
                    <a:pt x="42" y="633"/>
                  </a:lnTo>
                  <a:lnTo>
                    <a:pt x="84" y="970"/>
                  </a:lnTo>
                  <a:lnTo>
                    <a:pt x="84" y="1097"/>
                  </a:lnTo>
                  <a:lnTo>
                    <a:pt x="127" y="1266"/>
                  </a:lnTo>
                  <a:lnTo>
                    <a:pt x="211" y="1308"/>
                  </a:lnTo>
                  <a:lnTo>
                    <a:pt x="253" y="1266"/>
                  </a:lnTo>
                  <a:lnTo>
                    <a:pt x="253" y="1223"/>
                  </a:lnTo>
                  <a:lnTo>
                    <a:pt x="295" y="1097"/>
                  </a:lnTo>
                  <a:lnTo>
                    <a:pt x="253" y="928"/>
                  </a:lnTo>
                  <a:lnTo>
                    <a:pt x="211" y="63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712475" y="3124175"/>
              <a:ext cx="7400" cy="32700"/>
            </a:xfrm>
            <a:custGeom>
              <a:avLst/>
              <a:gdLst/>
              <a:ahLst/>
              <a:cxnLst/>
              <a:rect l="l" t="t" r="r" b="b"/>
              <a:pathLst>
                <a:path w="296" h="1308" fill="none" extrusionOk="0">
                  <a:moveTo>
                    <a:pt x="42" y="1"/>
                  </a:moveTo>
                  <a:lnTo>
                    <a:pt x="42" y="1"/>
                  </a:ln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2" y="633"/>
                  </a:lnTo>
                  <a:lnTo>
                    <a:pt x="42" y="633"/>
                  </a:lnTo>
                  <a:lnTo>
                    <a:pt x="84" y="970"/>
                  </a:lnTo>
                  <a:lnTo>
                    <a:pt x="84" y="970"/>
                  </a:lnTo>
                  <a:lnTo>
                    <a:pt x="84" y="1097"/>
                  </a:lnTo>
                  <a:lnTo>
                    <a:pt x="127" y="1266"/>
                  </a:lnTo>
                  <a:lnTo>
                    <a:pt x="127" y="1266"/>
                  </a:lnTo>
                  <a:lnTo>
                    <a:pt x="211" y="1308"/>
                  </a:lnTo>
                  <a:lnTo>
                    <a:pt x="211" y="1308"/>
                  </a:lnTo>
                  <a:lnTo>
                    <a:pt x="253" y="1266"/>
                  </a:lnTo>
                  <a:lnTo>
                    <a:pt x="253" y="1223"/>
                  </a:lnTo>
                  <a:lnTo>
                    <a:pt x="253" y="1223"/>
                  </a:lnTo>
                  <a:lnTo>
                    <a:pt x="295" y="1097"/>
                  </a:lnTo>
                  <a:lnTo>
                    <a:pt x="253" y="928"/>
                  </a:lnTo>
                  <a:lnTo>
                    <a:pt x="253" y="928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704025" y="3061975"/>
              <a:ext cx="5300" cy="23225"/>
            </a:xfrm>
            <a:custGeom>
              <a:avLst/>
              <a:gdLst/>
              <a:ahLst/>
              <a:cxnLst/>
              <a:rect l="l" t="t" r="r" b="b"/>
              <a:pathLst>
                <a:path w="212" h="929" extrusionOk="0">
                  <a:moveTo>
                    <a:pt x="1" y="1"/>
                  </a:moveTo>
                  <a:lnTo>
                    <a:pt x="1" y="43"/>
                  </a:lnTo>
                  <a:lnTo>
                    <a:pt x="43" y="254"/>
                  </a:lnTo>
                  <a:lnTo>
                    <a:pt x="85" y="465"/>
                  </a:lnTo>
                  <a:lnTo>
                    <a:pt x="127" y="676"/>
                  </a:lnTo>
                  <a:lnTo>
                    <a:pt x="127" y="886"/>
                  </a:lnTo>
                  <a:lnTo>
                    <a:pt x="169" y="929"/>
                  </a:lnTo>
                  <a:lnTo>
                    <a:pt x="212" y="676"/>
                  </a:lnTo>
                  <a:lnTo>
                    <a:pt x="212" y="465"/>
                  </a:lnTo>
                  <a:lnTo>
                    <a:pt x="127" y="21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704025" y="3061975"/>
              <a:ext cx="5300" cy="23225"/>
            </a:xfrm>
            <a:custGeom>
              <a:avLst/>
              <a:gdLst/>
              <a:ahLst/>
              <a:cxnLst/>
              <a:rect l="l" t="t" r="r" b="b"/>
              <a:pathLst>
                <a:path w="212" h="9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85" y="465"/>
                  </a:lnTo>
                  <a:lnTo>
                    <a:pt x="85" y="465"/>
                  </a:lnTo>
                  <a:lnTo>
                    <a:pt x="127" y="676"/>
                  </a:lnTo>
                  <a:lnTo>
                    <a:pt x="127" y="676"/>
                  </a:lnTo>
                  <a:lnTo>
                    <a:pt x="127" y="886"/>
                  </a:lnTo>
                  <a:lnTo>
                    <a:pt x="127" y="886"/>
                  </a:lnTo>
                  <a:lnTo>
                    <a:pt x="169" y="929"/>
                  </a:lnTo>
                  <a:lnTo>
                    <a:pt x="169" y="929"/>
                  </a:lnTo>
                  <a:lnTo>
                    <a:pt x="169" y="929"/>
                  </a:lnTo>
                  <a:lnTo>
                    <a:pt x="169" y="929"/>
                  </a:lnTo>
                  <a:lnTo>
                    <a:pt x="212" y="676"/>
                  </a:lnTo>
                  <a:lnTo>
                    <a:pt x="212" y="676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127" y="212"/>
                  </a:lnTo>
                  <a:lnTo>
                    <a:pt x="127" y="21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733550" y="3094650"/>
              <a:ext cx="5300" cy="9525"/>
            </a:xfrm>
            <a:custGeom>
              <a:avLst/>
              <a:gdLst/>
              <a:ahLst/>
              <a:cxnLst/>
              <a:rect l="l" t="t" r="r" b="b"/>
              <a:pathLst>
                <a:path w="212" h="381" extrusionOk="0">
                  <a:moveTo>
                    <a:pt x="0" y="1"/>
                  </a:moveTo>
                  <a:lnTo>
                    <a:pt x="0" y="43"/>
                  </a:lnTo>
                  <a:lnTo>
                    <a:pt x="43" y="212"/>
                  </a:lnTo>
                  <a:lnTo>
                    <a:pt x="127" y="338"/>
                  </a:lnTo>
                  <a:lnTo>
                    <a:pt x="169" y="380"/>
                  </a:lnTo>
                  <a:lnTo>
                    <a:pt x="211" y="338"/>
                  </a:lnTo>
                  <a:lnTo>
                    <a:pt x="127" y="170"/>
                  </a:lnTo>
                  <a:lnTo>
                    <a:pt x="43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733550" y="3094650"/>
              <a:ext cx="5300" cy="9525"/>
            </a:xfrm>
            <a:custGeom>
              <a:avLst/>
              <a:gdLst/>
              <a:ahLst/>
              <a:cxnLst/>
              <a:rect l="l" t="t" r="r" b="b"/>
              <a:pathLst>
                <a:path w="212" h="381" fill="none" extrusionOk="0">
                  <a:moveTo>
                    <a:pt x="0" y="1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43" y="212"/>
                  </a:lnTo>
                  <a:lnTo>
                    <a:pt x="43" y="212"/>
                  </a:lnTo>
                  <a:lnTo>
                    <a:pt x="127" y="338"/>
                  </a:lnTo>
                  <a:lnTo>
                    <a:pt x="127" y="338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211" y="338"/>
                  </a:lnTo>
                  <a:lnTo>
                    <a:pt x="211" y="338"/>
                  </a:lnTo>
                  <a:lnTo>
                    <a:pt x="127" y="170"/>
                  </a:lnTo>
                  <a:lnTo>
                    <a:pt x="127" y="170"/>
                  </a:lnTo>
                  <a:lnTo>
                    <a:pt x="43" y="4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821050" y="3327625"/>
              <a:ext cx="3175" cy="42175"/>
            </a:xfrm>
            <a:custGeom>
              <a:avLst/>
              <a:gdLst/>
              <a:ahLst/>
              <a:cxnLst/>
              <a:rect l="l" t="t" r="r" b="b"/>
              <a:pathLst>
                <a:path w="127" h="1687" extrusionOk="0">
                  <a:moveTo>
                    <a:pt x="42" y="0"/>
                  </a:moveTo>
                  <a:lnTo>
                    <a:pt x="0" y="844"/>
                  </a:lnTo>
                  <a:lnTo>
                    <a:pt x="0" y="1265"/>
                  </a:lnTo>
                  <a:lnTo>
                    <a:pt x="0" y="1434"/>
                  </a:lnTo>
                  <a:lnTo>
                    <a:pt x="0" y="1645"/>
                  </a:lnTo>
                  <a:lnTo>
                    <a:pt x="42" y="1687"/>
                  </a:lnTo>
                  <a:lnTo>
                    <a:pt x="84" y="1645"/>
                  </a:lnTo>
                  <a:lnTo>
                    <a:pt x="127" y="1434"/>
                  </a:lnTo>
                  <a:lnTo>
                    <a:pt x="127" y="1265"/>
                  </a:lnTo>
                  <a:lnTo>
                    <a:pt x="127" y="84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821050" y="3327625"/>
              <a:ext cx="3175" cy="42175"/>
            </a:xfrm>
            <a:custGeom>
              <a:avLst/>
              <a:gdLst/>
              <a:ahLst/>
              <a:cxnLst/>
              <a:rect l="l" t="t" r="r" b="b"/>
              <a:pathLst>
                <a:path w="127" h="1687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844"/>
                  </a:lnTo>
                  <a:lnTo>
                    <a:pt x="0" y="844"/>
                  </a:lnTo>
                  <a:lnTo>
                    <a:pt x="0" y="1265"/>
                  </a:lnTo>
                  <a:lnTo>
                    <a:pt x="0" y="1265"/>
                  </a:lnTo>
                  <a:lnTo>
                    <a:pt x="0" y="1434"/>
                  </a:lnTo>
                  <a:lnTo>
                    <a:pt x="0" y="1645"/>
                  </a:lnTo>
                  <a:lnTo>
                    <a:pt x="0" y="1645"/>
                  </a:lnTo>
                  <a:lnTo>
                    <a:pt x="42" y="1687"/>
                  </a:lnTo>
                  <a:lnTo>
                    <a:pt x="42" y="1687"/>
                  </a:lnTo>
                  <a:lnTo>
                    <a:pt x="84" y="1645"/>
                  </a:lnTo>
                  <a:lnTo>
                    <a:pt x="84" y="1645"/>
                  </a:lnTo>
                  <a:lnTo>
                    <a:pt x="127" y="1434"/>
                  </a:lnTo>
                  <a:lnTo>
                    <a:pt x="127" y="1265"/>
                  </a:lnTo>
                  <a:lnTo>
                    <a:pt x="127" y="1265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796800" y="3378225"/>
              <a:ext cx="5300" cy="43225"/>
            </a:xfrm>
            <a:custGeom>
              <a:avLst/>
              <a:gdLst/>
              <a:ahLst/>
              <a:cxnLst/>
              <a:rect l="l" t="t" r="r" b="b"/>
              <a:pathLst>
                <a:path w="212" h="1729" extrusionOk="0">
                  <a:moveTo>
                    <a:pt x="127" y="0"/>
                  </a:moveTo>
                  <a:lnTo>
                    <a:pt x="85" y="42"/>
                  </a:lnTo>
                  <a:lnTo>
                    <a:pt x="127" y="464"/>
                  </a:lnTo>
                  <a:lnTo>
                    <a:pt x="85" y="886"/>
                  </a:lnTo>
                  <a:lnTo>
                    <a:pt x="42" y="1265"/>
                  </a:lnTo>
                  <a:lnTo>
                    <a:pt x="0" y="1687"/>
                  </a:lnTo>
                  <a:lnTo>
                    <a:pt x="0" y="1729"/>
                  </a:lnTo>
                  <a:lnTo>
                    <a:pt x="42" y="1687"/>
                  </a:lnTo>
                  <a:lnTo>
                    <a:pt x="127" y="1518"/>
                  </a:lnTo>
                  <a:lnTo>
                    <a:pt x="169" y="1307"/>
                  </a:lnTo>
                  <a:lnTo>
                    <a:pt x="211" y="886"/>
                  </a:lnTo>
                  <a:lnTo>
                    <a:pt x="211" y="464"/>
                  </a:lnTo>
                  <a:lnTo>
                    <a:pt x="169" y="4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796800" y="3378225"/>
              <a:ext cx="5300" cy="43225"/>
            </a:xfrm>
            <a:custGeom>
              <a:avLst/>
              <a:gdLst/>
              <a:ahLst/>
              <a:cxnLst/>
              <a:rect l="l" t="t" r="r" b="b"/>
              <a:pathLst>
                <a:path w="212" h="1729" fill="none" extrusionOk="0">
                  <a:moveTo>
                    <a:pt x="127" y="0"/>
                  </a:moveTo>
                  <a:lnTo>
                    <a:pt x="127" y="0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127" y="464"/>
                  </a:lnTo>
                  <a:lnTo>
                    <a:pt x="85" y="886"/>
                  </a:lnTo>
                  <a:lnTo>
                    <a:pt x="85" y="886"/>
                  </a:lnTo>
                  <a:lnTo>
                    <a:pt x="42" y="1265"/>
                  </a:lnTo>
                  <a:lnTo>
                    <a:pt x="0" y="1687"/>
                  </a:lnTo>
                  <a:lnTo>
                    <a:pt x="0" y="1687"/>
                  </a:lnTo>
                  <a:lnTo>
                    <a:pt x="0" y="1687"/>
                  </a:lnTo>
                  <a:lnTo>
                    <a:pt x="0" y="1729"/>
                  </a:lnTo>
                  <a:lnTo>
                    <a:pt x="0" y="1729"/>
                  </a:lnTo>
                  <a:lnTo>
                    <a:pt x="42" y="1687"/>
                  </a:lnTo>
                  <a:lnTo>
                    <a:pt x="42" y="1687"/>
                  </a:lnTo>
                  <a:lnTo>
                    <a:pt x="127" y="1518"/>
                  </a:lnTo>
                  <a:lnTo>
                    <a:pt x="169" y="1307"/>
                  </a:lnTo>
                  <a:lnTo>
                    <a:pt x="211" y="886"/>
                  </a:lnTo>
                  <a:lnTo>
                    <a:pt x="211" y="886"/>
                  </a:lnTo>
                  <a:lnTo>
                    <a:pt x="211" y="464"/>
                  </a:lnTo>
                  <a:lnTo>
                    <a:pt x="169" y="42"/>
                  </a:lnTo>
                  <a:lnTo>
                    <a:pt x="169" y="42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389900" y="3400350"/>
              <a:ext cx="32700" cy="65375"/>
            </a:xfrm>
            <a:custGeom>
              <a:avLst/>
              <a:gdLst/>
              <a:ahLst/>
              <a:cxnLst/>
              <a:rect l="l" t="t" r="r" b="b"/>
              <a:pathLst>
                <a:path w="1308" h="2615" extrusionOk="0">
                  <a:moveTo>
                    <a:pt x="85" y="1"/>
                  </a:moveTo>
                  <a:lnTo>
                    <a:pt x="43" y="43"/>
                  </a:lnTo>
                  <a:lnTo>
                    <a:pt x="1" y="422"/>
                  </a:lnTo>
                  <a:lnTo>
                    <a:pt x="43" y="802"/>
                  </a:lnTo>
                  <a:lnTo>
                    <a:pt x="127" y="1139"/>
                  </a:lnTo>
                  <a:lnTo>
                    <a:pt x="254" y="1476"/>
                  </a:lnTo>
                  <a:lnTo>
                    <a:pt x="422" y="1814"/>
                  </a:lnTo>
                  <a:lnTo>
                    <a:pt x="633" y="2151"/>
                  </a:lnTo>
                  <a:lnTo>
                    <a:pt x="886" y="2404"/>
                  </a:lnTo>
                  <a:lnTo>
                    <a:pt x="1181" y="2615"/>
                  </a:lnTo>
                  <a:lnTo>
                    <a:pt x="1223" y="2615"/>
                  </a:lnTo>
                  <a:lnTo>
                    <a:pt x="1266" y="2573"/>
                  </a:lnTo>
                  <a:lnTo>
                    <a:pt x="1308" y="2531"/>
                  </a:lnTo>
                  <a:lnTo>
                    <a:pt x="1266" y="2531"/>
                  </a:lnTo>
                  <a:lnTo>
                    <a:pt x="1013" y="2278"/>
                  </a:lnTo>
                  <a:lnTo>
                    <a:pt x="760" y="2025"/>
                  </a:lnTo>
                  <a:lnTo>
                    <a:pt x="549" y="1729"/>
                  </a:lnTo>
                  <a:lnTo>
                    <a:pt x="380" y="1434"/>
                  </a:lnTo>
                  <a:lnTo>
                    <a:pt x="254" y="1097"/>
                  </a:lnTo>
                  <a:lnTo>
                    <a:pt x="169" y="760"/>
                  </a:lnTo>
                  <a:lnTo>
                    <a:pt x="85" y="422"/>
                  </a:lnTo>
                  <a:lnTo>
                    <a:pt x="85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389900" y="3400350"/>
              <a:ext cx="32700" cy="65375"/>
            </a:xfrm>
            <a:custGeom>
              <a:avLst/>
              <a:gdLst/>
              <a:ahLst/>
              <a:cxnLst/>
              <a:rect l="l" t="t" r="r" b="b"/>
              <a:pathLst>
                <a:path w="1308" h="2615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422"/>
                  </a:lnTo>
                  <a:lnTo>
                    <a:pt x="43" y="802"/>
                  </a:lnTo>
                  <a:lnTo>
                    <a:pt x="127" y="1139"/>
                  </a:lnTo>
                  <a:lnTo>
                    <a:pt x="254" y="1476"/>
                  </a:lnTo>
                  <a:lnTo>
                    <a:pt x="254" y="1476"/>
                  </a:lnTo>
                  <a:lnTo>
                    <a:pt x="422" y="1814"/>
                  </a:lnTo>
                  <a:lnTo>
                    <a:pt x="633" y="2151"/>
                  </a:lnTo>
                  <a:lnTo>
                    <a:pt x="886" y="2404"/>
                  </a:lnTo>
                  <a:lnTo>
                    <a:pt x="1181" y="2615"/>
                  </a:lnTo>
                  <a:lnTo>
                    <a:pt x="1181" y="2615"/>
                  </a:lnTo>
                  <a:lnTo>
                    <a:pt x="1223" y="2615"/>
                  </a:lnTo>
                  <a:lnTo>
                    <a:pt x="1223" y="2615"/>
                  </a:lnTo>
                  <a:lnTo>
                    <a:pt x="1266" y="2573"/>
                  </a:lnTo>
                  <a:lnTo>
                    <a:pt x="1308" y="2531"/>
                  </a:lnTo>
                  <a:lnTo>
                    <a:pt x="1266" y="2531"/>
                  </a:lnTo>
                  <a:lnTo>
                    <a:pt x="1266" y="2531"/>
                  </a:lnTo>
                  <a:lnTo>
                    <a:pt x="1013" y="2278"/>
                  </a:lnTo>
                  <a:lnTo>
                    <a:pt x="760" y="2025"/>
                  </a:lnTo>
                  <a:lnTo>
                    <a:pt x="760" y="2025"/>
                  </a:lnTo>
                  <a:lnTo>
                    <a:pt x="549" y="1729"/>
                  </a:lnTo>
                  <a:lnTo>
                    <a:pt x="380" y="1434"/>
                  </a:lnTo>
                  <a:lnTo>
                    <a:pt x="380" y="1434"/>
                  </a:lnTo>
                  <a:lnTo>
                    <a:pt x="254" y="1097"/>
                  </a:lnTo>
                  <a:lnTo>
                    <a:pt x="169" y="760"/>
                  </a:lnTo>
                  <a:lnTo>
                    <a:pt x="85" y="422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557500" y="3459375"/>
              <a:ext cx="47475" cy="16900"/>
            </a:xfrm>
            <a:custGeom>
              <a:avLst/>
              <a:gdLst/>
              <a:ahLst/>
              <a:cxnLst/>
              <a:rect l="l" t="t" r="r" b="b"/>
              <a:pathLst>
                <a:path w="1899" h="676" extrusionOk="0">
                  <a:moveTo>
                    <a:pt x="591" y="1"/>
                  </a:moveTo>
                  <a:lnTo>
                    <a:pt x="380" y="85"/>
                  </a:lnTo>
                  <a:lnTo>
                    <a:pt x="170" y="170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3"/>
                  </a:lnTo>
                  <a:lnTo>
                    <a:pt x="43" y="380"/>
                  </a:lnTo>
                  <a:lnTo>
                    <a:pt x="212" y="296"/>
                  </a:lnTo>
                  <a:lnTo>
                    <a:pt x="380" y="212"/>
                  </a:lnTo>
                  <a:lnTo>
                    <a:pt x="591" y="127"/>
                  </a:lnTo>
                  <a:lnTo>
                    <a:pt x="1013" y="127"/>
                  </a:lnTo>
                  <a:lnTo>
                    <a:pt x="1266" y="212"/>
                  </a:lnTo>
                  <a:lnTo>
                    <a:pt x="1477" y="338"/>
                  </a:lnTo>
                  <a:lnTo>
                    <a:pt x="1687" y="507"/>
                  </a:lnTo>
                  <a:lnTo>
                    <a:pt x="1856" y="676"/>
                  </a:lnTo>
                  <a:lnTo>
                    <a:pt x="1898" y="676"/>
                  </a:lnTo>
                  <a:lnTo>
                    <a:pt x="1898" y="633"/>
                  </a:lnTo>
                  <a:lnTo>
                    <a:pt x="1856" y="507"/>
                  </a:lnTo>
                  <a:lnTo>
                    <a:pt x="1772" y="380"/>
                  </a:lnTo>
                  <a:lnTo>
                    <a:pt x="1561" y="212"/>
                  </a:lnTo>
                  <a:lnTo>
                    <a:pt x="1308" y="85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557500" y="3459375"/>
              <a:ext cx="47475" cy="16900"/>
            </a:xfrm>
            <a:custGeom>
              <a:avLst/>
              <a:gdLst/>
              <a:ahLst/>
              <a:cxnLst/>
              <a:rect l="l" t="t" r="r" b="b"/>
              <a:pathLst>
                <a:path w="1899" h="676" fill="none" extrusionOk="0">
                  <a:moveTo>
                    <a:pt x="844" y="1"/>
                  </a:moveTo>
                  <a:lnTo>
                    <a:pt x="844" y="1"/>
                  </a:lnTo>
                  <a:lnTo>
                    <a:pt x="591" y="1"/>
                  </a:lnTo>
                  <a:lnTo>
                    <a:pt x="380" y="85"/>
                  </a:lnTo>
                  <a:lnTo>
                    <a:pt x="170" y="170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3"/>
                  </a:lnTo>
                  <a:lnTo>
                    <a:pt x="1" y="423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212" y="296"/>
                  </a:lnTo>
                  <a:lnTo>
                    <a:pt x="380" y="212"/>
                  </a:lnTo>
                  <a:lnTo>
                    <a:pt x="591" y="127"/>
                  </a:lnTo>
                  <a:lnTo>
                    <a:pt x="802" y="127"/>
                  </a:lnTo>
                  <a:lnTo>
                    <a:pt x="802" y="127"/>
                  </a:lnTo>
                  <a:lnTo>
                    <a:pt x="1013" y="127"/>
                  </a:lnTo>
                  <a:lnTo>
                    <a:pt x="1013" y="127"/>
                  </a:lnTo>
                  <a:lnTo>
                    <a:pt x="1266" y="212"/>
                  </a:lnTo>
                  <a:lnTo>
                    <a:pt x="1477" y="338"/>
                  </a:lnTo>
                  <a:lnTo>
                    <a:pt x="1477" y="338"/>
                  </a:lnTo>
                  <a:lnTo>
                    <a:pt x="1687" y="507"/>
                  </a:lnTo>
                  <a:lnTo>
                    <a:pt x="1856" y="676"/>
                  </a:lnTo>
                  <a:lnTo>
                    <a:pt x="1856" y="676"/>
                  </a:lnTo>
                  <a:lnTo>
                    <a:pt x="1856" y="676"/>
                  </a:lnTo>
                  <a:lnTo>
                    <a:pt x="1856" y="676"/>
                  </a:lnTo>
                  <a:lnTo>
                    <a:pt x="1898" y="676"/>
                  </a:lnTo>
                  <a:lnTo>
                    <a:pt x="1898" y="633"/>
                  </a:lnTo>
                  <a:lnTo>
                    <a:pt x="1898" y="633"/>
                  </a:lnTo>
                  <a:lnTo>
                    <a:pt x="1856" y="507"/>
                  </a:lnTo>
                  <a:lnTo>
                    <a:pt x="1772" y="380"/>
                  </a:lnTo>
                  <a:lnTo>
                    <a:pt x="1561" y="212"/>
                  </a:lnTo>
                  <a:lnTo>
                    <a:pt x="1561" y="212"/>
                  </a:lnTo>
                  <a:lnTo>
                    <a:pt x="1308" y="85"/>
                  </a:lnTo>
                  <a:lnTo>
                    <a:pt x="1013" y="1"/>
                  </a:lnTo>
                  <a:lnTo>
                    <a:pt x="1013" y="1"/>
                  </a:lnTo>
                  <a:lnTo>
                    <a:pt x="8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729325" y="3441475"/>
              <a:ext cx="27450" cy="28475"/>
            </a:xfrm>
            <a:custGeom>
              <a:avLst/>
              <a:gdLst/>
              <a:ahLst/>
              <a:cxnLst/>
              <a:rect l="l" t="t" r="r" b="b"/>
              <a:pathLst>
                <a:path w="1098" h="1139" extrusionOk="0">
                  <a:moveTo>
                    <a:pt x="1013" y="0"/>
                  </a:moveTo>
                  <a:lnTo>
                    <a:pt x="971" y="169"/>
                  </a:lnTo>
                  <a:lnTo>
                    <a:pt x="844" y="337"/>
                  </a:lnTo>
                  <a:lnTo>
                    <a:pt x="591" y="633"/>
                  </a:lnTo>
                  <a:lnTo>
                    <a:pt x="338" y="843"/>
                  </a:lnTo>
                  <a:lnTo>
                    <a:pt x="1" y="1054"/>
                  </a:lnTo>
                  <a:lnTo>
                    <a:pt x="1" y="1096"/>
                  </a:lnTo>
                  <a:lnTo>
                    <a:pt x="43" y="1139"/>
                  </a:lnTo>
                  <a:lnTo>
                    <a:pt x="254" y="1096"/>
                  </a:lnTo>
                  <a:lnTo>
                    <a:pt x="422" y="1012"/>
                  </a:lnTo>
                  <a:lnTo>
                    <a:pt x="591" y="886"/>
                  </a:lnTo>
                  <a:lnTo>
                    <a:pt x="718" y="717"/>
                  </a:lnTo>
                  <a:lnTo>
                    <a:pt x="844" y="590"/>
                  </a:lnTo>
                  <a:lnTo>
                    <a:pt x="928" y="422"/>
                  </a:lnTo>
                  <a:lnTo>
                    <a:pt x="1097" y="42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729325" y="3441475"/>
              <a:ext cx="27450" cy="28475"/>
            </a:xfrm>
            <a:custGeom>
              <a:avLst/>
              <a:gdLst/>
              <a:ahLst/>
              <a:cxnLst/>
              <a:rect l="l" t="t" r="r" b="b"/>
              <a:pathLst>
                <a:path w="1098" h="1139" fill="none" extrusionOk="0">
                  <a:moveTo>
                    <a:pt x="1055" y="0"/>
                  </a:moveTo>
                  <a:lnTo>
                    <a:pt x="1055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971" y="169"/>
                  </a:lnTo>
                  <a:lnTo>
                    <a:pt x="844" y="337"/>
                  </a:lnTo>
                  <a:lnTo>
                    <a:pt x="844" y="337"/>
                  </a:lnTo>
                  <a:lnTo>
                    <a:pt x="591" y="633"/>
                  </a:lnTo>
                  <a:lnTo>
                    <a:pt x="591" y="633"/>
                  </a:lnTo>
                  <a:lnTo>
                    <a:pt x="338" y="843"/>
                  </a:lnTo>
                  <a:lnTo>
                    <a:pt x="338" y="843"/>
                  </a:lnTo>
                  <a:lnTo>
                    <a:pt x="1" y="1054"/>
                  </a:lnTo>
                  <a:lnTo>
                    <a:pt x="1" y="1054"/>
                  </a:lnTo>
                  <a:lnTo>
                    <a:pt x="1" y="1096"/>
                  </a:lnTo>
                  <a:lnTo>
                    <a:pt x="43" y="1139"/>
                  </a:lnTo>
                  <a:lnTo>
                    <a:pt x="43" y="1139"/>
                  </a:lnTo>
                  <a:lnTo>
                    <a:pt x="43" y="1139"/>
                  </a:lnTo>
                  <a:lnTo>
                    <a:pt x="43" y="1139"/>
                  </a:lnTo>
                  <a:lnTo>
                    <a:pt x="254" y="1096"/>
                  </a:lnTo>
                  <a:lnTo>
                    <a:pt x="422" y="1012"/>
                  </a:lnTo>
                  <a:lnTo>
                    <a:pt x="591" y="886"/>
                  </a:lnTo>
                  <a:lnTo>
                    <a:pt x="718" y="717"/>
                  </a:lnTo>
                  <a:lnTo>
                    <a:pt x="718" y="717"/>
                  </a:lnTo>
                  <a:lnTo>
                    <a:pt x="844" y="590"/>
                  </a:lnTo>
                  <a:lnTo>
                    <a:pt x="928" y="422"/>
                  </a:lnTo>
                  <a:lnTo>
                    <a:pt x="928" y="422"/>
                  </a:lnTo>
                  <a:lnTo>
                    <a:pt x="1097" y="42"/>
                  </a:lnTo>
                  <a:lnTo>
                    <a:pt x="1097" y="42"/>
                  </a:lnTo>
                  <a:lnTo>
                    <a:pt x="1055" y="0"/>
                  </a:lnTo>
                  <a:lnTo>
                    <a:pt x="10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329825" y="3279125"/>
              <a:ext cx="7400" cy="58000"/>
            </a:xfrm>
            <a:custGeom>
              <a:avLst/>
              <a:gdLst/>
              <a:ahLst/>
              <a:cxnLst/>
              <a:rect l="l" t="t" r="r" b="b"/>
              <a:pathLst>
                <a:path w="296" h="2320" extrusionOk="0">
                  <a:moveTo>
                    <a:pt x="127" y="1"/>
                  </a:moveTo>
                  <a:lnTo>
                    <a:pt x="85" y="43"/>
                  </a:lnTo>
                  <a:lnTo>
                    <a:pt x="0" y="591"/>
                  </a:lnTo>
                  <a:lnTo>
                    <a:pt x="0" y="1181"/>
                  </a:lnTo>
                  <a:lnTo>
                    <a:pt x="42" y="1730"/>
                  </a:lnTo>
                  <a:lnTo>
                    <a:pt x="127" y="1983"/>
                  </a:lnTo>
                  <a:lnTo>
                    <a:pt x="169" y="2278"/>
                  </a:lnTo>
                  <a:lnTo>
                    <a:pt x="211" y="2278"/>
                  </a:lnTo>
                  <a:lnTo>
                    <a:pt x="253" y="2320"/>
                  </a:lnTo>
                  <a:lnTo>
                    <a:pt x="295" y="2278"/>
                  </a:lnTo>
                  <a:lnTo>
                    <a:pt x="295" y="2235"/>
                  </a:lnTo>
                  <a:lnTo>
                    <a:pt x="295" y="1983"/>
                  </a:lnTo>
                  <a:lnTo>
                    <a:pt x="253" y="1687"/>
                  </a:lnTo>
                  <a:lnTo>
                    <a:pt x="169" y="1139"/>
                  </a:lnTo>
                  <a:lnTo>
                    <a:pt x="127" y="591"/>
                  </a:lnTo>
                  <a:lnTo>
                    <a:pt x="127" y="4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329825" y="3279125"/>
              <a:ext cx="7400" cy="58000"/>
            </a:xfrm>
            <a:custGeom>
              <a:avLst/>
              <a:gdLst/>
              <a:ahLst/>
              <a:cxnLst/>
              <a:rect l="l" t="t" r="r" b="b"/>
              <a:pathLst>
                <a:path w="296" h="2320" fill="none" extrusionOk="0">
                  <a:moveTo>
                    <a:pt x="127" y="1"/>
                  </a:moveTo>
                  <a:lnTo>
                    <a:pt x="127" y="1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0" y="1181"/>
                  </a:lnTo>
                  <a:lnTo>
                    <a:pt x="0" y="1181"/>
                  </a:lnTo>
                  <a:lnTo>
                    <a:pt x="42" y="1730"/>
                  </a:lnTo>
                  <a:lnTo>
                    <a:pt x="42" y="1730"/>
                  </a:lnTo>
                  <a:lnTo>
                    <a:pt x="127" y="1983"/>
                  </a:lnTo>
                  <a:lnTo>
                    <a:pt x="169" y="2278"/>
                  </a:lnTo>
                  <a:lnTo>
                    <a:pt x="169" y="2278"/>
                  </a:lnTo>
                  <a:lnTo>
                    <a:pt x="211" y="2278"/>
                  </a:lnTo>
                  <a:lnTo>
                    <a:pt x="253" y="2320"/>
                  </a:lnTo>
                  <a:lnTo>
                    <a:pt x="253" y="2320"/>
                  </a:lnTo>
                  <a:lnTo>
                    <a:pt x="295" y="2278"/>
                  </a:lnTo>
                  <a:lnTo>
                    <a:pt x="295" y="2235"/>
                  </a:lnTo>
                  <a:lnTo>
                    <a:pt x="295" y="2235"/>
                  </a:lnTo>
                  <a:lnTo>
                    <a:pt x="295" y="1983"/>
                  </a:lnTo>
                  <a:lnTo>
                    <a:pt x="253" y="1687"/>
                  </a:lnTo>
                  <a:lnTo>
                    <a:pt x="253" y="1687"/>
                  </a:lnTo>
                  <a:lnTo>
                    <a:pt x="169" y="1139"/>
                  </a:lnTo>
                  <a:lnTo>
                    <a:pt x="169" y="1139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357225" y="3326575"/>
              <a:ext cx="2125" cy="16875"/>
            </a:xfrm>
            <a:custGeom>
              <a:avLst/>
              <a:gdLst/>
              <a:ahLst/>
              <a:cxnLst/>
              <a:rect l="l" t="t" r="r" b="b"/>
              <a:pathLst>
                <a:path w="85" h="675" extrusionOk="0">
                  <a:moveTo>
                    <a:pt x="43" y="0"/>
                  </a:moveTo>
                  <a:lnTo>
                    <a:pt x="1" y="42"/>
                  </a:lnTo>
                  <a:lnTo>
                    <a:pt x="1" y="337"/>
                  </a:lnTo>
                  <a:lnTo>
                    <a:pt x="1" y="633"/>
                  </a:lnTo>
                  <a:lnTo>
                    <a:pt x="43" y="675"/>
                  </a:lnTo>
                  <a:lnTo>
                    <a:pt x="43" y="633"/>
                  </a:lnTo>
                  <a:lnTo>
                    <a:pt x="85" y="337"/>
                  </a:lnTo>
                  <a:lnTo>
                    <a:pt x="85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357225" y="3326575"/>
              <a:ext cx="2125" cy="16875"/>
            </a:xfrm>
            <a:custGeom>
              <a:avLst/>
              <a:gdLst/>
              <a:ahLst/>
              <a:cxnLst/>
              <a:rect l="l" t="t" r="r" b="b"/>
              <a:pathLst>
                <a:path w="85" h="675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43" y="675"/>
                  </a:lnTo>
                  <a:lnTo>
                    <a:pt x="43" y="675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511125" y="3514200"/>
              <a:ext cx="10575" cy="28475"/>
            </a:xfrm>
            <a:custGeom>
              <a:avLst/>
              <a:gdLst/>
              <a:ahLst/>
              <a:cxnLst/>
              <a:rect l="l" t="t" r="r" b="b"/>
              <a:pathLst>
                <a:path w="423" h="1139" extrusionOk="0">
                  <a:moveTo>
                    <a:pt x="85" y="0"/>
                  </a:moveTo>
                  <a:lnTo>
                    <a:pt x="43" y="43"/>
                  </a:lnTo>
                  <a:lnTo>
                    <a:pt x="1" y="338"/>
                  </a:lnTo>
                  <a:lnTo>
                    <a:pt x="43" y="633"/>
                  </a:lnTo>
                  <a:lnTo>
                    <a:pt x="169" y="928"/>
                  </a:lnTo>
                  <a:lnTo>
                    <a:pt x="211" y="1055"/>
                  </a:lnTo>
                  <a:lnTo>
                    <a:pt x="338" y="1139"/>
                  </a:lnTo>
                  <a:lnTo>
                    <a:pt x="422" y="1139"/>
                  </a:lnTo>
                  <a:lnTo>
                    <a:pt x="422" y="1055"/>
                  </a:lnTo>
                  <a:lnTo>
                    <a:pt x="296" y="844"/>
                  </a:lnTo>
                  <a:lnTo>
                    <a:pt x="169" y="591"/>
                  </a:lnTo>
                  <a:lnTo>
                    <a:pt x="127" y="338"/>
                  </a:lnTo>
                  <a:lnTo>
                    <a:pt x="127" y="85"/>
                  </a:lnTo>
                  <a:lnTo>
                    <a:pt x="85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511125" y="3514200"/>
              <a:ext cx="10575" cy="28475"/>
            </a:xfrm>
            <a:custGeom>
              <a:avLst/>
              <a:gdLst/>
              <a:ahLst/>
              <a:cxnLst/>
              <a:rect l="l" t="t" r="r" b="b"/>
              <a:pathLst>
                <a:path w="423" h="1139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338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169" y="928"/>
                  </a:lnTo>
                  <a:lnTo>
                    <a:pt x="169" y="928"/>
                  </a:lnTo>
                  <a:lnTo>
                    <a:pt x="211" y="1055"/>
                  </a:lnTo>
                  <a:lnTo>
                    <a:pt x="338" y="1139"/>
                  </a:lnTo>
                  <a:lnTo>
                    <a:pt x="338" y="1139"/>
                  </a:lnTo>
                  <a:lnTo>
                    <a:pt x="380" y="1139"/>
                  </a:lnTo>
                  <a:lnTo>
                    <a:pt x="380" y="1139"/>
                  </a:lnTo>
                  <a:lnTo>
                    <a:pt x="422" y="1139"/>
                  </a:lnTo>
                  <a:lnTo>
                    <a:pt x="422" y="1055"/>
                  </a:lnTo>
                  <a:lnTo>
                    <a:pt x="422" y="1055"/>
                  </a:lnTo>
                  <a:lnTo>
                    <a:pt x="296" y="844"/>
                  </a:lnTo>
                  <a:lnTo>
                    <a:pt x="296" y="844"/>
                  </a:lnTo>
                  <a:lnTo>
                    <a:pt x="169" y="591"/>
                  </a:lnTo>
                  <a:lnTo>
                    <a:pt x="169" y="591"/>
                  </a:lnTo>
                  <a:lnTo>
                    <a:pt x="127" y="338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85" y="43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540650" y="3518425"/>
              <a:ext cx="3175" cy="12675"/>
            </a:xfrm>
            <a:custGeom>
              <a:avLst/>
              <a:gdLst/>
              <a:ahLst/>
              <a:cxnLst/>
              <a:rect l="l" t="t" r="r" b="b"/>
              <a:pathLst>
                <a:path w="127" h="507" extrusionOk="0">
                  <a:moveTo>
                    <a:pt x="85" y="0"/>
                  </a:moveTo>
                  <a:lnTo>
                    <a:pt x="42" y="42"/>
                  </a:lnTo>
                  <a:lnTo>
                    <a:pt x="42" y="253"/>
                  </a:lnTo>
                  <a:lnTo>
                    <a:pt x="0" y="464"/>
                  </a:lnTo>
                  <a:lnTo>
                    <a:pt x="42" y="506"/>
                  </a:lnTo>
                  <a:lnTo>
                    <a:pt x="85" y="506"/>
                  </a:lnTo>
                  <a:lnTo>
                    <a:pt x="127" y="464"/>
                  </a:lnTo>
                  <a:lnTo>
                    <a:pt x="127" y="253"/>
                  </a:lnTo>
                  <a:lnTo>
                    <a:pt x="85" y="4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540650" y="3518425"/>
              <a:ext cx="3175" cy="12675"/>
            </a:xfrm>
            <a:custGeom>
              <a:avLst/>
              <a:gdLst/>
              <a:ahLst/>
              <a:cxnLst/>
              <a:rect l="l" t="t" r="r" b="b"/>
              <a:pathLst>
                <a:path w="127" h="507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253"/>
                  </a:lnTo>
                  <a:lnTo>
                    <a:pt x="42" y="253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42" y="506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651325" y="3507875"/>
              <a:ext cx="3200" cy="24275"/>
            </a:xfrm>
            <a:custGeom>
              <a:avLst/>
              <a:gdLst/>
              <a:ahLst/>
              <a:cxnLst/>
              <a:rect l="l" t="t" r="r" b="b"/>
              <a:pathLst>
                <a:path w="128" h="971" extrusionOk="0">
                  <a:moveTo>
                    <a:pt x="43" y="0"/>
                  </a:moveTo>
                  <a:lnTo>
                    <a:pt x="1" y="253"/>
                  </a:lnTo>
                  <a:lnTo>
                    <a:pt x="1" y="506"/>
                  </a:lnTo>
                  <a:lnTo>
                    <a:pt x="1" y="717"/>
                  </a:lnTo>
                  <a:lnTo>
                    <a:pt x="1" y="844"/>
                  </a:lnTo>
                  <a:lnTo>
                    <a:pt x="1" y="928"/>
                  </a:lnTo>
                  <a:lnTo>
                    <a:pt x="43" y="970"/>
                  </a:lnTo>
                  <a:lnTo>
                    <a:pt x="127" y="928"/>
                  </a:lnTo>
                  <a:lnTo>
                    <a:pt x="127" y="844"/>
                  </a:lnTo>
                  <a:lnTo>
                    <a:pt x="127" y="717"/>
                  </a:lnTo>
                  <a:lnTo>
                    <a:pt x="127" y="506"/>
                  </a:lnTo>
                  <a:lnTo>
                    <a:pt x="127" y="25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651325" y="3507875"/>
              <a:ext cx="3200" cy="24275"/>
            </a:xfrm>
            <a:custGeom>
              <a:avLst/>
              <a:gdLst/>
              <a:ahLst/>
              <a:cxnLst/>
              <a:rect l="l" t="t" r="r" b="b"/>
              <a:pathLst>
                <a:path w="128" h="971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1" y="717"/>
                  </a:lnTo>
                  <a:lnTo>
                    <a:pt x="1" y="717"/>
                  </a:lnTo>
                  <a:lnTo>
                    <a:pt x="1" y="844"/>
                  </a:lnTo>
                  <a:lnTo>
                    <a:pt x="1" y="928"/>
                  </a:lnTo>
                  <a:lnTo>
                    <a:pt x="1" y="928"/>
                  </a:lnTo>
                  <a:lnTo>
                    <a:pt x="43" y="970"/>
                  </a:lnTo>
                  <a:lnTo>
                    <a:pt x="43" y="970"/>
                  </a:lnTo>
                  <a:lnTo>
                    <a:pt x="127" y="928"/>
                  </a:lnTo>
                  <a:lnTo>
                    <a:pt x="127" y="928"/>
                  </a:lnTo>
                  <a:lnTo>
                    <a:pt x="127" y="844"/>
                  </a:lnTo>
                  <a:lnTo>
                    <a:pt x="127" y="717"/>
                  </a:lnTo>
                  <a:lnTo>
                    <a:pt x="127" y="717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93075" y="3054600"/>
              <a:ext cx="6350" cy="3200"/>
            </a:xfrm>
            <a:custGeom>
              <a:avLst/>
              <a:gdLst/>
              <a:ahLst/>
              <a:cxnLst/>
              <a:rect l="l" t="t" r="r" b="b"/>
              <a:pathLst>
                <a:path w="254" h="128" extrusionOk="0">
                  <a:moveTo>
                    <a:pt x="211" y="1"/>
                  </a:moveTo>
                  <a:lnTo>
                    <a:pt x="0" y="127"/>
                  </a:lnTo>
                  <a:lnTo>
                    <a:pt x="0" y="127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93075" y="3054600"/>
              <a:ext cx="6350" cy="3200"/>
            </a:xfrm>
            <a:custGeom>
              <a:avLst/>
              <a:gdLst/>
              <a:ahLst/>
              <a:cxnLst/>
              <a:rect l="l" t="t" r="r" b="b"/>
              <a:pathLst>
                <a:path w="254" h="128" fill="none" extrusionOk="0">
                  <a:moveTo>
                    <a:pt x="253" y="1"/>
                  </a:moveTo>
                  <a:lnTo>
                    <a:pt x="253" y="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364600" y="3051450"/>
              <a:ext cx="34825" cy="8450"/>
            </a:xfrm>
            <a:custGeom>
              <a:avLst/>
              <a:gdLst/>
              <a:ahLst/>
              <a:cxnLst/>
              <a:rect l="l" t="t" r="r" b="b"/>
              <a:pathLst>
                <a:path w="1393" h="338" extrusionOk="0">
                  <a:moveTo>
                    <a:pt x="1" y="0"/>
                  </a:moveTo>
                  <a:lnTo>
                    <a:pt x="1" y="42"/>
                  </a:lnTo>
                  <a:lnTo>
                    <a:pt x="127" y="169"/>
                  </a:lnTo>
                  <a:lnTo>
                    <a:pt x="296" y="253"/>
                  </a:lnTo>
                  <a:lnTo>
                    <a:pt x="465" y="295"/>
                  </a:lnTo>
                  <a:lnTo>
                    <a:pt x="675" y="338"/>
                  </a:lnTo>
                  <a:lnTo>
                    <a:pt x="971" y="338"/>
                  </a:lnTo>
                  <a:lnTo>
                    <a:pt x="1139" y="253"/>
                  </a:lnTo>
                  <a:lnTo>
                    <a:pt x="1392" y="127"/>
                  </a:lnTo>
                  <a:lnTo>
                    <a:pt x="1350" y="85"/>
                  </a:lnTo>
                  <a:lnTo>
                    <a:pt x="1308" y="85"/>
                  </a:lnTo>
                  <a:lnTo>
                    <a:pt x="1181" y="169"/>
                  </a:lnTo>
                  <a:lnTo>
                    <a:pt x="1013" y="211"/>
                  </a:lnTo>
                  <a:lnTo>
                    <a:pt x="718" y="253"/>
                  </a:lnTo>
                  <a:lnTo>
                    <a:pt x="507" y="253"/>
                  </a:lnTo>
                  <a:lnTo>
                    <a:pt x="338" y="169"/>
                  </a:lnTo>
                  <a:lnTo>
                    <a:pt x="169" y="1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364600" y="3051450"/>
              <a:ext cx="34825" cy="8450"/>
            </a:xfrm>
            <a:custGeom>
              <a:avLst/>
              <a:gdLst/>
              <a:ahLst/>
              <a:cxnLst/>
              <a:rect l="l" t="t" r="r" b="b"/>
              <a:pathLst>
                <a:path w="1393" h="33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27" y="169"/>
                  </a:lnTo>
                  <a:lnTo>
                    <a:pt x="296" y="253"/>
                  </a:lnTo>
                  <a:lnTo>
                    <a:pt x="465" y="295"/>
                  </a:lnTo>
                  <a:lnTo>
                    <a:pt x="675" y="338"/>
                  </a:lnTo>
                  <a:lnTo>
                    <a:pt x="675" y="338"/>
                  </a:lnTo>
                  <a:lnTo>
                    <a:pt x="760" y="338"/>
                  </a:lnTo>
                  <a:lnTo>
                    <a:pt x="760" y="338"/>
                  </a:lnTo>
                  <a:lnTo>
                    <a:pt x="971" y="338"/>
                  </a:lnTo>
                  <a:lnTo>
                    <a:pt x="1139" y="253"/>
                  </a:lnTo>
                  <a:lnTo>
                    <a:pt x="1139" y="253"/>
                  </a:lnTo>
                  <a:lnTo>
                    <a:pt x="1392" y="127"/>
                  </a:lnTo>
                  <a:lnTo>
                    <a:pt x="1392" y="127"/>
                  </a:lnTo>
                  <a:lnTo>
                    <a:pt x="1350" y="85"/>
                  </a:lnTo>
                  <a:lnTo>
                    <a:pt x="1350" y="85"/>
                  </a:lnTo>
                  <a:lnTo>
                    <a:pt x="1308" y="85"/>
                  </a:lnTo>
                  <a:lnTo>
                    <a:pt x="1308" y="85"/>
                  </a:lnTo>
                  <a:lnTo>
                    <a:pt x="1181" y="169"/>
                  </a:lnTo>
                  <a:lnTo>
                    <a:pt x="1013" y="211"/>
                  </a:lnTo>
                  <a:lnTo>
                    <a:pt x="1013" y="211"/>
                  </a:lnTo>
                  <a:lnTo>
                    <a:pt x="718" y="253"/>
                  </a:lnTo>
                  <a:lnTo>
                    <a:pt x="718" y="253"/>
                  </a:lnTo>
                  <a:lnTo>
                    <a:pt x="675" y="253"/>
                  </a:lnTo>
                  <a:lnTo>
                    <a:pt x="675" y="253"/>
                  </a:lnTo>
                  <a:lnTo>
                    <a:pt x="507" y="253"/>
                  </a:lnTo>
                  <a:lnTo>
                    <a:pt x="338" y="169"/>
                  </a:lnTo>
                  <a:lnTo>
                    <a:pt x="169" y="12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769375" y="3046175"/>
              <a:ext cx="34825" cy="11625"/>
            </a:xfrm>
            <a:custGeom>
              <a:avLst/>
              <a:gdLst/>
              <a:ahLst/>
              <a:cxnLst/>
              <a:rect l="l" t="t" r="r" b="b"/>
              <a:pathLst>
                <a:path w="1393" h="465" extrusionOk="0">
                  <a:moveTo>
                    <a:pt x="43" y="0"/>
                  </a:moveTo>
                  <a:lnTo>
                    <a:pt x="1" y="43"/>
                  </a:lnTo>
                  <a:lnTo>
                    <a:pt x="1" y="85"/>
                  </a:lnTo>
                  <a:lnTo>
                    <a:pt x="127" y="253"/>
                  </a:lnTo>
                  <a:lnTo>
                    <a:pt x="296" y="338"/>
                  </a:lnTo>
                  <a:lnTo>
                    <a:pt x="507" y="422"/>
                  </a:lnTo>
                  <a:lnTo>
                    <a:pt x="676" y="464"/>
                  </a:lnTo>
                  <a:lnTo>
                    <a:pt x="929" y="464"/>
                  </a:lnTo>
                  <a:lnTo>
                    <a:pt x="1055" y="422"/>
                  </a:lnTo>
                  <a:lnTo>
                    <a:pt x="1224" y="338"/>
                  </a:lnTo>
                  <a:lnTo>
                    <a:pt x="1392" y="211"/>
                  </a:lnTo>
                  <a:lnTo>
                    <a:pt x="1392" y="169"/>
                  </a:lnTo>
                  <a:lnTo>
                    <a:pt x="1350" y="169"/>
                  </a:lnTo>
                  <a:lnTo>
                    <a:pt x="1139" y="253"/>
                  </a:lnTo>
                  <a:lnTo>
                    <a:pt x="886" y="296"/>
                  </a:lnTo>
                  <a:lnTo>
                    <a:pt x="676" y="253"/>
                  </a:lnTo>
                  <a:lnTo>
                    <a:pt x="507" y="253"/>
                  </a:lnTo>
                  <a:lnTo>
                    <a:pt x="380" y="16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769375" y="3046175"/>
              <a:ext cx="34825" cy="11625"/>
            </a:xfrm>
            <a:custGeom>
              <a:avLst/>
              <a:gdLst/>
              <a:ahLst/>
              <a:cxnLst/>
              <a:rect l="l" t="t" r="r" b="b"/>
              <a:pathLst>
                <a:path w="1393" h="465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3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27" y="253"/>
                  </a:lnTo>
                  <a:lnTo>
                    <a:pt x="296" y="338"/>
                  </a:lnTo>
                  <a:lnTo>
                    <a:pt x="507" y="422"/>
                  </a:lnTo>
                  <a:lnTo>
                    <a:pt x="676" y="464"/>
                  </a:lnTo>
                  <a:lnTo>
                    <a:pt x="676" y="464"/>
                  </a:lnTo>
                  <a:lnTo>
                    <a:pt x="760" y="464"/>
                  </a:lnTo>
                  <a:lnTo>
                    <a:pt x="760" y="464"/>
                  </a:lnTo>
                  <a:lnTo>
                    <a:pt x="929" y="464"/>
                  </a:lnTo>
                  <a:lnTo>
                    <a:pt x="1055" y="422"/>
                  </a:lnTo>
                  <a:lnTo>
                    <a:pt x="1055" y="422"/>
                  </a:lnTo>
                  <a:lnTo>
                    <a:pt x="1224" y="338"/>
                  </a:lnTo>
                  <a:lnTo>
                    <a:pt x="1392" y="211"/>
                  </a:lnTo>
                  <a:lnTo>
                    <a:pt x="1392" y="211"/>
                  </a:lnTo>
                  <a:lnTo>
                    <a:pt x="1392" y="169"/>
                  </a:lnTo>
                  <a:lnTo>
                    <a:pt x="1392" y="169"/>
                  </a:lnTo>
                  <a:lnTo>
                    <a:pt x="1392" y="169"/>
                  </a:lnTo>
                  <a:lnTo>
                    <a:pt x="1350" y="169"/>
                  </a:lnTo>
                  <a:lnTo>
                    <a:pt x="1350" y="169"/>
                  </a:lnTo>
                  <a:lnTo>
                    <a:pt x="1139" y="253"/>
                  </a:lnTo>
                  <a:lnTo>
                    <a:pt x="886" y="296"/>
                  </a:lnTo>
                  <a:lnTo>
                    <a:pt x="886" y="296"/>
                  </a:lnTo>
                  <a:lnTo>
                    <a:pt x="676" y="253"/>
                  </a:lnTo>
                  <a:lnTo>
                    <a:pt x="676" y="253"/>
                  </a:lnTo>
                  <a:lnTo>
                    <a:pt x="507" y="253"/>
                  </a:lnTo>
                  <a:lnTo>
                    <a:pt x="380" y="169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818925" y="3131550"/>
              <a:ext cx="8475" cy="24275"/>
            </a:xfrm>
            <a:custGeom>
              <a:avLst/>
              <a:gdLst/>
              <a:ahLst/>
              <a:cxnLst/>
              <a:rect l="l" t="t" r="r" b="b"/>
              <a:pathLst>
                <a:path w="339" h="971" extrusionOk="0">
                  <a:moveTo>
                    <a:pt x="1" y="1"/>
                  </a:moveTo>
                  <a:lnTo>
                    <a:pt x="1" y="43"/>
                  </a:lnTo>
                  <a:lnTo>
                    <a:pt x="127" y="507"/>
                  </a:lnTo>
                  <a:lnTo>
                    <a:pt x="169" y="718"/>
                  </a:lnTo>
                  <a:lnTo>
                    <a:pt x="254" y="928"/>
                  </a:lnTo>
                  <a:lnTo>
                    <a:pt x="296" y="971"/>
                  </a:lnTo>
                  <a:lnTo>
                    <a:pt x="338" y="928"/>
                  </a:lnTo>
                  <a:lnTo>
                    <a:pt x="254" y="675"/>
                  </a:lnTo>
                  <a:lnTo>
                    <a:pt x="169" y="465"/>
                  </a:lnTo>
                  <a:lnTo>
                    <a:pt x="43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818925" y="3131550"/>
              <a:ext cx="8475" cy="24275"/>
            </a:xfrm>
            <a:custGeom>
              <a:avLst/>
              <a:gdLst/>
              <a:ahLst/>
              <a:cxnLst/>
              <a:rect l="l" t="t" r="r" b="b"/>
              <a:pathLst>
                <a:path w="339" h="97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27" y="507"/>
                  </a:lnTo>
                  <a:lnTo>
                    <a:pt x="127" y="507"/>
                  </a:lnTo>
                  <a:lnTo>
                    <a:pt x="169" y="718"/>
                  </a:lnTo>
                  <a:lnTo>
                    <a:pt x="169" y="718"/>
                  </a:lnTo>
                  <a:lnTo>
                    <a:pt x="254" y="928"/>
                  </a:lnTo>
                  <a:lnTo>
                    <a:pt x="254" y="928"/>
                  </a:lnTo>
                  <a:lnTo>
                    <a:pt x="296" y="971"/>
                  </a:lnTo>
                  <a:lnTo>
                    <a:pt x="296" y="971"/>
                  </a:lnTo>
                  <a:lnTo>
                    <a:pt x="338" y="928"/>
                  </a:lnTo>
                  <a:lnTo>
                    <a:pt x="338" y="928"/>
                  </a:lnTo>
                  <a:lnTo>
                    <a:pt x="254" y="675"/>
                  </a:lnTo>
                  <a:lnTo>
                    <a:pt x="254" y="675"/>
                  </a:lnTo>
                  <a:lnTo>
                    <a:pt x="169" y="465"/>
                  </a:lnTo>
                  <a:lnTo>
                    <a:pt x="169" y="465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832625" y="3190575"/>
              <a:ext cx="5300" cy="16900"/>
            </a:xfrm>
            <a:custGeom>
              <a:avLst/>
              <a:gdLst/>
              <a:ahLst/>
              <a:cxnLst/>
              <a:rect l="l" t="t" r="r" b="b"/>
              <a:pathLst>
                <a:path w="212" h="676" extrusionOk="0">
                  <a:moveTo>
                    <a:pt x="1" y="1"/>
                  </a:moveTo>
                  <a:lnTo>
                    <a:pt x="1" y="43"/>
                  </a:lnTo>
                  <a:lnTo>
                    <a:pt x="1" y="212"/>
                  </a:lnTo>
                  <a:lnTo>
                    <a:pt x="43" y="254"/>
                  </a:lnTo>
                  <a:lnTo>
                    <a:pt x="43" y="338"/>
                  </a:lnTo>
                  <a:lnTo>
                    <a:pt x="127" y="633"/>
                  </a:lnTo>
                  <a:lnTo>
                    <a:pt x="170" y="676"/>
                  </a:lnTo>
                  <a:lnTo>
                    <a:pt x="212" y="633"/>
                  </a:lnTo>
                  <a:lnTo>
                    <a:pt x="212" y="591"/>
                  </a:lnTo>
                  <a:lnTo>
                    <a:pt x="127" y="296"/>
                  </a:lnTo>
                  <a:lnTo>
                    <a:pt x="127" y="254"/>
                  </a:lnTo>
                  <a:lnTo>
                    <a:pt x="85" y="170"/>
                  </a:lnTo>
                  <a:lnTo>
                    <a:pt x="43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832625" y="3190575"/>
              <a:ext cx="5300" cy="16900"/>
            </a:xfrm>
            <a:custGeom>
              <a:avLst/>
              <a:gdLst/>
              <a:ahLst/>
              <a:cxnLst/>
              <a:rect l="l" t="t" r="r" b="b"/>
              <a:pathLst>
                <a:path w="212" h="67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70" y="676"/>
                  </a:lnTo>
                  <a:lnTo>
                    <a:pt x="170" y="676"/>
                  </a:lnTo>
                  <a:lnTo>
                    <a:pt x="212" y="633"/>
                  </a:lnTo>
                  <a:lnTo>
                    <a:pt x="212" y="591"/>
                  </a:lnTo>
                  <a:lnTo>
                    <a:pt x="212" y="591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127" y="254"/>
                  </a:lnTo>
                  <a:lnTo>
                    <a:pt x="127" y="254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5"/>
          <p:cNvGrpSpPr/>
          <p:nvPr/>
        </p:nvGrpSpPr>
        <p:grpSpPr>
          <a:xfrm rot="466561">
            <a:off x="6943742" y="3759437"/>
            <a:ext cx="1767944" cy="1508135"/>
            <a:chOff x="1506225" y="3805125"/>
            <a:chExt cx="874925" cy="746350"/>
          </a:xfrm>
        </p:grpSpPr>
        <p:sp>
          <p:nvSpPr>
            <p:cNvPr id="821" name="Google Shape;821;p35"/>
            <p:cNvSpPr/>
            <p:nvPr/>
          </p:nvSpPr>
          <p:spPr>
            <a:xfrm>
              <a:off x="1550500" y="3964300"/>
              <a:ext cx="788500" cy="587175"/>
            </a:xfrm>
            <a:custGeom>
              <a:avLst/>
              <a:gdLst/>
              <a:ahLst/>
              <a:cxnLst/>
              <a:rect l="l" t="t" r="r" b="b"/>
              <a:pathLst>
                <a:path w="31540" h="23487" extrusionOk="0">
                  <a:moveTo>
                    <a:pt x="2572" y="1"/>
                  </a:moveTo>
                  <a:lnTo>
                    <a:pt x="2235" y="85"/>
                  </a:lnTo>
                  <a:lnTo>
                    <a:pt x="1897" y="169"/>
                  </a:lnTo>
                  <a:lnTo>
                    <a:pt x="1602" y="296"/>
                  </a:lnTo>
                  <a:lnTo>
                    <a:pt x="1307" y="464"/>
                  </a:lnTo>
                  <a:lnTo>
                    <a:pt x="1054" y="675"/>
                  </a:lnTo>
                  <a:lnTo>
                    <a:pt x="801" y="886"/>
                  </a:lnTo>
                  <a:lnTo>
                    <a:pt x="590" y="1139"/>
                  </a:lnTo>
                  <a:lnTo>
                    <a:pt x="422" y="1392"/>
                  </a:lnTo>
                  <a:lnTo>
                    <a:pt x="253" y="1687"/>
                  </a:lnTo>
                  <a:lnTo>
                    <a:pt x="127" y="1982"/>
                  </a:lnTo>
                  <a:lnTo>
                    <a:pt x="42" y="2278"/>
                  </a:lnTo>
                  <a:lnTo>
                    <a:pt x="0" y="2615"/>
                  </a:lnTo>
                  <a:lnTo>
                    <a:pt x="0" y="2952"/>
                  </a:lnTo>
                  <a:lnTo>
                    <a:pt x="0" y="3289"/>
                  </a:lnTo>
                  <a:lnTo>
                    <a:pt x="84" y="3627"/>
                  </a:lnTo>
                  <a:lnTo>
                    <a:pt x="4090" y="19902"/>
                  </a:lnTo>
                  <a:lnTo>
                    <a:pt x="4216" y="20282"/>
                  </a:lnTo>
                  <a:lnTo>
                    <a:pt x="4343" y="20661"/>
                  </a:lnTo>
                  <a:lnTo>
                    <a:pt x="4512" y="20999"/>
                  </a:lnTo>
                  <a:lnTo>
                    <a:pt x="4722" y="21336"/>
                  </a:lnTo>
                  <a:lnTo>
                    <a:pt x="4933" y="21631"/>
                  </a:lnTo>
                  <a:lnTo>
                    <a:pt x="5186" y="21926"/>
                  </a:lnTo>
                  <a:lnTo>
                    <a:pt x="5481" y="22221"/>
                  </a:lnTo>
                  <a:lnTo>
                    <a:pt x="5777" y="22474"/>
                  </a:lnTo>
                  <a:lnTo>
                    <a:pt x="6072" y="22685"/>
                  </a:lnTo>
                  <a:lnTo>
                    <a:pt x="6409" y="22896"/>
                  </a:lnTo>
                  <a:lnTo>
                    <a:pt x="6746" y="23065"/>
                  </a:lnTo>
                  <a:lnTo>
                    <a:pt x="7126" y="23191"/>
                  </a:lnTo>
                  <a:lnTo>
                    <a:pt x="7505" y="23318"/>
                  </a:lnTo>
                  <a:lnTo>
                    <a:pt x="7885" y="23402"/>
                  </a:lnTo>
                  <a:lnTo>
                    <a:pt x="8264" y="23444"/>
                  </a:lnTo>
                  <a:lnTo>
                    <a:pt x="8686" y="23486"/>
                  </a:lnTo>
                  <a:lnTo>
                    <a:pt x="9108" y="23444"/>
                  </a:lnTo>
                  <a:lnTo>
                    <a:pt x="9487" y="23402"/>
                  </a:lnTo>
                  <a:lnTo>
                    <a:pt x="9909" y="23318"/>
                  </a:lnTo>
                  <a:lnTo>
                    <a:pt x="10288" y="23191"/>
                  </a:lnTo>
                  <a:lnTo>
                    <a:pt x="10626" y="23065"/>
                  </a:lnTo>
                  <a:lnTo>
                    <a:pt x="11005" y="22854"/>
                  </a:lnTo>
                  <a:lnTo>
                    <a:pt x="11342" y="22643"/>
                  </a:lnTo>
                  <a:lnTo>
                    <a:pt x="11637" y="22432"/>
                  </a:lnTo>
                  <a:lnTo>
                    <a:pt x="11933" y="22179"/>
                  </a:lnTo>
                  <a:lnTo>
                    <a:pt x="12228" y="21884"/>
                  </a:lnTo>
                  <a:lnTo>
                    <a:pt x="12481" y="21589"/>
                  </a:lnTo>
                  <a:lnTo>
                    <a:pt x="12692" y="21252"/>
                  </a:lnTo>
                  <a:lnTo>
                    <a:pt x="12902" y="20914"/>
                  </a:lnTo>
                  <a:lnTo>
                    <a:pt x="13071" y="20535"/>
                  </a:lnTo>
                  <a:lnTo>
                    <a:pt x="13198" y="20155"/>
                  </a:lnTo>
                  <a:lnTo>
                    <a:pt x="13324" y="19776"/>
                  </a:lnTo>
                  <a:lnTo>
                    <a:pt x="14800" y="12945"/>
                  </a:lnTo>
                  <a:lnTo>
                    <a:pt x="15390" y="10078"/>
                  </a:lnTo>
                  <a:lnTo>
                    <a:pt x="15643" y="8644"/>
                  </a:lnTo>
                  <a:lnTo>
                    <a:pt x="15812" y="7506"/>
                  </a:lnTo>
                  <a:lnTo>
                    <a:pt x="16023" y="8939"/>
                  </a:lnTo>
                  <a:lnTo>
                    <a:pt x="16318" y="10668"/>
                  </a:lnTo>
                  <a:lnTo>
                    <a:pt x="16613" y="12270"/>
                  </a:lnTo>
                  <a:lnTo>
                    <a:pt x="16824" y="13240"/>
                  </a:lnTo>
                  <a:lnTo>
                    <a:pt x="18257" y="19776"/>
                  </a:lnTo>
                  <a:lnTo>
                    <a:pt x="18342" y="20155"/>
                  </a:lnTo>
                  <a:lnTo>
                    <a:pt x="18510" y="20535"/>
                  </a:lnTo>
                  <a:lnTo>
                    <a:pt x="18679" y="20914"/>
                  </a:lnTo>
                  <a:lnTo>
                    <a:pt x="18848" y="21252"/>
                  </a:lnTo>
                  <a:lnTo>
                    <a:pt x="19101" y="21589"/>
                  </a:lnTo>
                  <a:lnTo>
                    <a:pt x="19354" y="21884"/>
                  </a:lnTo>
                  <a:lnTo>
                    <a:pt x="19607" y="22179"/>
                  </a:lnTo>
                  <a:lnTo>
                    <a:pt x="19902" y="22432"/>
                  </a:lnTo>
                  <a:lnTo>
                    <a:pt x="20239" y="22643"/>
                  </a:lnTo>
                  <a:lnTo>
                    <a:pt x="20534" y="22854"/>
                  </a:lnTo>
                  <a:lnTo>
                    <a:pt x="20914" y="23065"/>
                  </a:lnTo>
                  <a:lnTo>
                    <a:pt x="21293" y="23191"/>
                  </a:lnTo>
                  <a:lnTo>
                    <a:pt x="21673" y="23318"/>
                  </a:lnTo>
                  <a:lnTo>
                    <a:pt x="22052" y="23402"/>
                  </a:lnTo>
                  <a:lnTo>
                    <a:pt x="22432" y="23444"/>
                  </a:lnTo>
                  <a:lnTo>
                    <a:pt x="22853" y="23486"/>
                  </a:lnTo>
                  <a:lnTo>
                    <a:pt x="23275" y="23444"/>
                  </a:lnTo>
                  <a:lnTo>
                    <a:pt x="23654" y="23402"/>
                  </a:lnTo>
                  <a:lnTo>
                    <a:pt x="24034" y="23318"/>
                  </a:lnTo>
                  <a:lnTo>
                    <a:pt x="24413" y="23191"/>
                  </a:lnTo>
                  <a:lnTo>
                    <a:pt x="24793" y="23065"/>
                  </a:lnTo>
                  <a:lnTo>
                    <a:pt x="25130" y="22896"/>
                  </a:lnTo>
                  <a:lnTo>
                    <a:pt x="25467" y="22685"/>
                  </a:lnTo>
                  <a:lnTo>
                    <a:pt x="25763" y="22474"/>
                  </a:lnTo>
                  <a:lnTo>
                    <a:pt x="26058" y="22221"/>
                  </a:lnTo>
                  <a:lnTo>
                    <a:pt x="26353" y="21926"/>
                  </a:lnTo>
                  <a:lnTo>
                    <a:pt x="26606" y="21631"/>
                  </a:lnTo>
                  <a:lnTo>
                    <a:pt x="26817" y="21336"/>
                  </a:lnTo>
                  <a:lnTo>
                    <a:pt x="27028" y="20999"/>
                  </a:lnTo>
                  <a:lnTo>
                    <a:pt x="27196" y="20619"/>
                  </a:lnTo>
                  <a:lnTo>
                    <a:pt x="27323" y="20282"/>
                  </a:lnTo>
                  <a:lnTo>
                    <a:pt x="27449" y="19860"/>
                  </a:lnTo>
                  <a:lnTo>
                    <a:pt x="31455" y="3627"/>
                  </a:lnTo>
                  <a:lnTo>
                    <a:pt x="31497" y="3289"/>
                  </a:lnTo>
                  <a:lnTo>
                    <a:pt x="31539" y="2952"/>
                  </a:lnTo>
                  <a:lnTo>
                    <a:pt x="31497" y="2615"/>
                  </a:lnTo>
                  <a:lnTo>
                    <a:pt x="31455" y="2278"/>
                  </a:lnTo>
                  <a:lnTo>
                    <a:pt x="31371" y="1982"/>
                  </a:lnTo>
                  <a:lnTo>
                    <a:pt x="31244" y="1687"/>
                  </a:lnTo>
                  <a:lnTo>
                    <a:pt x="31075" y="1392"/>
                  </a:lnTo>
                  <a:lnTo>
                    <a:pt x="30907" y="1139"/>
                  </a:lnTo>
                  <a:lnTo>
                    <a:pt x="30696" y="886"/>
                  </a:lnTo>
                  <a:lnTo>
                    <a:pt x="30443" y="675"/>
                  </a:lnTo>
                  <a:lnTo>
                    <a:pt x="30190" y="464"/>
                  </a:lnTo>
                  <a:lnTo>
                    <a:pt x="29895" y="296"/>
                  </a:lnTo>
                  <a:lnTo>
                    <a:pt x="29600" y="169"/>
                  </a:lnTo>
                  <a:lnTo>
                    <a:pt x="29304" y="85"/>
                  </a:lnTo>
                  <a:lnTo>
                    <a:pt x="28967" y="1"/>
                  </a:lnTo>
                  <a:lnTo>
                    <a:pt x="28588" y="1"/>
                  </a:lnTo>
                  <a:lnTo>
                    <a:pt x="28082" y="43"/>
                  </a:lnTo>
                  <a:lnTo>
                    <a:pt x="27618" y="169"/>
                  </a:lnTo>
                  <a:lnTo>
                    <a:pt x="27154" y="380"/>
                  </a:lnTo>
                  <a:lnTo>
                    <a:pt x="26732" y="633"/>
                  </a:lnTo>
                  <a:lnTo>
                    <a:pt x="26395" y="970"/>
                  </a:lnTo>
                  <a:lnTo>
                    <a:pt x="26100" y="1350"/>
                  </a:lnTo>
                  <a:lnTo>
                    <a:pt x="25889" y="1814"/>
                  </a:lnTo>
                  <a:lnTo>
                    <a:pt x="25720" y="2278"/>
                  </a:lnTo>
                  <a:lnTo>
                    <a:pt x="23612" y="11807"/>
                  </a:lnTo>
                  <a:lnTo>
                    <a:pt x="23191" y="13873"/>
                  </a:lnTo>
                  <a:lnTo>
                    <a:pt x="23148" y="13999"/>
                  </a:lnTo>
                  <a:lnTo>
                    <a:pt x="23106" y="14126"/>
                  </a:lnTo>
                  <a:lnTo>
                    <a:pt x="22938" y="14294"/>
                  </a:lnTo>
                  <a:lnTo>
                    <a:pt x="22727" y="14421"/>
                  </a:lnTo>
                  <a:lnTo>
                    <a:pt x="22474" y="14463"/>
                  </a:lnTo>
                  <a:lnTo>
                    <a:pt x="22263" y="14421"/>
                  </a:lnTo>
                  <a:lnTo>
                    <a:pt x="22052" y="14294"/>
                  </a:lnTo>
                  <a:lnTo>
                    <a:pt x="21883" y="14126"/>
                  </a:lnTo>
                  <a:lnTo>
                    <a:pt x="21841" y="13999"/>
                  </a:lnTo>
                  <a:lnTo>
                    <a:pt x="21799" y="13873"/>
                  </a:lnTo>
                  <a:lnTo>
                    <a:pt x="21799" y="13788"/>
                  </a:lnTo>
                  <a:lnTo>
                    <a:pt x="21251" y="11174"/>
                  </a:lnTo>
                  <a:lnTo>
                    <a:pt x="20745" y="8855"/>
                  </a:lnTo>
                  <a:lnTo>
                    <a:pt x="19227" y="2278"/>
                  </a:lnTo>
                  <a:lnTo>
                    <a:pt x="19101" y="1814"/>
                  </a:lnTo>
                  <a:lnTo>
                    <a:pt x="18848" y="1350"/>
                  </a:lnTo>
                  <a:lnTo>
                    <a:pt x="18552" y="970"/>
                  </a:lnTo>
                  <a:lnTo>
                    <a:pt x="18215" y="633"/>
                  </a:lnTo>
                  <a:lnTo>
                    <a:pt x="17794" y="380"/>
                  </a:lnTo>
                  <a:lnTo>
                    <a:pt x="17372" y="169"/>
                  </a:lnTo>
                  <a:lnTo>
                    <a:pt x="16866" y="43"/>
                  </a:lnTo>
                  <a:lnTo>
                    <a:pt x="16402" y="1"/>
                  </a:lnTo>
                  <a:lnTo>
                    <a:pt x="15179" y="1"/>
                  </a:lnTo>
                  <a:lnTo>
                    <a:pt x="14673" y="43"/>
                  </a:lnTo>
                  <a:lnTo>
                    <a:pt x="14210" y="169"/>
                  </a:lnTo>
                  <a:lnTo>
                    <a:pt x="13746" y="380"/>
                  </a:lnTo>
                  <a:lnTo>
                    <a:pt x="13366" y="633"/>
                  </a:lnTo>
                  <a:lnTo>
                    <a:pt x="12987" y="970"/>
                  </a:lnTo>
                  <a:lnTo>
                    <a:pt x="12692" y="1350"/>
                  </a:lnTo>
                  <a:lnTo>
                    <a:pt x="12481" y="1772"/>
                  </a:lnTo>
                  <a:lnTo>
                    <a:pt x="12312" y="2278"/>
                  </a:lnTo>
                  <a:lnTo>
                    <a:pt x="10794" y="8855"/>
                  </a:lnTo>
                  <a:lnTo>
                    <a:pt x="10288" y="10963"/>
                  </a:lnTo>
                  <a:lnTo>
                    <a:pt x="9782" y="13535"/>
                  </a:lnTo>
                  <a:lnTo>
                    <a:pt x="9698" y="13915"/>
                  </a:lnTo>
                  <a:lnTo>
                    <a:pt x="9656" y="14041"/>
                  </a:lnTo>
                  <a:lnTo>
                    <a:pt x="9614" y="14168"/>
                  </a:lnTo>
                  <a:lnTo>
                    <a:pt x="9445" y="14337"/>
                  </a:lnTo>
                  <a:lnTo>
                    <a:pt x="9234" y="14463"/>
                  </a:lnTo>
                  <a:lnTo>
                    <a:pt x="8770" y="14463"/>
                  </a:lnTo>
                  <a:lnTo>
                    <a:pt x="8559" y="14337"/>
                  </a:lnTo>
                  <a:lnTo>
                    <a:pt x="8391" y="14168"/>
                  </a:lnTo>
                  <a:lnTo>
                    <a:pt x="8349" y="14041"/>
                  </a:lnTo>
                  <a:lnTo>
                    <a:pt x="8306" y="13915"/>
                  </a:lnTo>
                  <a:lnTo>
                    <a:pt x="7843" y="11765"/>
                  </a:lnTo>
                  <a:lnTo>
                    <a:pt x="5777" y="2320"/>
                  </a:lnTo>
                  <a:lnTo>
                    <a:pt x="5650" y="1814"/>
                  </a:lnTo>
                  <a:lnTo>
                    <a:pt x="5397" y="1392"/>
                  </a:lnTo>
                  <a:lnTo>
                    <a:pt x="5102" y="970"/>
                  </a:lnTo>
                  <a:lnTo>
                    <a:pt x="4765" y="633"/>
                  </a:lnTo>
                  <a:lnTo>
                    <a:pt x="4343" y="380"/>
                  </a:lnTo>
                  <a:lnTo>
                    <a:pt x="3921" y="169"/>
                  </a:lnTo>
                  <a:lnTo>
                    <a:pt x="3415" y="4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1550500" y="3964300"/>
              <a:ext cx="788500" cy="587175"/>
            </a:xfrm>
            <a:custGeom>
              <a:avLst/>
              <a:gdLst/>
              <a:ahLst/>
              <a:cxnLst/>
              <a:rect l="l" t="t" r="r" b="b"/>
              <a:pathLst>
                <a:path w="31540" h="23487" fill="none" extrusionOk="0">
                  <a:moveTo>
                    <a:pt x="22853" y="23486"/>
                  </a:moveTo>
                  <a:lnTo>
                    <a:pt x="22853" y="23486"/>
                  </a:lnTo>
                  <a:lnTo>
                    <a:pt x="22432" y="23444"/>
                  </a:lnTo>
                  <a:lnTo>
                    <a:pt x="22052" y="23402"/>
                  </a:lnTo>
                  <a:lnTo>
                    <a:pt x="21673" y="23318"/>
                  </a:lnTo>
                  <a:lnTo>
                    <a:pt x="21293" y="23191"/>
                  </a:lnTo>
                  <a:lnTo>
                    <a:pt x="20914" y="23065"/>
                  </a:lnTo>
                  <a:lnTo>
                    <a:pt x="20534" y="22854"/>
                  </a:lnTo>
                  <a:lnTo>
                    <a:pt x="20239" y="22643"/>
                  </a:lnTo>
                  <a:lnTo>
                    <a:pt x="19902" y="22432"/>
                  </a:lnTo>
                  <a:lnTo>
                    <a:pt x="19607" y="22179"/>
                  </a:lnTo>
                  <a:lnTo>
                    <a:pt x="19354" y="21884"/>
                  </a:lnTo>
                  <a:lnTo>
                    <a:pt x="19101" y="21589"/>
                  </a:lnTo>
                  <a:lnTo>
                    <a:pt x="18848" y="21252"/>
                  </a:lnTo>
                  <a:lnTo>
                    <a:pt x="18679" y="20914"/>
                  </a:lnTo>
                  <a:lnTo>
                    <a:pt x="18510" y="20535"/>
                  </a:lnTo>
                  <a:lnTo>
                    <a:pt x="18342" y="20155"/>
                  </a:lnTo>
                  <a:lnTo>
                    <a:pt x="18257" y="19776"/>
                  </a:lnTo>
                  <a:lnTo>
                    <a:pt x="16824" y="13240"/>
                  </a:lnTo>
                  <a:lnTo>
                    <a:pt x="16824" y="13240"/>
                  </a:lnTo>
                  <a:lnTo>
                    <a:pt x="16613" y="12270"/>
                  </a:lnTo>
                  <a:lnTo>
                    <a:pt x="16318" y="10668"/>
                  </a:lnTo>
                  <a:lnTo>
                    <a:pt x="16318" y="10668"/>
                  </a:lnTo>
                  <a:lnTo>
                    <a:pt x="16023" y="8939"/>
                  </a:lnTo>
                  <a:lnTo>
                    <a:pt x="15812" y="7506"/>
                  </a:lnTo>
                  <a:lnTo>
                    <a:pt x="15812" y="7506"/>
                  </a:lnTo>
                  <a:lnTo>
                    <a:pt x="15643" y="8644"/>
                  </a:lnTo>
                  <a:lnTo>
                    <a:pt x="15390" y="10078"/>
                  </a:lnTo>
                  <a:lnTo>
                    <a:pt x="15390" y="10078"/>
                  </a:lnTo>
                  <a:lnTo>
                    <a:pt x="14800" y="12945"/>
                  </a:lnTo>
                  <a:lnTo>
                    <a:pt x="14800" y="12945"/>
                  </a:lnTo>
                  <a:lnTo>
                    <a:pt x="13324" y="19776"/>
                  </a:lnTo>
                  <a:lnTo>
                    <a:pt x="13324" y="19776"/>
                  </a:lnTo>
                  <a:lnTo>
                    <a:pt x="13198" y="20155"/>
                  </a:lnTo>
                  <a:lnTo>
                    <a:pt x="13071" y="20535"/>
                  </a:lnTo>
                  <a:lnTo>
                    <a:pt x="12902" y="20914"/>
                  </a:lnTo>
                  <a:lnTo>
                    <a:pt x="12692" y="21252"/>
                  </a:lnTo>
                  <a:lnTo>
                    <a:pt x="12481" y="21589"/>
                  </a:lnTo>
                  <a:lnTo>
                    <a:pt x="12228" y="21884"/>
                  </a:lnTo>
                  <a:lnTo>
                    <a:pt x="11933" y="22179"/>
                  </a:lnTo>
                  <a:lnTo>
                    <a:pt x="11637" y="22432"/>
                  </a:lnTo>
                  <a:lnTo>
                    <a:pt x="11342" y="22643"/>
                  </a:lnTo>
                  <a:lnTo>
                    <a:pt x="11005" y="22854"/>
                  </a:lnTo>
                  <a:lnTo>
                    <a:pt x="10626" y="23065"/>
                  </a:lnTo>
                  <a:lnTo>
                    <a:pt x="10288" y="23191"/>
                  </a:lnTo>
                  <a:lnTo>
                    <a:pt x="9909" y="23318"/>
                  </a:lnTo>
                  <a:lnTo>
                    <a:pt x="9487" y="23402"/>
                  </a:lnTo>
                  <a:lnTo>
                    <a:pt x="9108" y="23444"/>
                  </a:lnTo>
                  <a:lnTo>
                    <a:pt x="8686" y="23486"/>
                  </a:lnTo>
                  <a:lnTo>
                    <a:pt x="8686" y="23486"/>
                  </a:lnTo>
                  <a:lnTo>
                    <a:pt x="8686" y="23486"/>
                  </a:lnTo>
                  <a:lnTo>
                    <a:pt x="8264" y="23444"/>
                  </a:lnTo>
                  <a:lnTo>
                    <a:pt x="7885" y="23402"/>
                  </a:lnTo>
                  <a:lnTo>
                    <a:pt x="7505" y="23318"/>
                  </a:lnTo>
                  <a:lnTo>
                    <a:pt x="7126" y="23191"/>
                  </a:lnTo>
                  <a:lnTo>
                    <a:pt x="6746" y="23065"/>
                  </a:lnTo>
                  <a:lnTo>
                    <a:pt x="6409" y="22896"/>
                  </a:lnTo>
                  <a:lnTo>
                    <a:pt x="6072" y="22685"/>
                  </a:lnTo>
                  <a:lnTo>
                    <a:pt x="5777" y="22474"/>
                  </a:lnTo>
                  <a:lnTo>
                    <a:pt x="5481" y="22221"/>
                  </a:lnTo>
                  <a:lnTo>
                    <a:pt x="5186" y="21926"/>
                  </a:lnTo>
                  <a:lnTo>
                    <a:pt x="4933" y="21631"/>
                  </a:lnTo>
                  <a:lnTo>
                    <a:pt x="4722" y="21336"/>
                  </a:lnTo>
                  <a:lnTo>
                    <a:pt x="4512" y="20999"/>
                  </a:lnTo>
                  <a:lnTo>
                    <a:pt x="4343" y="20661"/>
                  </a:lnTo>
                  <a:lnTo>
                    <a:pt x="4216" y="20282"/>
                  </a:lnTo>
                  <a:lnTo>
                    <a:pt x="4090" y="19902"/>
                  </a:lnTo>
                  <a:lnTo>
                    <a:pt x="84" y="3627"/>
                  </a:lnTo>
                  <a:lnTo>
                    <a:pt x="84" y="3627"/>
                  </a:lnTo>
                  <a:lnTo>
                    <a:pt x="0" y="3289"/>
                  </a:lnTo>
                  <a:lnTo>
                    <a:pt x="0" y="2952"/>
                  </a:lnTo>
                  <a:lnTo>
                    <a:pt x="0" y="2615"/>
                  </a:lnTo>
                  <a:lnTo>
                    <a:pt x="42" y="2278"/>
                  </a:lnTo>
                  <a:lnTo>
                    <a:pt x="127" y="1982"/>
                  </a:lnTo>
                  <a:lnTo>
                    <a:pt x="253" y="1687"/>
                  </a:lnTo>
                  <a:lnTo>
                    <a:pt x="422" y="1392"/>
                  </a:lnTo>
                  <a:lnTo>
                    <a:pt x="590" y="1139"/>
                  </a:lnTo>
                  <a:lnTo>
                    <a:pt x="801" y="886"/>
                  </a:lnTo>
                  <a:lnTo>
                    <a:pt x="1054" y="675"/>
                  </a:lnTo>
                  <a:lnTo>
                    <a:pt x="1307" y="464"/>
                  </a:lnTo>
                  <a:lnTo>
                    <a:pt x="1602" y="296"/>
                  </a:lnTo>
                  <a:lnTo>
                    <a:pt x="1897" y="169"/>
                  </a:lnTo>
                  <a:lnTo>
                    <a:pt x="2235" y="85"/>
                  </a:lnTo>
                  <a:lnTo>
                    <a:pt x="2572" y="1"/>
                  </a:lnTo>
                  <a:lnTo>
                    <a:pt x="2909" y="1"/>
                  </a:lnTo>
                  <a:lnTo>
                    <a:pt x="2909" y="1"/>
                  </a:lnTo>
                  <a:lnTo>
                    <a:pt x="3415" y="43"/>
                  </a:lnTo>
                  <a:lnTo>
                    <a:pt x="3921" y="169"/>
                  </a:lnTo>
                  <a:lnTo>
                    <a:pt x="4343" y="380"/>
                  </a:lnTo>
                  <a:lnTo>
                    <a:pt x="4765" y="633"/>
                  </a:lnTo>
                  <a:lnTo>
                    <a:pt x="5102" y="970"/>
                  </a:lnTo>
                  <a:lnTo>
                    <a:pt x="5397" y="1392"/>
                  </a:lnTo>
                  <a:lnTo>
                    <a:pt x="5650" y="1814"/>
                  </a:lnTo>
                  <a:lnTo>
                    <a:pt x="5777" y="2320"/>
                  </a:lnTo>
                  <a:lnTo>
                    <a:pt x="7843" y="11765"/>
                  </a:lnTo>
                  <a:lnTo>
                    <a:pt x="7843" y="11765"/>
                  </a:lnTo>
                  <a:lnTo>
                    <a:pt x="8306" y="13915"/>
                  </a:lnTo>
                  <a:lnTo>
                    <a:pt x="8306" y="13915"/>
                  </a:lnTo>
                  <a:lnTo>
                    <a:pt x="8349" y="14041"/>
                  </a:lnTo>
                  <a:lnTo>
                    <a:pt x="8391" y="14168"/>
                  </a:lnTo>
                  <a:lnTo>
                    <a:pt x="8559" y="14337"/>
                  </a:lnTo>
                  <a:lnTo>
                    <a:pt x="8770" y="14463"/>
                  </a:lnTo>
                  <a:lnTo>
                    <a:pt x="9023" y="14463"/>
                  </a:lnTo>
                  <a:lnTo>
                    <a:pt x="9234" y="14463"/>
                  </a:lnTo>
                  <a:lnTo>
                    <a:pt x="9445" y="14337"/>
                  </a:lnTo>
                  <a:lnTo>
                    <a:pt x="9614" y="14168"/>
                  </a:lnTo>
                  <a:lnTo>
                    <a:pt x="9656" y="14041"/>
                  </a:lnTo>
                  <a:lnTo>
                    <a:pt x="9698" y="13915"/>
                  </a:lnTo>
                  <a:lnTo>
                    <a:pt x="9698" y="13915"/>
                  </a:lnTo>
                  <a:lnTo>
                    <a:pt x="9782" y="13535"/>
                  </a:lnTo>
                  <a:lnTo>
                    <a:pt x="9782" y="13535"/>
                  </a:lnTo>
                  <a:lnTo>
                    <a:pt x="10288" y="10963"/>
                  </a:lnTo>
                  <a:lnTo>
                    <a:pt x="10794" y="8855"/>
                  </a:lnTo>
                  <a:lnTo>
                    <a:pt x="12312" y="2278"/>
                  </a:lnTo>
                  <a:lnTo>
                    <a:pt x="12312" y="2278"/>
                  </a:lnTo>
                  <a:lnTo>
                    <a:pt x="12481" y="1772"/>
                  </a:lnTo>
                  <a:lnTo>
                    <a:pt x="12692" y="1350"/>
                  </a:lnTo>
                  <a:lnTo>
                    <a:pt x="12987" y="970"/>
                  </a:lnTo>
                  <a:lnTo>
                    <a:pt x="13366" y="633"/>
                  </a:lnTo>
                  <a:lnTo>
                    <a:pt x="13746" y="380"/>
                  </a:lnTo>
                  <a:lnTo>
                    <a:pt x="14210" y="169"/>
                  </a:lnTo>
                  <a:lnTo>
                    <a:pt x="14673" y="43"/>
                  </a:lnTo>
                  <a:lnTo>
                    <a:pt x="15179" y="1"/>
                  </a:lnTo>
                  <a:lnTo>
                    <a:pt x="16402" y="1"/>
                  </a:lnTo>
                  <a:lnTo>
                    <a:pt x="16402" y="1"/>
                  </a:lnTo>
                  <a:lnTo>
                    <a:pt x="16866" y="43"/>
                  </a:lnTo>
                  <a:lnTo>
                    <a:pt x="17372" y="169"/>
                  </a:lnTo>
                  <a:lnTo>
                    <a:pt x="17794" y="380"/>
                  </a:lnTo>
                  <a:lnTo>
                    <a:pt x="18215" y="633"/>
                  </a:lnTo>
                  <a:lnTo>
                    <a:pt x="18552" y="970"/>
                  </a:lnTo>
                  <a:lnTo>
                    <a:pt x="18848" y="1350"/>
                  </a:lnTo>
                  <a:lnTo>
                    <a:pt x="19101" y="1814"/>
                  </a:lnTo>
                  <a:lnTo>
                    <a:pt x="19227" y="2278"/>
                  </a:lnTo>
                  <a:lnTo>
                    <a:pt x="20745" y="8855"/>
                  </a:lnTo>
                  <a:lnTo>
                    <a:pt x="20745" y="8855"/>
                  </a:lnTo>
                  <a:lnTo>
                    <a:pt x="21251" y="11174"/>
                  </a:lnTo>
                  <a:lnTo>
                    <a:pt x="21799" y="13788"/>
                  </a:lnTo>
                  <a:lnTo>
                    <a:pt x="21799" y="13873"/>
                  </a:lnTo>
                  <a:lnTo>
                    <a:pt x="21799" y="13873"/>
                  </a:lnTo>
                  <a:lnTo>
                    <a:pt x="21841" y="13999"/>
                  </a:lnTo>
                  <a:lnTo>
                    <a:pt x="21883" y="14126"/>
                  </a:lnTo>
                  <a:lnTo>
                    <a:pt x="22052" y="14294"/>
                  </a:lnTo>
                  <a:lnTo>
                    <a:pt x="22263" y="14421"/>
                  </a:lnTo>
                  <a:lnTo>
                    <a:pt x="22474" y="14463"/>
                  </a:lnTo>
                  <a:lnTo>
                    <a:pt x="22727" y="14421"/>
                  </a:lnTo>
                  <a:lnTo>
                    <a:pt x="22938" y="14294"/>
                  </a:lnTo>
                  <a:lnTo>
                    <a:pt x="23106" y="14126"/>
                  </a:lnTo>
                  <a:lnTo>
                    <a:pt x="23148" y="13999"/>
                  </a:lnTo>
                  <a:lnTo>
                    <a:pt x="23191" y="13873"/>
                  </a:lnTo>
                  <a:lnTo>
                    <a:pt x="23191" y="13873"/>
                  </a:lnTo>
                  <a:lnTo>
                    <a:pt x="23612" y="11807"/>
                  </a:lnTo>
                  <a:lnTo>
                    <a:pt x="25720" y="2278"/>
                  </a:lnTo>
                  <a:lnTo>
                    <a:pt x="25720" y="2278"/>
                  </a:lnTo>
                  <a:lnTo>
                    <a:pt x="25889" y="1814"/>
                  </a:lnTo>
                  <a:lnTo>
                    <a:pt x="26100" y="1350"/>
                  </a:lnTo>
                  <a:lnTo>
                    <a:pt x="26395" y="970"/>
                  </a:lnTo>
                  <a:lnTo>
                    <a:pt x="26732" y="633"/>
                  </a:lnTo>
                  <a:lnTo>
                    <a:pt x="27154" y="380"/>
                  </a:lnTo>
                  <a:lnTo>
                    <a:pt x="27618" y="169"/>
                  </a:lnTo>
                  <a:lnTo>
                    <a:pt x="28082" y="43"/>
                  </a:lnTo>
                  <a:lnTo>
                    <a:pt x="28588" y="1"/>
                  </a:lnTo>
                  <a:lnTo>
                    <a:pt x="28588" y="1"/>
                  </a:lnTo>
                  <a:lnTo>
                    <a:pt x="28588" y="1"/>
                  </a:lnTo>
                  <a:lnTo>
                    <a:pt x="28967" y="1"/>
                  </a:lnTo>
                  <a:lnTo>
                    <a:pt x="29304" y="85"/>
                  </a:lnTo>
                  <a:lnTo>
                    <a:pt x="29600" y="169"/>
                  </a:lnTo>
                  <a:lnTo>
                    <a:pt x="29895" y="296"/>
                  </a:lnTo>
                  <a:lnTo>
                    <a:pt x="30190" y="464"/>
                  </a:lnTo>
                  <a:lnTo>
                    <a:pt x="30443" y="675"/>
                  </a:lnTo>
                  <a:lnTo>
                    <a:pt x="30696" y="886"/>
                  </a:lnTo>
                  <a:lnTo>
                    <a:pt x="30907" y="1139"/>
                  </a:lnTo>
                  <a:lnTo>
                    <a:pt x="31075" y="1392"/>
                  </a:lnTo>
                  <a:lnTo>
                    <a:pt x="31244" y="1687"/>
                  </a:lnTo>
                  <a:lnTo>
                    <a:pt x="31371" y="1982"/>
                  </a:lnTo>
                  <a:lnTo>
                    <a:pt x="31455" y="2278"/>
                  </a:lnTo>
                  <a:lnTo>
                    <a:pt x="31497" y="2615"/>
                  </a:lnTo>
                  <a:lnTo>
                    <a:pt x="31539" y="2952"/>
                  </a:lnTo>
                  <a:lnTo>
                    <a:pt x="31497" y="3289"/>
                  </a:lnTo>
                  <a:lnTo>
                    <a:pt x="31455" y="3627"/>
                  </a:lnTo>
                  <a:lnTo>
                    <a:pt x="27449" y="19860"/>
                  </a:lnTo>
                  <a:lnTo>
                    <a:pt x="27449" y="19860"/>
                  </a:lnTo>
                  <a:lnTo>
                    <a:pt x="27323" y="20282"/>
                  </a:lnTo>
                  <a:lnTo>
                    <a:pt x="27196" y="20619"/>
                  </a:lnTo>
                  <a:lnTo>
                    <a:pt x="27028" y="20999"/>
                  </a:lnTo>
                  <a:lnTo>
                    <a:pt x="26817" y="21336"/>
                  </a:lnTo>
                  <a:lnTo>
                    <a:pt x="26606" y="21631"/>
                  </a:lnTo>
                  <a:lnTo>
                    <a:pt x="26353" y="21926"/>
                  </a:lnTo>
                  <a:lnTo>
                    <a:pt x="26058" y="22221"/>
                  </a:lnTo>
                  <a:lnTo>
                    <a:pt x="25763" y="22474"/>
                  </a:lnTo>
                  <a:lnTo>
                    <a:pt x="25467" y="22685"/>
                  </a:lnTo>
                  <a:lnTo>
                    <a:pt x="25130" y="22896"/>
                  </a:lnTo>
                  <a:lnTo>
                    <a:pt x="24793" y="23065"/>
                  </a:lnTo>
                  <a:lnTo>
                    <a:pt x="24413" y="23191"/>
                  </a:lnTo>
                  <a:lnTo>
                    <a:pt x="24034" y="23318"/>
                  </a:lnTo>
                  <a:lnTo>
                    <a:pt x="23654" y="23402"/>
                  </a:lnTo>
                  <a:lnTo>
                    <a:pt x="23275" y="23444"/>
                  </a:lnTo>
                  <a:lnTo>
                    <a:pt x="22853" y="234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1548375" y="3806175"/>
              <a:ext cx="123350" cy="147600"/>
            </a:xfrm>
            <a:custGeom>
              <a:avLst/>
              <a:gdLst/>
              <a:ahLst/>
              <a:cxnLst/>
              <a:rect l="l" t="t" r="r" b="b"/>
              <a:pathLst>
                <a:path w="4934" h="5904" extrusionOk="0">
                  <a:moveTo>
                    <a:pt x="1645" y="1"/>
                  </a:moveTo>
                  <a:lnTo>
                    <a:pt x="1519" y="43"/>
                  </a:lnTo>
                  <a:lnTo>
                    <a:pt x="1434" y="85"/>
                  </a:lnTo>
                  <a:lnTo>
                    <a:pt x="1266" y="296"/>
                  </a:lnTo>
                  <a:lnTo>
                    <a:pt x="1097" y="633"/>
                  </a:lnTo>
                  <a:lnTo>
                    <a:pt x="928" y="1013"/>
                  </a:lnTo>
                  <a:lnTo>
                    <a:pt x="802" y="1435"/>
                  </a:lnTo>
                  <a:lnTo>
                    <a:pt x="675" y="1941"/>
                  </a:lnTo>
                  <a:lnTo>
                    <a:pt x="422" y="3037"/>
                  </a:lnTo>
                  <a:lnTo>
                    <a:pt x="254" y="4091"/>
                  </a:lnTo>
                  <a:lnTo>
                    <a:pt x="127" y="5019"/>
                  </a:lnTo>
                  <a:lnTo>
                    <a:pt x="1" y="5904"/>
                  </a:lnTo>
                  <a:lnTo>
                    <a:pt x="4934" y="5567"/>
                  </a:lnTo>
                  <a:lnTo>
                    <a:pt x="4554" y="4681"/>
                  </a:lnTo>
                  <a:lnTo>
                    <a:pt x="4175" y="3796"/>
                  </a:lnTo>
                  <a:lnTo>
                    <a:pt x="3669" y="2742"/>
                  </a:lnTo>
                  <a:lnTo>
                    <a:pt x="3121" y="1688"/>
                  </a:lnTo>
                  <a:lnTo>
                    <a:pt x="2868" y="1224"/>
                  </a:lnTo>
                  <a:lnTo>
                    <a:pt x="2573" y="802"/>
                  </a:lnTo>
                  <a:lnTo>
                    <a:pt x="2320" y="465"/>
                  </a:lnTo>
                  <a:lnTo>
                    <a:pt x="2067" y="212"/>
                  </a:lnTo>
                  <a:lnTo>
                    <a:pt x="1856" y="43"/>
                  </a:lnTo>
                  <a:lnTo>
                    <a:pt x="1729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1548375" y="3806175"/>
              <a:ext cx="123350" cy="147600"/>
            </a:xfrm>
            <a:custGeom>
              <a:avLst/>
              <a:gdLst/>
              <a:ahLst/>
              <a:cxnLst/>
              <a:rect l="l" t="t" r="r" b="b"/>
              <a:pathLst>
                <a:path w="4934" h="5904" fill="none" extrusionOk="0">
                  <a:moveTo>
                    <a:pt x="1" y="5904"/>
                  </a:moveTo>
                  <a:lnTo>
                    <a:pt x="1" y="5904"/>
                  </a:lnTo>
                  <a:lnTo>
                    <a:pt x="127" y="5019"/>
                  </a:lnTo>
                  <a:lnTo>
                    <a:pt x="254" y="4091"/>
                  </a:lnTo>
                  <a:lnTo>
                    <a:pt x="422" y="3037"/>
                  </a:lnTo>
                  <a:lnTo>
                    <a:pt x="675" y="1941"/>
                  </a:lnTo>
                  <a:lnTo>
                    <a:pt x="802" y="1435"/>
                  </a:lnTo>
                  <a:lnTo>
                    <a:pt x="928" y="1013"/>
                  </a:lnTo>
                  <a:lnTo>
                    <a:pt x="1097" y="633"/>
                  </a:lnTo>
                  <a:lnTo>
                    <a:pt x="1266" y="296"/>
                  </a:lnTo>
                  <a:lnTo>
                    <a:pt x="1434" y="85"/>
                  </a:lnTo>
                  <a:lnTo>
                    <a:pt x="1519" y="43"/>
                  </a:lnTo>
                  <a:lnTo>
                    <a:pt x="1645" y="1"/>
                  </a:lnTo>
                  <a:lnTo>
                    <a:pt x="1645" y="1"/>
                  </a:lnTo>
                  <a:lnTo>
                    <a:pt x="1729" y="1"/>
                  </a:lnTo>
                  <a:lnTo>
                    <a:pt x="1856" y="43"/>
                  </a:lnTo>
                  <a:lnTo>
                    <a:pt x="2067" y="212"/>
                  </a:lnTo>
                  <a:lnTo>
                    <a:pt x="2320" y="465"/>
                  </a:lnTo>
                  <a:lnTo>
                    <a:pt x="2573" y="802"/>
                  </a:lnTo>
                  <a:lnTo>
                    <a:pt x="2868" y="1224"/>
                  </a:lnTo>
                  <a:lnTo>
                    <a:pt x="3121" y="1688"/>
                  </a:lnTo>
                  <a:lnTo>
                    <a:pt x="3669" y="2742"/>
                  </a:lnTo>
                  <a:lnTo>
                    <a:pt x="4175" y="3796"/>
                  </a:lnTo>
                  <a:lnTo>
                    <a:pt x="4554" y="4681"/>
                  </a:lnTo>
                  <a:lnTo>
                    <a:pt x="4934" y="5567"/>
                  </a:lnTo>
                  <a:lnTo>
                    <a:pt x="1" y="59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1896250" y="3806175"/>
              <a:ext cx="123350" cy="149725"/>
            </a:xfrm>
            <a:custGeom>
              <a:avLst/>
              <a:gdLst/>
              <a:ahLst/>
              <a:cxnLst/>
              <a:rect l="l" t="t" r="r" b="b"/>
              <a:pathLst>
                <a:path w="4934" h="5989" extrusionOk="0">
                  <a:moveTo>
                    <a:pt x="2361" y="1"/>
                  </a:moveTo>
                  <a:lnTo>
                    <a:pt x="2235" y="43"/>
                  </a:lnTo>
                  <a:lnTo>
                    <a:pt x="2024" y="254"/>
                  </a:lnTo>
                  <a:lnTo>
                    <a:pt x="1855" y="507"/>
                  </a:lnTo>
                  <a:lnTo>
                    <a:pt x="1644" y="886"/>
                  </a:lnTo>
                  <a:lnTo>
                    <a:pt x="1434" y="1308"/>
                  </a:lnTo>
                  <a:lnTo>
                    <a:pt x="1223" y="1772"/>
                  </a:lnTo>
                  <a:lnTo>
                    <a:pt x="843" y="2784"/>
                  </a:lnTo>
                  <a:lnTo>
                    <a:pt x="506" y="3838"/>
                  </a:lnTo>
                  <a:lnTo>
                    <a:pt x="253" y="4723"/>
                  </a:lnTo>
                  <a:lnTo>
                    <a:pt x="0" y="5609"/>
                  </a:lnTo>
                  <a:lnTo>
                    <a:pt x="4933" y="5988"/>
                  </a:lnTo>
                  <a:lnTo>
                    <a:pt x="4680" y="5019"/>
                  </a:lnTo>
                  <a:lnTo>
                    <a:pt x="4385" y="4091"/>
                  </a:lnTo>
                  <a:lnTo>
                    <a:pt x="4048" y="2952"/>
                  </a:lnTo>
                  <a:lnTo>
                    <a:pt x="3668" y="1856"/>
                  </a:lnTo>
                  <a:lnTo>
                    <a:pt x="3458" y="1350"/>
                  </a:lnTo>
                  <a:lnTo>
                    <a:pt x="3247" y="929"/>
                  </a:lnTo>
                  <a:lnTo>
                    <a:pt x="3078" y="549"/>
                  </a:lnTo>
                  <a:lnTo>
                    <a:pt x="2867" y="254"/>
                  </a:lnTo>
                  <a:lnTo>
                    <a:pt x="2656" y="43"/>
                  </a:lnTo>
                  <a:lnTo>
                    <a:pt x="2530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1896250" y="3806175"/>
              <a:ext cx="123350" cy="149725"/>
            </a:xfrm>
            <a:custGeom>
              <a:avLst/>
              <a:gdLst/>
              <a:ahLst/>
              <a:cxnLst/>
              <a:rect l="l" t="t" r="r" b="b"/>
              <a:pathLst>
                <a:path w="4934" h="5989" fill="none" extrusionOk="0">
                  <a:moveTo>
                    <a:pt x="0" y="5609"/>
                  </a:moveTo>
                  <a:lnTo>
                    <a:pt x="0" y="5609"/>
                  </a:lnTo>
                  <a:lnTo>
                    <a:pt x="253" y="4723"/>
                  </a:lnTo>
                  <a:lnTo>
                    <a:pt x="506" y="3838"/>
                  </a:lnTo>
                  <a:lnTo>
                    <a:pt x="843" y="2784"/>
                  </a:lnTo>
                  <a:lnTo>
                    <a:pt x="1223" y="1772"/>
                  </a:lnTo>
                  <a:lnTo>
                    <a:pt x="1434" y="1308"/>
                  </a:lnTo>
                  <a:lnTo>
                    <a:pt x="1644" y="886"/>
                  </a:lnTo>
                  <a:lnTo>
                    <a:pt x="1855" y="507"/>
                  </a:lnTo>
                  <a:lnTo>
                    <a:pt x="2024" y="254"/>
                  </a:lnTo>
                  <a:lnTo>
                    <a:pt x="2235" y="43"/>
                  </a:lnTo>
                  <a:lnTo>
                    <a:pt x="2361" y="1"/>
                  </a:lnTo>
                  <a:lnTo>
                    <a:pt x="2446" y="1"/>
                  </a:lnTo>
                  <a:lnTo>
                    <a:pt x="2446" y="1"/>
                  </a:lnTo>
                  <a:lnTo>
                    <a:pt x="2530" y="1"/>
                  </a:lnTo>
                  <a:lnTo>
                    <a:pt x="2656" y="43"/>
                  </a:lnTo>
                  <a:lnTo>
                    <a:pt x="2867" y="254"/>
                  </a:lnTo>
                  <a:lnTo>
                    <a:pt x="3078" y="549"/>
                  </a:lnTo>
                  <a:lnTo>
                    <a:pt x="3247" y="929"/>
                  </a:lnTo>
                  <a:lnTo>
                    <a:pt x="3458" y="1350"/>
                  </a:lnTo>
                  <a:lnTo>
                    <a:pt x="3668" y="1856"/>
                  </a:lnTo>
                  <a:lnTo>
                    <a:pt x="4048" y="2952"/>
                  </a:lnTo>
                  <a:lnTo>
                    <a:pt x="4385" y="4091"/>
                  </a:lnTo>
                  <a:lnTo>
                    <a:pt x="4680" y="5019"/>
                  </a:lnTo>
                  <a:lnTo>
                    <a:pt x="4933" y="5988"/>
                  </a:lnTo>
                  <a:lnTo>
                    <a:pt x="0" y="56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2220900" y="3805125"/>
              <a:ext cx="121250" cy="151825"/>
            </a:xfrm>
            <a:custGeom>
              <a:avLst/>
              <a:gdLst/>
              <a:ahLst/>
              <a:cxnLst/>
              <a:rect l="l" t="t" r="r" b="b"/>
              <a:pathLst>
                <a:path w="4850" h="6073" extrusionOk="0">
                  <a:moveTo>
                    <a:pt x="3880" y="1"/>
                  </a:moveTo>
                  <a:lnTo>
                    <a:pt x="3753" y="43"/>
                  </a:lnTo>
                  <a:lnTo>
                    <a:pt x="3500" y="169"/>
                  </a:lnTo>
                  <a:lnTo>
                    <a:pt x="3247" y="380"/>
                  </a:lnTo>
                  <a:lnTo>
                    <a:pt x="2952" y="675"/>
                  </a:lnTo>
                  <a:lnTo>
                    <a:pt x="2615" y="1055"/>
                  </a:lnTo>
                  <a:lnTo>
                    <a:pt x="2278" y="1519"/>
                  </a:lnTo>
                  <a:lnTo>
                    <a:pt x="1603" y="2446"/>
                  </a:lnTo>
                  <a:lnTo>
                    <a:pt x="1013" y="3458"/>
                  </a:lnTo>
                  <a:lnTo>
                    <a:pt x="507" y="4302"/>
                  </a:lnTo>
                  <a:lnTo>
                    <a:pt x="1" y="5145"/>
                  </a:lnTo>
                  <a:lnTo>
                    <a:pt x="4850" y="6072"/>
                  </a:lnTo>
                  <a:lnTo>
                    <a:pt x="4850" y="5145"/>
                  </a:lnTo>
                  <a:lnTo>
                    <a:pt x="4850" y="4217"/>
                  </a:lnTo>
                  <a:lnTo>
                    <a:pt x="4765" y="3163"/>
                  </a:lnTo>
                  <a:lnTo>
                    <a:pt x="4681" y="2067"/>
                  </a:lnTo>
                  <a:lnTo>
                    <a:pt x="4597" y="1561"/>
                  </a:lnTo>
                  <a:lnTo>
                    <a:pt x="4512" y="1097"/>
                  </a:lnTo>
                  <a:lnTo>
                    <a:pt x="4428" y="675"/>
                  </a:lnTo>
                  <a:lnTo>
                    <a:pt x="4302" y="380"/>
                  </a:lnTo>
                  <a:lnTo>
                    <a:pt x="4133" y="127"/>
                  </a:lnTo>
                  <a:lnTo>
                    <a:pt x="4049" y="43"/>
                  </a:lnTo>
                  <a:lnTo>
                    <a:pt x="3964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2220900" y="3805125"/>
              <a:ext cx="121250" cy="151825"/>
            </a:xfrm>
            <a:custGeom>
              <a:avLst/>
              <a:gdLst/>
              <a:ahLst/>
              <a:cxnLst/>
              <a:rect l="l" t="t" r="r" b="b"/>
              <a:pathLst>
                <a:path w="4850" h="6073" fill="none" extrusionOk="0">
                  <a:moveTo>
                    <a:pt x="4850" y="6072"/>
                  </a:moveTo>
                  <a:lnTo>
                    <a:pt x="4850" y="6072"/>
                  </a:lnTo>
                  <a:lnTo>
                    <a:pt x="4850" y="5145"/>
                  </a:lnTo>
                  <a:lnTo>
                    <a:pt x="4850" y="4217"/>
                  </a:lnTo>
                  <a:lnTo>
                    <a:pt x="4765" y="3163"/>
                  </a:lnTo>
                  <a:lnTo>
                    <a:pt x="4681" y="2067"/>
                  </a:lnTo>
                  <a:lnTo>
                    <a:pt x="4597" y="1561"/>
                  </a:lnTo>
                  <a:lnTo>
                    <a:pt x="4512" y="1097"/>
                  </a:lnTo>
                  <a:lnTo>
                    <a:pt x="4428" y="675"/>
                  </a:lnTo>
                  <a:lnTo>
                    <a:pt x="4302" y="380"/>
                  </a:lnTo>
                  <a:lnTo>
                    <a:pt x="4133" y="127"/>
                  </a:lnTo>
                  <a:lnTo>
                    <a:pt x="4049" y="43"/>
                  </a:lnTo>
                  <a:lnTo>
                    <a:pt x="3964" y="1"/>
                  </a:lnTo>
                  <a:lnTo>
                    <a:pt x="3964" y="1"/>
                  </a:lnTo>
                  <a:lnTo>
                    <a:pt x="3880" y="1"/>
                  </a:lnTo>
                  <a:lnTo>
                    <a:pt x="3753" y="43"/>
                  </a:lnTo>
                  <a:lnTo>
                    <a:pt x="3500" y="169"/>
                  </a:lnTo>
                  <a:lnTo>
                    <a:pt x="3247" y="380"/>
                  </a:lnTo>
                  <a:lnTo>
                    <a:pt x="2952" y="675"/>
                  </a:lnTo>
                  <a:lnTo>
                    <a:pt x="2615" y="1055"/>
                  </a:lnTo>
                  <a:lnTo>
                    <a:pt x="2278" y="1519"/>
                  </a:lnTo>
                  <a:lnTo>
                    <a:pt x="1603" y="2446"/>
                  </a:lnTo>
                  <a:lnTo>
                    <a:pt x="1013" y="3458"/>
                  </a:lnTo>
                  <a:lnTo>
                    <a:pt x="507" y="4302"/>
                  </a:lnTo>
                  <a:lnTo>
                    <a:pt x="1" y="5145"/>
                  </a:lnTo>
                  <a:lnTo>
                    <a:pt x="4850" y="6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1842475" y="3906325"/>
              <a:ext cx="203475" cy="226650"/>
            </a:xfrm>
            <a:custGeom>
              <a:avLst/>
              <a:gdLst/>
              <a:ahLst/>
              <a:cxnLst/>
              <a:rect l="l" t="t" r="r" b="b"/>
              <a:pathLst>
                <a:path w="8139" h="9066" extrusionOk="0">
                  <a:moveTo>
                    <a:pt x="2699" y="1"/>
                  </a:moveTo>
                  <a:lnTo>
                    <a:pt x="2488" y="85"/>
                  </a:lnTo>
                  <a:lnTo>
                    <a:pt x="2278" y="211"/>
                  </a:lnTo>
                  <a:lnTo>
                    <a:pt x="2067" y="380"/>
                  </a:lnTo>
                  <a:lnTo>
                    <a:pt x="1940" y="591"/>
                  </a:lnTo>
                  <a:lnTo>
                    <a:pt x="1814" y="844"/>
                  </a:lnTo>
                  <a:lnTo>
                    <a:pt x="1729" y="1097"/>
                  </a:lnTo>
                  <a:lnTo>
                    <a:pt x="1687" y="1392"/>
                  </a:lnTo>
                  <a:lnTo>
                    <a:pt x="1687" y="1687"/>
                  </a:lnTo>
                  <a:lnTo>
                    <a:pt x="1687" y="1940"/>
                  </a:lnTo>
                  <a:lnTo>
                    <a:pt x="1350" y="1561"/>
                  </a:lnTo>
                  <a:lnTo>
                    <a:pt x="1139" y="1392"/>
                  </a:lnTo>
                  <a:lnTo>
                    <a:pt x="886" y="1266"/>
                  </a:lnTo>
                  <a:lnTo>
                    <a:pt x="591" y="1266"/>
                  </a:lnTo>
                  <a:lnTo>
                    <a:pt x="338" y="1308"/>
                  </a:lnTo>
                  <a:lnTo>
                    <a:pt x="211" y="1392"/>
                  </a:lnTo>
                  <a:lnTo>
                    <a:pt x="127" y="1476"/>
                  </a:lnTo>
                  <a:lnTo>
                    <a:pt x="43" y="1561"/>
                  </a:lnTo>
                  <a:lnTo>
                    <a:pt x="1" y="1687"/>
                  </a:lnTo>
                  <a:lnTo>
                    <a:pt x="1" y="1856"/>
                  </a:lnTo>
                  <a:lnTo>
                    <a:pt x="1" y="1982"/>
                  </a:lnTo>
                  <a:lnTo>
                    <a:pt x="43" y="2109"/>
                  </a:lnTo>
                  <a:lnTo>
                    <a:pt x="127" y="2235"/>
                  </a:lnTo>
                  <a:lnTo>
                    <a:pt x="380" y="2573"/>
                  </a:lnTo>
                  <a:lnTo>
                    <a:pt x="591" y="2994"/>
                  </a:lnTo>
                  <a:lnTo>
                    <a:pt x="760" y="3500"/>
                  </a:lnTo>
                  <a:lnTo>
                    <a:pt x="886" y="4091"/>
                  </a:lnTo>
                  <a:lnTo>
                    <a:pt x="970" y="4681"/>
                  </a:lnTo>
                  <a:lnTo>
                    <a:pt x="1013" y="5355"/>
                  </a:lnTo>
                  <a:lnTo>
                    <a:pt x="1055" y="6030"/>
                  </a:lnTo>
                  <a:lnTo>
                    <a:pt x="1055" y="6705"/>
                  </a:lnTo>
                  <a:lnTo>
                    <a:pt x="5946" y="9066"/>
                  </a:lnTo>
                  <a:lnTo>
                    <a:pt x="6199" y="9066"/>
                  </a:lnTo>
                  <a:lnTo>
                    <a:pt x="6410" y="8939"/>
                  </a:lnTo>
                  <a:lnTo>
                    <a:pt x="6620" y="8771"/>
                  </a:lnTo>
                  <a:lnTo>
                    <a:pt x="6789" y="8560"/>
                  </a:lnTo>
                  <a:lnTo>
                    <a:pt x="7169" y="7801"/>
                  </a:lnTo>
                  <a:lnTo>
                    <a:pt x="7379" y="7379"/>
                  </a:lnTo>
                  <a:lnTo>
                    <a:pt x="7422" y="7169"/>
                  </a:lnTo>
                  <a:lnTo>
                    <a:pt x="7464" y="7042"/>
                  </a:lnTo>
                  <a:lnTo>
                    <a:pt x="7464" y="5819"/>
                  </a:lnTo>
                  <a:lnTo>
                    <a:pt x="7590" y="4807"/>
                  </a:lnTo>
                  <a:lnTo>
                    <a:pt x="7717" y="3964"/>
                  </a:lnTo>
                  <a:lnTo>
                    <a:pt x="7928" y="3205"/>
                  </a:lnTo>
                  <a:lnTo>
                    <a:pt x="8096" y="2573"/>
                  </a:lnTo>
                  <a:lnTo>
                    <a:pt x="8138" y="2024"/>
                  </a:lnTo>
                  <a:lnTo>
                    <a:pt x="8138" y="1814"/>
                  </a:lnTo>
                  <a:lnTo>
                    <a:pt x="8096" y="1645"/>
                  </a:lnTo>
                  <a:lnTo>
                    <a:pt x="8012" y="1476"/>
                  </a:lnTo>
                  <a:lnTo>
                    <a:pt x="7928" y="1350"/>
                  </a:lnTo>
                  <a:lnTo>
                    <a:pt x="7717" y="1223"/>
                  </a:lnTo>
                  <a:lnTo>
                    <a:pt x="7337" y="1223"/>
                  </a:lnTo>
                  <a:lnTo>
                    <a:pt x="7126" y="1308"/>
                  </a:lnTo>
                  <a:lnTo>
                    <a:pt x="6916" y="1434"/>
                  </a:lnTo>
                  <a:lnTo>
                    <a:pt x="6705" y="1561"/>
                  </a:lnTo>
                  <a:lnTo>
                    <a:pt x="6368" y="1856"/>
                  </a:lnTo>
                  <a:lnTo>
                    <a:pt x="6368" y="1729"/>
                  </a:lnTo>
                  <a:lnTo>
                    <a:pt x="6325" y="1561"/>
                  </a:lnTo>
                  <a:lnTo>
                    <a:pt x="6241" y="1434"/>
                  </a:lnTo>
                  <a:lnTo>
                    <a:pt x="6157" y="1266"/>
                  </a:lnTo>
                  <a:lnTo>
                    <a:pt x="6030" y="1181"/>
                  </a:lnTo>
                  <a:lnTo>
                    <a:pt x="5904" y="1097"/>
                  </a:lnTo>
                  <a:lnTo>
                    <a:pt x="5735" y="1013"/>
                  </a:lnTo>
                  <a:lnTo>
                    <a:pt x="5609" y="1013"/>
                  </a:lnTo>
                  <a:lnTo>
                    <a:pt x="5440" y="1055"/>
                  </a:lnTo>
                  <a:lnTo>
                    <a:pt x="5313" y="1097"/>
                  </a:lnTo>
                  <a:lnTo>
                    <a:pt x="5187" y="1181"/>
                  </a:lnTo>
                  <a:lnTo>
                    <a:pt x="5060" y="1308"/>
                  </a:lnTo>
                  <a:lnTo>
                    <a:pt x="5018" y="1476"/>
                  </a:lnTo>
                  <a:lnTo>
                    <a:pt x="4976" y="1603"/>
                  </a:lnTo>
                  <a:lnTo>
                    <a:pt x="4976" y="1746"/>
                  </a:lnTo>
                  <a:lnTo>
                    <a:pt x="4850" y="1519"/>
                  </a:lnTo>
                  <a:lnTo>
                    <a:pt x="4639" y="1139"/>
                  </a:lnTo>
                  <a:lnTo>
                    <a:pt x="4386" y="760"/>
                  </a:lnTo>
                  <a:lnTo>
                    <a:pt x="4091" y="464"/>
                  </a:lnTo>
                  <a:lnTo>
                    <a:pt x="3922" y="296"/>
                  </a:lnTo>
                  <a:lnTo>
                    <a:pt x="3753" y="211"/>
                  </a:lnTo>
                  <a:lnTo>
                    <a:pt x="3542" y="85"/>
                  </a:lnTo>
                  <a:lnTo>
                    <a:pt x="3332" y="43"/>
                  </a:lnTo>
                  <a:lnTo>
                    <a:pt x="3121" y="1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842475" y="3906325"/>
              <a:ext cx="203475" cy="226650"/>
            </a:xfrm>
            <a:custGeom>
              <a:avLst/>
              <a:gdLst/>
              <a:ahLst/>
              <a:cxnLst/>
              <a:rect l="l" t="t" r="r" b="b"/>
              <a:pathLst>
                <a:path w="8139" h="9066" fill="none" extrusionOk="0">
                  <a:moveTo>
                    <a:pt x="1055" y="6705"/>
                  </a:moveTo>
                  <a:lnTo>
                    <a:pt x="1055" y="6705"/>
                  </a:lnTo>
                  <a:lnTo>
                    <a:pt x="1055" y="6030"/>
                  </a:lnTo>
                  <a:lnTo>
                    <a:pt x="1013" y="5355"/>
                  </a:lnTo>
                  <a:lnTo>
                    <a:pt x="970" y="4681"/>
                  </a:lnTo>
                  <a:lnTo>
                    <a:pt x="886" y="4091"/>
                  </a:lnTo>
                  <a:lnTo>
                    <a:pt x="760" y="3500"/>
                  </a:lnTo>
                  <a:lnTo>
                    <a:pt x="591" y="2994"/>
                  </a:lnTo>
                  <a:lnTo>
                    <a:pt x="380" y="2573"/>
                  </a:lnTo>
                  <a:lnTo>
                    <a:pt x="127" y="2235"/>
                  </a:lnTo>
                  <a:lnTo>
                    <a:pt x="127" y="2235"/>
                  </a:lnTo>
                  <a:lnTo>
                    <a:pt x="43" y="2109"/>
                  </a:lnTo>
                  <a:lnTo>
                    <a:pt x="1" y="1982"/>
                  </a:lnTo>
                  <a:lnTo>
                    <a:pt x="1" y="1856"/>
                  </a:lnTo>
                  <a:lnTo>
                    <a:pt x="1" y="1687"/>
                  </a:lnTo>
                  <a:lnTo>
                    <a:pt x="1" y="1687"/>
                  </a:lnTo>
                  <a:lnTo>
                    <a:pt x="43" y="1561"/>
                  </a:lnTo>
                  <a:lnTo>
                    <a:pt x="127" y="1476"/>
                  </a:lnTo>
                  <a:lnTo>
                    <a:pt x="211" y="1392"/>
                  </a:lnTo>
                  <a:lnTo>
                    <a:pt x="338" y="1308"/>
                  </a:lnTo>
                  <a:lnTo>
                    <a:pt x="591" y="1266"/>
                  </a:lnTo>
                  <a:lnTo>
                    <a:pt x="886" y="1266"/>
                  </a:lnTo>
                  <a:lnTo>
                    <a:pt x="886" y="1266"/>
                  </a:lnTo>
                  <a:lnTo>
                    <a:pt x="1139" y="1392"/>
                  </a:lnTo>
                  <a:lnTo>
                    <a:pt x="1350" y="1561"/>
                  </a:lnTo>
                  <a:lnTo>
                    <a:pt x="1687" y="1940"/>
                  </a:lnTo>
                  <a:lnTo>
                    <a:pt x="1687" y="1940"/>
                  </a:lnTo>
                  <a:lnTo>
                    <a:pt x="1687" y="1687"/>
                  </a:lnTo>
                  <a:lnTo>
                    <a:pt x="1687" y="1392"/>
                  </a:lnTo>
                  <a:lnTo>
                    <a:pt x="1729" y="1097"/>
                  </a:lnTo>
                  <a:lnTo>
                    <a:pt x="1814" y="844"/>
                  </a:lnTo>
                  <a:lnTo>
                    <a:pt x="1940" y="591"/>
                  </a:lnTo>
                  <a:lnTo>
                    <a:pt x="2067" y="380"/>
                  </a:lnTo>
                  <a:lnTo>
                    <a:pt x="2278" y="211"/>
                  </a:lnTo>
                  <a:lnTo>
                    <a:pt x="2488" y="85"/>
                  </a:lnTo>
                  <a:lnTo>
                    <a:pt x="2488" y="85"/>
                  </a:lnTo>
                  <a:lnTo>
                    <a:pt x="2699" y="1"/>
                  </a:lnTo>
                  <a:lnTo>
                    <a:pt x="2910" y="1"/>
                  </a:lnTo>
                  <a:lnTo>
                    <a:pt x="3121" y="1"/>
                  </a:lnTo>
                  <a:lnTo>
                    <a:pt x="3332" y="43"/>
                  </a:lnTo>
                  <a:lnTo>
                    <a:pt x="3542" y="85"/>
                  </a:lnTo>
                  <a:lnTo>
                    <a:pt x="3753" y="211"/>
                  </a:lnTo>
                  <a:lnTo>
                    <a:pt x="3922" y="296"/>
                  </a:lnTo>
                  <a:lnTo>
                    <a:pt x="4091" y="464"/>
                  </a:lnTo>
                  <a:lnTo>
                    <a:pt x="4091" y="464"/>
                  </a:lnTo>
                  <a:lnTo>
                    <a:pt x="4386" y="760"/>
                  </a:lnTo>
                  <a:lnTo>
                    <a:pt x="4639" y="1139"/>
                  </a:lnTo>
                  <a:lnTo>
                    <a:pt x="4850" y="1519"/>
                  </a:lnTo>
                  <a:lnTo>
                    <a:pt x="5060" y="1898"/>
                  </a:lnTo>
                  <a:lnTo>
                    <a:pt x="5060" y="1898"/>
                  </a:lnTo>
                  <a:lnTo>
                    <a:pt x="4976" y="1772"/>
                  </a:lnTo>
                  <a:lnTo>
                    <a:pt x="4976" y="1603"/>
                  </a:lnTo>
                  <a:lnTo>
                    <a:pt x="5018" y="1476"/>
                  </a:lnTo>
                  <a:lnTo>
                    <a:pt x="5060" y="1308"/>
                  </a:lnTo>
                  <a:lnTo>
                    <a:pt x="5187" y="1181"/>
                  </a:lnTo>
                  <a:lnTo>
                    <a:pt x="5313" y="1097"/>
                  </a:lnTo>
                  <a:lnTo>
                    <a:pt x="5440" y="1055"/>
                  </a:lnTo>
                  <a:lnTo>
                    <a:pt x="5609" y="1013"/>
                  </a:lnTo>
                  <a:lnTo>
                    <a:pt x="5609" y="1013"/>
                  </a:lnTo>
                  <a:lnTo>
                    <a:pt x="5735" y="1013"/>
                  </a:lnTo>
                  <a:lnTo>
                    <a:pt x="5904" y="1097"/>
                  </a:lnTo>
                  <a:lnTo>
                    <a:pt x="6030" y="1181"/>
                  </a:lnTo>
                  <a:lnTo>
                    <a:pt x="6157" y="1266"/>
                  </a:lnTo>
                  <a:lnTo>
                    <a:pt x="6241" y="1434"/>
                  </a:lnTo>
                  <a:lnTo>
                    <a:pt x="6325" y="1561"/>
                  </a:lnTo>
                  <a:lnTo>
                    <a:pt x="6368" y="1729"/>
                  </a:lnTo>
                  <a:lnTo>
                    <a:pt x="6368" y="1856"/>
                  </a:lnTo>
                  <a:lnTo>
                    <a:pt x="6368" y="1856"/>
                  </a:lnTo>
                  <a:lnTo>
                    <a:pt x="6705" y="1561"/>
                  </a:lnTo>
                  <a:lnTo>
                    <a:pt x="6916" y="1434"/>
                  </a:lnTo>
                  <a:lnTo>
                    <a:pt x="7126" y="1308"/>
                  </a:lnTo>
                  <a:lnTo>
                    <a:pt x="7337" y="1223"/>
                  </a:lnTo>
                  <a:lnTo>
                    <a:pt x="7548" y="1223"/>
                  </a:lnTo>
                  <a:lnTo>
                    <a:pt x="7717" y="1223"/>
                  </a:lnTo>
                  <a:lnTo>
                    <a:pt x="7928" y="1350"/>
                  </a:lnTo>
                  <a:lnTo>
                    <a:pt x="7928" y="1350"/>
                  </a:lnTo>
                  <a:lnTo>
                    <a:pt x="8012" y="1476"/>
                  </a:lnTo>
                  <a:lnTo>
                    <a:pt x="8096" y="1645"/>
                  </a:lnTo>
                  <a:lnTo>
                    <a:pt x="8138" y="1814"/>
                  </a:lnTo>
                  <a:lnTo>
                    <a:pt x="8138" y="2024"/>
                  </a:lnTo>
                  <a:lnTo>
                    <a:pt x="8096" y="2573"/>
                  </a:lnTo>
                  <a:lnTo>
                    <a:pt x="7928" y="3205"/>
                  </a:lnTo>
                  <a:lnTo>
                    <a:pt x="7928" y="3205"/>
                  </a:lnTo>
                  <a:lnTo>
                    <a:pt x="7717" y="3964"/>
                  </a:lnTo>
                  <a:lnTo>
                    <a:pt x="7590" y="4807"/>
                  </a:lnTo>
                  <a:lnTo>
                    <a:pt x="7464" y="5819"/>
                  </a:lnTo>
                  <a:lnTo>
                    <a:pt x="7464" y="7042"/>
                  </a:lnTo>
                  <a:lnTo>
                    <a:pt x="7464" y="7042"/>
                  </a:lnTo>
                  <a:lnTo>
                    <a:pt x="7422" y="7169"/>
                  </a:lnTo>
                  <a:lnTo>
                    <a:pt x="7379" y="7379"/>
                  </a:lnTo>
                  <a:lnTo>
                    <a:pt x="7169" y="7801"/>
                  </a:lnTo>
                  <a:lnTo>
                    <a:pt x="6789" y="8560"/>
                  </a:lnTo>
                  <a:lnTo>
                    <a:pt x="6789" y="8560"/>
                  </a:lnTo>
                  <a:lnTo>
                    <a:pt x="6620" y="8771"/>
                  </a:lnTo>
                  <a:lnTo>
                    <a:pt x="6410" y="8939"/>
                  </a:lnTo>
                  <a:lnTo>
                    <a:pt x="6199" y="9066"/>
                  </a:lnTo>
                  <a:lnTo>
                    <a:pt x="5946" y="9066"/>
                  </a:lnTo>
                  <a:lnTo>
                    <a:pt x="1055" y="67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1506225" y="3916875"/>
              <a:ext cx="195025" cy="182375"/>
            </a:xfrm>
            <a:custGeom>
              <a:avLst/>
              <a:gdLst/>
              <a:ahLst/>
              <a:cxnLst/>
              <a:rect l="l" t="t" r="r" b="b"/>
              <a:pathLst>
                <a:path w="7801" h="7295" extrusionOk="0">
                  <a:moveTo>
                    <a:pt x="6578" y="0"/>
                  </a:moveTo>
                  <a:lnTo>
                    <a:pt x="6367" y="42"/>
                  </a:lnTo>
                  <a:lnTo>
                    <a:pt x="6198" y="127"/>
                  </a:lnTo>
                  <a:lnTo>
                    <a:pt x="6030" y="253"/>
                  </a:lnTo>
                  <a:lnTo>
                    <a:pt x="5903" y="380"/>
                  </a:lnTo>
                  <a:lnTo>
                    <a:pt x="5777" y="548"/>
                  </a:lnTo>
                  <a:lnTo>
                    <a:pt x="5524" y="928"/>
                  </a:lnTo>
                  <a:lnTo>
                    <a:pt x="5482" y="801"/>
                  </a:lnTo>
                  <a:lnTo>
                    <a:pt x="5397" y="675"/>
                  </a:lnTo>
                  <a:lnTo>
                    <a:pt x="5313" y="548"/>
                  </a:lnTo>
                  <a:lnTo>
                    <a:pt x="5186" y="464"/>
                  </a:lnTo>
                  <a:lnTo>
                    <a:pt x="5060" y="422"/>
                  </a:lnTo>
                  <a:lnTo>
                    <a:pt x="4933" y="380"/>
                  </a:lnTo>
                  <a:lnTo>
                    <a:pt x="4807" y="338"/>
                  </a:lnTo>
                  <a:lnTo>
                    <a:pt x="4638" y="380"/>
                  </a:lnTo>
                  <a:lnTo>
                    <a:pt x="4512" y="464"/>
                  </a:lnTo>
                  <a:lnTo>
                    <a:pt x="4427" y="548"/>
                  </a:lnTo>
                  <a:lnTo>
                    <a:pt x="4343" y="675"/>
                  </a:lnTo>
                  <a:lnTo>
                    <a:pt x="4259" y="801"/>
                  </a:lnTo>
                  <a:lnTo>
                    <a:pt x="4259" y="928"/>
                  </a:lnTo>
                  <a:lnTo>
                    <a:pt x="4259" y="1054"/>
                  </a:lnTo>
                  <a:lnTo>
                    <a:pt x="4301" y="1181"/>
                  </a:lnTo>
                  <a:lnTo>
                    <a:pt x="4385" y="1307"/>
                  </a:lnTo>
                  <a:lnTo>
                    <a:pt x="4385" y="1307"/>
                  </a:lnTo>
                  <a:lnTo>
                    <a:pt x="3837" y="759"/>
                  </a:lnTo>
                  <a:lnTo>
                    <a:pt x="3542" y="506"/>
                  </a:lnTo>
                  <a:lnTo>
                    <a:pt x="3205" y="295"/>
                  </a:lnTo>
                  <a:lnTo>
                    <a:pt x="2825" y="169"/>
                  </a:lnTo>
                  <a:lnTo>
                    <a:pt x="2614" y="127"/>
                  </a:lnTo>
                  <a:lnTo>
                    <a:pt x="2446" y="127"/>
                  </a:lnTo>
                  <a:lnTo>
                    <a:pt x="2235" y="169"/>
                  </a:lnTo>
                  <a:lnTo>
                    <a:pt x="2066" y="211"/>
                  </a:lnTo>
                  <a:lnTo>
                    <a:pt x="1855" y="295"/>
                  </a:lnTo>
                  <a:lnTo>
                    <a:pt x="1729" y="380"/>
                  </a:lnTo>
                  <a:lnTo>
                    <a:pt x="1560" y="548"/>
                  </a:lnTo>
                  <a:lnTo>
                    <a:pt x="1434" y="759"/>
                  </a:lnTo>
                  <a:lnTo>
                    <a:pt x="1349" y="1012"/>
                  </a:lnTo>
                  <a:lnTo>
                    <a:pt x="1307" y="1223"/>
                  </a:lnTo>
                  <a:lnTo>
                    <a:pt x="1349" y="1476"/>
                  </a:lnTo>
                  <a:lnTo>
                    <a:pt x="1349" y="1729"/>
                  </a:lnTo>
                  <a:lnTo>
                    <a:pt x="1434" y="1982"/>
                  </a:lnTo>
                  <a:lnTo>
                    <a:pt x="1518" y="2193"/>
                  </a:lnTo>
                  <a:lnTo>
                    <a:pt x="1096" y="1982"/>
                  </a:lnTo>
                  <a:lnTo>
                    <a:pt x="886" y="1898"/>
                  </a:lnTo>
                  <a:lnTo>
                    <a:pt x="633" y="1855"/>
                  </a:lnTo>
                  <a:lnTo>
                    <a:pt x="380" y="1898"/>
                  </a:lnTo>
                  <a:lnTo>
                    <a:pt x="169" y="2024"/>
                  </a:lnTo>
                  <a:lnTo>
                    <a:pt x="84" y="2108"/>
                  </a:lnTo>
                  <a:lnTo>
                    <a:pt x="42" y="2235"/>
                  </a:lnTo>
                  <a:lnTo>
                    <a:pt x="0" y="2319"/>
                  </a:lnTo>
                  <a:lnTo>
                    <a:pt x="0" y="2446"/>
                  </a:lnTo>
                  <a:lnTo>
                    <a:pt x="84" y="2699"/>
                  </a:lnTo>
                  <a:lnTo>
                    <a:pt x="127" y="2783"/>
                  </a:lnTo>
                  <a:lnTo>
                    <a:pt x="253" y="2867"/>
                  </a:lnTo>
                  <a:lnTo>
                    <a:pt x="548" y="3120"/>
                  </a:lnTo>
                  <a:lnTo>
                    <a:pt x="843" y="3416"/>
                  </a:lnTo>
                  <a:lnTo>
                    <a:pt x="1096" y="3837"/>
                  </a:lnTo>
                  <a:lnTo>
                    <a:pt x="1349" y="4301"/>
                  </a:lnTo>
                  <a:lnTo>
                    <a:pt x="1602" y="4807"/>
                  </a:lnTo>
                  <a:lnTo>
                    <a:pt x="1813" y="5355"/>
                  </a:lnTo>
                  <a:lnTo>
                    <a:pt x="2235" y="6536"/>
                  </a:lnTo>
                  <a:lnTo>
                    <a:pt x="7084" y="7295"/>
                  </a:lnTo>
                  <a:lnTo>
                    <a:pt x="7295" y="7210"/>
                  </a:lnTo>
                  <a:lnTo>
                    <a:pt x="7463" y="7042"/>
                  </a:lnTo>
                  <a:lnTo>
                    <a:pt x="7590" y="6831"/>
                  </a:lnTo>
                  <a:lnTo>
                    <a:pt x="7674" y="6620"/>
                  </a:lnTo>
                  <a:lnTo>
                    <a:pt x="7801" y="5988"/>
                  </a:lnTo>
                  <a:lnTo>
                    <a:pt x="7801" y="5650"/>
                  </a:lnTo>
                  <a:lnTo>
                    <a:pt x="7801" y="5355"/>
                  </a:lnTo>
                  <a:lnTo>
                    <a:pt x="7632" y="4807"/>
                  </a:lnTo>
                  <a:lnTo>
                    <a:pt x="7505" y="4259"/>
                  </a:lnTo>
                  <a:lnTo>
                    <a:pt x="7337" y="3289"/>
                  </a:lnTo>
                  <a:lnTo>
                    <a:pt x="7252" y="2404"/>
                  </a:lnTo>
                  <a:lnTo>
                    <a:pt x="7252" y="1687"/>
                  </a:lnTo>
                  <a:lnTo>
                    <a:pt x="7210" y="1097"/>
                  </a:lnTo>
                  <a:lnTo>
                    <a:pt x="7126" y="591"/>
                  </a:lnTo>
                  <a:lnTo>
                    <a:pt x="7084" y="422"/>
                  </a:lnTo>
                  <a:lnTo>
                    <a:pt x="6999" y="253"/>
                  </a:lnTo>
                  <a:lnTo>
                    <a:pt x="6873" y="127"/>
                  </a:lnTo>
                  <a:lnTo>
                    <a:pt x="6746" y="42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506225" y="3916875"/>
              <a:ext cx="195025" cy="182375"/>
            </a:xfrm>
            <a:custGeom>
              <a:avLst/>
              <a:gdLst/>
              <a:ahLst/>
              <a:cxnLst/>
              <a:rect l="l" t="t" r="r" b="b"/>
              <a:pathLst>
                <a:path w="7801" h="7295" fill="none" extrusionOk="0">
                  <a:moveTo>
                    <a:pt x="2235" y="6536"/>
                  </a:moveTo>
                  <a:lnTo>
                    <a:pt x="2235" y="6536"/>
                  </a:lnTo>
                  <a:lnTo>
                    <a:pt x="1813" y="5355"/>
                  </a:lnTo>
                  <a:lnTo>
                    <a:pt x="1602" y="4807"/>
                  </a:lnTo>
                  <a:lnTo>
                    <a:pt x="1349" y="4301"/>
                  </a:lnTo>
                  <a:lnTo>
                    <a:pt x="1096" y="3837"/>
                  </a:lnTo>
                  <a:lnTo>
                    <a:pt x="843" y="3416"/>
                  </a:lnTo>
                  <a:lnTo>
                    <a:pt x="548" y="3120"/>
                  </a:lnTo>
                  <a:lnTo>
                    <a:pt x="253" y="2867"/>
                  </a:lnTo>
                  <a:lnTo>
                    <a:pt x="253" y="2867"/>
                  </a:lnTo>
                  <a:lnTo>
                    <a:pt x="127" y="2783"/>
                  </a:lnTo>
                  <a:lnTo>
                    <a:pt x="84" y="2699"/>
                  </a:lnTo>
                  <a:lnTo>
                    <a:pt x="0" y="2446"/>
                  </a:lnTo>
                  <a:lnTo>
                    <a:pt x="0" y="2446"/>
                  </a:lnTo>
                  <a:lnTo>
                    <a:pt x="0" y="2319"/>
                  </a:lnTo>
                  <a:lnTo>
                    <a:pt x="42" y="2235"/>
                  </a:lnTo>
                  <a:lnTo>
                    <a:pt x="84" y="2108"/>
                  </a:lnTo>
                  <a:lnTo>
                    <a:pt x="169" y="2024"/>
                  </a:lnTo>
                  <a:lnTo>
                    <a:pt x="380" y="1898"/>
                  </a:lnTo>
                  <a:lnTo>
                    <a:pt x="633" y="1855"/>
                  </a:lnTo>
                  <a:lnTo>
                    <a:pt x="633" y="1855"/>
                  </a:lnTo>
                  <a:lnTo>
                    <a:pt x="886" y="1898"/>
                  </a:lnTo>
                  <a:lnTo>
                    <a:pt x="1096" y="1982"/>
                  </a:lnTo>
                  <a:lnTo>
                    <a:pt x="1518" y="2193"/>
                  </a:lnTo>
                  <a:lnTo>
                    <a:pt x="1518" y="2193"/>
                  </a:lnTo>
                  <a:lnTo>
                    <a:pt x="1434" y="1982"/>
                  </a:lnTo>
                  <a:lnTo>
                    <a:pt x="1349" y="1729"/>
                  </a:lnTo>
                  <a:lnTo>
                    <a:pt x="1349" y="1476"/>
                  </a:lnTo>
                  <a:lnTo>
                    <a:pt x="1307" y="1223"/>
                  </a:lnTo>
                  <a:lnTo>
                    <a:pt x="1349" y="1012"/>
                  </a:lnTo>
                  <a:lnTo>
                    <a:pt x="1434" y="759"/>
                  </a:lnTo>
                  <a:lnTo>
                    <a:pt x="1560" y="548"/>
                  </a:lnTo>
                  <a:lnTo>
                    <a:pt x="1729" y="380"/>
                  </a:lnTo>
                  <a:lnTo>
                    <a:pt x="1729" y="380"/>
                  </a:lnTo>
                  <a:lnTo>
                    <a:pt x="1855" y="295"/>
                  </a:lnTo>
                  <a:lnTo>
                    <a:pt x="2066" y="211"/>
                  </a:lnTo>
                  <a:lnTo>
                    <a:pt x="2235" y="169"/>
                  </a:lnTo>
                  <a:lnTo>
                    <a:pt x="2446" y="127"/>
                  </a:lnTo>
                  <a:lnTo>
                    <a:pt x="2614" y="127"/>
                  </a:lnTo>
                  <a:lnTo>
                    <a:pt x="2825" y="169"/>
                  </a:lnTo>
                  <a:lnTo>
                    <a:pt x="3205" y="295"/>
                  </a:lnTo>
                  <a:lnTo>
                    <a:pt x="3205" y="295"/>
                  </a:lnTo>
                  <a:lnTo>
                    <a:pt x="3542" y="506"/>
                  </a:lnTo>
                  <a:lnTo>
                    <a:pt x="3837" y="759"/>
                  </a:lnTo>
                  <a:lnTo>
                    <a:pt x="4385" y="1307"/>
                  </a:lnTo>
                  <a:lnTo>
                    <a:pt x="4385" y="1307"/>
                  </a:lnTo>
                  <a:lnTo>
                    <a:pt x="4301" y="1181"/>
                  </a:lnTo>
                  <a:lnTo>
                    <a:pt x="4259" y="1054"/>
                  </a:lnTo>
                  <a:lnTo>
                    <a:pt x="4259" y="928"/>
                  </a:lnTo>
                  <a:lnTo>
                    <a:pt x="4259" y="801"/>
                  </a:lnTo>
                  <a:lnTo>
                    <a:pt x="4343" y="675"/>
                  </a:lnTo>
                  <a:lnTo>
                    <a:pt x="4427" y="548"/>
                  </a:lnTo>
                  <a:lnTo>
                    <a:pt x="4512" y="464"/>
                  </a:lnTo>
                  <a:lnTo>
                    <a:pt x="4638" y="380"/>
                  </a:lnTo>
                  <a:lnTo>
                    <a:pt x="4638" y="380"/>
                  </a:lnTo>
                  <a:lnTo>
                    <a:pt x="4807" y="338"/>
                  </a:lnTo>
                  <a:lnTo>
                    <a:pt x="4933" y="380"/>
                  </a:lnTo>
                  <a:lnTo>
                    <a:pt x="5060" y="422"/>
                  </a:lnTo>
                  <a:lnTo>
                    <a:pt x="5186" y="464"/>
                  </a:lnTo>
                  <a:lnTo>
                    <a:pt x="5313" y="548"/>
                  </a:lnTo>
                  <a:lnTo>
                    <a:pt x="5397" y="675"/>
                  </a:lnTo>
                  <a:lnTo>
                    <a:pt x="5482" y="801"/>
                  </a:lnTo>
                  <a:lnTo>
                    <a:pt x="5524" y="928"/>
                  </a:lnTo>
                  <a:lnTo>
                    <a:pt x="5524" y="928"/>
                  </a:lnTo>
                  <a:lnTo>
                    <a:pt x="5777" y="548"/>
                  </a:lnTo>
                  <a:lnTo>
                    <a:pt x="5903" y="380"/>
                  </a:lnTo>
                  <a:lnTo>
                    <a:pt x="6030" y="253"/>
                  </a:lnTo>
                  <a:lnTo>
                    <a:pt x="6198" y="127"/>
                  </a:lnTo>
                  <a:lnTo>
                    <a:pt x="6367" y="42"/>
                  </a:lnTo>
                  <a:lnTo>
                    <a:pt x="6578" y="0"/>
                  </a:lnTo>
                  <a:lnTo>
                    <a:pt x="6746" y="42"/>
                  </a:lnTo>
                  <a:lnTo>
                    <a:pt x="6746" y="42"/>
                  </a:lnTo>
                  <a:lnTo>
                    <a:pt x="6873" y="127"/>
                  </a:lnTo>
                  <a:lnTo>
                    <a:pt x="6999" y="253"/>
                  </a:lnTo>
                  <a:lnTo>
                    <a:pt x="7084" y="422"/>
                  </a:lnTo>
                  <a:lnTo>
                    <a:pt x="7126" y="591"/>
                  </a:lnTo>
                  <a:lnTo>
                    <a:pt x="7210" y="1097"/>
                  </a:lnTo>
                  <a:lnTo>
                    <a:pt x="7252" y="1687"/>
                  </a:lnTo>
                  <a:lnTo>
                    <a:pt x="7252" y="1687"/>
                  </a:lnTo>
                  <a:lnTo>
                    <a:pt x="7252" y="2404"/>
                  </a:lnTo>
                  <a:lnTo>
                    <a:pt x="7337" y="3289"/>
                  </a:lnTo>
                  <a:lnTo>
                    <a:pt x="7505" y="4259"/>
                  </a:lnTo>
                  <a:lnTo>
                    <a:pt x="7632" y="4807"/>
                  </a:lnTo>
                  <a:lnTo>
                    <a:pt x="7801" y="5355"/>
                  </a:lnTo>
                  <a:lnTo>
                    <a:pt x="7801" y="5355"/>
                  </a:lnTo>
                  <a:lnTo>
                    <a:pt x="7801" y="5650"/>
                  </a:lnTo>
                  <a:lnTo>
                    <a:pt x="7801" y="5988"/>
                  </a:lnTo>
                  <a:lnTo>
                    <a:pt x="7674" y="6620"/>
                  </a:lnTo>
                  <a:lnTo>
                    <a:pt x="7674" y="6620"/>
                  </a:lnTo>
                  <a:lnTo>
                    <a:pt x="7590" y="6831"/>
                  </a:lnTo>
                  <a:lnTo>
                    <a:pt x="7463" y="7042"/>
                  </a:lnTo>
                  <a:lnTo>
                    <a:pt x="7295" y="7210"/>
                  </a:lnTo>
                  <a:lnTo>
                    <a:pt x="7084" y="7295"/>
                  </a:lnTo>
                  <a:lnTo>
                    <a:pt x="2235" y="65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2187175" y="3918975"/>
              <a:ext cx="193975" cy="182400"/>
            </a:xfrm>
            <a:custGeom>
              <a:avLst/>
              <a:gdLst/>
              <a:ahLst/>
              <a:cxnLst/>
              <a:rect l="l" t="t" r="r" b="b"/>
              <a:pathLst>
                <a:path w="7759" h="7296" extrusionOk="0">
                  <a:moveTo>
                    <a:pt x="1181" y="1"/>
                  </a:moveTo>
                  <a:lnTo>
                    <a:pt x="1012" y="43"/>
                  </a:lnTo>
                  <a:lnTo>
                    <a:pt x="844" y="127"/>
                  </a:lnTo>
                  <a:lnTo>
                    <a:pt x="759" y="254"/>
                  </a:lnTo>
                  <a:lnTo>
                    <a:pt x="675" y="380"/>
                  </a:lnTo>
                  <a:lnTo>
                    <a:pt x="591" y="591"/>
                  </a:lnTo>
                  <a:lnTo>
                    <a:pt x="506" y="1055"/>
                  </a:lnTo>
                  <a:lnTo>
                    <a:pt x="506" y="1645"/>
                  </a:lnTo>
                  <a:lnTo>
                    <a:pt x="506" y="2362"/>
                  </a:lnTo>
                  <a:lnTo>
                    <a:pt x="464" y="3163"/>
                  </a:lnTo>
                  <a:lnTo>
                    <a:pt x="422" y="3585"/>
                  </a:lnTo>
                  <a:lnTo>
                    <a:pt x="338" y="4091"/>
                  </a:lnTo>
                  <a:lnTo>
                    <a:pt x="211" y="4596"/>
                  </a:lnTo>
                  <a:lnTo>
                    <a:pt x="85" y="5145"/>
                  </a:lnTo>
                  <a:lnTo>
                    <a:pt x="43" y="5482"/>
                  </a:lnTo>
                  <a:lnTo>
                    <a:pt x="0" y="5904"/>
                  </a:lnTo>
                  <a:lnTo>
                    <a:pt x="43" y="6283"/>
                  </a:lnTo>
                  <a:lnTo>
                    <a:pt x="85" y="6620"/>
                  </a:lnTo>
                  <a:lnTo>
                    <a:pt x="169" y="6831"/>
                  </a:lnTo>
                  <a:lnTo>
                    <a:pt x="296" y="7042"/>
                  </a:lnTo>
                  <a:lnTo>
                    <a:pt x="464" y="7169"/>
                  </a:lnTo>
                  <a:lnTo>
                    <a:pt x="675" y="7295"/>
                  </a:lnTo>
                  <a:lnTo>
                    <a:pt x="5524" y="6494"/>
                  </a:lnTo>
                  <a:lnTo>
                    <a:pt x="5904" y="5313"/>
                  </a:lnTo>
                  <a:lnTo>
                    <a:pt x="6157" y="4765"/>
                  </a:lnTo>
                  <a:lnTo>
                    <a:pt x="6410" y="4259"/>
                  </a:lnTo>
                  <a:lnTo>
                    <a:pt x="6663" y="3795"/>
                  </a:lnTo>
                  <a:lnTo>
                    <a:pt x="6915" y="3416"/>
                  </a:lnTo>
                  <a:lnTo>
                    <a:pt x="7211" y="3079"/>
                  </a:lnTo>
                  <a:lnTo>
                    <a:pt x="7506" y="2868"/>
                  </a:lnTo>
                  <a:lnTo>
                    <a:pt x="7590" y="2783"/>
                  </a:lnTo>
                  <a:lnTo>
                    <a:pt x="7674" y="2657"/>
                  </a:lnTo>
                  <a:lnTo>
                    <a:pt x="7759" y="2404"/>
                  </a:lnTo>
                  <a:lnTo>
                    <a:pt x="7759" y="2320"/>
                  </a:lnTo>
                  <a:lnTo>
                    <a:pt x="7717" y="2193"/>
                  </a:lnTo>
                  <a:lnTo>
                    <a:pt x="7632" y="2109"/>
                  </a:lnTo>
                  <a:lnTo>
                    <a:pt x="7548" y="2024"/>
                  </a:lnTo>
                  <a:lnTo>
                    <a:pt x="7337" y="1898"/>
                  </a:lnTo>
                  <a:lnTo>
                    <a:pt x="7126" y="1856"/>
                  </a:lnTo>
                  <a:lnTo>
                    <a:pt x="6873" y="1856"/>
                  </a:lnTo>
                  <a:lnTo>
                    <a:pt x="6663" y="1940"/>
                  </a:lnTo>
                  <a:lnTo>
                    <a:pt x="6241" y="2193"/>
                  </a:lnTo>
                  <a:lnTo>
                    <a:pt x="6325" y="1940"/>
                  </a:lnTo>
                  <a:lnTo>
                    <a:pt x="6367" y="1729"/>
                  </a:lnTo>
                  <a:lnTo>
                    <a:pt x="6410" y="1476"/>
                  </a:lnTo>
                  <a:lnTo>
                    <a:pt x="6410" y="1223"/>
                  </a:lnTo>
                  <a:lnTo>
                    <a:pt x="6367" y="970"/>
                  </a:lnTo>
                  <a:lnTo>
                    <a:pt x="6325" y="760"/>
                  </a:lnTo>
                  <a:lnTo>
                    <a:pt x="6199" y="549"/>
                  </a:lnTo>
                  <a:lnTo>
                    <a:pt x="6030" y="380"/>
                  </a:lnTo>
                  <a:lnTo>
                    <a:pt x="5861" y="254"/>
                  </a:lnTo>
                  <a:lnTo>
                    <a:pt x="5693" y="169"/>
                  </a:lnTo>
                  <a:lnTo>
                    <a:pt x="5524" y="127"/>
                  </a:lnTo>
                  <a:lnTo>
                    <a:pt x="5313" y="85"/>
                  </a:lnTo>
                  <a:lnTo>
                    <a:pt x="5102" y="127"/>
                  </a:lnTo>
                  <a:lnTo>
                    <a:pt x="4934" y="127"/>
                  </a:lnTo>
                  <a:lnTo>
                    <a:pt x="4554" y="254"/>
                  </a:lnTo>
                  <a:lnTo>
                    <a:pt x="4217" y="464"/>
                  </a:lnTo>
                  <a:lnTo>
                    <a:pt x="3880" y="717"/>
                  </a:lnTo>
                  <a:lnTo>
                    <a:pt x="3331" y="1308"/>
                  </a:lnTo>
                  <a:lnTo>
                    <a:pt x="3331" y="1308"/>
                  </a:lnTo>
                  <a:lnTo>
                    <a:pt x="3416" y="1181"/>
                  </a:lnTo>
                  <a:lnTo>
                    <a:pt x="3458" y="1055"/>
                  </a:lnTo>
                  <a:lnTo>
                    <a:pt x="3500" y="928"/>
                  </a:lnTo>
                  <a:lnTo>
                    <a:pt x="3458" y="760"/>
                  </a:lnTo>
                  <a:lnTo>
                    <a:pt x="3416" y="633"/>
                  </a:lnTo>
                  <a:lnTo>
                    <a:pt x="3331" y="507"/>
                  </a:lnTo>
                  <a:lnTo>
                    <a:pt x="3205" y="422"/>
                  </a:lnTo>
                  <a:lnTo>
                    <a:pt x="3079" y="380"/>
                  </a:lnTo>
                  <a:lnTo>
                    <a:pt x="2952" y="338"/>
                  </a:lnTo>
                  <a:lnTo>
                    <a:pt x="2826" y="338"/>
                  </a:lnTo>
                  <a:lnTo>
                    <a:pt x="2657" y="380"/>
                  </a:lnTo>
                  <a:lnTo>
                    <a:pt x="2530" y="464"/>
                  </a:lnTo>
                  <a:lnTo>
                    <a:pt x="2446" y="549"/>
                  </a:lnTo>
                  <a:lnTo>
                    <a:pt x="2320" y="633"/>
                  </a:lnTo>
                  <a:lnTo>
                    <a:pt x="2235" y="760"/>
                  </a:lnTo>
                  <a:lnTo>
                    <a:pt x="2193" y="928"/>
                  </a:lnTo>
                  <a:lnTo>
                    <a:pt x="1982" y="549"/>
                  </a:lnTo>
                  <a:lnTo>
                    <a:pt x="1856" y="380"/>
                  </a:lnTo>
                  <a:lnTo>
                    <a:pt x="1687" y="211"/>
                  </a:lnTo>
                  <a:lnTo>
                    <a:pt x="1518" y="85"/>
                  </a:lnTo>
                  <a:lnTo>
                    <a:pt x="1350" y="1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2187175" y="3918975"/>
              <a:ext cx="193975" cy="182400"/>
            </a:xfrm>
            <a:custGeom>
              <a:avLst/>
              <a:gdLst/>
              <a:ahLst/>
              <a:cxnLst/>
              <a:rect l="l" t="t" r="r" b="b"/>
              <a:pathLst>
                <a:path w="7759" h="7296" fill="none" extrusionOk="0">
                  <a:moveTo>
                    <a:pt x="5524" y="6494"/>
                  </a:moveTo>
                  <a:lnTo>
                    <a:pt x="5524" y="6494"/>
                  </a:lnTo>
                  <a:lnTo>
                    <a:pt x="5904" y="5313"/>
                  </a:lnTo>
                  <a:lnTo>
                    <a:pt x="6157" y="4765"/>
                  </a:lnTo>
                  <a:lnTo>
                    <a:pt x="6410" y="4259"/>
                  </a:lnTo>
                  <a:lnTo>
                    <a:pt x="6663" y="3795"/>
                  </a:lnTo>
                  <a:lnTo>
                    <a:pt x="6915" y="3416"/>
                  </a:lnTo>
                  <a:lnTo>
                    <a:pt x="7211" y="3079"/>
                  </a:lnTo>
                  <a:lnTo>
                    <a:pt x="7506" y="2868"/>
                  </a:lnTo>
                  <a:lnTo>
                    <a:pt x="7506" y="2868"/>
                  </a:lnTo>
                  <a:lnTo>
                    <a:pt x="7590" y="2783"/>
                  </a:lnTo>
                  <a:lnTo>
                    <a:pt x="7674" y="2657"/>
                  </a:lnTo>
                  <a:lnTo>
                    <a:pt x="7759" y="2404"/>
                  </a:lnTo>
                  <a:lnTo>
                    <a:pt x="7759" y="2404"/>
                  </a:lnTo>
                  <a:lnTo>
                    <a:pt x="7759" y="2320"/>
                  </a:lnTo>
                  <a:lnTo>
                    <a:pt x="7717" y="2193"/>
                  </a:lnTo>
                  <a:lnTo>
                    <a:pt x="7632" y="2109"/>
                  </a:lnTo>
                  <a:lnTo>
                    <a:pt x="7548" y="2024"/>
                  </a:lnTo>
                  <a:lnTo>
                    <a:pt x="7337" y="1898"/>
                  </a:lnTo>
                  <a:lnTo>
                    <a:pt x="7126" y="1856"/>
                  </a:lnTo>
                  <a:lnTo>
                    <a:pt x="7126" y="1856"/>
                  </a:lnTo>
                  <a:lnTo>
                    <a:pt x="6873" y="1856"/>
                  </a:lnTo>
                  <a:lnTo>
                    <a:pt x="6663" y="1940"/>
                  </a:lnTo>
                  <a:lnTo>
                    <a:pt x="6241" y="2193"/>
                  </a:lnTo>
                  <a:lnTo>
                    <a:pt x="6241" y="2193"/>
                  </a:lnTo>
                  <a:lnTo>
                    <a:pt x="6325" y="1940"/>
                  </a:lnTo>
                  <a:lnTo>
                    <a:pt x="6367" y="1729"/>
                  </a:lnTo>
                  <a:lnTo>
                    <a:pt x="6410" y="1476"/>
                  </a:lnTo>
                  <a:lnTo>
                    <a:pt x="6410" y="1223"/>
                  </a:lnTo>
                  <a:lnTo>
                    <a:pt x="6367" y="970"/>
                  </a:lnTo>
                  <a:lnTo>
                    <a:pt x="6325" y="760"/>
                  </a:lnTo>
                  <a:lnTo>
                    <a:pt x="6199" y="549"/>
                  </a:lnTo>
                  <a:lnTo>
                    <a:pt x="6030" y="380"/>
                  </a:lnTo>
                  <a:lnTo>
                    <a:pt x="6030" y="380"/>
                  </a:lnTo>
                  <a:lnTo>
                    <a:pt x="5861" y="254"/>
                  </a:lnTo>
                  <a:lnTo>
                    <a:pt x="5693" y="169"/>
                  </a:lnTo>
                  <a:lnTo>
                    <a:pt x="5524" y="127"/>
                  </a:lnTo>
                  <a:lnTo>
                    <a:pt x="5313" y="85"/>
                  </a:lnTo>
                  <a:lnTo>
                    <a:pt x="5102" y="127"/>
                  </a:lnTo>
                  <a:lnTo>
                    <a:pt x="4934" y="127"/>
                  </a:lnTo>
                  <a:lnTo>
                    <a:pt x="4554" y="254"/>
                  </a:lnTo>
                  <a:lnTo>
                    <a:pt x="4554" y="254"/>
                  </a:lnTo>
                  <a:lnTo>
                    <a:pt x="4217" y="464"/>
                  </a:lnTo>
                  <a:lnTo>
                    <a:pt x="3880" y="717"/>
                  </a:lnTo>
                  <a:lnTo>
                    <a:pt x="3331" y="1308"/>
                  </a:lnTo>
                  <a:lnTo>
                    <a:pt x="3331" y="1308"/>
                  </a:lnTo>
                  <a:lnTo>
                    <a:pt x="3416" y="1181"/>
                  </a:lnTo>
                  <a:lnTo>
                    <a:pt x="3458" y="1055"/>
                  </a:lnTo>
                  <a:lnTo>
                    <a:pt x="3500" y="928"/>
                  </a:lnTo>
                  <a:lnTo>
                    <a:pt x="3458" y="760"/>
                  </a:lnTo>
                  <a:lnTo>
                    <a:pt x="3416" y="633"/>
                  </a:lnTo>
                  <a:lnTo>
                    <a:pt x="3331" y="507"/>
                  </a:lnTo>
                  <a:lnTo>
                    <a:pt x="3205" y="422"/>
                  </a:lnTo>
                  <a:lnTo>
                    <a:pt x="3079" y="380"/>
                  </a:lnTo>
                  <a:lnTo>
                    <a:pt x="3079" y="380"/>
                  </a:lnTo>
                  <a:lnTo>
                    <a:pt x="2952" y="338"/>
                  </a:lnTo>
                  <a:lnTo>
                    <a:pt x="2826" y="338"/>
                  </a:lnTo>
                  <a:lnTo>
                    <a:pt x="2657" y="380"/>
                  </a:lnTo>
                  <a:lnTo>
                    <a:pt x="2530" y="464"/>
                  </a:lnTo>
                  <a:lnTo>
                    <a:pt x="2446" y="549"/>
                  </a:lnTo>
                  <a:lnTo>
                    <a:pt x="2320" y="633"/>
                  </a:lnTo>
                  <a:lnTo>
                    <a:pt x="2235" y="760"/>
                  </a:lnTo>
                  <a:lnTo>
                    <a:pt x="2193" y="928"/>
                  </a:lnTo>
                  <a:lnTo>
                    <a:pt x="2193" y="928"/>
                  </a:lnTo>
                  <a:lnTo>
                    <a:pt x="1982" y="549"/>
                  </a:lnTo>
                  <a:lnTo>
                    <a:pt x="1856" y="380"/>
                  </a:lnTo>
                  <a:lnTo>
                    <a:pt x="1687" y="211"/>
                  </a:lnTo>
                  <a:lnTo>
                    <a:pt x="1518" y="85"/>
                  </a:lnTo>
                  <a:lnTo>
                    <a:pt x="1350" y="1"/>
                  </a:lnTo>
                  <a:lnTo>
                    <a:pt x="1181" y="1"/>
                  </a:lnTo>
                  <a:lnTo>
                    <a:pt x="1012" y="43"/>
                  </a:lnTo>
                  <a:lnTo>
                    <a:pt x="1012" y="43"/>
                  </a:lnTo>
                  <a:lnTo>
                    <a:pt x="844" y="127"/>
                  </a:lnTo>
                  <a:lnTo>
                    <a:pt x="759" y="254"/>
                  </a:lnTo>
                  <a:lnTo>
                    <a:pt x="675" y="380"/>
                  </a:lnTo>
                  <a:lnTo>
                    <a:pt x="591" y="591"/>
                  </a:lnTo>
                  <a:lnTo>
                    <a:pt x="506" y="1055"/>
                  </a:lnTo>
                  <a:lnTo>
                    <a:pt x="506" y="1645"/>
                  </a:lnTo>
                  <a:lnTo>
                    <a:pt x="506" y="1645"/>
                  </a:lnTo>
                  <a:lnTo>
                    <a:pt x="506" y="2362"/>
                  </a:lnTo>
                  <a:lnTo>
                    <a:pt x="464" y="3163"/>
                  </a:lnTo>
                  <a:lnTo>
                    <a:pt x="422" y="3585"/>
                  </a:lnTo>
                  <a:lnTo>
                    <a:pt x="338" y="4091"/>
                  </a:lnTo>
                  <a:lnTo>
                    <a:pt x="211" y="4596"/>
                  </a:lnTo>
                  <a:lnTo>
                    <a:pt x="85" y="5145"/>
                  </a:lnTo>
                  <a:lnTo>
                    <a:pt x="85" y="5145"/>
                  </a:lnTo>
                  <a:lnTo>
                    <a:pt x="43" y="5482"/>
                  </a:lnTo>
                  <a:lnTo>
                    <a:pt x="0" y="5904"/>
                  </a:lnTo>
                  <a:lnTo>
                    <a:pt x="43" y="6283"/>
                  </a:lnTo>
                  <a:lnTo>
                    <a:pt x="85" y="6620"/>
                  </a:lnTo>
                  <a:lnTo>
                    <a:pt x="85" y="6620"/>
                  </a:lnTo>
                  <a:lnTo>
                    <a:pt x="169" y="6831"/>
                  </a:lnTo>
                  <a:lnTo>
                    <a:pt x="296" y="7042"/>
                  </a:lnTo>
                  <a:lnTo>
                    <a:pt x="464" y="7169"/>
                  </a:lnTo>
                  <a:lnTo>
                    <a:pt x="675" y="7295"/>
                  </a:lnTo>
                  <a:lnTo>
                    <a:pt x="5524" y="64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1713875" y="4385950"/>
              <a:ext cx="110700" cy="110700"/>
            </a:xfrm>
            <a:custGeom>
              <a:avLst/>
              <a:gdLst/>
              <a:ahLst/>
              <a:cxnLst/>
              <a:rect l="l" t="t" r="r" b="b"/>
              <a:pathLst>
                <a:path w="4428" h="4428" extrusionOk="0">
                  <a:moveTo>
                    <a:pt x="2320" y="0"/>
                  </a:moveTo>
                  <a:lnTo>
                    <a:pt x="1898" y="43"/>
                  </a:lnTo>
                  <a:lnTo>
                    <a:pt x="1434" y="127"/>
                  </a:lnTo>
                  <a:lnTo>
                    <a:pt x="1055" y="296"/>
                  </a:lnTo>
                  <a:lnTo>
                    <a:pt x="717" y="591"/>
                  </a:lnTo>
                  <a:lnTo>
                    <a:pt x="422" y="886"/>
                  </a:lnTo>
                  <a:lnTo>
                    <a:pt x="211" y="1265"/>
                  </a:lnTo>
                  <a:lnTo>
                    <a:pt x="43" y="1645"/>
                  </a:lnTo>
                  <a:lnTo>
                    <a:pt x="1" y="2066"/>
                  </a:lnTo>
                  <a:lnTo>
                    <a:pt x="1" y="2530"/>
                  </a:lnTo>
                  <a:lnTo>
                    <a:pt x="127" y="2952"/>
                  </a:lnTo>
                  <a:lnTo>
                    <a:pt x="296" y="3374"/>
                  </a:lnTo>
                  <a:lnTo>
                    <a:pt x="549" y="3711"/>
                  </a:lnTo>
                  <a:lnTo>
                    <a:pt x="886" y="4006"/>
                  </a:lnTo>
                  <a:lnTo>
                    <a:pt x="1223" y="4217"/>
                  </a:lnTo>
                  <a:lnTo>
                    <a:pt x="1645" y="4343"/>
                  </a:lnTo>
                  <a:lnTo>
                    <a:pt x="2067" y="4428"/>
                  </a:lnTo>
                  <a:lnTo>
                    <a:pt x="2530" y="4428"/>
                  </a:lnTo>
                  <a:lnTo>
                    <a:pt x="2952" y="4301"/>
                  </a:lnTo>
                  <a:lnTo>
                    <a:pt x="3332" y="4133"/>
                  </a:lnTo>
                  <a:lnTo>
                    <a:pt x="3669" y="3880"/>
                  </a:lnTo>
                  <a:lnTo>
                    <a:pt x="3964" y="3542"/>
                  </a:lnTo>
                  <a:lnTo>
                    <a:pt x="4175" y="3163"/>
                  </a:lnTo>
                  <a:lnTo>
                    <a:pt x="4344" y="2783"/>
                  </a:lnTo>
                  <a:lnTo>
                    <a:pt x="4428" y="2362"/>
                  </a:lnTo>
                  <a:lnTo>
                    <a:pt x="4386" y="1898"/>
                  </a:lnTo>
                  <a:lnTo>
                    <a:pt x="4301" y="1476"/>
                  </a:lnTo>
                  <a:lnTo>
                    <a:pt x="4091" y="1055"/>
                  </a:lnTo>
                  <a:lnTo>
                    <a:pt x="3838" y="717"/>
                  </a:lnTo>
                  <a:lnTo>
                    <a:pt x="3542" y="464"/>
                  </a:lnTo>
                  <a:lnTo>
                    <a:pt x="3163" y="211"/>
                  </a:lnTo>
                  <a:lnTo>
                    <a:pt x="2783" y="85"/>
                  </a:lnTo>
                  <a:lnTo>
                    <a:pt x="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1745500" y="4393325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308" y="1"/>
                  </a:moveTo>
                  <a:lnTo>
                    <a:pt x="1055" y="43"/>
                  </a:lnTo>
                  <a:lnTo>
                    <a:pt x="802" y="85"/>
                  </a:lnTo>
                  <a:lnTo>
                    <a:pt x="591" y="211"/>
                  </a:lnTo>
                  <a:lnTo>
                    <a:pt x="422" y="338"/>
                  </a:lnTo>
                  <a:lnTo>
                    <a:pt x="253" y="507"/>
                  </a:lnTo>
                  <a:lnTo>
                    <a:pt x="127" y="717"/>
                  </a:lnTo>
                  <a:lnTo>
                    <a:pt x="43" y="928"/>
                  </a:lnTo>
                  <a:lnTo>
                    <a:pt x="0" y="1181"/>
                  </a:lnTo>
                  <a:lnTo>
                    <a:pt x="0" y="1392"/>
                  </a:lnTo>
                  <a:lnTo>
                    <a:pt x="85" y="1645"/>
                  </a:lnTo>
                  <a:lnTo>
                    <a:pt x="169" y="1856"/>
                  </a:lnTo>
                  <a:lnTo>
                    <a:pt x="338" y="2067"/>
                  </a:lnTo>
                  <a:lnTo>
                    <a:pt x="506" y="2235"/>
                  </a:lnTo>
                  <a:lnTo>
                    <a:pt x="675" y="2320"/>
                  </a:lnTo>
                  <a:lnTo>
                    <a:pt x="928" y="2404"/>
                  </a:lnTo>
                  <a:lnTo>
                    <a:pt x="1139" y="2446"/>
                  </a:lnTo>
                  <a:lnTo>
                    <a:pt x="1392" y="2446"/>
                  </a:lnTo>
                  <a:lnTo>
                    <a:pt x="1645" y="2404"/>
                  </a:lnTo>
                  <a:lnTo>
                    <a:pt x="1856" y="2277"/>
                  </a:lnTo>
                  <a:lnTo>
                    <a:pt x="2024" y="2151"/>
                  </a:lnTo>
                  <a:lnTo>
                    <a:pt x="2193" y="1982"/>
                  </a:lnTo>
                  <a:lnTo>
                    <a:pt x="2320" y="1771"/>
                  </a:lnTo>
                  <a:lnTo>
                    <a:pt x="2404" y="1561"/>
                  </a:lnTo>
                  <a:lnTo>
                    <a:pt x="2446" y="1308"/>
                  </a:lnTo>
                  <a:lnTo>
                    <a:pt x="2446" y="1055"/>
                  </a:lnTo>
                  <a:lnTo>
                    <a:pt x="2362" y="844"/>
                  </a:lnTo>
                  <a:lnTo>
                    <a:pt x="2277" y="591"/>
                  </a:lnTo>
                  <a:lnTo>
                    <a:pt x="2151" y="422"/>
                  </a:lnTo>
                  <a:lnTo>
                    <a:pt x="1940" y="254"/>
                  </a:lnTo>
                  <a:lnTo>
                    <a:pt x="1771" y="127"/>
                  </a:lnTo>
                  <a:lnTo>
                    <a:pt x="1518" y="43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1766575" y="4415475"/>
              <a:ext cx="19000" cy="17925"/>
            </a:xfrm>
            <a:custGeom>
              <a:avLst/>
              <a:gdLst/>
              <a:ahLst/>
              <a:cxnLst/>
              <a:rect l="l" t="t" r="r" b="b"/>
              <a:pathLst>
                <a:path w="760" h="717" extrusionOk="0">
                  <a:moveTo>
                    <a:pt x="338" y="0"/>
                  </a:moveTo>
                  <a:lnTo>
                    <a:pt x="212" y="42"/>
                  </a:lnTo>
                  <a:lnTo>
                    <a:pt x="85" y="127"/>
                  </a:lnTo>
                  <a:lnTo>
                    <a:pt x="43" y="253"/>
                  </a:lnTo>
                  <a:lnTo>
                    <a:pt x="1" y="422"/>
                  </a:lnTo>
                  <a:lnTo>
                    <a:pt x="85" y="548"/>
                  </a:lnTo>
                  <a:lnTo>
                    <a:pt x="169" y="632"/>
                  </a:lnTo>
                  <a:lnTo>
                    <a:pt x="296" y="717"/>
                  </a:lnTo>
                  <a:lnTo>
                    <a:pt x="422" y="717"/>
                  </a:lnTo>
                  <a:lnTo>
                    <a:pt x="591" y="675"/>
                  </a:lnTo>
                  <a:lnTo>
                    <a:pt x="675" y="590"/>
                  </a:lnTo>
                  <a:lnTo>
                    <a:pt x="718" y="464"/>
                  </a:lnTo>
                  <a:lnTo>
                    <a:pt x="760" y="295"/>
                  </a:lnTo>
                  <a:lnTo>
                    <a:pt x="675" y="169"/>
                  </a:lnTo>
                  <a:lnTo>
                    <a:pt x="591" y="42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2077550" y="4385950"/>
              <a:ext cx="110700" cy="110700"/>
            </a:xfrm>
            <a:custGeom>
              <a:avLst/>
              <a:gdLst/>
              <a:ahLst/>
              <a:cxnLst/>
              <a:rect l="l" t="t" r="r" b="b"/>
              <a:pathLst>
                <a:path w="4428" h="4428" extrusionOk="0">
                  <a:moveTo>
                    <a:pt x="2066" y="0"/>
                  </a:moveTo>
                  <a:lnTo>
                    <a:pt x="1645" y="85"/>
                  </a:lnTo>
                  <a:lnTo>
                    <a:pt x="1223" y="211"/>
                  </a:lnTo>
                  <a:lnTo>
                    <a:pt x="886" y="464"/>
                  </a:lnTo>
                  <a:lnTo>
                    <a:pt x="549" y="717"/>
                  </a:lnTo>
                  <a:lnTo>
                    <a:pt x="296" y="1055"/>
                  </a:lnTo>
                  <a:lnTo>
                    <a:pt x="127" y="1476"/>
                  </a:lnTo>
                  <a:lnTo>
                    <a:pt x="0" y="1898"/>
                  </a:lnTo>
                  <a:lnTo>
                    <a:pt x="0" y="2362"/>
                  </a:lnTo>
                  <a:lnTo>
                    <a:pt x="43" y="2783"/>
                  </a:lnTo>
                  <a:lnTo>
                    <a:pt x="211" y="3163"/>
                  </a:lnTo>
                  <a:lnTo>
                    <a:pt x="422" y="3542"/>
                  </a:lnTo>
                  <a:lnTo>
                    <a:pt x="717" y="3880"/>
                  </a:lnTo>
                  <a:lnTo>
                    <a:pt x="1054" y="4133"/>
                  </a:lnTo>
                  <a:lnTo>
                    <a:pt x="1434" y="4301"/>
                  </a:lnTo>
                  <a:lnTo>
                    <a:pt x="1898" y="4428"/>
                  </a:lnTo>
                  <a:lnTo>
                    <a:pt x="2319" y="4428"/>
                  </a:lnTo>
                  <a:lnTo>
                    <a:pt x="2783" y="4343"/>
                  </a:lnTo>
                  <a:lnTo>
                    <a:pt x="3163" y="4217"/>
                  </a:lnTo>
                  <a:lnTo>
                    <a:pt x="3542" y="4006"/>
                  </a:lnTo>
                  <a:lnTo>
                    <a:pt x="3837" y="3711"/>
                  </a:lnTo>
                  <a:lnTo>
                    <a:pt x="4090" y="3374"/>
                  </a:lnTo>
                  <a:lnTo>
                    <a:pt x="4301" y="2952"/>
                  </a:lnTo>
                  <a:lnTo>
                    <a:pt x="4385" y="2530"/>
                  </a:lnTo>
                  <a:lnTo>
                    <a:pt x="4428" y="2066"/>
                  </a:lnTo>
                  <a:lnTo>
                    <a:pt x="4343" y="1645"/>
                  </a:lnTo>
                  <a:lnTo>
                    <a:pt x="4175" y="1265"/>
                  </a:lnTo>
                  <a:lnTo>
                    <a:pt x="3964" y="886"/>
                  </a:lnTo>
                  <a:lnTo>
                    <a:pt x="3669" y="591"/>
                  </a:lnTo>
                  <a:lnTo>
                    <a:pt x="3331" y="296"/>
                  </a:lnTo>
                  <a:lnTo>
                    <a:pt x="2952" y="127"/>
                  </a:lnTo>
                  <a:lnTo>
                    <a:pt x="2530" y="43"/>
                  </a:lnTo>
                  <a:lnTo>
                    <a:pt x="20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2094400" y="4393325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139" y="1"/>
                  </a:moveTo>
                  <a:lnTo>
                    <a:pt x="929" y="43"/>
                  </a:lnTo>
                  <a:lnTo>
                    <a:pt x="718" y="127"/>
                  </a:lnTo>
                  <a:lnTo>
                    <a:pt x="507" y="254"/>
                  </a:lnTo>
                  <a:lnTo>
                    <a:pt x="338" y="422"/>
                  </a:lnTo>
                  <a:lnTo>
                    <a:pt x="170" y="591"/>
                  </a:lnTo>
                  <a:lnTo>
                    <a:pt x="85" y="844"/>
                  </a:lnTo>
                  <a:lnTo>
                    <a:pt x="43" y="1055"/>
                  </a:lnTo>
                  <a:lnTo>
                    <a:pt x="1" y="1308"/>
                  </a:lnTo>
                  <a:lnTo>
                    <a:pt x="43" y="1561"/>
                  </a:lnTo>
                  <a:lnTo>
                    <a:pt x="127" y="1771"/>
                  </a:lnTo>
                  <a:lnTo>
                    <a:pt x="254" y="1982"/>
                  </a:lnTo>
                  <a:lnTo>
                    <a:pt x="423" y="2151"/>
                  </a:lnTo>
                  <a:lnTo>
                    <a:pt x="591" y="2277"/>
                  </a:lnTo>
                  <a:lnTo>
                    <a:pt x="802" y="2404"/>
                  </a:lnTo>
                  <a:lnTo>
                    <a:pt x="1055" y="2446"/>
                  </a:lnTo>
                  <a:lnTo>
                    <a:pt x="1308" y="2446"/>
                  </a:lnTo>
                  <a:lnTo>
                    <a:pt x="1561" y="2404"/>
                  </a:lnTo>
                  <a:lnTo>
                    <a:pt x="1772" y="2320"/>
                  </a:lnTo>
                  <a:lnTo>
                    <a:pt x="1983" y="2235"/>
                  </a:lnTo>
                  <a:lnTo>
                    <a:pt x="2151" y="2067"/>
                  </a:lnTo>
                  <a:lnTo>
                    <a:pt x="2278" y="1856"/>
                  </a:lnTo>
                  <a:lnTo>
                    <a:pt x="2362" y="1645"/>
                  </a:lnTo>
                  <a:lnTo>
                    <a:pt x="2447" y="1392"/>
                  </a:lnTo>
                  <a:lnTo>
                    <a:pt x="2447" y="1181"/>
                  </a:lnTo>
                  <a:lnTo>
                    <a:pt x="2404" y="928"/>
                  </a:lnTo>
                  <a:lnTo>
                    <a:pt x="2320" y="717"/>
                  </a:lnTo>
                  <a:lnTo>
                    <a:pt x="2194" y="507"/>
                  </a:lnTo>
                  <a:lnTo>
                    <a:pt x="2067" y="338"/>
                  </a:lnTo>
                  <a:lnTo>
                    <a:pt x="1856" y="211"/>
                  </a:lnTo>
                  <a:lnTo>
                    <a:pt x="1645" y="85"/>
                  </a:lnTo>
                  <a:lnTo>
                    <a:pt x="1392" y="43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2116550" y="4415475"/>
              <a:ext cx="17950" cy="17925"/>
            </a:xfrm>
            <a:custGeom>
              <a:avLst/>
              <a:gdLst/>
              <a:ahLst/>
              <a:cxnLst/>
              <a:rect l="l" t="t" r="r" b="b"/>
              <a:pathLst>
                <a:path w="718" h="717" extrusionOk="0">
                  <a:moveTo>
                    <a:pt x="253" y="0"/>
                  </a:moveTo>
                  <a:lnTo>
                    <a:pt x="127" y="42"/>
                  </a:lnTo>
                  <a:lnTo>
                    <a:pt x="43" y="169"/>
                  </a:lnTo>
                  <a:lnTo>
                    <a:pt x="0" y="295"/>
                  </a:lnTo>
                  <a:lnTo>
                    <a:pt x="0" y="464"/>
                  </a:lnTo>
                  <a:lnTo>
                    <a:pt x="43" y="590"/>
                  </a:lnTo>
                  <a:lnTo>
                    <a:pt x="169" y="675"/>
                  </a:lnTo>
                  <a:lnTo>
                    <a:pt x="296" y="717"/>
                  </a:lnTo>
                  <a:lnTo>
                    <a:pt x="422" y="717"/>
                  </a:lnTo>
                  <a:lnTo>
                    <a:pt x="549" y="632"/>
                  </a:lnTo>
                  <a:lnTo>
                    <a:pt x="675" y="548"/>
                  </a:lnTo>
                  <a:lnTo>
                    <a:pt x="717" y="422"/>
                  </a:lnTo>
                  <a:lnTo>
                    <a:pt x="717" y="253"/>
                  </a:lnTo>
                  <a:lnTo>
                    <a:pt x="633" y="127"/>
                  </a:lnTo>
                  <a:lnTo>
                    <a:pt x="549" y="4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1592650" y="4084475"/>
              <a:ext cx="3200" cy="3175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1" y="0"/>
                  </a:moveTo>
                  <a:lnTo>
                    <a:pt x="43" y="127"/>
                  </a:lnTo>
                  <a:lnTo>
                    <a:pt x="127" y="127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1592650" y="4084475"/>
              <a:ext cx="3200" cy="3175"/>
            </a:xfrm>
            <a:custGeom>
              <a:avLst/>
              <a:gdLst/>
              <a:ahLst/>
              <a:cxnLst/>
              <a:rect l="l" t="t" r="r" b="b"/>
              <a:pathLst>
                <a:path w="128" h="12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127" y="127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1578950" y="4037025"/>
              <a:ext cx="16900" cy="48525"/>
            </a:xfrm>
            <a:custGeom>
              <a:avLst/>
              <a:gdLst/>
              <a:ahLst/>
              <a:cxnLst/>
              <a:rect l="l" t="t" r="r" b="b"/>
              <a:pathLst>
                <a:path w="676" h="1941" extrusionOk="0">
                  <a:moveTo>
                    <a:pt x="43" y="1"/>
                  </a:moveTo>
                  <a:lnTo>
                    <a:pt x="0" y="43"/>
                  </a:lnTo>
                  <a:lnTo>
                    <a:pt x="0" y="85"/>
                  </a:lnTo>
                  <a:lnTo>
                    <a:pt x="253" y="1055"/>
                  </a:lnTo>
                  <a:lnTo>
                    <a:pt x="380" y="1519"/>
                  </a:lnTo>
                  <a:lnTo>
                    <a:pt x="549" y="1898"/>
                  </a:lnTo>
                  <a:lnTo>
                    <a:pt x="675" y="1941"/>
                  </a:lnTo>
                  <a:lnTo>
                    <a:pt x="591" y="1477"/>
                  </a:lnTo>
                  <a:lnTo>
                    <a:pt x="464" y="1013"/>
                  </a:lnTo>
                  <a:lnTo>
                    <a:pt x="127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1578950" y="4037025"/>
              <a:ext cx="16900" cy="48525"/>
            </a:xfrm>
            <a:custGeom>
              <a:avLst/>
              <a:gdLst/>
              <a:ahLst/>
              <a:cxnLst/>
              <a:rect l="l" t="t" r="r" b="b"/>
              <a:pathLst>
                <a:path w="676" h="1941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0" y="4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53" y="1055"/>
                  </a:lnTo>
                  <a:lnTo>
                    <a:pt x="253" y="1055"/>
                  </a:lnTo>
                  <a:lnTo>
                    <a:pt x="380" y="1519"/>
                  </a:lnTo>
                  <a:lnTo>
                    <a:pt x="549" y="1898"/>
                  </a:lnTo>
                  <a:lnTo>
                    <a:pt x="675" y="1941"/>
                  </a:lnTo>
                  <a:lnTo>
                    <a:pt x="675" y="1941"/>
                  </a:lnTo>
                  <a:lnTo>
                    <a:pt x="591" y="1477"/>
                  </a:lnTo>
                  <a:lnTo>
                    <a:pt x="464" y="1013"/>
                  </a:lnTo>
                  <a:lnTo>
                    <a:pt x="464" y="101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1602150" y="4118200"/>
              <a:ext cx="12675" cy="36925"/>
            </a:xfrm>
            <a:custGeom>
              <a:avLst/>
              <a:gdLst/>
              <a:ahLst/>
              <a:cxnLst/>
              <a:rect l="l" t="t" r="r" b="b"/>
              <a:pathLst>
                <a:path w="507" h="1477" extrusionOk="0">
                  <a:moveTo>
                    <a:pt x="42" y="1"/>
                  </a:moveTo>
                  <a:lnTo>
                    <a:pt x="0" y="85"/>
                  </a:lnTo>
                  <a:lnTo>
                    <a:pt x="169" y="802"/>
                  </a:lnTo>
                  <a:lnTo>
                    <a:pt x="253" y="1139"/>
                  </a:lnTo>
                  <a:lnTo>
                    <a:pt x="295" y="1308"/>
                  </a:lnTo>
                  <a:lnTo>
                    <a:pt x="295" y="1392"/>
                  </a:lnTo>
                  <a:lnTo>
                    <a:pt x="380" y="1476"/>
                  </a:lnTo>
                  <a:lnTo>
                    <a:pt x="464" y="1476"/>
                  </a:lnTo>
                  <a:lnTo>
                    <a:pt x="506" y="1392"/>
                  </a:lnTo>
                  <a:lnTo>
                    <a:pt x="464" y="1308"/>
                  </a:lnTo>
                  <a:lnTo>
                    <a:pt x="422" y="1139"/>
                  </a:lnTo>
                  <a:lnTo>
                    <a:pt x="337" y="760"/>
                  </a:lnTo>
                  <a:lnTo>
                    <a:pt x="127" y="4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1602150" y="4118200"/>
              <a:ext cx="12675" cy="36925"/>
            </a:xfrm>
            <a:custGeom>
              <a:avLst/>
              <a:gdLst/>
              <a:ahLst/>
              <a:cxnLst/>
              <a:rect l="l" t="t" r="r" b="b"/>
              <a:pathLst>
                <a:path w="507" h="1477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253" y="1139"/>
                  </a:lnTo>
                  <a:lnTo>
                    <a:pt x="253" y="1139"/>
                  </a:lnTo>
                  <a:lnTo>
                    <a:pt x="295" y="1308"/>
                  </a:lnTo>
                  <a:lnTo>
                    <a:pt x="295" y="1308"/>
                  </a:lnTo>
                  <a:lnTo>
                    <a:pt x="295" y="1392"/>
                  </a:lnTo>
                  <a:lnTo>
                    <a:pt x="380" y="1476"/>
                  </a:lnTo>
                  <a:lnTo>
                    <a:pt x="380" y="1476"/>
                  </a:lnTo>
                  <a:lnTo>
                    <a:pt x="422" y="1476"/>
                  </a:lnTo>
                  <a:lnTo>
                    <a:pt x="422" y="1476"/>
                  </a:lnTo>
                  <a:lnTo>
                    <a:pt x="464" y="1476"/>
                  </a:lnTo>
                  <a:lnTo>
                    <a:pt x="464" y="1476"/>
                  </a:lnTo>
                  <a:lnTo>
                    <a:pt x="506" y="1392"/>
                  </a:lnTo>
                  <a:lnTo>
                    <a:pt x="464" y="1308"/>
                  </a:lnTo>
                  <a:lnTo>
                    <a:pt x="464" y="1308"/>
                  </a:lnTo>
                  <a:lnTo>
                    <a:pt x="422" y="1139"/>
                  </a:lnTo>
                  <a:lnTo>
                    <a:pt x="422" y="1139"/>
                  </a:lnTo>
                  <a:lnTo>
                    <a:pt x="337" y="760"/>
                  </a:lnTo>
                  <a:lnTo>
                    <a:pt x="337" y="760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1630600" y="4090800"/>
              <a:ext cx="9525" cy="27425"/>
            </a:xfrm>
            <a:custGeom>
              <a:avLst/>
              <a:gdLst/>
              <a:ahLst/>
              <a:cxnLst/>
              <a:rect l="l" t="t" r="r" b="b"/>
              <a:pathLst>
                <a:path w="381" h="1097" extrusionOk="0">
                  <a:moveTo>
                    <a:pt x="1" y="0"/>
                  </a:moveTo>
                  <a:lnTo>
                    <a:pt x="43" y="422"/>
                  </a:lnTo>
                  <a:lnTo>
                    <a:pt x="127" y="759"/>
                  </a:lnTo>
                  <a:lnTo>
                    <a:pt x="169" y="886"/>
                  </a:lnTo>
                  <a:lnTo>
                    <a:pt x="254" y="1054"/>
                  </a:lnTo>
                  <a:lnTo>
                    <a:pt x="296" y="1097"/>
                  </a:lnTo>
                  <a:lnTo>
                    <a:pt x="338" y="1054"/>
                  </a:lnTo>
                  <a:lnTo>
                    <a:pt x="380" y="886"/>
                  </a:lnTo>
                  <a:lnTo>
                    <a:pt x="338" y="675"/>
                  </a:lnTo>
                  <a:lnTo>
                    <a:pt x="254" y="380"/>
                  </a:lnTo>
                  <a:lnTo>
                    <a:pt x="169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1630600" y="4090800"/>
              <a:ext cx="9525" cy="27425"/>
            </a:xfrm>
            <a:custGeom>
              <a:avLst/>
              <a:gdLst/>
              <a:ahLst/>
              <a:cxnLst/>
              <a:rect l="l" t="t" r="r" b="b"/>
              <a:pathLst>
                <a:path w="381" h="10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127" y="759"/>
                  </a:lnTo>
                  <a:lnTo>
                    <a:pt x="127" y="759"/>
                  </a:lnTo>
                  <a:lnTo>
                    <a:pt x="169" y="886"/>
                  </a:lnTo>
                  <a:lnTo>
                    <a:pt x="169" y="886"/>
                  </a:lnTo>
                  <a:lnTo>
                    <a:pt x="254" y="1054"/>
                  </a:lnTo>
                  <a:lnTo>
                    <a:pt x="254" y="1054"/>
                  </a:lnTo>
                  <a:lnTo>
                    <a:pt x="296" y="1097"/>
                  </a:lnTo>
                  <a:lnTo>
                    <a:pt x="296" y="1097"/>
                  </a:lnTo>
                  <a:lnTo>
                    <a:pt x="338" y="1054"/>
                  </a:lnTo>
                  <a:lnTo>
                    <a:pt x="338" y="1054"/>
                  </a:lnTo>
                  <a:lnTo>
                    <a:pt x="338" y="1054"/>
                  </a:lnTo>
                  <a:lnTo>
                    <a:pt x="380" y="886"/>
                  </a:lnTo>
                  <a:lnTo>
                    <a:pt x="380" y="886"/>
                  </a:lnTo>
                  <a:lnTo>
                    <a:pt x="338" y="675"/>
                  </a:lnTo>
                  <a:lnTo>
                    <a:pt x="338" y="675"/>
                  </a:lnTo>
                  <a:lnTo>
                    <a:pt x="254" y="380"/>
                  </a:lnTo>
                  <a:lnTo>
                    <a:pt x="254" y="380"/>
                  </a:lnTo>
                  <a:lnTo>
                    <a:pt x="169" y="4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1629550" y="4081300"/>
              <a:ext cx="5300" cy="10575"/>
            </a:xfrm>
            <a:custGeom>
              <a:avLst/>
              <a:gdLst/>
              <a:ahLst/>
              <a:cxnLst/>
              <a:rect l="l" t="t" r="r" b="b"/>
              <a:pathLst>
                <a:path w="212" h="423" extrusionOk="0">
                  <a:moveTo>
                    <a:pt x="43" y="1"/>
                  </a:moveTo>
                  <a:lnTo>
                    <a:pt x="0" y="43"/>
                  </a:lnTo>
                  <a:lnTo>
                    <a:pt x="0" y="85"/>
                  </a:lnTo>
                  <a:lnTo>
                    <a:pt x="43" y="380"/>
                  </a:lnTo>
                  <a:lnTo>
                    <a:pt x="211" y="423"/>
                  </a:lnTo>
                  <a:lnTo>
                    <a:pt x="127" y="43"/>
                  </a:lnTo>
                  <a:lnTo>
                    <a:pt x="85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1629550" y="4081300"/>
              <a:ext cx="5300" cy="10575"/>
            </a:xfrm>
            <a:custGeom>
              <a:avLst/>
              <a:gdLst/>
              <a:ahLst/>
              <a:cxnLst/>
              <a:rect l="l" t="t" r="r" b="b"/>
              <a:pathLst>
                <a:path w="212" h="423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0" y="4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43" y="380"/>
                  </a:lnTo>
                  <a:lnTo>
                    <a:pt x="211" y="423"/>
                  </a:lnTo>
                  <a:lnTo>
                    <a:pt x="211" y="42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1700175" y="4207800"/>
              <a:ext cx="13725" cy="51675"/>
            </a:xfrm>
            <a:custGeom>
              <a:avLst/>
              <a:gdLst/>
              <a:ahLst/>
              <a:cxnLst/>
              <a:rect l="l" t="t" r="r" b="b"/>
              <a:pathLst>
                <a:path w="549" h="2067" extrusionOk="0">
                  <a:moveTo>
                    <a:pt x="43" y="1"/>
                  </a:moveTo>
                  <a:lnTo>
                    <a:pt x="0" y="43"/>
                  </a:lnTo>
                  <a:lnTo>
                    <a:pt x="169" y="1055"/>
                  </a:lnTo>
                  <a:lnTo>
                    <a:pt x="253" y="1561"/>
                  </a:lnTo>
                  <a:lnTo>
                    <a:pt x="338" y="1814"/>
                  </a:lnTo>
                  <a:lnTo>
                    <a:pt x="422" y="2025"/>
                  </a:lnTo>
                  <a:lnTo>
                    <a:pt x="464" y="2067"/>
                  </a:lnTo>
                  <a:lnTo>
                    <a:pt x="506" y="2067"/>
                  </a:lnTo>
                  <a:lnTo>
                    <a:pt x="549" y="2025"/>
                  </a:lnTo>
                  <a:lnTo>
                    <a:pt x="549" y="1772"/>
                  </a:lnTo>
                  <a:lnTo>
                    <a:pt x="506" y="1519"/>
                  </a:lnTo>
                  <a:lnTo>
                    <a:pt x="380" y="101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1700175" y="4207800"/>
              <a:ext cx="13725" cy="51675"/>
            </a:xfrm>
            <a:custGeom>
              <a:avLst/>
              <a:gdLst/>
              <a:ahLst/>
              <a:cxnLst/>
              <a:rect l="l" t="t" r="r" b="b"/>
              <a:pathLst>
                <a:path w="549" h="2067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43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69" y="1055"/>
                  </a:lnTo>
                  <a:lnTo>
                    <a:pt x="169" y="1055"/>
                  </a:lnTo>
                  <a:lnTo>
                    <a:pt x="253" y="1561"/>
                  </a:lnTo>
                  <a:lnTo>
                    <a:pt x="338" y="1814"/>
                  </a:lnTo>
                  <a:lnTo>
                    <a:pt x="422" y="2025"/>
                  </a:lnTo>
                  <a:lnTo>
                    <a:pt x="422" y="2025"/>
                  </a:lnTo>
                  <a:lnTo>
                    <a:pt x="464" y="2067"/>
                  </a:lnTo>
                  <a:lnTo>
                    <a:pt x="464" y="2067"/>
                  </a:lnTo>
                  <a:lnTo>
                    <a:pt x="506" y="2067"/>
                  </a:lnTo>
                  <a:lnTo>
                    <a:pt x="549" y="2025"/>
                  </a:lnTo>
                  <a:lnTo>
                    <a:pt x="549" y="2025"/>
                  </a:lnTo>
                  <a:lnTo>
                    <a:pt x="549" y="1772"/>
                  </a:lnTo>
                  <a:lnTo>
                    <a:pt x="506" y="1519"/>
                  </a:lnTo>
                  <a:lnTo>
                    <a:pt x="380" y="1013"/>
                  </a:lnTo>
                  <a:lnTo>
                    <a:pt x="380" y="1013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1715975" y="4284750"/>
              <a:ext cx="13750" cy="36925"/>
            </a:xfrm>
            <a:custGeom>
              <a:avLst/>
              <a:gdLst/>
              <a:ahLst/>
              <a:cxnLst/>
              <a:rect l="l" t="t" r="r" b="b"/>
              <a:pathLst>
                <a:path w="550" h="1477" extrusionOk="0">
                  <a:moveTo>
                    <a:pt x="43" y="1"/>
                  </a:moveTo>
                  <a:lnTo>
                    <a:pt x="1" y="43"/>
                  </a:lnTo>
                  <a:lnTo>
                    <a:pt x="170" y="717"/>
                  </a:lnTo>
                  <a:lnTo>
                    <a:pt x="254" y="1055"/>
                  </a:lnTo>
                  <a:lnTo>
                    <a:pt x="296" y="1266"/>
                  </a:lnTo>
                  <a:lnTo>
                    <a:pt x="380" y="1434"/>
                  </a:lnTo>
                  <a:lnTo>
                    <a:pt x="380" y="1476"/>
                  </a:lnTo>
                  <a:lnTo>
                    <a:pt x="465" y="1476"/>
                  </a:lnTo>
                  <a:lnTo>
                    <a:pt x="549" y="1434"/>
                  </a:lnTo>
                  <a:lnTo>
                    <a:pt x="549" y="1350"/>
                  </a:lnTo>
                  <a:lnTo>
                    <a:pt x="507" y="1181"/>
                  </a:lnTo>
                  <a:lnTo>
                    <a:pt x="465" y="1013"/>
                  </a:lnTo>
                  <a:lnTo>
                    <a:pt x="338" y="675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1715975" y="4284750"/>
              <a:ext cx="13750" cy="36925"/>
            </a:xfrm>
            <a:custGeom>
              <a:avLst/>
              <a:gdLst/>
              <a:ahLst/>
              <a:cxnLst/>
              <a:rect l="l" t="t" r="r" b="b"/>
              <a:pathLst>
                <a:path w="550" h="1477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70" y="717"/>
                  </a:lnTo>
                  <a:lnTo>
                    <a:pt x="170" y="717"/>
                  </a:lnTo>
                  <a:lnTo>
                    <a:pt x="254" y="1055"/>
                  </a:lnTo>
                  <a:lnTo>
                    <a:pt x="254" y="1055"/>
                  </a:lnTo>
                  <a:lnTo>
                    <a:pt x="296" y="1266"/>
                  </a:lnTo>
                  <a:lnTo>
                    <a:pt x="380" y="1434"/>
                  </a:lnTo>
                  <a:lnTo>
                    <a:pt x="380" y="1434"/>
                  </a:lnTo>
                  <a:lnTo>
                    <a:pt x="380" y="1476"/>
                  </a:lnTo>
                  <a:lnTo>
                    <a:pt x="465" y="1476"/>
                  </a:lnTo>
                  <a:lnTo>
                    <a:pt x="465" y="1476"/>
                  </a:lnTo>
                  <a:lnTo>
                    <a:pt x="549" y="1434"/>
                  </a:lnTo>
                  <a:lnTo>
                    <a:pt x="549" y="1350"/>
                  </a:lnTo>
                  <a:lnTo>
                    <a:pt x="549" y="1350"/>
                  </a:lnTo>
                  <a:lnTo>
                    <a:pt x="507" y="1181"/>
                  </a:lnTo>
                  <a:lnTo>
                    <a:pt x="465" y="1013"/>
                  </a:lnTo>
                  <a:lnTo>
                    <a:pt x="465" y="1013"/>
                  </a:lnTo>
                  <a:lnTo>
                    <a:pt x="338" y="675"/>
                  </a:lnTo>
                  <a:lnTo>
                    <a:pt x="338" y="675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1681200" y="4281600"/>
              <a:ext cx="13725" cy="31650"/>
            </a:xfrm>
            <a:custGeom>
              <a:avLst/>
              <a:gdLst/>
              <a:ahLst/>
              <a:cxnLst/>
              <a:rect l="l" t="t" r="r" b="b"/>
              <a:pathLst>
                <a:path w="549" h="1266" extrusionOk="0">
                  <a:moveTo>
                    <a:pt x="0" y="0"/>
                  </a:moveTo>
                  <a:lnTo>
                    <a:pt x="0" y="42"/>
                  </a:lnTo>
                  <a:lnTo>
                    <a:pt x="0" y="380"/>
                  </a:lnTo>
                  <a:lnTo>
                    <a:pt x="127" y="675"/>
                  </a:lnTo>
                  <a:lnTo>
                    <a:pt x="253" y="1012"/>
                  </a:lnTo>
                  <a:lnTo>
                    <a:pt x="338" y="1139"/>
                  </a:lnTo>
                  <a:lnTo>
                    <a:pt x="464" y="1265"/>
                  </a:lnTo>
                  <a:lnTo>
                    <a:pt x="506" y="1265"/>
                  </a:lnTo>
                  <a:lnTo>
                    <a:pt x="549" y="1223"/>
                  </a:lnTo>
                  <a:lnTo>
                    <a:pt x="549" y="1181"/>
                  </a:lnTo>
                  <a:lnTo>
                    <a:pt x="506" y="1054"/>
                  </a:lnTo>
                  <a:lnTo>
                    <a:pt x="422" y="886"/>
                  </a:lnTo>
                  <a:lnTo>
                    <a:pt x="253" y="633"/>
                  </a:lnTo>
                  <a:lnTo>
                    <a:pt x="169" y="33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1681200" y="4281600"/>
              <a:ext cx="13725" cy="31650"/>
            </a:xfrm>
            <a:custGeom>
              <a:avLst/>
              <a:gdLst/>
              <a:ahLst/>
              <a:cxnLst/>
              <a:rect l="l" t="t" r="r" b="b"/>
              <a:pathLst>
                <a:path w="549" h="1266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253" y="1012"/>
                  </a:lnTo>
                  <a:lnTo>
                    <a:pt x="253" y="1012"/>
                  </a:lnTo>
                  <a:lnTo>
                    <a:pt x="338" y="1139"/>
                  </a:lnTo>
                  <a:lnTo>
                    <a:pt x="338" y="1139"/>
                  </a:lnTo>
                  <a:lnTo>
                    <a:pt x="464" y="1265"/>
                  </a:lnTo>
                  <a:lnTo>
                    <a:pt x="464" y="1265"/>
                  </a:lnTo>
                  <a:lnTo>
                    <a:pt x="506" y="1265"/>
                  </a:lnTo>
                  <a:lnTo>
                    <a:pt x="506" y="1265"/>
                  </a:lnTo>
                  <a:lnTo>
                    <a:pt x="549" y="1223"/>
                  </a:lnTo>
                  <a:lnTo>
                    <a:pt x="549" y="1181"/>
                  </a:lnTo>
                  <a:lnTo>
                    <a:pt x="549" y="1181"/>
                  </a:lnTo>
                  <a:lnTo>
                    <a:pt x="506" y="1054"/>
                  </a:lnTo>
                  <a:lnTo>
                    <a:pt x="506" y="1054"/>
                  </a:lnTo>
                  <a:lnTo>
                    <a:pt x="422" y="886"/>
                  </a:lnTo>
                  <a:lnTo>
                    <a:pt x="422" y="886"/>
                  </a:lnTo>
                  <a:lnTo>
                    <a:pt x="253" y="633"/>
                  </a:lnTo>
                  <a:lnTo>
                    <a:pt x="253" y="633"/>
                  </a:lnTo>
                  <a:lnTo>
                    <a:pt x="169" y="337"/>
                  </a:lnTo>
                  <a:lnTo>
                    <a:pt x="169" y="337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1883600" y="4082375"/>
              <a:ext cx="6350" cy="24250"/>
            </a:xfrm>
            <a:custGeom>
              <a:avLst/>
              <a:gdLst/>
              <a:ahLst/>
              <a:cxnLst/>
              <a:rect l="l" t="t" r="r" b="b"/>
              <a:pathLst>
                <a:path w="254" h="970" extrusionOk="0">
                  <a:moveTo>
                    <a:pt x="84" y="0"/>
                  </a:moveTo>
                  <a:lnTo>
                    <a:pt x="42" y="42"/>
                  </a:lnTo>
                  <a:lnTo>
                    <a:pt x="0" y="506"/>
                  </a:lnTo>
                  <a:lnTo>
                    <a:pt x="0" y="717"/>
                  </a:lnTo>
                  <a:lnTo>
                    <a:pt x="0" y="928"/>
                  </a:lnTo>
                  <a:lnTo>
                    <a:pt x="42" y="970"/>
                  </a:lnTo>
                  <a:lnTo>
                    <a:pt x="84" y="970"/>
                  </a:lnTo>
                  <a:lnTo>
                    <a:pt x="127" y="928"/>
                  </a:lnTo>
                  <a:lnTo>
                    <a:pt x="211" y="759"/>
                  </a:lnTo>
                  <a:lnTo>
                    <a:pt x="253" y="548"/>
                  </a:lnTo>
                  <a:lnTo>
                    <a:pt x="253" y="8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1883600" y="4082375"/>
              <a:ext cx="6350" cy="24250"/>
            </a:xfrm>
            <a:custGeom>
              <a:avLst/>
              <a:gdLst/>
              <a:ahLst/>
              <a:cxnLst/>
              <a:rect l="l" t="t" r="r" b="b"/>
              <a:pathLst>
                <a:path w="254" h="970" fill="none" extrusionOk="0">
                  <a:moveTo>
                    <a:pt x="84" y="0"/>
                  </a:moveTo>
                  <a:lnTo>
                    <a:pt x="84" y="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0" y="506"/>
                  </a:lnTo>
                  <a:lnTo>
                    <a:pt x="0" y="717"/>
                  </a:lnTo>
                  <a:lnTo>
                    <a:pt x="0" y="928"/>
                  </a:lnTo>
                  <a:lnTo>
                    <a:pt x="0" y="928"/>
                  </a:lnTo>
                  <a:lnTo>
                    <a:pt x="42" y="970"/>
                  </a:lnTo>
                  <a:lnTo>
                    <a:pt x="84" y="970"/>
                  </a:lnTo>
                  <a:lnTo>
                    <a:pt x="84" y="970"/>
                  </a:lnTo>
                  <a:lnTo>
                    <a:pt x="127" y="928"/>
                  </a:lnTo>
                  <a:lnTo>
                    <a:pt x="127" y="928"/>
                  </a:lnTo>
                  <a:lnTo>
                    <a:pt x="211" y="759"/>
                  </a:lnTo>
                  <a:lnTo>
                    <a:pt x="253" y="548"/>
                  </a:lnTo>
                  <a:lnTo>
                    <a:pt x="253" y="548"/>
                  </a:lnTo>
                  <a:lnTo>
                    <a:pt x="253" y="84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1885700" y="4059175"/>
              <a:ext cx="6350" cy="25325"/>
            </a:xfrm>
            <a:custGeom>
              <a:avLst/>
              <a:gdLst/>
              <a:ahLst/>
              <a:cxnLst/>
              <a:rect l="l" t="t" r="r" b="b"/>
              <a:pathLst>
                <a:path w="254" h="1013" extrusionOk="0">
                  <a:moveTo>
                    <a:pt x="169" y="0"/>
                  </a:moveTo>
                  <a:lnTo>
                    <a:pt x="127" y="43"/>
                  </a:lnTo>
                  <a:lnTo>
                    <a:pt x="85" y="85"/>
                  </a:lnTo>
                  <a:lnTo>
                    <a:pt x="0" y="928"/>
                  </a:lnTo>
                  <a:lnTo>
                    <a:pt x="169" y="1012"/>
                  </a:lnTo>
                  <a:lnTo>
                    <a:pt x="253" y="8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1885700" y="4059175"/>
              <a:ext cx="6350" cy="25325"/>
            </a:xfrm>
            <a:custGeom>
              <a:avLst/>
              <a:gdLst/>
              <a:ahLst/>
              <a:cxnLst/>
              <a:rect l="l" t="t" r="r" b="b"/>
              <a:pathLst>
                <a:path w="254" h="1013" fill="none" extrusionOk="0">
                  <a:moveTo>
                    <a:pt x="169" y="0"/>
                  </a:moveTo>
                  <a:lnTo>
                    <a:pt x="169" y="0"/>
                  </a:lnTo>
                  <a:lnTo>
                    <a:pt x="127" y="43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0" y="928"/>
                  </a:lnTo>
                  <a:lnTo>
                    <a:pt x="169" y="1012"/>
                  </a:lnTo>
                  <a:lnTo>
                    <a:pt x="169" y="1012"/>
                  </a:lnTo>
                  <a:lnTo>
                    <a:pt x="169" y="1012"/>
                  </a:lnTo>
                  <a:lnTo>
                    <a:pt x="169" y="1012"/>
                  </a:lnTo>
                  <a:lnTo>
                    <a:pt x="253" y="85"/>
                  </a:lnTo>
                  <a:lnTo>
                    <a:pt x="253" y="85"/>
                  </a:lnTo>
                  <a:lnTo>
                    <a:pt x="253" y="0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1872000" y="4151925"/>
              <a:ext cx="5300" cy="22175"/>
            </a:xfrm>
            <a:custGeom>
              <a:avLst/>
              <a:gdLst/>
              <a:ahLst/>
              <a:cxnLst/>
              <a:rect l="l" t="t" r="r" b="b"/>
              <a:pathLst>
                <a:path w="212" h="887" extrusionOk="0">
                  <a:moveTo>
                    <a:pt x="42" y="1"/>
                  </a:moveTo>
                  <a:lnTo>
                    <a:pt x="42" y="43"/>
                  </a:lnTo>
                  <a:lnTo>
                    <a:pt x="42" y="423"/>
                  </a:lnTo>
                  <a:lnTo>
                    <a:pt x="0" y="591"/>
                  </a:lnTo>
                  <a:lnTo>
                    <a:pt x="0" y="718"/>
                  </a:lnTo>
                  <a:lnTo>
                    <a:pt x="42" y="802"/>
                  </a:lnTo>
                  <a:lnTo>
                    <a:pt x="42" y="844"/>
                  </a:lnTo>
                  <a:lnTo>
                    <a:pt x="127" y="886"/>
                  </a:lnTo>
                  <a:lnTo>
                    <a:pt x="169" y="844"/>
                  </a:lnTo>
                  <a:lnTo>
                    <a:pt x="211" y="802"/>
                  </a:lnTo>
                  <a:lnTo>
                    <a:pt x="211" y="718"/>
                  </a:lnTo>
                  <a:lnTo>
                    <a:pt x="211" y="591"/>
                  </a:lnTo>
                  <a:lnTo>
                    <a:pt x="211" y="423"/>
                  </a:lnTo>
                  <a:lnTo>
                    <a:pt x="169" y="43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1872000" y="4151925"/>
              <a:ext cx="5300" cy="22175"/>
            </a:xfrm>
            <a:custGeom>
              <a:avLst/>
              <a:gdLst/>
              <a:ahLst/>
              <a:cxnLst/>
              <a:rect l="l" t="t" r="r" b="b"/>
              <a:pathLst>
                <a:path w="212" h="887" fill="none" extrusionOk="0">
                  <a:moveTo>
                    <a:pt x="127" y="1"/>
                  </a:moveTo>
                  <a:lnTo>
                    <a:pt x="127" y="1"/>
                  </a:lnTo>
                  <a:lnTo>
                    <a:pt x="42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23"/>
                  </a:lnTo>
                  <a:lnTo>
                    <a:pt x="42" y="423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0" y="718"/>
                  </a:lnTo>
                  <a:lnTo>
                    <a:pt x="42" y="802"/>
                  </a:lnTo>
                  <a:lnTo>
                    <a:pt x="42" y="802"/>
                  </a:lnTo>
                  <a:lnTo>
                    <a:pt x="42" y="844"/>
                  </a:lnTo>
                  <a:lnTo>
                    <a:pt x="127" y="886"/>
                  </a:lnTo>
                  <a:lnTo>
                    <a:pt x="127" y="886"/>
                  </a:lnTo>
                  <a:lnTo>
                    <a:pt x="169" y="844"/>
                  </a:lnTo>
                  <a:lnTo>
                    <a:pt x="211" y="802"/>
                  </a:lnTo>
                  <a:lnTo>
                    <a:pt x="211" y="802"/>
                  </a:lnTo>
                  <a:lnTo>
                    <a:pt x="211" y="718"/>
                  </a:lnTo>
                  <a:lnTo>
                    <a:pt x="211" y="591"/>
                  </a:lnTo>
                  <a:lnTo>
                    <a:pt x="211" y="591"/>
                  </a:lnTo>
                  <a:lnTo>
                    <a:pt x="211" y="423"/>
                  </a:lnTo>
                  <a:lnTo>
                    <a:pt x="211" y="42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69" y="1"/>
                  </a:lnTo>
                  <a:lnTo>
                    <a:pt x="1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1905725" y="4144550"/>
              <a:ext cx="4250" cy="25325"/>
            </a:xfrm>
            <a:custGeom>
              <a:avLst/>
              <a:gdLst/>
              <a:ahLst/>
              <a:cxnLst/>
              <a:rect l="l" t="t" r="r" b="b"/>
              <a:pathLst>
                <a:path w="170" h="1013" extrusionOk="0">
                  <a:moveTo>
                    <a:pt x="43" y="1"/>
                  </a:moveTo>
                  <a:lnTo>
                    <a:pt x="1" y="43"/>
                  </a:lnTo>
                  <a:lnTo>
                    <a:pt x="1" y="507"/>
                  </a:lnTo>
                  <a:lnTo>
                    <a:pt x="1" y="760"/>
                  </a:lnTo>
                  <a:lnTo>
                    <a:pt x="1" y="886"/>
                  </a:lnTo>
                  <a:lnTo>
                    <a:pt x="43" y="971"/>
                  </a:lnTo>
                  <a:lnTo>
                    <a:pt x="85" y="1013"/>
                  </a:lnTo>
                  <a:lnTo>
                    <a:pt x="127" y="971"/>
                  </a:lnTo>
                  <a:lnTo>
                    <a:pt x="169" y="886"/>
                  </a:lnTo>
                  <a:lnTo>
                    <a:pt x="169" y="760"/>
                  </a:lnTo>
                  <a:lnTo>
                    <a:pt x="169" y="507"/>
                  </a:lnTo>
                  <a:lnTo>
                    <a:pt x="169" y="4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1905725" y="4144550"/>
              <a:ext cx="4250" cy="25325"/>
            </a:xfrm>
            <a:custGeom>
              <a:avLst/>
              <a:gdLst/>
              <a:ahLst/>
              <a:cxnLst/>
              <a:rect l="l" t="t" r="r" b="b"/>
              <a:pathLst>
                <a:path w="170" h="1013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1" y="760"/>
                  </a:lnTo>
                  <a:lnTo>
                    <a:pt x="1" y="760"/>
                  </a:lnTo>
                  <a:lnTo>
                    <a:pt x="1" y="886"/>
                  </a:lnTo>
                  <a:lnTo>
                    <a:pt x="43" y="971"/>
                  </a:lnTo>
                  <a:lnTo>
                    <a:pt x="43" y="971"/>
                  </a:lnTo>
                  <a:lnTo>
                    <a:pt x="85" y="1013"/>
                  </a:lnTo>
                  <a:lnTo>
                    <a:pt x="85" y="1013"/>
                  </a:lnTo>
                  <a:lnTo>
                    <a:pt x="127" y="971"/>
                  </a:lnTo>
                  <a:lnTo>
                    <a:pt x="127" y="971"/>
                  </a:lnTo>
                  <a:lnTo>
                    <a:pt x="169" y="886"/>
                  </a:lnTo>
                  <a:lnTo>
                    <a:pt x="169" y="760"/>
                  </a:lnTo>
                  <a:lnTo>
                    <a:pt x="169" y="760"/>
                  </a:lnTo>
                  <a:lnTo>
                    <a:pt x="169" y="507"/>
                  </a:lnTo>
                  <a:lnTo>
                    <a:pt x="169" y="507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27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2001650" y="4277375"/>
              <a:ext cx="11625" cy="39025"/>
            </a:xfrm>
            <a:custGeom>
              <a:avLst/>
              <a:gdLst/>
              <a:ahLst/>
              <a:cxnLst/>
              <a:rect l="l" t="t" r="r" b="b"/>
              <a:pathLst>
                <a:path w="465" h="1561" extrusionOk="0">
                  <a:moveTo>
                    <a:pt x="1" y="0"/>
                  </a:moveTo>
                  <a:lnTo>
                    <a:pt x="1" y="85"/>
                  </a:lnTo>
                  <a:lnTo>
                    <a:pt x="127" y="844"/>
                  </a:lnTo>
                  <a:lnTo>
                    <a:pt x="211" y="1181"/>
                  </a:lnTo>
                  <a:lnTo>
                    <a:pt x="296" y="1350"/>
                  </a:lnTo>
                  <a:lnTo>
                    <a:pt x="338" y="1518"/>
                  </a:lnTo>
                  <a:lnTo>
                    <a:pt x="422" y="1561"/>
                  </a:lnTo>
                  <a:lnTo>
                    <a:pt x="464" y="1518"/>
                  </a:lnTo>
                  <a:lnTo>
                    <a:pt x="422" y="1308"/>
                  </a:lnTo>
                  <a:lnTo>
                    <a:pt x="422" y="1139"/>
                  </a:lnTo>
                  <a:lnTo>
                    <a:pt x="338" y="759"/>
                  </a:lnTo>
                  <a:lnTo>
                    <a:pt x="127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2001650" y="4277375"/>
              <a:ext cx="11625" cy="39025"/>
            </a:xfrm>
            <a:custGeom>
              <a:avLst/>
              <a:gdLst/>
              <a:ahLst/>
              <a:cxnLst/>
              <a:rect l="l" t="t" r="r" b="b"/>
              <a:pathLst>
                <a:path w="465" h="1561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0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211" y="1181"/>
                  </a:lnTo>
                  <a:lnTo>
                    <a:pt x="211" y="1181"/>
                  </a:lnTo>
                  <a:lnTo>
                    <a:pt x="296" y="1350"/>
                  </a:lnTo>
                  <a:lnTo>
                    <a:pt x="296" y="1350"/>
                  </a:lnTo>
                  <a:lnTo>
                    <a:pt x="338" y="1518"/>
                  </a:lnTo>
                  <a:lnTo>
                    <a:pt x="338" y="1518"/>
                  </a:lnTo>
                  <a:lnTo>
                    <a:pt x="422" y="1561"/>
                  </a:lnTo>
                  <a:lnTo>
                    <a:pt x="422" y="1561"/>
                  </a:lnTo>
                  <a:lnTo>
                    <a:pt x="422" y="1561"/>
                  </a:lnTo>
                  <a:lnTo>
                    <a:pt x="464" y="1518"/>
                  </a:lnTo>
                  <a:lnTo>
                    <a:pt x="464" y="1518"/>
                  </a:lnTo>
                  <a:lnTo>
                    <a:pt x="422" y="1308"/>
                  </a:lnTo>
                  <a:lnTo>
                    <a:pt x="422" y="1308"/>
                  </a:lnTo>
                  <a:lnTo>
                    <a:pt x="422" y="1139"/>
                  </a:lnTo>
                  <a:lnTo>
                    <a:pt x="422" y="1139"/>
                  </a:lnTo>
                  <a:lnTo>
                    <a:pt x="338" y="759"/>
                  </a:lnTo>
                  <a:lnTo>
                    <a:pt x="338" y="759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2023775" y="4340625"/>
              <a:ext cx="12675" cy="35850"/>
            </a:xfrm>
            <a:custGeom>
              <a:avLst/>
              <a:gdLst/>
              <a:ahLst/>
              <a:cxnLst/>
              <a:rect l="l" t="t" r="r" b="b"/>
              <a:pathLst>
                <a:path w="507" h="1434" extrusionOk="0">
                  <a:moveTo>
                    <a:pt x="1" y="0"/>
                  </a:moveTo>
                  <a:lnTo>
                    <a:pt x="1" y="43"/>
                  </a:lnTo>
                  <a:lnTo>
                    <a:pt x="170" y="717"/>
                  </a:lnTo>
                  <a:lnTo>
                    <a:pt x="212" y="1012"/>
                  </a:lnTo>
                  <a:lnTo>
                    <a:pt x="296" y="1350"/>
                  </a:lnTo>
                  <a:lnTo>
                    <a:pt x="338" y="1392"/>
                  </a:lnTo>
                  <a:lnTo>
                    <a:pt x="423" y="1434"/>
                  </a:lnTo>
                  <a:lnTo>
                    <a:pt x="465" y="1392"/>
                  </a:lnTo>
                  <a:lnTo>
                    <a:pt x="507" y="1307"/>
                  </a:lnTo>
                  <a:lnTo>
                    <a:pt x="423" y="970"/>
                  </a:lnTo>
                  <a:lnTo>
                    <a:pt x="296" y="67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2023775" y="4340625"/>
              <a:ext cx="12675" cy="35850"/>
            </a:xfrm>
            <a:custGeom>
              <a:avLst/>
              <a:gdLst/>
              <a:ahLst/>
              <a:cxnLst/>
              <a:rect l="l" t="t" r="r" b="b"/>
              <a:pathLst>
                <a:path w="507" h="1434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70" y="717"/>
                  </a:lnTo>
                  <a:lnTo>
                    <a:pt x="170" y="717"/>
                  </a:lnTo>
                  <a:lnTo>
                    <a:pt x="212" y="1012"/>
                  </a:lnTo>
                  <a:lnTo>
                    <a:pt x="212" y="1012"/>
                  </a:lnTo>
                  <a:lnTo>
                    <a:pt x="296" y="1350"/>
                  </a:lnTo>
                  <a:lnTo>
                    <a:pt x="296" y="1350"/>
                  </a:lnTo>
                  <a:lnTo>
                    <a:pt x="338" y="1392"/>
                  </a:lnTo>
                  <a:lnTo>
                    <a:pt x="423" y="1434"/>
                  </a:lnTo>
                  <a:lnTo>
                    <a:pt x="423" y="1434"/>
                  </a:lnTo>
                  <a:lnTo>
                    <a:pt x="465" y="1392"/>
                  </a:lnTo>
                  <a:lnTo>
                    <a:pt x="507" y="1307"/>
                  </a:lnTo>
                  <a:lnTo>
                    <a:pt x="507" y="1307"/>
                  </a:lnTo>
                  <a:lnTo>
                    <a:pt x="423" y="970"/>
                  </a:lnTo>
                  <a:lnTo>
                    <a:pt x="423" y="970"/>
                  </a:lnTo>
                  <a:lnTo>
                    <a:pt x="296" y="675"/>
                  </a:lnTo>
                  <a:lnTo>
                    <a:pt x="296" y="675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2036425" y="4305825"/>
              <a:ext cx="7425" cy="14800"/>
            </a:xfrm>
            <a:custGeom>
              <a:avLst/>
              <a:gdLst/>
              <a:ahLst/>
              <a:cxnLst/>
              <a:rect l="l" t="t" r="r" b="b"/>
              <a:pathLst>
                <a:path w="297" h="592" extrusionOk="0">
                  <a:moveTo>
                    <a:pt x="43" y="1"/>
                  </a:moveTo>
                  <a:lnTo>
                    <a:pt x="1" y="43"/>
                  </a:lnTo>
                  <a:lnTo>
                    <a:pt x="1" y="85"/>
                  </a:lnTo>
                  <a:lnTo>
                    <a:pt x="43" y="338"/>
                  </a:lnTo>
                  <a:lnTo>
                    <a:pt x="85" y="423"/>
                  </a:lnTo>
                  <a:lnTo>
                    <a:pt x="127" y="549"/>
                  </a:lnTo>
                  <a:lnTo>
                    <a:pt x="212" y="591"/>
                  </a:lnTo>
                  <a:lnTo>
                    <a:pt x="254" y="549"/>
                  </a:lnTo>
                  <a:lnTo>
                    <a:pt x="296" y="507"/>
                  </a:lnTo>
                  <a:lnTo>
                    <a:pt x="254" y="423"/>
                  </a:lnTo>
                  <a:lnTo>
                    <a:pt x="254" y="380"/>
                  </a:lnTo>
                  <a:lnTo>
                    <a:pt x="212" y="254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2036425" y="4305825"/>
              <a:ext cx="7425" cy="14800"/>
            </a:xfrm>
            <a:custGeom>
              <a:avLst/>
              <a:gdLst/>
              <a:ahLst/>
              <a:cxnLst/>
              <a:rect l="l" t="t" r="r" b="b"/>
              <a:pathLst>
                <a:path w="297" h="592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43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85" y="423"/>
                  </a:lnTo>
                  <a:lnTo>
                    <a:pt x="85" y="423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212" y="591"/>
                  </a:lnTo>
                  <a:lnTo>
                    <a:pt x="212" y="591"/>
                  </a:lnTo>
                  <a:lnTo>
                    <a:pt x="212" y="591"/>
                  </a:lnTo>
                  <a:lnTo>
                    <a:pt x="212" y="591"/>
                  </a:lnTo>
                  <a:lnTo>
                    <a:pt x="254" y="549"/>
                  </a:lnTo>
                  <a:lnTo>
                    <a:pt x="296" y="507"/>
                  </a:lnTo>
                  <a:lnTo>
                    <a:pt x="296" y="507"/>
                  </a:lnTo>
                  <a:lnTo>
                    <a:pt x="254" y="423"/>
                  </a:lnTo>
                  <a:lnTo>
                    <a:pt x="254" y="423"/>
                  </a:lnTo>
                  <a:lnTo>
                    <a:pt x="254" y="380"/>
                  </a:lnTo>
                  <a:lnTo>
                    <a:pt x="254" y="380"/>
                  </a:lnTo>
                  <a:lnTo>
                    <a:pt x="212" y="254"/>
                  </a:lnTo>
                  <a:lnTo>
                    <a:pt x="212" y="254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2204050" y="4099225"/>
              <a:ext cx="8450" cy="26375"/>
            </a:xfrm>
            <a:custGeom>
              <a:avLst/>
              <a:gdLst/>
              <a:ahLst/>
              <a:cxnLst/>
              <a:rect l="l" t="t" r="r" b="b"/>
              <a:pathLst>
                <a:path w="338" h="1055" extrusionOk="0">
                  <a:moveTo>
                    <a:pt x="337" y="1"/>
                  </a:moveTo>
                  <a:lnTo>
                    <a:pt x="127" y="43"/>
                  </a:lnTo>
                  <a:lnTo>
                    <a:pt x="42" y="464"/>
                  </a:lnTo>
                  <a:lnTo>
                    <a:pt x="0" y="717"/>
                  </a:lnTo>
                  <a:lnTo>
                    <a:pt x="0" y="1013"/>
                  </a:lnTo>
                  <a:lnTo>
                    <a:pt x="42" y="1055"/>
                  </a:lnTo>
                  <a:lnTo>
                    <a:pt x="84" y="1055"/>
                  </a:lnTo>
                  <a:lnTo>
                    <a:pt x="127" y="1013"/>
                  </a:lnTo>
                  <a:lnTo>
                    <a:pt x="211" y="760"/>
                  </a:lnTo>
                  <a:lnTo>
                    <a:pt x="253" y="507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2204050" y="4099225"/>
              <a:ext cx="8450" cy="26375"/>
            </a:xfrm>
            <a:custGeom>
              <a:avLst/>
              <a:gdLst/>
              <a:ahLst/>
              <a:cxnLst/>
              <a:rect l="l" t="t" r="r" b="b"/>
              <a:pathLst>
                <a:path w="338" h="1055" fill="none" extrusionOk="0">
                  <a:moveTo>
                    <a:pt x="337" y="1"/>
                  </a:moveTo>
                  <a:lnTo>
                    <a:pt x="127" y="43"/>
                  </a:lnTo>
                  <a:lnTo>
                    <a:pt x="127" y="43"/>
                  </a:lnTo>
                  <a:lnTo>
                    <a:pt x="42" y="464"/>
                  </a:lnTo>
                  <a:lnTo>
                    <a:pt x="42" y="464"/>
                  </a:lnTo>
                  <a:lnTo>
                    <a:pt x="0" y="717"/>
                  </a:lnTo>
                  <a:lnTo>
                    <a:pt x="0" y="1013"/>
                  </a:lnTo>
                  <a:lnTo>
                    <a:pt x="0" y="1013"/>
                  </a:lnTo>
                  <a:lnTo>
                    <a:pt x="42" y="1055"/>
                  </a:lnTo>
                  <a:lnTo>
                    <a:pt x="84" y="1055"/>
                  </a:lnTo>
                  <a:lnTo>
                    <a:pt x="84" y="1055"/>
                  </a:lnTo>
                  <a:lnTo>
                    <a:pt x="127" y="1013"/>
                  </a:lnTo>
                  <a:lnTo>
                    <a:pt x="127" y="1013"/>
                  </a:lnTo>
                  <a:lnTo>
                    <a:pt x="211" y="760"/>
                  </a:lnTo>
                  <a:lnTo>
                    <a:pt x="253" y="507"/>
                  </a:lnTo>
                  <a:lnTo>
                    <a:pt x="253" y="507"/>
                  </a:lnTo>
                  <a:lnTo>
                    <a:pt x="3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2207200" y="4070775"/>
              <a:ext cx="9525" cy="29525"/>
            </a:xfrm>
            <a:custGeom>
              <a:avLst/>
              <a:gdLst/>
              <a:ahLst/>
              <a:cxnLst/>
              <a:rect l="l" t="t" r="r" b="b"/>
              <a:pathLst>
                <a:path w="381" h="1181" extrusionOk="0">
                  <a:moveTo>
                    <a:pt x="254" y="0"/>
                  </a:moveTo>
                  <a:lnTo>
                    <a:pt x="254" y="42"/>
                  </a:lnTo>
                  <a:lnTo>
                    <a:pt x="43" y="1097"/>
                  </a:lnTo>
                  <a:lnTo>
                    <a:pt x="1" y="1181"/>
                  </a:lnTo>
                  <a:lnTo>
                    <a:pt x="211" y="1139"/>
                  </a:lnTo>
                  <a:lnTo>
                    <a:pt x="211" y="1097"/>
                  </a:lnTo>
                  <a:lnTo>
                    <a:pt x="380" y="4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2207200" y="4070775"/>
              <a:ext cx="9525" cy="29525"/>
            </a:xfrm>
            <a:custGeom>
              <a:avLst/>
              <a:gdLst/>
              <a:ahLst/>
              <a:cxnLst/>
              <a:rect l="l" t="t" r="r" b="b"/>
              <a:pathLst>
                <a:path w="381" h="1181" fill="none" extrusionOk="0">
                  <a:moveTo>
                    <a:pt x="296" y="0"/>
                  </a:moveTo>
                  <a:lnTo>
                    <a:pt x="296" y="0"/>
                  </a:lnTo>
                  <a:lnTo>
                    <a:pt x="254" y="0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43" y="1097"/>
                  </a:lnTo>
                  <a:lnTo>
                    <a:pt x="43" y="1097"/>
                  </a:lnTo>
                  <a:lnTo>
                    <a:pt x="1" y="1181"/>
                  </a:lnTo>
                  <a:lnTo>
                    <a:pt x="211" y="1139"/>
                  </a:lnTo>
                  <a:lnTo>
                    <a:pt x="211" y="1139"/>
                  </a:lnTo>
                  <a:lnTo>
                    <a:pt x="211" y="1097"/>
                  </a:lnTo>
                  <a:lnTo>
                    <a:pt x="211" y="1097"/>
                  </a:lnTo>
                  <a:lnTo>
                    <a:pt x="380" y="42"/>
                  </a:lnTo>
                  <a:lnTo>
                    <a:pt x="380" y="42"/>
                  </a:lnTo>
                  <a:lnTo>
                    <a:pt x="338" y="0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2193500" y="4155100"/>
              <a:ext cx="4250" cy="28475"/>
            </a:xfrm>
            <a:custGeom>
              <a:avLst/>
              <a:gdLst/>
              <a:ahLst/>
              <a:cxnLst/>
              <a:rect l="l" t="t" r="r" b="b"/>
              <a:pathLst>
                <a:path w="170" h="1139" extrusionOk="0">
                  <a:moveTo>
                    <a:pt x="85" y="0"/>
                  </a:moveTo>
                  <a:lnTo>
                    <a:pt x="43" y="43"/>
                  </a:lnTo>
                  <a:lnTo>
                    <a:pt x="0" y="85"/>
                  </a:lnTo>
                  <a:lnTo>
                    <a:pt x="0" y="591"/>
                  </a:lnTo>
                  <a:lnTo>
                    <a:pt x="0" y="886"/>
                  </a:lnTo>
                  <a:lnTo>
                    <a:pt x="0" y="1012"/>
                  </a:lnTo>
                  <a:lnTo>
                    <a:pt x="43" y="1139"/>
                  </a:lnTo>
                  <a:lnTo>
                    <a:pt x="127" y="1139"/>
                  </a:lnTo>
                  <a:lnTo>
                    <a:pt x="127" y="1012"/>
                  </a:lnTo>
                  <a:lnTo>
                    <a:pt x="169" y="886"/>
                  </a:lnTo>
                  <a:lnTo>
                    <a:pt x="169" y="591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2193500" y="4155100"/>
              <a:ext cx="4250" cy="28475"/>
            </a:xfrm>
            <a:custGeom>
              <a:avLst/>
              <a:gdLst/>
              <a:ahLst/>
              <a:cxnLst/>
              <a:rect l="l" t="t" r="r" b="b"/>
              <a:pathLst>
                <a:path w="170" h="1139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4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0" y="886"/>
                  </a:lnTo>
                  <a:lnTo>
                    <a:pt x="0" y="886"/>
                  </a:lnTo>
                  <a:lnTo>
                    <a:pt x="0" y="1012"/>
                  </a:lnTo>
                  <a:lnTo>
                    <a:pt x="0" y="1012"/>
                  </a:lnTo>
                  <a:lnTo>
                    <a:pt x="43" y="1139"/>
                  </a:lnTo>
                  <a:lnTo>
                    <a:pt x="43" y="1139"/>
                  </a:lnTo>
                  <a:lnTo>
                    <a:pt x="85" y="1139"/>
                  </a:lnTo>
                  <a:lnTo>
                    <a:pt x="85" y="1139"/>
                  </a:lnTo>
                  <a:lnTo>
                    <a:pt x="127" y="1139"/>
                  </a:lnTo>
                  <a:lnTo>
                    <a:pt x="127" y="1139"/>
                  </a:lnTo>
                  <a:lnTo>
                    <a:pt x="127" y="1012"/>
                  </a:lnTo>
                  <a:lnTo>
                    <a:pt x="127" y="1012"/>
                  </a:lnTo>
                  <a:lnTo>
                    <a:pt x="169" y="886"/>
                  </a:lnTo>
                  <a:lnTo>
                    <a:pt x="169" y="886"/>
                  </a:lnTo>
                  <a:lnTo>
                    <a:pt x="169" y="591"/>
                  </a:lnTo>
                  <a:lnTo>
                    <a:pt x="169" y="591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2224075" y="4140350"/>
              <a:ext cx="7400" cy="17925"/>
            </a:xfrm>
            <a:custGeom>
              <a:avLst/>
              <a:gdLst/>
              <a:ahLst/>
              <a:cxnLst/>
              <a:rect l="l" t="t" r="r" b="b"/>
              <a:pathLst>
                <a:path w="296" h="717" extrusionOk="0">
                  <a:moveTo>
                    <a:pt x="211" y="0"/>
                  </a:moveTo>
                  <a:lnTo>
                    <a:pt x="169" y="42"/>
                  </a:lnTo>
                  <a:lnTo>
                    <a:pt x="127" y="42"/>
                  </a:lnTo>
                  <a:lnTo>
                    <a:pt x="42" y="380"/>
                  </a:lnTo>
                  <a:lnTo>
                    <a:pt x="0" y="506"/>
                  </a:lnTo>
                  <a:lnTo>
                    <a:pt x="0" y="590"/>
                  </a:lnTo>
                  <a:lnTo>
                    <a:pt x="0" y="675"/>
                  </a:lnTo>
                  <a:lnTo>
                    <a:pt x="42" y="717"/>
                  </a:lnTo>
                  <a:lnTo>
                    <a:pt x="85" y="717"/>
                  </a:lnTo>
                  <a:lnTo>
                    <a:pt x="127" y="633"/>
                  </a:lnTo>
                  <a:lnTo>
                    <a:pt x="169" y="548"/>
                  </a:lnTo>
                  <a:lnTo>
                    <a:pt x="211" y="422"/>
                  </a:lnTo>
                  <a:lnTo>
                    <a:pt x="295" y="84"/>
                  </a:lnTo>
                  <a:lnTo>
                    <a:pt x="253" y="4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2224075" y="4140350"/>
              <a:ext cx="7400" cy="17925"/>
            </a:xfrm>
            <a:custGeom>
              <a:avLst/>
              <a:gdLst/>
              <a:ahLst/>
              <a:cxnLst/>
              <a:rect l="l" t="t" r="r" b="b"/>
              <a:pathLst>
                <a:path w="296" h="717" fill="none" extrusionOk="0">
                  <a:moveTo>
                    <a:pt x="211" y="0"/>
                  </a:moveTo>
                  <a:lnTo>
                    <a:pt x="211" y="0"/>
                  </a:lnTo>
                  <a:lnTo>
                    <a:pt x="169" y="42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42" y="380"/>
                  </a:lnTo>
                  <a:lnTo>
                    <a:pt x="42" y="380"/>
                  </a:lnTo>
                  <a:lnTo>
                    <a:pt x="0" y="506"/>
                  </a:lnTo>
                  <a:lnTo>
                    <a:pt x="0" y="506"/>
                  </a:lnTo>
                  <a:lnTo>
                    <a:pt x="0" y="590"/>
                  </a:lnTo>
                  <a:lnTo>
                    <a:pt x="0" y="675"/>
                  </a:lnTo>
                  <a:lnTo>
                    <a:pt x="0" y="675"/>
                  </a:lnTo>
                  <a:lnTo>
                    <a:pt x="42" y="717"/>
                  </a:lnTo>
                  <a:lnTo>
                    <a:pt x="42" y="717"/>
                  </a:lnTo>
                  <a:lnTo>
                    <a:pt x="42" y="717"/>
                  </a:lnTo>
                  <a:lnTo>
                    <a:pt x="85" y="717"/>
                  </a:lnTo>
                  <a:lnTo>
                    <a:pt x="85" y="717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69" y="548"/>
                  </a:lnTo>
                  <a:lnTo>
                    <a:pt x="169" y="548"/>
                  </a:lnTo>
                  <a:lnTo>
                    <a:pt x="211" y="422"/>
                  </a:lnTo>
                  <a:lnTo>
                    <a:pt x="211" y="422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53" y="42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2205100" y="4338525"/>
              <a:ext cx="9500" cy="29525"/>
            </a:xfrm>
            <a:custGeom>
              <a:avLst/>
              <a:gdLst/>
              <a:ahLst/>
              <a:cxnLst/>
              <a:rect l="l" t="t" r="r" b="b"/>
              <a:pathLst>
                <a:path w="380" h="1181" extrusionOk="0">
                  <a:moveTo>
                    <a:pt x="295" y="0"/>
                  </a:moveTo>
                  <a:lnTo>
                    <a:pt x="295" y="42"/>
                  </a:lnTo>
                  <a:lnTo>
                    <a:pt x="211" y="84"/>
                  </a:lnTo>
                  <a:lnTo>
                    <a:pt x="211" y="169"/>
                  </a:lnTo>
                  <a:lnTo>
                    <a:pt x="169" y="295"/>
                  </a:lnTo>
                  <a:lnTo>
                    <a:pt x="85" y="548"/>
                  </a:lnTo>
                  <a:lnTo>
                    <a:pt x="42" y="843"/>
                  </a:lnTo>
                  <a:lnTo>
                    <a:pt x="0" y="1138"/>
                  </a:lnTo>
                  <a:lnTo>
                    <a:pt x="0" y="1181"/>
                  </a:lnTo>
                  <a:lnTo>
                    <a:pt x="85" y="1181"/>
                  </a:lnTo>
                  <a:lnTo>
                    <a:pt x="85" y="1138"/>
                  </a:lnTo>
                  <a:lnTo>
                    <a:pt x="127" y="843"/>
                  </a:lnTo>
                  <a:lnTo>
                    <a:pt x="169" y="590"/>
                  </a:lnTo>
                  <a:lnTo>
                    <a:pt x="253" y="337"/>
                  </a:lnTo>
                  <a:lnTo>
                    <a:pt x="338" y="211"/>
                  </a:lnTo>
                  <a:lnTo>
                    <a:pt x="380" y="169"/>
                  </a:lnTo>
                  <a:lnTo>
                    <a:pt x="380" y="84"/>
                  </a:lnTo>
                  <a:lnTo>
                    <a:pt x="338" y="42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2205100" y="4338525"/>
              <a:ext cx="9500" cy="29525"/>
            </a:xfrm>
            <a:custGeom>
              <a:avLst/>
              <a:gdLst/>
              <a:ahLst/>
              <a:cxnLst/>
              <a:rect l="l" t="t" r="r" b="b"/>
              <a:pathLst>
                <a:path w="380" h="1181" fill="none" extrusionOk="0">
                  <a:moveTo>
                    <a:pt x="295" y="0"/>
                  </a:moveTo>
                  <a:lnTo>
                    <a:pt x="295" y="0"/>
                  </a:lnTo>
                  <a:lnTo>
                    <a:pt x="295" y="42"/>
                  </a:lnTo>
                  <a:lnTo>
                    <a:pt x="295" y="42"/>
                  </a:lnTo>
                  <a:lnTo>
                    <a:pt x="211" y="84"/>
                  </a:lnTo>
                  <a:lnTo>
                    <a:pt x="211" y="169"/>
                  </a:lnTo>
                  <a:lnTo>
                    <a:pt x="211" y="169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85" y="548"/>
                  </a:lnTo>
                  <a:lnTo>
                    <a:pt x="85" y="548"/>
                  </a:lnTo>
                  <a:lnTo>
                    <a:pt x="42" y="843"/>
                  </a:lnTo>
                  <a:lnTo>
                    <a:pt x="0" y="1138"/>
                  </a:lnTo>
                  <a:lnTo>
                    <a:pt x="0" y="1138"/>
                  </a:lnTo>
                  <a:lnTo>
                    <a:pt x="0" y="1181"/>
                  </a:lnTo>
                  <a:lnTo>
                    <a:pt x="42" y="1181"/>
                  </a:lnTo>
                  <a:lnTo>
                    <a:pt x="42" y="1181"/>
                  </a:lnTo>
                  <a:lnTo>
                    <a:pt x="85" y="1181"/>
                  </a:lnTo>
                  <a:lnTo>
                    <a:pt x="85" y="1138"/>
                  </a:lnTo>
                  <a:lnTo>
                    <a:pt x="85" y="1138"/>
                  </a:lnTo>
                  <a:lnTo>
                    <a:pt x="127" y="843"/>
                  </a:lnTo>
                  <a:lnTo>
                    <a:pt x="169" y="590"/>
                  </a:lnTo>
                  <a:lnTo>
                    <a:pt x="169" y="590"/>
                  </a:lnTo>
                  <a:lnTo>
                    <a:pt x="253" y="337"/>
                  </a:lnTo>
                  <a:lnTo>
                    <a:pt x="253" y="337"/>
                  </a:lnTo>
                  <a:lnTo>
                    <a:pt x="338" y="211"/>
                  </a:lnTo>
                  <a:lnTo>
                    <a:pt x="338" y="211"/>
                  </a:lnTo>
                  <a:lnTo>
                    <a:pt x="380" y="169"/>
                  </a:lnTo>
                  <a:lnTo>
                    <a:pt x="380" y="84"/>
                  </a:lnTo>
                  <a:lnTo>
                    <a:pt x="380" y="84"/>
                  </a:lnTo>
                  <a:lnTo>
                    <a:pt x="338" y="42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2237775" y="4286850"/>
              <a:ext cx="15825" cy="33775"/>
            </a:xfrm>
            <a:custGeom>
              <a:avLst/>
              <a:gdLst/>
              <a:ahLst/>
              <a:cxnLst/>
              <a:rect l="l" t="t" r="r" b="b"/>
              <a:pathLst>
                <a:path w="633" h="1351" extrusionOk="0">
                  <a:moveTo>
                    <a:pt x="506" y="1"/>
                  </a:moveTo>
                  <a:lnTo>
                    <a:pt x="464" y="43"/>
                  </a:lnTo>
                  <a:lnTo>
                    <a:pt x="422" y="85"/>
                  </a:lnTo>
                  <a:lnTo>
                    <a:pt x="338" y="380"/>
                  </a:lnTo>
                  <a:lnTo>
                    <a:pt x="211" y="676"/>
                  </a:lnTo>
                  <a:lnTo>
                    <a:pt x="0" y="1266"/>
                  </a:lnTo>
                  <a:lnTo>
                    <a:pt x="43" y="1308"/>
                  </a:lnTo>
                  <a:lnTo>
                    <a:pt x="85" y="1350"/>
                  </a:lnTo>
                  <a:lnTo>
                    <a:pt x="127" y="1308"/>
                  </a:lnTo>
                  <a:lnTo>
                    <a:pt x="380" y="718"/>
                  </a:lnTo>
                  <a:lnTo>
                    <a:pt x="464" y="465"/>
                  </a:lnTo>
                  <a:lnTo>
                    <a:pt x="591" y="170"/>
                  </a:lnTo>
                  <a:lnTo>
                    <a:pt x="633" y="85"/>
                  </a:lnTo>
                  <a:lnTo>
                    <a:pt x="591" y="4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2237775" y="4286850"/>
              <a:ext cx="15825" cy="33775"/>
            </a:xfrm>
            <a:custGeom>
              <a:avLst/>
              <a:gdLst/>
              <a:ahLst/>
              <a:cxnLst/>
              <a:rect l="l" t="t" r="r" b="b"/>
              <a:pathLst>
                <a:path w="633" h="1351" fill="none" extrusionOk="0">
                  <a:moveTo>
                    <a:pt x="506" y="1"/>
                  </a:moveTo>
                  <a:lnTo>
                    <a:pt x="506" y="1"/>
                  </a:lnTo>
                  <a:lnTo>
                    <a:pt x="464" y="43"/>
                  </a:lnTo>
                  <a:lnTo>
                    <a:pt x="422" y="85"/>
                  </a:lnTo>
                  <a:lnTo>
                    <a:pt x="422" y="85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211" y="676"/>
                  </a:lnTo>
                  <a:lnTo>
                    <a:pt x="211" y="676"/>
                  </a:lnTo>
                  <a:lnTo>
                    <a:pt x="0" y="1266"/>
                  </a:lnTo>
                  <a:lnTo>
                    <a:pt x="0" y="1266"/>
                  </a:lnTo>
                  <a:lnTo>
                    <a:pt x="43" y="1308"/>
                  </a:lnTo>
                  <a:lnTo>
                    <a:pt x="85" y="1350"/>
                  </a:lnTo>
                  <a:lnTo>
                    <a:pt x="85" y="1350"/>
                  </a:lnTo>
                  <a:lnTo>
                    <a:pt x="127" y="1308"/>
                  </a:lnTo>
                  <a:lnTo>
                    <a:pt x="127" y="1308"/>
                  </a:lnTo>
                  <a:lnTo>
                    <a:pt x="380" y="718"/>
                  </a:lnTo>
                  <a:lnTo>
                    <a:pt x="380" y="718"/>
                  </a:lnTo>
                  <a:lnTo>
                    <a:pt x="464" y="465"/>
                  </a:lnTo>
                  <a:lnTo>
                    <a:pt x="464" y="465"/>
                  </a:lnTo>
                  <a:lnTo>
                    <a:pt x="591" y="170"/>
                  </a:lnTo>
                  <a:lnTo>
                    <a:pt x="591" y="170"/>
                  </a:lnTo>
                  <a:lnTo>
                    <a:pt x="633" y="85"/>
                  </a:lnTo>
                  <a:lnTo>
                    <a:pt x="591" y="43"/>
                  </a:lnTo>
                  <a:lnTo>
                    <a:pt x="5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2304175" y="4000150"/>
              <a:ext cx="7400" cy="14775"/>
            </a:xfrm>
            <a:custGeom>
              <a:avLst/>
              <a:gdLst/>
              <a:ahLst/>
              <a:cxnLst/>
              <a:rect l="l" t="t" r="r" b="b"/>
              <a:pathLst>
                <a:path w="296" h="591" extrusionOk="0">
                  <a:moveTo>
                    <a:pt x="254" y="0"/>
                  </a:moveTo>
                  <a:lnTo>
                    <a:pt x="212" y="42"/>
                  </a:lnTo>
                  <a:lnTo>
                    <a:pt x="169" y="85"/>
                  </a:lnTo>
                  <a:lnTo>
                    <a:pt x="85" y="295"/>
                  </a:lnTo>
                  <a:lnTo>
                    <a:pt x="43" y="380"/>
                  </a:lnTo>
                  <a:lnTo>
                    <a:pt x="43" y="422"/>
                  </a:lnTo>
                  <a:lnTo>
                    <a:pt x="1" y="506"/>
                  </a:lnTo>
                  <a:lnTo>
                    <a:pt x="1" y="548"/>
                  </a:lnTo>
                  <a:lnTo>
                    <a:pt x="43" y="591"/>
                  </a:lnTo>
                  <a:lnTo>
                    <a:pt x="85" y="591"/>
                  </a:lnTo>
                  <a:lnTo>
                    <a:pt x="169" y="548"/>
                  </a:lnTo>
                  <a:lnTo>
                    <a:pt x="212" y="422"/>
                  </a:lnTo>
                  <a:lnTo>
                    <a:pt x="254" y="338"/>
                  </a:lnTo>
                  <a:lnTo>
                    <a:pt x="296" y="85"/>
                  </a:lnTo>
                  <a:lnTo>
                    <a:pt x="296" y="4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2304175" y="4000150"/>
              <a:ext cx="7400" cy="14775"/>
            </a:xfrm>
            <a:custGeom>
              <a:avLst/>
              <a:gdLst/>
              <a:ahLst/>
              <a:cxnLst/>
              <a:rect l="l" t="t" r="r" b="b"/>
              <a:pathLst>
                <a:path w="296" h="591" fill="none" extrusionOk="0">
                  <a:moveTo>
                    <a:pt x="254" y="0"/>
                  </a:moveTo>
                  <a:lnTo>
                    <a:pt x="254" y="0"/>
                  </a:lnTo>
                  <a:lnTo>
                    <a:pt x="212" y="42"/>
                  </a:lnTo>
                  <a:lnTo>
                    <a:pt x="169" y="85"/>
                  </a:lnTo>
                  <a:lnTo>
                    <a:pt x="169" y="85"/>
                  </a:lnTo>
                  <a:lnTo>
                    <a:pt x="85" y="295"/>
                  </a:lnTo>
                  <a:lnTo>
                    <a:pt x="85" y="295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1" y="548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169" y="548"/>
                  </a:lnTo>
                  <a:lnTo>
                    <a:pt x="169" y="548"/>
                  </a:lnTo>
                  <a:lnTo>
                    <a:pt x="212" y="422"/>
                  </a:lnTo>
                  <a:lnTo>
                    <a:pt x="212" y="422"/>
                  </a:lnTo>
                  <a:lnTo>
                    <a:pt x="254" y="338"/>
                  </a:lnTo>
                  <a:lnTo>
                    <a:pt x="254" y="338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6" y="4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1996375" y="4033875"/>
              <a:ext cx="11625" cy="40075"/>
            </a:xfrm>
            <a:custGeom>
              <a:avLst/>
              <a:gdLst/>
              <a:ahLst/>
              <a:cxnLst/>
              <a:rect l="l" t="t" r="r" b="b"/>
              <a:pathLst>
                <a:path w="465" h="1603" extrusionOk="0">
                  <a:moveTo>
                    <a:pt x="43" y="0"/>
                  </a:moveTo>
                  <a:lnTo>
                    <a:pt x="1" y="43"/>
                  </a:lnTo>
                  <a:lnTo>
                    <a:pt x="43" y="464"/>
                  </a:lnTo>
                  <a:lnTo>
                    <a:pt x="127" y="844"/>
                  </a:lnTo>
                  <a:lnTo>
                    <a:pt x="212" y="1223"/>
                  </a:lnTo>
                  <a:lnTo>
                    <a:pt x="254" y="1434"/>
                  </a:lnTo>
                  <a:lnTo>
                    <a:pt x="296" y="1518"/>
                  </a:lnTo>
                  <a:lnTo>
                    <a:pt x="338" y="1603"/>
                  </a:lnTo>
                  <a:lnTo>
                    <a:pt x="464" y="1603"/>
                  </a:lnTo>
                  <a:lnTo>
                    <a:pt x="464" y="1561"/>
                  </a:lnTo>
                  <a:lnTo>
                    <a:pt x="464" y="1476"/>
                  </a:lnTo>
                  <a:lnTo>
                    <a:pt x="464" y="1350"/>
                  </a:lnTo>
                  <a:lnTo>
                    <a:pt x="422" y="1181"/>
                  </a:lnTo>
                  <a:lnTo>
                    <a:pt x="296" y="802"/>
                  </a:lnTo>
                  <a:lnTo>
                    <a:pt x="212" y="422"/>
                  </a:lnTo>
                  <a:lnTo>
                    <a:pt x="85" y="4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1996375" y="4033875"/>
              <a:ext cx="11625" cy="40075"/>
            </a:xfrm>
            <a:custGeom>
              <a:avLst/>
              <a:gdLst/>
              <a:ahLst/>
              <a:cxnLst/>
              <a:rect l="l" t="t" r="r" b="b"/>
              <a:pathLst>
                <a:path w="465" h="1603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464"/>
                  </a:lnTo>
                  <a:lnTo>
                    <a:pt x="43" y="464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212" y="1223"/>
                  </a:lnTo>
                  <a:lnTo>
                    <a:pt x="212" y="1223"/>
                  </a:lnTo>
                  <a:lnTo>
                    <a:pt x="254" y="1434"/>
                  </a:lnTo>
                  <a:lnTo>
                    <a:pt x="254" y="1434"/>
                  </a:lnTo>
                  <a:lnTo>
                    <a:pt x="296" y="1518"/>
                  </a:lnTo>
                  <a:lnTo>
                    <a:pt x="338" y="1603"/>
                  </a:lnTo>
                  <a:lnTo>
                    <a:pt x="338" y="1603"/>
                  </a:lnTo>
                  <a:lnTo>
                    <a:pt x="380" y="1603"/>
                  </a:lnTo>
                  <a:lnTo>
                    <a:pt x="380" y="1603"/>
                  </a:lnTo>
                  <a:lnTo>
                    <a:pt x="464" y="1603"/>
                  </a:lnTo>
                  <a:lnTo>
                    <a:pt x="464" y="1561"/>
                  </a:lnTo>
                  <a:lnTo>
                    <a:pt x="464" y="1561"/>
                  </a:lnTo>
                  <a:lnTo>
                    <a:pt x="464" y="1476"/>
                  </a:lnTo>
                  <a:lnTo>
                    <a:pt x="464" y="1350"/>
                  </a:lnTo>
                  <a:lnTo>
                    <a:pt x="464" y="1350"/>
                  </a:lnTo>
                  <a:lnTo>
                    <a:pt x="422" y="1181"/>
                  </a:lnTo>
                  <a:lnTo>
                    <a:pt x="422" y="1181"/>
                  </a:lnTo>
                  <a:lnTo>
                    <a:pt x="296" y="802"/>
                  </a:lnTo>
                  <a:lnTo>
                    <a:pt x="296" y="802"/>
                  </a:lnTo>
                  <a:lnTo>
                    <a:pt x="212" y="422"/>
                  </a:lnTo>
                  <a:lnTo>
                    <a:pt x="212" y="422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1927850" y="3952700"/>
              <a:ext cx="6350" cy="16900"/>
            </a:xfrm>
            <a:custGeom>
              <a:avLst/>
              <a:gdLst/>
              <a:ahLst/>
              <a:cxnLst/>
              <a:rect l="l" t="t" r="r" b="b"/>
              <a:pathLst>
                <a:path w="254" h="676" extrusionOk="0">
                  <a:moveTo>
                    <a:pt x="85" y="1"/>
                  </a:moveTo>
                  <a:lnTo>
                    <a:pt x="43" y="43"/>
                  </a:lnTo>
                  <a:lnTo>
                    <a:pt x="1" y="212"/>
                  </a:lnTo>
                  <a:lnTo>
                    <a:pt x="43" y="380"/>
                  </a:lnTo>
                  <a:lnTo>
                    <a:pt x="85" y="549"/>
                  </a:lnTo>
                  <a:lnTo>
                    <a:pt x="127" y="633"/>
                  </a:lnTo>
                  <a:lnTo>
                    <a:pt x="212" y="675"/>
                  </a:lnTo>
                  <a:lnTo>
                    <a:pt x="254" y="675"/>
                  </a:lnTo>
                  <a:lnTo>
                    <a:pt x="254" y="633"/>
                  </a:lnTo>
                  <a:lnTo>
                    <a:pt x="212" y="507"/>
                  </a:lnTo>
                  <a:lnTo>
                    <a:pt x="127" y="380"/>
                  </a:lnTo>
                  <a:lnTo>
                    <a:pt x="127" y="212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1927850" y="3952700"/>
              <a:ext cx="6350" cy="16900"/>
            </a:xfrm>
            <a:custGeom>
              <a:avLst/>
              <a:gdLst/>
              <a:ahLst/>
              <a:cxnLst/>
              <a:rect l="l" t="t" r="r" b="b"/>
              <a:pathLst>
                <a:path w="254" h="676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212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85" y="549"/>
                  </a:lnTo>
                  <a:lnTo>
                    <a:pt x="85" y="549"/>
                  </a:lnTo>
                  <a:lnTo>
                    <a:pt x="127" y="633"/>
                  </a:lnTo>
                  <a:lnTo>
                    <a:pt x="212" y="675"/>
                  </a:lnTo>
                  <a:lnTo>
                    <a:pt x="212" y="675"/>
                  </a:lnTo>
                  <a:lnTo>
                    <a:pt x="212" y="675"/>
                  </a:lnTo>
                  <a:lnTo>
                    <a:pt x="212" y="675"/>
                  </a:lnTo>
                  <a:lnTo>
                    <a:pt x="254" y="675"/>
                  </a:lnTo>
                  <a:lnTo>
                    <a:pt x="254" y="633"/>
                  </a:lnTo>
                  <a:lnTo>
                    <a:pt x="254" y="633"/>
                  </a:lnTo>
                  <a:lnTo>
                    <a:pt x="212" y="507"/>
                  </a:lnTo>
                  <a:lnTo>
                    <a:pt x="212" y="507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127" y="212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1728625" y="4350100"/>
              <a:ext cx="123375" cy="76975"/>
            </a:xfrm>
            <a:custGeom>
              <a:avLst/>
              <a:gdLst/>
              <a:ahLst/>
              <a:cxnLst/>
              <a:rect l="l" t="t" r="r" b="b"/>
              <a:pathLst>
                <a:path w="4935" h="3079" extrusionOk="0">
                  <a:moveTo>
                    <a:pt x="338" y="1"/>
                  </a:moveTo>
                  <a:lnTo>
                    <a:pt x="212" y="85"/>
                  </a:lnTo>
                  <a:lnTo>
                    <a:pt x="127" y="212"/>
                  </a:lnTo>
                  <a:lnTo>
                    <a:pt x="43" y="338"/>
                  </a:lnTo>
                  <a:lnTo>
                    <a:pt x="1" y="465"/>
                  </a:lnTo>
                  <a:lnTo>
                    <a:pt x="43" y="633"/>
                  </a:lnTo>
                  <a:lnTo>
                    <a:pt x="127" y="886"/>
                  </a:lnTo>
                  <a:lnTo>
                    <a:pt x="254" y="1181"/>
                  </a:lnTo>
                  <a:lnTo>
                    <a:pt x="423" y="1434"/>
                  </a:lnTo>
                  <a:lnTo>
                    <a:pt x="633" y="1687"/>
                  </a:lnTo>
                  <a:lnTo>
                    <a:pt x="844" y="1940"/>
                  </a:lnTo>
                  <a:lnTo>
                    <a:pt x="1097" y="2193"/>
                  </a:lnTo>
                  <a:lnTo>
                    <a:pt x="1392" y="2404"/>
                  </a:lnTo>
                  <a:lnTo>
                    <a:pt x="1687" y="2573"/>
                  </a:lnTo>
                  <a:lnTo>
                    <a:pt x="1983" y="2742"/>
                  </a:lnTo>
                  <a:lnTo>
                    <a:pt x="2320" y="2868"/>
                  </a:lnTo>
                  <a:lnTo>
                    <a:pt x="2657" y="2994"/>
                  </a:lnTo>
                  <a:lnTo>
                    <a:pt x="2952" y="3079"/>
                  </a:lnTo>
                  <a:lnTo>
                    <a:pt x="3585" y="3079"/>
                  </a:lnTo>
                  <a:lnTo>
                    <a:pt x="3922" y="3037"/>
                  </a:lnTo>
                  <a:lnTo>
                    <a:pt x="4175" y="2952"/>
                  </a:lnTo>
                  <a:lnTo>
                    <a:pt x="4344" y="2826"/>
                  </a:lnTo>
                  <a:lnTo>
                    <a:pt x="4428" y="2784"/>
                  </a:lnTo>
                  <a:lnTo>
                    <a:pt x="4639" y="2531"/>
                  </a:lnTo>
                  <a:lnTo>
                    <a:pt x="4808" y="2278"/>
                  </a:lnTo>
                  <a:lnTo>
                    <a:pt x="4934" y="1983"/>
                  </a:lnTo>
                  <a:lnTo>
                    <a:pt x="4934" y="1687"/>
                  </a:lnTo>
                  <a:lnTo>
                    <a:pt x="4892" y="1434"/>
                  </a:lnTo>
                  <a:lnTo>
                    <a:pt x="4808" y="1181"/>
                  </a:lnTo>
                  <a:lnTo>
                    <a:pt x="4723" y="1097"/>
                  </a:lnTo>
                  <a:lnTo>
                    <a:pt x="4597" y="1013"/>
                  </a:lnTo>
                  <a:lnTo>
                    <a:pt x="4470" y="971"/>
                  </a:lnTo>
                  <a:lnTo>
                    <a:pt x="4344" y="928"/>
                  </a:lnTo>
                  <a:lnTo>
                    <a:pt x="4175" y="928"/>
                  </a:lnTo>
                  <a:lnTo>
                    <a:pt x="4049" y="971"/>
                  </a:lnTo>
                  <a:lnTo>
                    <a:pt x="3922" y="1055"/>
                  </a:lnTo>
                  <a:lnTo>
                    <a:pt x="3796" y="1181"/>
                  </a:lnTo>
                  <a:lnTo>
                    <a:pt x="3543" y="1434"/>
                  </a:lnTo>
                  <a:lnTo>
                    <a:pt x="3374" y="1772"/>
                  </a:lnTo>
                  <a:lnTo>
                    <a:pt x="3332" y="1772"/>
                  </a:lnTo>
                  <a:lnTo>
                    <a:pt x="3374" y="1519"/>
                  </a:lnTo>
                  <a:lnTo>
                    <a:pt x="3416" y="1224"/>
                  </a:lnTo>
                  <a:lnTo>
                    <a:pt x="3374" y="928"/>
                  </a:lnTo>
                  <a:lnTo>
                    <a:pt x="3332" y="675"/>
                  </a:lnTo>
                  <a:lnTo>
                    <a:pt x="3248" y="549"/>
                  </a:lnTo>
                  <a:lnTo>
                    <a:pt x="3163" y="465"/>
                  </a:lnTo>
                  <a:lnTo>
                    <a:pt x="3079" y="380"/>
                  </a:lnTo>
                  <a:lnTo>
                    <a:pt x="2952" y="338"/>
                  </a:lnTo>
                  <a:lnTo>
                    <a:pt x="2826" y="422"/>
                  </a:lnTo>
                  <a:lnTo>
                    <a:pt x="2742" y="549"/>
                  </a:lnTo>
                  <a:lnTo>
                    <a:pt x="2573" y="844"/>
                  </a:lnTo>
                  <a:lnTo>
                    <a:pt x="2489" y="1181"/>
                  </a:lnTo>
                  <a:lnTo>
                    <a:pt x="2404" y="1519"/>
                  </a:lnTo>
                  <a:lnTo>
                    <a:pt x="2362" y="1055"/>
                  </a:lnTo>
                  <a:lnTo>
                    <a:pt x="2278" y="591"/>
                  </a:lnTo>
                  <a:lnTo>
                    <a:pt x="2193" y="380"/>
                  </a:lnTo>
                  <a:lnTo>
                    <a:pt x="2067" y="212"/>
                  </a:lnTo>
                  <a:lnTo>
                    <a:pt x="1940" y="127"/>
                  </a:lnTo>
                  <a:lnTo>
                    <a:pt x="1814" y="127"/>
                  </a:lnTo>
                  <a:lnTo>
                    <a:pt x="1730" y="169"/>
                  </a:lnTo>
                  <a:lnTo>
                    <a:pt x="1645" y="254"/>
                  </a:lnTo>
                  <a:lnTo>
                    <a:pt x="1603" y="338"/>
                  </a:lnTo>
                  <a:lnTo>
                    <a:pt x="1603" y="465"/>
                  </a:lnTo>
                  <a:lnTo>
                    <a:pt x="1603" y="718"/>
                  </a:lnTo>
                  <a:lnTo>
                    <a:pt x="1645" y="1013"/>
                  </a:lnTo>
                  <a:lnTo>
                    <a:pt x="1645" y="1013"/>
                  </a:lnTo>
                  <a:lnTo>
                    <a:pt x="1181" y="549"/>
                  </a:lnTo>
                  <a:lnTo>
                    <a:pt x="760" y="127"/>
                  </a:lnTo>
                  <a:lnTo>
                    <a:pt x="633" y="43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2052250" y="4349050"/>
              <a:ext cx="122300" cy="79075"/>
            </a:xfrm>
            <a:custGeom>
              <a:avLst/>
              <a:gdLst/>
              <a:ahLst/>
              <a:cxnLst/>
              <a:rect l="l" t="t" r="r" b="b"/>
              <a:pathLst>
                <a:path w="4892" h="3163" extrusionOk="0">
                  <a:moveTo>
                    <a:pt x="4428" y="1"/>
                  </a:moveTo>
                  <a:lnTo>
                    <a:pt x="4301" y="43"/>
                  </a:lnTo>
                  <a:lnTo>
                    <a:pt x="4175" y="127"/>
                  </a:lnTo>
                  <a:lnTo>
                    <a:pt x="3711" y="591"/>
                  </a:lnTo>
                  <a:lnTo>
                    <a:pt x="3289" y="1013"/>
                  </a:lnTo>
                  <a:lnTo>
                    <a:pt x="3331" y="760"/>
                  </a:lnTo>
                  <a:lnTo>
                    <a:pt x="3331" y="464"/>
                  </a:lnTo>
                  <a:lnTo>
                    <a:pt x="3289" y="380"/>
                  </a:lnTo>
                  <a:lnTo>
                    <a:pt x="3247" y="254"/>
                  </a:lnTo>
                  <a:lnTo>
                    <a:pt x="3163" y="211"/>
                  </a:lnTo>
                  <a:lnTo>
                    <a:pt x="3078" y="127"/>
                  </a:lnTo>
                  <a:lnTo>
                    <a:pt x="2952" y="169"/>
                  </a:lnTo>
                  <a:lnTo>
                    <a:pt x="2825" y="254"/>
                  </a:lnTo>
                  <a:lnTo>
                    <a:pt x="2741" y="422"/>
                  </a:lnTo>
                  <a:lnTo>
                    <a:pt x="2657" y="633"/>
                  </a:lnTo>
                  <a:lnTo>
                    <a:pt x="2572" y="1097"/>
                  </a:lnTo>
                  <a:lnTo>
                    <a:pt x="2530" y="1561"/>
                  </a:lnTo>
                  <a:lnTo>
                    <a:pt x="2446" y="1223"/>
                  </a:lnTo>
                  <a:lnTo>
                    <a:pt x="2362" y="886"/>
                  </a:lnTo>
                  <a:lnTo>
                    <a:pt x="2193" y="591"/>
                  </a:lnTo>
                  <a:lnTo>
                    <a:pt x="2066" y="464"/>
                  </a:lnTo>
                  <a:lnTo>
                    <a:pt x="1940" y="422"/>
                  </a:lnTo>
                  <a:lnTo>
                    <a:pt x="1856" y="422"/>
                  </a:lnTo>
                  <a:lnTo>
                    <a:pt x="1729" y="507"/>
                  </a:lnTo>
                  <a:lnTo>
                    <a:pt x="1645" y="591"/>
                  </a:lnTo>
                  <a:lnTo>
                    <a:pt x="1603" y="717"/>
                  </a:lnTo>
                  <a:lnTo>
                    <a:pt x="1561" y="1013"/>
                  </a:lnTo>
                  <a:lnTo>
                    <a:pt x="1518" y="1266"/>
                  </a:lnTo>
                  <a:lnTo>
                    <a:pt x="1561" y="1561"/>
                  </a:lnTo>
                  <a:lnTo>
                    <a:pt x="1603" y="1814"/>
                  </a:lnTo>
                  <a:lnTo>
                    <a:pt x="1561" y="1856"/>
                  </a:lnTo>
                  <a:lnTo>
                    <a:pt x="1392" y="1519"/>
                  </a:lnTo>
                  <a:lnTo>
                    <a:pt x="1139" y="1223"/>
                  </a:lnTo>
                  <a:lnTo>
                    <a:pt x="1012" y="1139"/>
                  </a:lnTo>
                  <a:lnTo>
                    <a:pt x="886" y="1055"/>
                  </a:lnTo>
                  <a:lnTo>
                    <a:pt x="717" y="1013"/>
                  </a:lnTo>
                  <a:lnTo>
                    <a:pt x="591" y="1013"/>
                  </a:lnTo>
                  <a:lnTo>
                    <a:pt x="422" y="1055"/>
                  </a:lnTo>
                  <a:lnTo>
                    <a:pt x="338" y="1097"/>
                  </a:lnTo>
                  <a:lnTo>
                    <a:pt x="211" y="1181"/>
                  </a:lnTo>
                  <a:lnTo>
                    <a:pt x="127" y="1266"/>
                  </a:lnTo>
                  <a:lnTo>
                    <a:pt x="43" y="1519"/>
                  </a:lnTo>
                  <a:lnTo>
                    <a:pt x="0" y="1772"/>
                  </a:lnTo>
                  <a:lnTo>
                    <a:pt x="43" y="2067"/>
                  </a:lnTo>
                  <a:lnTo>
                    <a:pt x="127" y="2362"/>
                  </a:lnTo>
                  <a:lnTo>
                    <a:pt x="296" y="2657"/>
                  </a:lnTo>
                  <a:lnTo>
                    <a:pt x="549" y="2868"/>
                  </a:lnTo>
                  <a:lnTo>
                    <a:pt x="633" y="2910"/>
                  </a:lnTo>
                  <a:lnTo>
                    <a:pt x="802" y="2994"/>
                  </a:lnTo>
                  <a:lnTo>
                    <a:pt x="1055" y="3121"/>
                  </a:lnTo>
                  <a:lnTo>
                    <a:pt x="1392" y="3163"/>
                  </a:lnTo>
                  <a:lnTo>
                    <a:pt x="1687" y="3163"/>
                  </a:lnTo>
                  <a:lnTo>
                    <a:pt x="2024" y="3121"/>
                  </a:lnTo>
                  <a:lnTo>
                    <a:pt x="2319" y="3036"/>
                  </a:lnTo>
                  <a:lnTo>
                    <a:pt x="2657" y="2910"/>
                  </a:lnTo>
                  <a:lnTo>
                    <a:pt x="2952" y="2784"/>
                  </a:lnTo>
                  <a:lnTo>
                    <a:pt x="3289" y="2615"/>
                  </a:lnTo>
                  <a:lnTo>
                    <a:pt x="3584" y="2404"/>
                  </a:lnTo>
                  <a:lnTo>
                    <a:pt x="3837" y="2193"/>
                  </a:lnTo>
                  <a:lnTo>
                    <a:pt x="4090" y="1940"/>
                  </a:lnTo>
                  <a:lnTo>
                    <a:pt x="4343" y="1687"/>
                  </a:lnTo>
                  <a:lnTo>
                    <a:pt x="4512" y="1434"/>
                  </a:lnTo>
                  <a:lnTo>
                    <a:pt x="4681" y="1181"/>
                  </a:lnTo>
                  <a:lnTo>
                    <a:pt x="4807" y="886"/>
                  </a:lnTo>
                  <a:lnTo>
                    <a:pt x="4892" y="591"/>
                  </a:lnTo>
                  <a:lnTo>
                    <a:pt x="4892" y="464"/>
                  </a:lnTo>
                  <a:lnTo>
                    <a:pt x="4892" y="296"/>
                  </a:lnTo>
                  <a:lnTo>
                    <a:pt x="4807" y="169"/>
                  </a:lnTo>
                  <a:lnTo>
                    <a:pt x="4681" y="85"/>
                  </a:lnTo>
                  <a:lnTo>
                    <a:pt x="4554" y="1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 House - Word Power - Learn English - Pinkfong Songs for Children">
            <a:hlinkClick r:id="" action="ppaction://media"/>
            <a:extLst>
              <a:ext uri="{FF2B5EF4-FFF2-40B4-BE49-F238E27FC236}">
                <a16:creationId xmlns:a16="http://schemas.microsoft.com/office/drawing/2014/main" xmlns="" id="{A271E315-D456-4E69-B4B9-6FD8AB2FAB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364" y="188491"/>
            <a:ext cx="8519993" cy="47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80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5"/>
          <p:cNvSpPr txBox="1">
            <a:spLocks noGrp="1"/>
          </p:cNvSpPr>
          <p:nvPr>
            <p:ph type="title"/>
          </p:nvPr>
        </p:nvSpPr>
        <p:spPr>
          <a:xfrm>
            <a:off x="1054500" y="1009300"/>
            <a:ext cx="70350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accent1"/>
                </a:solidFill>
              </a:rPr>
              <a:t>R</a:t>
            </a:r>
            <a:r>
              <a:rPr lang="en-US" sz="8800">
                <a:solidFill>
                  <a:srgbClr val="F9C54F"/>
                </a:solidFill>
              </a:rPr>
              <a:t>e</a:t>
            </a:r>
            <a:r>
              <a:rPr lang="en-US" sz="8800">
                <a:solidFill>
                  <a:schemeClr val="accent1"/>
                </a:solidFill>
              </a:rPr>
              <a:t>v</a:t>
            </a:r>
            <a:r>
              <a:rPr lang="en-US" sz="8800">
                <a:solidFill>
                  <a:srgbClr val="F9C54F"/>
                </a:solidFill>
              </a:rPr>
              <a:t>i</a:t>
            </a:r>
            <a:r>
              <a:rPr lang="en-US" sz="8800">
                <a:solidFill>
                  <a:schemeClr val="accent1"/>
                </a:solidFill>
              </a:rPr>
              <a:t>e</a:t>
            </a:r>
            <a:r>
              <a:rPr lang="en-US" sz="8800">
                <a:solidFill>
                  <a:srgbClr val="F9C54F"/>
                </a:solidFill>
              </a:rPr>
              <a:t>w</a:t>
            </a:r>
            <a:r>
              <a:rPr lang="en-US" sz="8800">
                <a:solidFill>
                  <a:schemeClr val="accent1"/>
                </a:solidFill>
              </a:rPr>
              <a:t> g</a:t>
            </a:r>
            <a:r>
              <a:rPr lang="en-US" sz="8800">
                <a:solidFill>
                  <a:srgbClr val="F9C54F"/>
                </a:solidFill>
              </a:rPr>
              <a:t>a</a:t>
            </a:r>
            <a:r>
              <a:rPr lang="en-US" sz="8800">
                <a:solidFill>
                  <a:schemeClr val="accent1"/>
                </a:solidFill>
              </a:rPr>
              <a:t>m</a:t>
            </a:r>
            <a:r>
              <a:rPr lang="en-US" sz="8800">
                <a:solidFill>
                  <a:srgbClr val="F9C54F"/>
                </a:solidFill>
              </a:rPr>
              <a:t>e</a:t>
            </a:r>
            <a:endParaRPr sz="8800">
              <a:solidFill>
                <a:srgbClr val="F9C54F"/>
              </a:solidFill>
            </a:endParaRPr>
          </a:p>
        </p:txBody>
      </p:sp>
      <p:grpSp>
        <p:nvGrpSpPr>
          <p:cNvPr id="617" name="Google Shape;617;p35"/>
          <p:cNvGrpSpPr/>
          <p:nvPr/>
        </p:nvGrpSpPr>
        <p:grpSpPr>
          <a:xfrm rot="-718402">
            <a:off x="8018313" y="2154120"/>
            <a:ext cx="1184310" cy="1260994"/>
            <a:chOff x="290825" y="1071825"/>
            <a:chExt cx="586100" cy="624050"/>
          </a:xfrm>
        </p:grpSpPr>
        <p:sp>
          <p:nvSpPr>
            <p:cNvPr id="618" name="Google Shape;618;p35"/>
            <p:cNvSpPr/>
            <p:nvPr/>
          </p:nvSpPr>
          <p:spPr>
            <a:xfrm>
              <a:off x="290825" y="1106600"/>
              <a:ext cx="586100" cy="589275"/>
            </a:xfrm>
            <a:custGeom>
              <a:avLst/>
              <a:gdLst/>
              <a:ahLst/>
              <a:cxnLst/>
              <a:rect l="l" t="t" r="r" b="b"/>
              <a:pathLst>
                <a:path w="23444" h="23571" extrusionOk="0">
                  <a:moveTo>
                    <a:pt x="7885" y="1"/>
                  </a:moveTo>
                  <a:lnTo>
                    <a:pt x="7674" y="43"/>
                  </a:lnTo>
                  <a:lnTo>
                    <a:pt x="7506" y="127"/>
                  </a:lnTo>
                  <a:lnTo>
                    <a:pt x="7379" y="254"/>
                  </a:lnTo>
                  <a:lnTo>
                    <a:pt x="7295" y="423"/>
                  </a:lnTo>
                  <a:lnTo>
                    <a:pt x="42" y="22812"/>
                  </a:lnTo>
                  <a:lnTo>
                    <a:pt x="0" y="22938"/>
                  </a:lnTo>
                  <a:lnTo>
                    <a:pt x="0" y="23065"/>
                  </a:lnTo>
                  <a:lnTo>
                    <a:pt x="42" y="23191"/>
                  </a:lnTo>
                  <a:lnTo>
                    <a:pt x="127" y="23318"/>
                  </a:lnTo>
                  <a:lnTo>
                    <a:pt x="211" y="23444"/>
                  </a:lnTo>
                  <a:lnTo>
                    <a:pt x="338" y="23486"/>
                  </a:lnTo>
                  <a:lnTo>
                    <a:pt x="464" y="23571"/>
                  </a:lnTo>
                  <a:lnTo>
                    <a:pt x="6283" y="23571"/>
                  </a:lnTo>
                  <a:lnTo>
                    <a:pt x="6494" y="23529"/>
                  </a:lnTo>
                  <a:lnTo>
                    <a:pt x="6662" y="23444"/>
                  </a:lnTo>
                  <a:lnTo>
                    <a:pt x="6789" y="23318"/>
                  </a:lnTo>
                  <a:lnTo>
                    <a:pt x="6873" y="23149"/>
                  </a:lnTo>
                  <a:lnTo>
                    <a:pt x="7379" y="21336"/>
                  </a:lnTo>
                  <a:lnTo>
                    <a:pt x="7506" y="20872"/>
                  </a:lnTo>
                  <a:lnTo>
                    <a:pt x="7759" y="20451"/>
                  </a:lnTo>
                  <a:lnTo>
                    <a:pt x="8054" y="20071"/>
                  </a:lnTo>
                  <a:lnTo>
                    <a:pt x="8391" y="19776"/>
                  </a:lnTo>
                  <a:lnTo>
                    <a:pt x="8770" y="19523"/>
                  </a:lnTo>
                  <a:lnTo>
                    <a:pt x="9234" y="19312"/>
                  </a:lnTo>
                  <a:lnTo>
                    <a:pt x="9656" y="19228"/>
                  </a:lnTo>
                  <a:lnTo>
                    <a:pt x="10162" y="19186"/>
                  </a:lnTo>
                  <a:lnTo>
                    <a:pt x="13324" y="19186"/>
                  </a:lnTo>
                  <a:lnTo>
                    <a:pt x="13830" y="19228"/>
                  </a:lnTo>
                  <a:lnTo>
                    <a:pt x="14294" y="19354"/>
                  </a:lnTo>
                  <a:lnTo>
                    <a:pt x="14716" y="19523"/>
                  </a:lnTo>
                  <a:lnTo>
                    <a:pt x="15095" y="19776"/>
                  </a:lnTo>
                  <a:lnTo>
                    <a:pt x="15433" y="20113"/>
                  </a:lnTo>
                  <a:lnTo>
                    <a:pt x="15728" y="20451"/>
                  </a:lnTo>
                  <a:lnTo>
                    <a:pt x="15981" y="20872"/>
                  </a:lnTo>
                  <a:lnTo>
                    <a:pt x="16149" y="21336"/>
                  </a:lnTo>
                  <a:lnTo>
                    <a:pt x="16613" y="23149"/>
                  </a:lnTo>
                  <a:lnTo>
                    <a:pt x="16697" y="23318"/>
                  </a:lnTo>
                  <a:lnTo>
                    <a:pt x="16824" y="23444"/>
                  </a:lnTo>
                  <a:lnTo>
                    <a:pt x="16993" y="23529"/>
                  </a:lnTo>
                  <a:lnTo>
                    <a:pt x="17161" y="23571"/>
                  </a:lnTo>
                  <a:lnTo>
                    <a:pt x="22980" y="23571"/>
                  </a:lnTo>
                  <a:lnTo>
                    <a:pt x="23106" y="23486"/>
                  </a:lnTo>
                  <a:lnTo>
                    <a:pt x="23233" y="23444"/>
                  </a:lnTo>
                  <a:lnTo>
                    <a:pt x="23317" y="23318"/>
                  </a:lnTo>
                  <a:lnTo>
                    <a:pt x="23402" y="23191"/>
                  </a:lnTo>
                  <a:lnTo>
                    <a:pt x="23402" y="23065"/>
                  </a:lnTo>
                  <a:lnTo>
                    <a:pt x="23444" y="22938"/>
                  </a:lnTo>
                  <a:lnTo>
                    <a:pt x="23402" y="22812"/>
                  </a:lnTo>
                  <a:lnTo>
                    <a:pt x="16023" y="423"/>
                  </a:lnTo>
                  <a:lnTo>
                    <a:pt x="15938" y="254"/>
                  </a:lnTo>
                  <a:lnTo>
                    <a:pt x="15812" y="127"/>
                  </a:lnTo>
                  <a:lnTo>
                    <a:pt x="15643" y="43"/>
                  </a:lnTo>
                  <a:lnTo>
                    <a:pt x="15475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290825" y="1106600"/>
              <a:ext cx="586100" cy="589275"/>
            </a:xfrm>
            <a:custGeom>
              <a:avLst/>
              <a:gdLst/>
              <a:ahLst/>
              <a:cxnLst/>
              <a:rect l="l" t="t" r="r" b="b"/>
              <a:pathLst>
                <a:path w="23444" h="23571" fill="none" extrusionOk="0">
                  <a:moveTo>
                    <a:pt x="16613" y="23149"/>
                  </a:moveTo>
                  <a:lnTo>
                    <a:pt x="16149" y="21336"/>
                  </a:lnTo>
                  <a:lnTo>
                    <a:pt x="16149" y="21336"/>
                  </a:lnTo>
                  <a:lnTo>
                    <a:pt x="15981" y="20872"/>
                  </a:lnTo>
                  <a:lnTo>
                    <a:pt x="15728" y="20451"/>
                  </a:lnTo>
                  <a:lnTo>
                    <a:pt x="15433" y="20113"/>
                  </a:lnTo>
                  <a:lnTo>
                    <a:pt x="15095" y="19776"/>
                  </a:lnTo>
                  <a:lnTo>
                    <a:pt x="14716" y="19523"/>
                  </a:lnTo>
                  <a:lnTo>
                    <a:pt x="14294" y="19354"/>
                  </a:lnTo>
                  <a:lnTo>
                    <a:pt x="13830" y="19228"/>
                  </a:lnTo>
                  <a:lnTo>
                    <a:pt x="13324" y="19186"/>
                  </a:lnTo>
                  <a:lnTo>
                    <a:pt x="10162" y="19186"/>
                  </a:lnTo>
                  <a:lnTo>
                    <a:pt x="10162" y="19186"/>
                  </a:lnTo>
                  <a:lnTo>
                    <a:pt x="9656" y="19228"/>
                  </a:lnTo>
                  <a:lnTo>
                    <a:pt x="9234" y="19312"/>
                  </a:lnTo>
                  <a:lnTo>
                    <a:pt x="8770" y="19523"/>
                  </a:lnTo>
                  <a:lnTo>
                    <a:pt x="8391" y="19776"/>
                  </a:lnTo>
                  <a:lnTo>
                    <a:pt x="8054" y="20071"/>
                  </a:lnTo>
                  <a:lnTo>
                    <a:pt x="7759" y="20451"/>
                  </a:lnTo>
                  <a:lnTo>
                    <a:pt x="7506" y="20872"/>
                  </a:lnTo>
                  <a:lnTo>
                    <a:pt x="7379" y="21336"/>
                  </a:lnTo>
                  <a:lnTo>
                    <a:pt x="6873" y="23149"/>
                  </a:lnTo>
                  <a:lnTo>
                    <a:pt x="6873" y="23149"/>
                  </a:lnTo>
                  <a:lnTo>
                    <a:pt x="6789" y="23318"/>
                  </a:lnTo>
                  <a:lnTo>
                    <a:pt x="6662" y="23444"/>
                  </a:lnTo>
                  <a:lnTo>
                    <a:pt x="6494" y="23529"/>
                  </a:lnTo>
                  <a:lnTo>
                    <a:pt x="6283" y="23571"/>
                  </a:lnTo>
                  <a:lnTo>
                    <a:pt x="591" y="23571"/>
                  </a:lnTo>
                  <a:lnTo>
                    <a:pt x="591" y="23571"/>
                  </a:lnTo>
                  <a:lnTo>
                    <a:pt x="464" y="23571"/>
                  </a:lnTo>
                  <a:lnTo>
                    <a:pt x="338" y="23486"/>
                  </a:lnTo>
                  <a:lnTo>
                    <a:pt x="211" y="23444"/>
                  </a:lnTo>
                  <a:lnTo>
                    <a:pt x="127" y="23318"/>
                  </a:lnTo>
                  <a:lnTo>
                    <a:pt x="42" y="23191"/>
                  </a:lnTo>
                  <a:lnTo>
                    <a:pt x="0" y="23065"/>
                  </a:lnTo>
                  <a:lnTo>
                    <a:pt x="0" y="22938"/>
                  </a:lnTo>
                  <a:lnTo>
                    <a:pt x="42" y="22812"/>
                  </a:lnTo>
                  <a:lnTo>
                    <a:pt x="7295" y="423"/>
                  </a:lnTo>
                  <a:lnTo>
                    <a:pt x="7295" y="423"/>
                  </a:lnTo>
                  <a:lnTo>
                    <a:pt x="7379" y="254"/>
                  </a:lnTo>
                  <a:lnTo>
                    <a:pt x="7506" y="127"/>
                  </a:lnTo>
                  <a:lnTo>
                    <a:pt x="7674" y="43"/>
                  </a:lnTo>
                  <a:lnTo>
                    <a:pt x="7885" y="1"/>
                  </a:lnTo>
                  <a:lnTo>
                    <a:pt x="15475" y="1"/>
                  </a:lnTo>
                  <a:lnTo>
                    <a:pt x="15475" y="1"/>
                  </a:lnTo>
                  <a:lnTo>
                    <a:pt x="15643" y="43"/>
                  </a:lnTo>
                  <a:lnTo>
                    <a:pt x="15812" y="127"/>
                  </a:lnTo>
                  <a:lnTo>
                    <a:pt x="15938" y="254"/>
                  </a:lnTo>
                  <a:lnTo>
                    <a:pt x="16023" y="423"/>
                  </a:lnTo>
                  <a:lnTo>
                    <a:pt x="23402" y="22812"/>
                  </a:lnTo>
                  <a:lnTo>
                    <a:pt x="23402" y="22812"/>
                  </a:lnTo>
                  <a:lnTo>
                    <a:pt x="23444" y="22938"/>
                  </a:lnTo>
                  <a:lnTo>
                    <a:pt x="23402" y="23065"/>
                  </a:lnTo>
                  <a:lnTo>
                    <a:pt x="23402" y="23191"/>
                  </a:lnTo>
                  <a:lnTo>
                    <a:pt x="23317" y="23318"/>
                  </a:lnTo>
                  <a:lnTo>
                    <a:pt x="23233" y="23444"/>
                  </a:lnTo>
                  <a:lnTo>
                    <a:pt x="23106" y="23486"/>
                  </a:lnTo>
                  <a:lnTo>
                    <a:pt x="22980" y="23571"/>
                  </a:lnTo>
                  <a:lnTo>
                    <a:pt x="22853" y="23571"/>
                  </a:lnTo>
                  <a:lnTo>
                    <a:pt x="17161" y="23571"/>
                  </a:lnTo>
                  <a:lnTo>
                    <a:pt x="17161" y="23571"/>
                  </a:lnTo>
                  <a:lnTo>
                    <a:pt x="16993" y="23529"/>
                  </a:lnTo>
                  <a:lnTo>
                    <a:pt x="16824" y="23444"/>
                  </a:lnTo>
                  <a:lnTo>
                    <a:pt x="16697" y="23318"/>
                  </a:lnTo>
                  <a:lnTo>
                    <a:pt x="16613" y="231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655550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extrusionOk="0">
                  <a:moveTo>
                    <a:pt x="2193" y="0"/>
                  </a:moveTo>
                  <a:lnTo>
                    <a:pt x="1729" y="42"/>
                  </a:lnTo>
                  <a:lnTo>
                    <a:pt x="1349" y="169"/>
                  </a:lnTo>
                  <a:lnTo>
                    <a:pt x="970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69" y="1307"/>
                  </a:lnTo>
                  <a:lnTo>
                    <a:pt x="42" y="1729"/>
                  </a:lnTo>
                  <a:lnTo>
                    <a:pt x="0" y="2151"/>
                  </a:lnTo>
                  <a:lnTo>
                    <a:pt x="42" y="2614"/>
                  </a:lnTo>
                  <a:lnTo>
                    <a:pt x="169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0" y="3964"/>
                  </a:lnTo>
                  <a:lnTo>
                    <a:pt x="1349" y="4174"/>
                  </a:lnTo>
                  <a:lnTo>
                    <a:pt x="1729" y="4301"/>
                  </a:lnTo>
                  <a:lnTo>
                    <a:pt x="2193" y="4343"/>
                  </a:lnTo>
                  <a:lnTo>
                    <a:pt x="2614" y="4301"/>
                  </a:lnTo>
                  <a:lnTo>
                    <a:pt x="3036" y="4174"/>
                  </a:lnTo>
                  <a:lnTo>
                    <a:pt x="3416" y="3964"/>
                  </a:lnTo>
                  <a:lnTo>
                    <a:pt x="3711" y="3711"/>
                  </a:lnTo>
                  <a:lnTo>
                    <a:pt x="4006" y="3373"/>
                  </a:lnTo>
                  <a:lnTo>
                    <a:pt x="4175" y="2994"/>
                  </a:lnTo>
                  <a:lnTo>
                    <a:pt x="4301" y="2614"/>
                  </a:lnTo>
                  <a:lnTo>
                    <a:pt x="4343" y="2151"/>
                  </a:lnTo>
                  <a:lnTo>
                    <a:pt x="4301" y="1729"/>
                  </a:lnTo>
                  <a:lnTo>
                    <a:pt x="4175" y="1307"/>
                  </a:lnTo>
                  <a:lnTo>
                    <a:pt x="4006" y="928"/>
                  </a:lnTo>
                  <a:lnTo>
                    <a:pt x="3711" y="633"/>
                  </a:lnTo>
                  <a:lnTo>
                    <a:pt x="3416" y="338"/>
                  </a:lnTo>
                  <a:lnTo>
                    <a:pt x="3036" y="169"/>
                  </a:lnTo>
                  <a:lnTo>
                    <a:pt x="2614" y="42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rgbClr val="FF6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655550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fill="none" extrusionOk="0">
                  <a:moveTo>
                    <a:pt x="2193" y="0"/>
                  </a:moveTo>
                  <a:lnTo>
                    <a:pt x="2193" y="0"/>
                  </a:lnTo>
                  <a:lnTo>
                    <a:pt x="1729" y="42"/>
                  </a:lnTo>
                  <a:lnTo>
                    <a:pt x="1349" y="169"/>
                  </a:lnTo>
                  <a:lnTo>
                    <a:pt x="970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69" y="1307"/>
                  </a:lnTo>
                  <a:lnTo>
                    <a:pt x="42" y="1729"/>
                  </a:lnTo>
                  <a:lnTo>
                    <a:pt x="0" y="2151"/>
                  </a:lnTo>
                  <a:lnTo>
                    <a:pt x="0" y="2151"/>
                  </a:lnTo>
                  <a:lnTo>
                    <a:pt x="42" y="2614"/>
                  </a:lnTo>
                  <a:lnTo>
                    <a:pt x="169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0" y="3964"/>
                  </a:lnTo>
                  <a:lnTo>
                    <a:pt x="1349" y="4174"/>
                  </a:lnTo>
                  <a:lnTo>
                    <a:pt x="1729" y="4301"/>
                  </a:lnTo>
                  <a:lnTo>
                    <a:pt x="2193" y="4343"/>
                  </a:lnTo>
                  <a:lnTo>
                    <a:pt x="2193" y="4343"/>
                  </a:lnTo>
                  <a:lnTo>
                    <a:pt x="2614" y="4301"/>
                  </a:lnTo>
                  <a:lnTo>
                    <a:pt x="3036" y="4174"/>
                  </a:lnTo>
                  <a:lnTo>
                    <a:pt x="3416" y="3964"/>
                  </a:lnTo>
                  <a:lnTo>
                    <a:pt x="3711" y="3711"/>
                  </a:lnTo>
                  <a:lnTo>
                    <a:pt x="4006" y="3373"/>
                  </a:lnTo>
                  <a:lnTo>
                    <a:pt x="4175" y="2994"/>
                  </a:lnTo>
                  <a:lnTo>
                    <a:pt x="4301" y="2614"/>
                  </a:lnTo>
                  <a:lnTo>
                    <a:pt x="4343" y="2151"/>
                  </a:lnTo>
                  <a:lnTo>
                    <a:pt x="4343" y="2151"/>
                  </a:lnTo>
                  <a:lnTo>
                    <a:pt x="4301" y="1729"/>
                  </a:lnTo>
                  <a:lnTo>
                    <a:pt x="4175" y="1307"/>
                  </a:lnTo>
                  <a:lnTo>
                    <a:pt x="4006" y="928"/>
                  </a:lnTo>
                  <a:lnTo>
                    <a:pt x="3711" y="633"/>
                  </a:lnTo>
                  <a:lnTo>
                    <a:pt x="3416" y="338"/>
                  </a:lnTo>
                  <a:lnTo>
                    <a:pt x="3036" y="169"/>
                  </a:lnTo>
                  <a:lnTo>
                    <a:pt x="2614" y="42"/>
                  </a:lnTo>
                  <a:lnTo>
                    <a:pt x="2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409925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extrusionOk="0">
                  <a:moveTo>
                    <a:pt x="2193" y="0"/>
                  </a:moveTo>
                  <a:lnTo>
                    <a:pt x="1730" y="42"/>
                  </a:lnTo>
                  <a:lnTo>
                    <a:pt x="1350" y="169"/>
                  </a:lnTo>
                  <a:lnTo>
                    <a:pt x="971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70" y="1307"/>
                  </a:lnTo>
                  <a:lnTo>
                    <a:pt x="43" y="1729"/>
                  </a:lnTo>
                  <a:lnTo>
                    <a:pt x="1" y="2151"/>
                  </a:lnTo>
                  <a:lnTo>
                    <a:pt x="43" y="2614"/>
                  </a:lnTo>
                  <a:lnTo>
                    <a:pt x="170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1" y="3964"/>
                  </a:lnTo>
                  <a:lnTo>
                    <a:pt x="1350" y="4174"/>
                  </a:lnTo>
                  <a:lnTo>
                    <a:pt x="1730" y="4301"/>
                  </a:lnTo>
                  <a:lnTo>
                    <a:pt x="2193" y="4343"/>
                  </a:lnTo>
                  <a:lnTo>
                    <a:pt x="2615" y="4301"/>
                  </a:lnTo>
                  <a:lnTo>
                    <a:pt x="3037" y="4174"/>
                  </a:lnTo>
                  <a:lnTo>
                    <a:pt x="3374" y="3964"/>
                  </a:lnTo>
                  <a:lnTo>
                    <a:pt x="3711" y="3711"/>
                  </a:lnTo>
                  <a:lnTo>
                    <a:pt x="3964" y="3373"/>
                  </a:lnTo>
                  <a:lnTo>
                    <a:pt x="4175" y="2994"/>
                  </a:lnTo>
                  <a:lnTo>
                    <a:pt x="4302" y="2614"/>
                  </a:lnTo>
                  <a:lnTo>
                    <a:pt x="4344" y="2151"/>
                  </a:lnTo>
                  <a:lnTo>
                    <a:pt x="4302" y="1729"/>
                  </a:lnTo>
                  <a:lnTo>
                    <a:pt x="4175" y="1307"/>
                  </a:lnTo>
                  <a:lnTo>
                    <a:pt x="3964" y="928"/>
                  </a:lnTo>
                  <a:lnTo>
                    <a:pt x="3711" y="633"/>
                  </a:lnTo>
                  <a:lnTo>
                    <a:pt x="3374" y="338"/>
                  </a:lnTo>
                  <a:lnTo>
                    <a:pt x="3037" y="169"/>
                  </a:lnTo>
                  <a:lnTo>
                    <a:pt x="2615" y="42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rgbClr val="FF6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409925" y="1364875"/>
              <a:ext cx="108600" cy="108600"/>
            </a:xfrm>
            <a:custGeom>
              <a:avLst/>
              <a:gdLst/>
              <a:ahLst/>
              <a:cxnLst/>
              <a:rect l="l" t="t" r="r" b="b"/>
              <a:pathLst>
                <a:path w="4344" h="4344" fill="none" extrusionOk="0">
                  <a:moveTo>
                    <a:pt x="2193" y="0"/>
                  </a:moveTo>
                  <a:lnTo>
                    <a:pt x="2193" y="0"/>
                  </a:lnTo>
                  <a:lnTo>
                    <a:pt x="1730" y="42"/>
                  </a:lnTo>
                  <a:lnTo>
                    <a:pt x="1350" y="169"/>
                  </a:lnTo>
                  <a:lnTo>
                    <a:pt x="971" y="338"/>
                  </a:lnTo>
                  <a:lnTo>
                    <a:pt x="633" y="633"/>
                  </a:lnTo>
                  <a:lnTo>
                    <a:pt x="380" y="928"/>
                  </a:lnTo>
                  <a:lnTo>
                    <a:pt x="170" y="1307"/>
                  </a:lnTo>
                  <a:lnTo>
                    <a:pt x="43" y="1729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43" y="2614"/>
                  </a:lnTo>
                  <a:lnTo>
                    <a:pt x="170" y="2994"/>
                  </a:lnTo>
                  <a:lnTo>
                    <a:pt x="380" y="3373"/>
                  </a:lnTo>
                  <a:lnTo>
                    <a:pt x="633" y="3711"/>
                  </a:lnTo>
                  <a:lnTo>
                    <a:pt x="971" y="3964"/>
                  </a:lnTo>
                  <a:lnTo>
                    <a:pt x="1350" y="4174"/>
                  </a:lnTo>
                  <a:lnTo>
                    <a:pt x="1730" y="4301"/>
                  </a:lnTo>
                  <a:lnTo>
                    <a:pt x="2193" y="4343"/>
                  </a:lnTo>
                  <a:lnTo>
                    <a:pt x="2193" y="4343"/>
                  </a:lnTo>
                  <a:lnTo>
                    <a:pt x="2615" y="4301"/>
                  </a:lnTo>
                  <a:lnTo>
                    <a:pt x="3037" y="4174"/>
                  </a:lnTo>
                  <a:lnTo>
                    <a:pt x="3374" y="3964"/>
                  </a:lnTo>
                  <a:lnTo>
                    <a:pt x="3711" y="3711"/>
                  </a:lnTo>
                  <a:lnTo>
                    <a:pt x="3964" y="3373"/>
                  </a:lnTo>
                  <a:lnTo>
                    <a:pt x="4175" y="2994"/>
                  </a:lnTo>
                  <a:lnTo>
                    <a:pt x="4302" y="2614"/>
                  </a:lnTo>
                  <a:lnTo>
                    <a:pt x="4344" y="2151"/>
                  </a:lnTo>
                  <a:lnTo>
                    <a:pt x="4344" y="2151"/>
                  </a:lnTo>
                  <a:lnTo>
                    <a:pt x="4302" y="1729"/>
                  </a:lnTo>
                  <a:lnTo>
                    <a:pt x="4175" y="1307"/>
                  </a:lnTo>
                  <a:lnTo>
                    <a:pt x="3964" y="928"/>
                  </a:lnTo>
                  <a:lnTo>
                    <a:pt x="3711" y="633"/>
                  </a:lnTo>
                  <a:lnTo>
                    <a:pt x="3374" y="338"/>
                  </a:lnTo>
                  <a:lnTo>
                    <a:pt x="3037" y="169"/>
                  </a:lnTo>
                  <a:lnTo>
                    <a:pt x="2615" y="42"/>
                  </a:lnTo>
                  <a:lnTo>
                    <a:pt x="2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519550" y="1460800"/>
              <a:ext cx="131800" cy="73800"/>
            </a:xfrm>
            <a:custGeom>
              <a:avLst/>
              <a:gdLst/>
              <a:ahLst/>
              <a:cxnLst/>
              <a:rect l="l" t="t" r="r" b="b"/>
              <a:pathLst>
                <a:path w="5272" h="2952" extrusionOk="0">
                  <a:moveTo>
                    <a:pt x="4260" y="0"/>
                  </a:moveTo>
                  <a:lnTo>
                    <a:pt x="4049" y="42"/>
                  </a:lnTo>
                  <a:lnTo>
                    <a:pt x="3543" y="169"/>
                  </a:lnTo>
                  <a:lnTo>
                    <a:pt x="3205" y="295"/>
                  </a:lnTo>
                  <a:lnTo>
                    <a:pt x="2868" y="422"/>
                  </a:lnTo>
                  <a:lnTo>
                    <a:pt x="2657" y="464"/>
                  </a:lnTo>
                  <a:lnTo>
                    <a:pt x="2404" y="464"/>
                  </a:lnTo>
                  <a:lnTo>
                    <a:pt x="2151" y="380"/>
                  </a:lnTo>
                  <a:lnTo>
                    <a:pt x="1856" y="253"/>
                  </a:lnTo>
                  <a:lnTo>
                    <a:pt x="1477" y="127"/>
                  </a:lnTo>
                  <a:lnTo>
                    <a:pt x="1055" y="42"/>
                  </a:lnTo>
                  <a:lnTo>
                    <a:pt x="760" y="42"/>
                  </a:lnTo>
                  <a:lnTo>
                    <a:pt x="591" y="127"/>
                  </a:lnTo>
                  <a:lnTo>
                    <a:pt x="423" y="211"/>
                  </a:lnTo>
                  <a:lnTo>
                    <a:pt x="296" y="337"/>
                  </a:lnTo>
                  <a:lnTo>
                    <a:pt x="170" y="464"/>
                  </a:lnTo>
                  <a:lnTo>
                    <a:pt x="43" y="633"/>
                  </a:lnTo>
                  <a:lnTo>
                    <a:pt x="1" y="843"/>
                  </a:lnTo>
                  <a:lnTo>
                    <a:pt x="1" y="1054"/>
                  </a:lnTo>
                  <a:lnTo>
                    <a:pt x="1" y="1265"/>
                  </a:lnTo>
                  <a:lnTo>
                    <a:pt x="85" y="1476"/>
                  </a:lnTo>
                  <a:lnTo>
                    <a:pt x="170" y="1645"/>
                  </a:lnTo>
                  <a:lnTo>
                    <a:pt x="254" y="1855"/>
                  </a:lnTo>
                  <a:lnTo>
                    <a:pt x="549" y="2151"/>
                  </a:lnTo>
                  <a:lnTo>
                    <a:pt x="929" y="2446"/>
                  </a:lnTo>
                  <a:lnTo>
                    <a:pt x="1350" y="2657"/>
                  </a:lnTo>
                  <a:lnTo>
                    <a:pt x="1772" y="2825"/>
                  </a:lnTo>
                  <a:lnTo>
                    <a:pt x="2236" y="2909"/>
                  </a:lnTo>
                  <a:lnTo>
                    <a:pt x="2700" y="2952"/>
                  </a:lnTo>
                  <a:lnTo>
                    <a:pt x="3163" y="2909"/>
                  </a:lnTo>
                  <a:lnTo>
                    <a:pt x="3627" y="2825"/>
                  </a:lnTo>
                  <a:lnTo>
                    <a:pt x="4049" y="2657"/>
                  </a:lnTo>
                  <a:lnTo>
                    <a:pt x="4470" y="2446"/>
                  </a:lnTo>
                  <a:lnTo>
                    <a:pt x="4808" y="2151"/>
                  </a:lnTo>
                  <a:lnTo>
                    <a:pt x="4934" y="1982"/>
                  </a:lnTo>
                  <a:lnTo>
                    <a:pt x="5061" y="1813"/>
                  </a:lnTo>
                  <a:lnTo>
                    <a:pt x="5145" y="1645"/>
                  </a:lnTo>
                  <a:lnTo>
                    <a:pt x="5229" y="1434"/>
                  </a:lnTo>
                  <a:lnTo>
                    <a:pt x="5272" y="1223"/>
                  </a:lnTo>
                  <a:lnTo>
                    <a:pt x="5272" y="1012"/>
                  </a:lnTo>
                  <a:lnTo>
                    <a:pt x="5229" y="759"/>
                  </a:lnTo>
                  <a:lnTo>
                    <a:pt x="5145" y="590"/>
                  </a:lnTo>
                  <a:lnTo>
                    <a:pt x="5061" y="380"/>
                  </a:lnTo>
                  <a:lnTo>
                    <a:pt x="4934" y="253"/>
                  </a:lnTo>
                  <a:lnTo>
                    <a:pt x="4766" y="127"/>
                  </a:lnTo>
                  <a:lnTo>
                    <a:pt x="4597" y="84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519550" y="1460800"/>
              <a:ext cx="131800" cy="73800"/>
            </a:xfrm>
            <a:custGeom>
              <a:avLst/>
              <a:gdLst/>
              <a:ahLst/>
              <a:cxnLst/>
              <a:rect l="l" t="t" r="r" b="b"/>
              <a:pathLst>
                <a:path w="5272" h="2952" fill="none" extrusionOk="0">
                  <a:moveTo>
                    <a:pt x="4260" y="0"/>
                  </a:moveTo>
                  <a:lnTo>
                    <a:pt x="4260" y="0"/>
                  </a:lnTo>
                  <a:lnTo>
                    <a:pt x="4049" y="42"/>
                  </a:lnTo>
                  <a:lnTo>
                    <a:pt x="4049" y="42"/>
                  </a:lnTo>
                  <a:lnTo>
                    <a:pt x="3543" y="169"/>
                  </a:lnTo>
                  <a:lnTo>
                    <a:pt x="3205" y="295"/>
                  </a:lnTo>
                  <a:lnTo>
                    <a:pt x="2868" y="422"/>
                  </a:lnTo>
                  <a:lnTo>
                    <a:pt x="2657" y="464"/>
                  </a:lnTo>
                  <a:lnTo>
                    <a:pt x="2447" y="464"/>
                  </a:lnTo>
                  <a:lnTo>
                    <a:pt x="2447" y="464"/>
                  </a:lnTo>
                  <a:lnTo>
                    <a:pt x="2404" y="464"/>
                  </a:lnTo>
                  <a:lnTo>
                    <a:pt x="2404" y="464"/>
                  </a:lnTo>
                  <a:lnTo>
                    <a:pt x="2151" y="380"/>
                  </a:lnTo>
                  <a:lnTo>
                    <a:pt x="1856" y="253"/>
                  </a:lnTo>
                  <a:lnTo>
                    <a:pt x="1477" y="127"/>
                  </a:lnTo>
                  <a:lnTo>
                    <a:pt x="1055" y="42"/>
                  </a:lnTo>
                  <a:lnTo>
                    <a:pt x="1055" y="42"/>
                  </a:lnTo>
                  <a:lnTo>
                    <a:pt x="971" y="42"/>
                  </a:lnTo>
                  <a:lnTo>
                    <a:pt x="971" y="42"/>
                  </a:lnTo>
                  <a:lnTo>
                    <a:pt x="760" y="42"/>
                  </a:lnTo>
                  <a:lnTo>
                    <a:pt x="591" y="127"/>
                  </a:lnTo>
                  <a:lnTo>
                    <a:pt x="423" y="211"/>
                  </a:lnTo>
                  <a:lnTo>
                    <a:pt x="296" y="337"/>
                  </a:lnTo>
                  <a:lnTo>
                    <a:pt x="170" y="464"/>
                  </a:lnTo>
                  <a:lnTo>
                    <a:pt x="43" y="633"/>
                  </a:lnTo>
                  <a:lnTo>
                    <a:pt x="1" y="843"/>
                  </a:lnTo>
                  <a:lnTo>
                    <a:pt x="1" y="1054"/>
                  </a:lnTo>
                  <a:lnTo>
                    <a:pt x="1" y="1054"/>
                  </a:lnTo>
                  <a:lnTo>
                    <a:pt x="1" y="1265"/>
                  </a:lnTo>
                  <a:lnTo>
                    <a:pt x="85" y="1476"/>
                  </a:lnTo>
                  <a:lnTo>
                    <a:pt x="170" y="1645"/>
                  </a:lnTo>
                  <a:lnTo>
                    <a:pt x="254" y="1855"/>
                  </a:lnTo>
                  <a:lnTo>
                    <a:pt x="549" y="2151"/>
                  </a:lnTo>
                  <a:lnTo>
                    <a:pt x="929" y="2446"/>
                  </a:lnTo>
                  <a:lnTo>
                    <a:pt x="1350" y="2657"/>
                  </a:lnTo>
                  <a:lnTo>
                    <a:pt x="1772" y="2825"/>
                  </a:lnTo>
                  <a:lnTo>
                    <a:pt x="2236" y="2909"/>
                  </a:lnTo>
                  <a:lnTo>
                    <a:pt x="2700" y="2952"/>
                  </a:lnTo>
                  <a:lnTo>
                    <a:pt x="2700" y="2952"/>
                  </a:lnTo>
                  <a:lnTo>
                    <a:pt x="2700" y="2952"/>
                  </a:lnTo>
                  <a:lnTo>
                    <a:pt x="2700" y="2952"/>
                  </a:lnTo>
                  <a:lnTo>
                    <a:pt x="3163" y="2909"/>
                  </a:lnTo>
                  <a:lnTo>
                    <a:pt x="3627" y="2825"/>
                  </a:lnTo>
                  <a:lnTo>
                    <a:pt x="4049" y="2657"/>
                  </a:lnTo>
                  <a:lnTo>
                    <a:pt x="4470" y="2446"/>
                  </a:lnTo>
                  <a:lnTo>
                    <a:pt x="4808" y="2151"/>
                  </a:lnTo>
                  <a:lnTo>
                    <a:pt x="4934" y="1982"/>
                  </a:lnTo>
                  <a:lnTo>
                    <a:pt x="5061" y="1813"/>
                  </a:lnTo>
                  <a:lnTo>
                    <a:pt x="5145" y="1645"/>
                  </a:lnTo>
                  <a:lnTo>
                    <a:pt x="5229" y="1434"/>
                  </a:lnTo>
                  <a:lnTo>
                    <a:pt x="5272" y="1223"/>
                  </a:lnTo>
                  <a:lnTo>
                    <a:pt x="5272" y="1012"/>
                  </a:lnTo>
                  <a:lnTo>
                    <a:pt x="5272" y="1012"/>
                  </a:lnTo>
                  <a:lnTo>
                    <a:pt x="5229" y="759"/>
                  </a:lnTo>
                  <a:lnTo>
                    <a:pt x="5145" y="590"/>
                  </a:lnTo>
                  <a:lnTo>
                    <a:pt x="5061" y="380"/>
                  </a:lnTo>
                  <a:lnTo>
                    <a:pt x="4934" y="253"/>
                  </a:lnTo>
                  <a:lnTo>
                    <a:pt x="4766" y="127"/>
                  </a:lnTo>
                  <a:lnTo>
                    <a:pt x="4597" y="84"/>
                  </a:lnTo>
                  <a:lnTo>
                    <a:pt x="4428" y="0"/>
                  </a:lnTo>
                  <a:lnTo>
                    <a:pt x="4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519550" y="1460800"/>
              <a:ext cx="131800" cy="73800"/>
            </a:xfrm>
            <a:custGeom>
              <a:avLst/>
              <a:gdLst/>
              <a:ahLst/>
              <a:cxnLst/>
              <a:rect l="l" t="t" r="r" b="b"/>
              <a:pathLst>
                <a:path w="5272" h="2952" extrusionOk="0">
                  <a:moveTo>
                    <a:pt x="4260" y="0"/>
                  </a:moveTo>
                  <a:lnTo>
                    <a:pt x="4049" y="42"/>
                  </a:lnTo>
                  <a:lnTo>
                    <a:pt x="3543" y="169"/>
                  </a:lnTo>
                  <a:lnTo>
                    <a:pt x="3163" y="295"/>
                  </a:lnTo>
                  <a:lnTo>
                    <a:pt x="2826" y="422"/>
                  </a:lnTo>
                  <a:lnTo>
                    <a:pt x="2657" y="464"/>
                  </a:lnTo>
                  <a:lnTo>
                    <a:pt x="2404" y="464"/>
                  </a:lnTo>
                  <a:lnTo>
                    <a:pt x="2151" y="380"/>
                  </a:lnTo>
                  <a:lnTo>
                    <a:pt x="1856" y="253"/>
                  </a:lnTo>
                  <a:lnTo>
                    <a:pt x="1477" y="127"/>
                  </a:lnTo>
                  <a:lnTo>
                    <a:pt x="1055" y="42"/>
                  </a:lnTo>
                  <a:lnTo>
                    <a:pt x="844" y="42"/>
                  </a:lnTo>
                  <a:lnTo>
                    <a:pt x="676" y="84"/>
                  </a:lnTo>
                  <a:lnTo>
                    <a:pt x="465" y="169"/>
                  </a:lnTo>
                  <a:lnTo>
                    <a:pt x="296" y="295"/>
                  </a:lnTo>
                  <a:lnTo>
                    <a:pt x="170" y="464"/>
                  </a:lnTo>
                  <a:lnTo>
                    <a:pt x="43" y="633"/>
                  </a:lnTo>
                  <a:lnTo>
                    <a:pt x="1" y="843"/>
                  </a:lnTo>
                  <a:lnTo>
                    <a:pt x="1" y="1054"/>
                  </a:lnTo>
                  <a:lnTo>
                    <a:pt x="1" y="1265"/>
                  </a:lnTo>
                  <a:lnTo>
                    <a:pt x="85" y="1476"/>
                  </a:lnTo>
                  <a:lnTo>
                    <a:pt x="170" y="1687"/>
                  </a:lnTo>
                  <a:lnTo>
                    <a:pt x="254" y="1855"/>
                  </a:lnTo>
                  <a:lnTo>
                    <a:pt x="549" y="2193"/>
                  </a:lnTo>
                  <a:lnTo>
                    <a:pt x="929" y="2446"/>
                  </a:lnTo>
                  <a:lnTo>
                    <a:pt x="1350" y="2657"/>
                  </a:lnTo>
                  <a:lnTo>
                    <a:pt x="1814" y="2825"/>
                  </a:lnTo>
                  <a:lnTo>
                    <a:pt x="2278" y="2909"/>
                  </a:lnTo>
                  <a:lnTo>
                    <a:pt x="2700" y="2952"/>
                  </a:lnTo>
                  <a:lnTo>
                    <a:pt x="3163" y="2909"/>
                  </a:lnTo>
                  <a:lnTo>
                    <a:pt x="3627" y="2825"/>
                  </a:lnTo>
                  <a:lnTo>
                    <a:pt x="4049" y="2657"/>
                  </a:lnTo>
                  <a:lnTo>
                    <a:pt x="4470" y="2446"/>
                  </a:lnTo>
                  <a:lnTo>
                    <a:pt x="4808" y="2151"/>
                  </a:lnTo>
                  <a:lnTo>
                    <a:pt x="4934" y="1982"/>
                  </a:lnTo>
                  <a:lnTo>
                    <a:pt x="5061" y="1813"/>
                  </a:lnTo>
                  <a:lnTo>
                    <a:pt x="5145" y="1645"/>
                  </a:lnTo>
                  <a:lnTo>
                    <a:pt x="5229" y="1434"/>
                  </a:lnTo>
                  <a:lnTo>
                    <a:pt x="5272" y="1223"/>
                  </a:lnTo>
                  <a:lnTo>
                    <a:pt x="5272" y="1012"/>
                  </a:lnTo>
                  <a:lnTo>
                    <a:pt x="5229" y="759"/>
                  </a:lnTo>
                  <a:lnTo>
                    <a:pt x="5145" y="506"/>
                  </a:lnTo>
                  <a:lnTo>
                    <a:pt x="4976" y="337"/>
                  </a:lnTo>
                  <a:lnTo>
                    <a:pt x="4850" y="211"/>
                  </a:lnTo>
                  <a:lnTo>
                    <a:pt x="4639" y="84"/>
                  </a:lnTo>
                  <a:lnTo>
                    <a:pt x="4428" y="42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636575" y="1071825"/>
              <a:ext cx="72750" cy="52725"/>
            </a:xfrm>
            <a:custGeom>
              <a:avLst/>
              <a:gdLst/>
              <a:ahLst/>
              <a:cxnLst/>
              <a:rect l="l" t="t" r="r" b="b"/>
              <a:pathLst>
                <a:path w="2910" h="2109" extrusionOk="0">
                  <a:moveTo>
                    <a:pt x="2488" y="0"/>
                  </a:moveTo>
                  <a:lnTo>
                    <a:pt x="2319" y="43"/>
                  </a:lnTo>
                  <a:lnTo>
                    <a:pt x="2193" y="169"/>
                  </a:lnTo>
                  <a:lnTo>
                    <a:pt x="1771" y="464"/>
                  </a:lnTo>
                  <a:lnTo>
                    <a:pt x="1434" y="844"/>
                  </a:lnTo>
                  <a:lnTo>
                    <a:pt x="1434" y="844"/>
                  </a:lnTo>
                  <a:lnTo>
                    <a:pt x="1476" y="759"/>
                  </a:lnTo>
                  <a:lnTo>
                    <a:pt x="1476" y="675"/>
                  </a:lnTo>
                  <a:lnTo>
                    <a:pt x="1476" y="549"/>
                  </a:lnTo>
                  <a:lnTo>
                    <a:pt x="1434" y="464"/>
                  </a:lnTo>
                  <a:lnTo>
                    <a:pt x="1307" y="506"/>
                  </a:lnTo>
                  <a:lnTo>
                    <a:pt x="1139" y="633"/>
                  </a:lnTo>
                  <a:lnTo>
                    <a:pt x="886" y="886"/>
                  </a:lnTo>
                  <a:lnTo>
                    <a:pt x="717" y="1055"/>
                  </a:lnTo>
                  <a:lnTo>
                    <a:pt x="506" y="1223"/>
                  </a:lnTo>
                  <a:lnTo>
                    <a:pt x="253" y="1350"/>
                  </a:lnTo>
                  <a:lnTo>
                    <a:pt x="0" y="1392"/>
                  </a:lnTo>
                  <a:lnTo>
                    <a:pt x="380" y="1856"/>
                  </a:lnTo>
                  <a:lnTo>
                    <a:pt x="717" y="1940"/>
                  </a:lnTo>
                  <a:lnTo>
                    <a:pt x="1054" y="2024"/>
                  </a:lnTo>
                  <a:lnTo>
                    <a:pt x="1392" y="2067"/>
                  </a:lnTo>
                  <a:lnTo>
                    <a:pt x="1729" y="2109"/>
                  </a:lnTo>
                  <a:lnTo>
                    <a:pt x="2108" y="2067"/>
                  </a:lnTo>
                  <a:lnTo>
                    <a:pt x="2277" y="2024"/>
                  </a:lnTo>
                  <a:lnTo>
                    <a:pt x="2446" y="1982"/>
                  </a:lnTo>
                  <a:lnTo>
                    <a:pt x="2614" y="1898"/>
                  </a:lnTo>
                  <a:lnTo>
                    <a:pt x="2741" y="1771"/>
                  </a:lnTo>
                  <a:lnTo>
                    <a:pt x="2867" y="1603"/>
                  </a:lnTo>
                  <a:lnTo>
                    <a:pt x="2910" y="1434"/>
                  </a:lnTo>
                  <a:lnTo>
                    <a:pt x="2910" y="1308"/>
                  </a:lnTo>
                  <a:lnTo>
                    <a:pt x="2867" y="1223"/>
                  </a:lnTo>
                  <a:lnTo>
                    <a:pt x="2783" y="1181"/>
                  </a:lnTo>
                  <a:lnTo>
                    <a:pt x="2530" y="1181"/>
                  </a:lnTo>
                  <a:lnTo>
                    <a:pt x="2404" y="1265"/>
                  </a:lnTo>
                  <a:lnTo>
                    <a:pt x="2699" y="844"/>
                  </a:lnTo>
                  <a:lnTo>
                    <a:pt x="2783" y="591"/>
                  </a:lnTo>
                  <a:lnTo>
                    <a:pt x="2825" y="380"/>
                  </a:lnTo>
                  <a:lnTo>
                    <a:pt x="2825" y="253"/>
                  </a:lnTo>
                  <a:lnTo>
                    <a:pt x="2783" y="127"/>
                  </a:lnTo>
                  <a:lnTo>
                    <a:pt x="2741" y="43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636575" y="1071825"/>
              <a:ext cx="72750" cy="52725"/>
            </a:xfrm>
            <a:custGeom>
              <a:avLst/>
              <a:gdLst/>
              <a:ahLst/>
              <a:cxnLst/>
              <a:rect l="l" t="t" r="r" b="b"/>
              <a:pathLst>
                <a:path w="2910" h="2109" fill="none" extrusionOk="0">
                  <a:moveTo>
                    <a:pt x="0" y="1392"/>
                  </a:moveTo>
                  <a:lnTo>
                    <a:pt x="0" y="1392"/>
                  </a:lnTo>
                  <a:lnTo>
                    <a:pt x="253" y="1350"/>
                  </a:lnTo>
                  <a:lnTo>
                    <a:pt x="506" y="1223"/>
                  </a:lnTo>
                  <a:lnTo>
                    <a:pt x="717" y="1055"/>
                  </a:lnTo>
                  <a:lnTo>
                    <a:pt x="886" y="886"/>
                  </a:lnTo>
                  <a:lnTo>
                    <a:pt x="886" y="886"/>
                  </a:lnTo>
                  <a:lnTo>
                    <a:pt x="1139" y="633"/>
                  </a:lnTo>
                  <a:lnTo>
                    <a:pt x="1307" y="506"/>
                  </a:lnTo>
                  <a:lnTo>
                    <a:pt x="1434" y="464"/>
                  </a:lnTo>
                  <a:lnTo>
                    <a:pt x="1434" y="464"/>
                  </a:lnTo>
                  <a:lnTo>
                    <a:pt x="1476" y="549"/>
                  </a:lnTo>
                  <a:lnTo>
                    <a:pt x="1476" y="675"/>
                  </a:lnTo>
                  <a:lnTo>
                    <a:pt x="1476" y="759"/>
                  </a:lnTo>
                  <a:lnTo>
                    <a:pt x="1434" y="844"/>
                  </a:lnTo>
                  <a:lnTo>
                    <a:pt x="1434" y="844"/>
                  </a:lnTo>
                  <a:lnTo>
                    <a:pt x="1771" y="464"/>
                  </a:lnTo>
                  <a:lnTo>
                    <a:pt x="2193" y="169"/>
                  </a:lnTo>
                  <a:lnTo>
                    <a:pt x="2193" y="169"/>
                  </a:lnTo>
                  <a:lnTo>
                    <a:pt x="2319" y="43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657" y="0"/>
                  </a:lnTo>
                  <a:lnTo>
                    <a:pt x="2741" y="43"/>
                  </a:lnTo>
                  <a:lnTo>
                    <a:pt x="2783" y="127"/>
                  </a:lnTo>
                  <a:lnTo>
                    <a:pt x="2783" y="127"/>
                  </a:lnTo>
                  <a:lnTo>
                    <a:pt x="2825" y="253"/>
                  </a:lnTo>
                  <a:lnTo>
                    <a:pt x="2825" y="380"/>
                  </a:lnTo>
                  <a:lnTo>
                    <a:pt x="2825" y="380"/>
                  </a:lnTo>
                  <a:lnTo>
                    <a:pt x="2783" y="591"/>
                  </a:lnTo>
                  <a:lnTo>
                    <a:pt x="2699" y="844"/>
                  </a:lnTo>
                  <a:lnTo>
                    <a:pt x="2404" y="1265"/>
                  </a:lnTo>
                  <a:lnTo>
                    <a:pt x="2404" y="1265"/>
                  </a:lnTo>
                  <a:lnTo>
                    <a:pt x="2530" y="1181"/>
                  </a:lnTo>
                  <a:lnTo>
                    <a:pt x="2657" y="1181"/>
                  </a:lnTo>
                  <a:lnTo>
                    <a:pt x="2783" y="1181"/>
                  </a:lnTo>
                  <a:lnTo>
                    <a:pt x="2867" y="1223"/>
                  </a:lnTo>
                  <a:lnTo>
                    <a:pt x="2867" y="1223"/>
                  </a:lnTo>
                  <a:lnTo>
                    <a:pt x="2910" y="1308"/>
                  </a:lnTo>
                  <a:lnTo>
                    <a:pt x="2910" y="1434"/>
                  </a:lnTo>
                  <a:lnTo>
                    <a:pt x="2910" y="1434"/>
                  </a:lnTo>
                  <a:lnTo>
                    <a:pt x="2867" y="1603"/>
                  </a:lnTo>
                  <a:lnTo>
                    <a:pt x="2741" y="1771"/>
                  </a:lnTo>
                  <a:lnTo>
                    <a:pt x="2614" y="1898"/>
                  </a:lnTo>
                  <a:lnTo>
                    <a:pt x="2446" y="1982"/>
                  </a:lnTo>
                  <a:lnTo>
                    <a:pt x="2446" y="1982"/>
                  </a:lnTo>
                  <a:lnTo>
                    <a:pt x="2277" y="2024"/>
                  </a:lnTo>
                  <a:lnTo>
                    <a:pt x="2108" y="2067"/>
                  </a:lnTo>
                  <a:lnTo>
                    <a:pt x="1729" y="2109"/>
                  </a:lnTo>
                  <a:lnTo>
                    <a:pt x="1729" y="2109"/>
                  </a:lnTo>
                  <a:lnTo>
                    <a:pt x="1392" y="2067"/>
                  </a:lnTo>
                  <a:lnTo>
                    <a:pt x="1054" y="2024"/>
                  </a:lnTo>
                  <a:lnTo>
                    <a:pt x="717" y="1940"/>
                  </a:lnTo>
                  <a:lnTo>
                    <a:pt x="380" y="18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450000" y="1084475"/>
              <a:ext cx="58000" cy="33750"/>
            </a:xfrm>
            <a:custGeom>
              <a:avLst/>
              <a:gdLst/>
              <a:ahLst/>
              <a:cxnLst/>
              <a:rect l="l" t="t" r="r" b="b"/>
              <a:pathLst>
                <a:path w="2320" h="1350" extrusionOk="0">
                  <a:moveTo>
                    <a:pt x="970" y="0"/>
                  </a:moveTo>
                  <a:lnTo>
                    <a:pt x="928" y="43"/>
                  </a:lnTo>
                  <a:lnTo>
                    <a:pt x="886" y="127"/>
                  </a:lnTo>
                  <a:lnTo>
                    <a:pt x="886" y="380"/>
                  </a:lnTo>
                  <a:lnTo>
                    <a:pt x="970" y="591"/>
                  </a:lnTo>
                  <a:lnTo>
                    <a:pt x="843" y="506"/>
                  </a:lnTo>
                  <a:lnTo>
                    <a:pt x="675" y="464"/>
                  </a:lnTo>
                  <a:lnTo>
                    <a:pt x="380" y="380"/>
                  </a:lnTo>
                  <a:lnTo>
                    <a:pt x="169" y="380"/>
                  </a:lnTo>
                  <a:lnTo>
                    <a:pt x="84" y="422"/>
                  </a:lnTo>
                  <a:lnTo>
                    <a:pt x="0" y="464"/>
                  </a:lnTo>
                  <a:lnTo>
                    <a:pt x="0" y="591"/>
                  </a:lnTo>
                  <a:lnTo>
                    <a:pt x="42" y="675"/>
                  </a:lnTo>
                  <a:lnTo>
                    <a:pt x="127" y="886"/>
                  </a:lnTo>
                  <a:lnTo>
                    <a:pt x="295" y="1055"/>
                  </a:lnTo>
                  <a:lnTo>
                    <a:pt x="464" y="1181"/>
                  </a:lnTo>
                  <a:lnTo>
                    <a:pt x="633" y="1265"/>
                  </a:lnTo>
                  <a:lnTo>
                    <a:pt x="843" y="1308"/>
                  </a:lnTo>
                  <a:lnTo>
                    <a:pt x="1054" y="1350"/>
                  </a:lnTo>
                  <a:lnTo>
                    <a:pt x="1307" y="1308"/>
                  </a:lnTo>
                  <a:lnTo>
                    <a:pt x="1476" y="1223"/>
                  </a:lnTo>
                  <a:lnTo>
                    <a:pt x="2319" y="928"/>
                  </a:lnTo>
                  <a:lnTo>
                    <a:pt x="2108" y="844"/>
                  </a:lnTo>
                  <a:lnTo>
                    <a:pt x="1898" y="717"/>
                  </a:lnTo>
                  <a:lnTo>
                    <a:pt x="1687" y="591"/>
                  </a:lnTo>
                  <a:lnTo>
                    <a:pt x="1476" y="422"/>
                  </a:lnTo>
                  <a:lnTo>
                    <a:pt x="1307" y="211"/>
                  </a:lnTo>
                  <a:lnTo>
                    <a:pt x="1054" y="43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450000" y="1084475"/>
              <a:ext cx="58000" cy="33750"/>
            </a:xfrm>
            <a:custGeom>
              <a:avLst/>
              <a:gdLst/>
              <a:ahLst/>
              <a:cxnLst/>
              <a:rect l="l" t="t" r="r" b="b"/>
              <a:pathLst>
                <a:path w="2320" h="1350" fill="none" extrusionOk="0">
                  <a:moveTo>
                    <a:pt x="2319" y="928"/>
                  </a:moveTo>
                  <a:lnTo>
                    <a:pt x="2319" y="928"/>
                  </a:lnTo>
                  <a:lnTo>
                    <a:pt x="2108" y="844"/>
                  </a:lnTo>
                  <a:lnTo>
                    <a:pt x="1898" y="717"/>
                  </a:lnTo>
                  <a:lnTo>
                    <a:pt x="1687" y="591"/>
                  </a:lnTo>
                  <a:lnTo>
                    <a:pt x="1476" y="422"/>
                  </a:lnTo>
                  <a:lnTo>
                    <a:pt x="1476" y="422"/>
                  </a:lnTo>
                  <a:lnTo>
                    <a:pt x="1307" y="211"/>
                  </a:lnTo>
                  <a:lnTo>
                    <a:pt x="1054" y="43"/>
                  </a:lnTo>
                  <a:lnTo>
                    <a:pt x="1054" y="43"/>
                  </a:lnTo>
                  <a:lnTo>
                    <a:pt x="970" y="0"/>
                  </a:lnTo>
                  <a:lnTo>
                    <a:pt x="970" y="0"/>
                  </a:lnTo>
                  <a:lnTo>
                    <a:pt x="928" y="43"/>
                  </a:lnTo>
                  <a:lnTo>
                    <a:pt x="886" y="127"/>
                  </a:lnTo>
                  <a:lnTo>
                    <a:pt x="886" y="127"/>
                  </a:lnTo>
                  <a:lnTo>
                    <a:pt x="886" y="380"/>
                  </a:lnTo>
                  <a:lnTo>
                    <a:pt x="970" y="591"/>
                  </a:lnTo>
                  <a:lnTo>
                    <a:pt x="970" y="591"/>
                  </a:lnTo>
                  <a:lnTo>
                    <a:pt x="843" y="506"/>
                  </a:lnTo>
                  <a:lnTo>
                    <a:pt x="675" y="464"/>
                  </a:lnTo>
                  <a:lnTo>
                    <a:pt x="380" y="380"/>
                  </a:lnTo>
                  <a:lnTo>
                    <a:pt x="380" y="380"/>
                  </a:lnTo>
                  <a:lnTo>
                    <a:pt x="169" y="380"/>
                  </a:lnTo>
                  <a:lnTo>
                    <a:pt x="84" y="422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591"/>
                  </a:lnTo>
                  <a:lnTo>
                    <a:pt x="42" y="675"/>
                  </a:lnTo>
                  <a:lnTo>
                    <a:pt x="42" y="675"/>
                  </a:lnTo>
                  <a:lnTo>
                    <a:pt x="127" y="886"/>
                  </a:lnTo>
                  <a:lnTo>
                    <a:pt x="295" y="1055"/>
                  </a:lnTo>
                  <a:lnTo>
                    <a:pt x="464" y="1181"/>
                  </a:lnTo>
                  <a:lnTo>
                    <a:pt x="633" y="1265"/>
                  </a:lnTo>
                  <a:lnTo>
                    <a:pt x="633" y="1265"/>
                  </a:lnTo>
                  <a:lnTo>
                    <a:pt x="843" y="1308"/>
                  </a:lnTo>
                  <a:lnTo>
                    <a:pt x="1054" y="1350"/>
                  </a:lnTo>
                  <a:lnTo>
                    <a:pt x="1307" y="1308"/>
                  </a:lnTo>
                  <a:lnTo>
                    <a:pt x="1476" y="1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295025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295025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26800" y="1644200"/>
              <a:ext cx="45350" cy="51675"/>
            </a:xfrm>
            <a:custGeom>
              <a:avLst/>
              <a:gdLst/>
              <a:ahLst/>
              <a:cxnLst/>
              <a:rect l="l" t="t" r="r" b="b"/>
              <a:pathLst>
                <a:path w="1814" h="2067" extrusionOk="0">
                  <a:moveTo>
                    <a:pt x="1645" y="1"/>
                  </a:moveTo>
                  <a:lnTo>
                    <a:pt x="759" y="633"/>
                  </a:lnTo>
                  <a:lnTo>
                    <a:pt x="633" y="1013"/>
                  </a:lnTo>
                  <a:lnTo>
                    <a:pt x="591" y="1224"/>
                  </a:lnTo>
                  <a:lnTo>
                    <a:pt x="549" y="1392"/>
                  </a:lnTo>
                  <a:lnTo>
                    <a:pt x="549" y="1477"/>
                  </a:lnTo>
                  <a:lnTo>
                    <a:pt x="506" y="1519"/>
                  </a:lnTo>
                  <a:lnTo>
                    <a:pt x="338" y="1645"/>
                  </a:lnTo>
                  <a:lnTo>
                    <a:pt x="169" y="1730"/>
                  </a:lnTo>
                  <a:lnTo>
                    <a:pt x="0" y="1856"/>
                  </a:lnTo>
                  <a:lnTo>
                    <a:pt x="0" y="1898"/>
                  </a:lnTo>
                  <a:lnTo>
                    <a:pt x="0" y="1940"/>
                  </a:lnTo>
                  <a:lnTo>
                    <a:pt x="85" y="1982"/>
                  </a:lnTo>
                  <a:lnTo>
                    <a:pt x="169" y="2025"/>
                  </a:lnTo>
                  <a:lnTo>
                    <a:pt x="633" y="2067"/>
                  </a:lnTo>
                  <a:lnTo>
                    <a:pt x="1561" y="2067"/>
                  </a:lnTo>
                  <a:lnTo>
                    <a:pt x="1729" y="1982"/>
                  </a:lnTo>
                  <a:lnTo>
                    <a:pt x="1771" y="1898"/>
                  </a:lnTo>
                  <a:lnTo>
                    <a:pt x="1814" y="1772"/>
                  </a:lnTo>
                  <a:lnTo>
                    <a:pt x="1814" y="1687"/>
                  </a:lnTo>
                  <a:lnTo>
                    <a:pt x="1814" y="1561"/>
                  </a:lnTo>
                  <a:lnTo>
                    <a:pt x="1729" y="1350"/>
                  </a:lnTo>
                  <a:lnTo>
                    <a:pt x="1645" y="1139"/>
                  </a:lnTo>
                  <a:lnTo>
                    <a:pt x="1518" y="886"/>
                  </a:lnTo>
                  <a:lnTo>
                    <a:pt x="1518" y="591"/>
                  </a:lnTo>
                  <a:lnTo>
                    <a:pt x="1561" y="296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26800" y="1644200"/>
              <a:ext cx="45350" cy="51675"/>
            </a:xfrm>
            <a:custGeom>
              <a:avLst/>
              <a:gdLst/>
              <a:ahLst/>
              <a:cxnLst/>
              <a:rect l="l" t="t" r="r" b="b"/>
              <a:pathLst>
                <a:path w="1814" h="2067" fill="none" extrusionOk="0">
                  <a:moveTo>
                    <a:pt x="1645" y="1"/>
                  </a:moveTo>
                  <a:lnTo>
                    <a:pt x="1645" y="1"/>
                  </a:lnTo>
                  <a:lnTo>
                    <a:pt x="1561" y="296"/>
                  </a:lnTo>
                  <a:lnTo>
                    <a:pt x="1518" y="591"/>
                  </a:lnTo>
                  <a:lnTo>
                    <a:pt x="1518" y="886"/>
                  </a:lnTo>
                  <a:lnTo>
                    <a:pt x="1645" y="1139"/>
                  </a:lnTo>
                  <a:lnTo>
                    <a:pt x="1645" y="1139"/>
                  </a:lnTo>
                  <a:lnTo>
                    <a:pt x="1729" y="1350"/>
                  </a:lnTo>
                  <a:lnTo>
                    <a:pt x="1814" y="1561"/>
                  </a:lnTo>
                  <a:lnTo>
                    <a:pt x="1814" y="1561"/>
                  </a:lnTo>
                  <a:lnTo>
                    <a:pt x="1814" y="1687"/>
                  </a:lnTo>
                  <a:lnTo>
                    <a:pt x="1814" y="1772"/>
                  </a:lnTo>
                  <a:lnTo>
                    <a:pt x="1771" y="1898"/>
                  </a:lnTo>
                  <a:lnTo>
                    <a:pt x="1729" y="1982"/>
                  </a:lnTo>
                  <a:lnTo>
                    <a:pt x="1729" y="1982"/>
                  </a:lnTo>
                  <a:lnTo>
                    <a:pt x="1561" y="2067"/>
                  </a:lnTo>
                  <a:lnTo>
                    <a:pt x="1392" y="2067"/>
                  </a:lnTo>
                  <a:lnTo>
                    <a:pt x="1392" y="2067"/>
                  </a:lnTo>
                  <a:lnTo>
                    <a:pt x="633" y="2067"/>
                  </a:lnTo>
                  <a:lnTo>
                    <a:pt x="169" y="2025"/>
                  </a:lnTo>
                  <a:lnTo>
                    <a:pt x="85" y="1982"/>
                  </a:lnTo>
                  <a:lnTo>
                    <a:pt x="0" y="1940"/>
                  </a:lnTo>
                  <a:lnTo>
                    <a:pt x="0" y="1898"/>
                  </a:lnTo>
                  <a:lnTo>
                    <a:pt x="0" y="1856"/>
                  </a:lnTo>
                  <a:lnTo>
                    <a:pt x="169" y="1730"/>
                  </a:lnTo>
                  <a:lnTo>
                    <a:pt x="338" y="1645"/>
                  </a:lnTo>
                  <a:lnTo>
                    <a:pt x="506" y="1519"/>
                  </a:lnTo>
                  <a:lnTo>
                    <a:pt x="549" y="1477"/>
                  </a:lnTo>
                  <a:lnTo>
                    <a:pt x="549" y="1392"/>
                  </a:lnTo>
                  <a:lnTo>
                    <a:pt x="549" y="1392"/>
                  </a:lnTo>
                  <a:lnTo>
                    <a:pt x="591" y="1224"/>
                  </a:lnTo>
                  <a:lnTo>
                    <a:pt x="633" y="1013"/>
                  </a:lnTo>
                  <a:lnTo>
                    <a:pt x="759" y="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463700" y="1625225"/>
              <a:ext cx="22150" cy="49575"/>
            </a:xfrm>
            <a:custGeom>
              <a:avLst/>
              <a:gdLst/>
              <a:ahLst/>
              <a:cxnLst/>
              <a:rect l="l" t="t" r="r" b="b"/>
              <a:pathLst>
                <a:path w="886" h="1983" extrusionOk="0">
                  <a:moveTo>
                    <a:pt x="675" y="1"/>
                  </a:moveTo>
                  <a:lnTo>
                    <a:pt x="0" y="1434"/>
                  </a:lnTo>
                  <a:lnTo>
                    <a:pt x="0" y="1603"/>
                  </a:lnTo>
                  <a:lnTo>
                    <a:pt x="42" y="1730"/>
                  </a:lnTo>
                  <a:lnTo>
                    <a:pt x="169" y="1856"/>
                  </a:lnTo>
                  <a:lnTo>
                    <a:pt x="295" y="1940"/>
                  </a:lnTo>
                  <a:lnTo>
                    <a:pt x="464" y="1983"/>
                  </a:lnTo>
                  <a:lnTo>
                    <a:pt x="633" y="1940"/>
                  </a:lnTo>
                  <a:lnTo>
                    <a:pt x="759" y="1898"/>
                  </a:lnTo>
                  <a:lnTo>
                    <a:pt x="886" y="1772"/>
                  </a:lnTo>
                  <a:lnTo>
                    <a:pt x="717" y="1561"/>
                  </a:lnTo>
                  <a:lnTo>
                    <a:pt x="591" y="1434"/>
                  </a:lnTo>
                  <a:lnTo>
                    <a:pt x="548" y="1266"/>
                  </a:lnTo>
                  <a:lnTo>
                    <a:pt x="506" y="1013"/>
                  </a:lnTo>
                  <a:lnTo>
                    <a:pt x="506" y="760"/>
                  </a:lnTo>
                  <a:lnTo>
                    <a:pt x="548" y="422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463700" y="1625225"/>
              <a:ext cx="22150" cy="49575"/>
            </a:xfrm>
            <a:custGeom>
              <a:avLst/>
              <a:gdLst/>
              <a:ahLst/>
              <a:cxnLst/>
              <a:rect l="l" t="t" r="r" b="b"/>
              <a:pathLst>
                <a:path w="886" h="1983" fill="none" extrusionOk="0">
                  <a:moveTo>
                    <a:pt x="675" y="1"/>
                  </a:moveTo>
                  <a:lnTo>
                    <a:pt x="675" y="1"/>
                  </a:lnTo>
                  <a:lnTo>
                    <a:pt x="548" y="422"/>
                  </a:lnTo>
                  <a:lnTo>
                    <a:pt x="506" y="760"/>
                  </a:lnTo>
                  <a:lnTo>
                    <a:pt x="506" y="1013"/>
                  </a:lnTo>
                  <a:lnTo>
                    <a:pt x="548" y="1266"/>
                  </a:lnTo>
                  <a:lnTo>
                    <a:pt x="591" y="1434"/>
                  </a:lnTo>
                  <a:lnTo>
                    <a:pt x="717" y="1561"/>
                  </a:lnTo>
                  <a:lnTo>
                    <a:pt x="886" y="1772"/>
                  </a:lnTo>
                  <a:lnTo>
                    <a:pt x="886" y="1772"/>
                  </a:lnTo>
                  <a:lnTo>
                    <a:pt x="759" y="1898"/>
                  </a:lnTo>
                  <a:lnTo>
                    <a:pt x="633" y="1940"/>
                  </a:lnTo>
                  <a:lnTo>
                    <a:pt x="464" y="1983"/>
                  </a:lnTo>
                  <a:lnTo>
                    <a:pt x="295" y="1940"/>
                  </a:lnTo>
                  <a:lnTo>
                    <a:pt x="295" y="1940"/>
                  </a:lnTo>
                  <a:lnTo>
                    <a:pt x="169" y="1856"/>
                  </a:lnTo>
                  <a:lnTo>
                    <a:pt x="42" y="1730"/>
                  </a:lnTo>
                  <a:lnTo>
                    <a:pt x="0" y="1603"/>
                  </a:lnTo>
                  <a:lnTo>
                    <a:pt x="0" y="14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299250" y="1594675"/>
              <a:ext cx="22175" cy="36900"/>
            </a:xfrm>
            <a:custGeom>
              <a:avLst/>
              <a:gdLst/>
              <a:ahLst/>
              <a:cxnLst/>
              <a:rect l="l" t="t" r="r" b="b"/>
              <a:pathLst>
                <a:path w="887" h="1476" extrusionOk="0">
                  <a:moveTo>
                    <a:pt x="886" y="0"/>
                  </a:moveTo>
                  <a:lnTo>
                    <a:pt x="85" y="1181"/>
                  </a:lnTo>
                  <a:lnTo>
                    <a:pt x="1" y="1349"/>
                  </a:lnTo>
                  <a:lnTo>
                    <a:pt x="1" y="1391"/>
                  </a:lnTo>
                  <a:lnTo>
                    <a:pt x="85" y="1476"/>
                  </a:lnTo>
                  <a:lnTo>
                    <a:pt x="127" y="1476"/>
                  </a:lnTo>
                  <a:lnTo>
                    <a:pt x="169" y="1434"/>
                  </a:lnTo>
                  <a:lnTo>
                    <a:pt x="338" y="1349"/>
                  </a:lnTo>
                  <a:lnTo>
                    <a:pt x="507" y="1223"/>
                  </a:lnTo>
                  <a:lnTo>
                    <a:pt x="633" y="1096"/>
                  </a:lnTo>
                  <a:lnTo>
                    <a:pt x="717" y="885"/>
                  </a:lnTo>
                  <a:lnTo>
                    <a:pt x="886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299250" y="1594675"/>
              <a:ext cx="22175" cy="36900"/>
            </a:xfrm>
            <a:custGeom>
              <a:avLst/>
              <a:gdLst/>
              <a:ahLst/>
              <a:cxnLst/>
              <a:rect l="l" t="t" r="r" b="b"/>
              <a:pathLst>
                <a:path w="887" h="1476" fill="none" extrusionOk="0">
                  <a:moveTo>
                    <a:pt x="886" y="0"/>
                  </a:moveTo>
                  <a:lnTo>
                    <a:pt x="886" y="0"/>
                  </a:lnTo>
                  <a:lnTo>
                    <a:pt x="85" y="1181"/>
                  </a:lnTo>
                  <a:lnTo>
                    <a:pt x="85" y="1181"/>
                  </a:lnTo>
                  <a:lnTo>
                    <a:pt x="1" y="1349"/>
                  </a:lnTo>
                  <a:lnTo>
                    <a:pt x="1" y="1391"/>
                  </a:lnTo>
                  <a:lnTo>
                    <a:pt x="85" y="1476"/>
                  </a:lnTo>
                  <a:lnTo>
                    <a:pt x="85" y="1476"/>
                  </a:lnTo>
                  <a:lnTo>
                    <a:pt x="127" y="1476"/>
                  </a:lnTo>
                  <a:lnTo>
                    <a:pt x="169" y="1434"/>
                  </a:lnTo>
                  <a:lnTo>
                    <a:pt x="169" y="1434"/>
                  </a:lnTo>
                  <a:lnTo>
                    <a:pt x="338" y="1349"/>
                  </a:lnTo>
                  <a:lnTo>
                    <a:pt x="507" y="1223"/>
                  </a:lnTo>
                  <a:lnTo>
                    <a:pt x="633" y="1096"/>
                  </a:lnTo>
                  <a:lnTo>
                    <a:pt x="717" y="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875850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875850" y="1664225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1" y="1"/>
                  </a:moveTo>
                  <a:lnTo>
                    <a:pt x="1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697700" y="1644200"/>
              <a:ext cx="46425" cy="51675"/>
            </a:xfrm>
            <a:custGeom>
              <a:avLst/>
              <a:gdLst/>
              <a:ahLst/>
              <a:cxnLst/>
              <a:rect l="l" t="t" r="r" b="b"/>
              <a:pathLst>
                <a:path w="1857" h="2067" extrusionOk="0">
                  <a:moveTo>
                    <a:pt x="212" y="1"/>
                  </a:moveTo>
                  <a:lnTo>
                    <a:pt x="296" y="296"/>
                  </a:lnTo>
                  <a:lnTo>
                    <a:pt x="338" y="591"/>
                  </a:lnTo>
                  <a:lnTo>
                    <a:pt x="296" y="886"/>
                  </a:lnTo>
                  <a:lnTo>
                    <a:pt x="212" y="1139"/>
                  </a:lnTo>
                  <a:lnTo>
                    <a:pt x="127" y="1350"/>
                  </a:lnTo>
                  <a:lnTo>
                    <a:pt x="43" y="1561"/>
                  </a:lnTo>
                  <a:lnTo>
                    <a:pt x="1" y="1687"/>
                  </a:lnTo>
                  <a:lnTo>
                    <a:pt x="43" y="1772"/>
                  </a:lnTo>
                  <a:lnTo>
                    <a:pt x="43" y="1898"/>
                  </a:lnTo>
                  <a:lnTo>
                    <a:pt x="127" y="1982"/>
                  </a:lnTo>
                  <a:lnTo>
                    <a:pt x="296" y="2067"/>
                  </a:lnTo>
                  <a:lnTo>
                    <a:pt x="1224" y="2067"/>
                  </a:lnTo>
                  <a:lnTo>
                    <a:pt x="1645" y="2025"/>
                  </a:lnTo>
                  <a:lnTo>
                    <a:pt x="1772" y="1982"/>
                  </a:lnTo>
                  <a:lnTo>
                    <a:pt x="1856" y="1940"/>
                  </a:lnTo>
                  <a:lnTo>
                    <a:pt x="1856" y="1898"/>
                  </a:lnTo>
                  <a:lnTo>
                    <a:pt x="1814" y="1856"/>
                  </a:lnTo>
                  <a:lnTo>
                    <a:pt x="1687" y="1730"/>
                  </a:lnTo>
                  <a:lnTo>
                    <a:pt x="1519" y="1645"/>
                  </a:lnTo>
                  <a:lnTo>
                    <a:pt x="1350" y="1519"/>
                  </a:lnTo>
                  <a:lnTo>
                    <a:pt x="1308" y="1477"/>
                  </a:lnTo>
                  <a:lnTo>
                    <a:pt x="1266" y="1392"/>
                  </a:lnTo>
                  <a:lnTo>
                    <a:pt x="1266" y="1224"/>
                  </a:lnTo>
                  <a:lnTo>
                    <a:pt x="1224" y="1013"/>
                  </a:lnTo>
                  <a:lnTo>
                    <a:pt x="1097" y="633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697700" y="1644200"/>
              <a:ext cx="46425" cy="51675"/>
            </a:xfrm>
            <a:custGeom>
              <a:avLst/>
              <a:gdLst/>
              <a:ahLst/>
              <a:cxnLst/>
              <a:rect l="l" t="t" r="r" b="b"/>
              <a:pathLst>
                <a:path w="1857" h="2067" fill="none" extrusionOk="0">
                  <a:moveTo>
                    <a:pt x="212" y="1"/>
                  </a:moveTo>
                  <a:lnTo>
                    <a:pt x="212" y="1"/>
                  </a:lnTo>
                  <a:lnTo>
                    <a:pt x="296" y="296"/>
                  </a:lnTo>
                  <a:lnTo>
                    <a:pt x="338" y="591"/>
                  </a:lnTo>
                  <a:lnTo>
                    <a:pt x="296" y="886"/>
                  </a:lnTo>
                  <a:lnTo>
                    <a:pt x="212" y="1139"/>
                  </a:lnTo>
                  <a:lnTo>
                    <a:pt x="212" y="1139"/>
                  </a:lnTo>
                  <a:lnTo>
                    <a:pt x="127" y="1350"/>
                  </a:lnTo>
                  <a:lnTo>
                    <a:pt x="43" y="1561"/>
                  </a:lnTo>
                  <a:lnTo>
                    <a:pt x="43" y="1561"/>
                  </a:lnTo>
                  <a:lnTo>
                    <a:pt x="1" y="1687"/>
                  </a:lnTo>
                  <a:lnTo>
                    <a:pt x="43" y="1772"/>
                  </a:lnTo>
                  <a:lnTo>
                    <a:pt x="43" y="1898"/>
                  </a:lnTo>
                  <a:lnTo>
                    <a:pt x="127" y="1982"/>
                  </a:lnTo>
                  <a:lnTo>
                    <a:pt x="127" y="1982"/>
                  </a:lnTo>
                  <a:lnTo>
                    <a:pt x="296" y="2067"/>
                  </a:lnTo>
                  <a:lnTo>
                    <a:pt x="465" y="2067"/>
                  </a:lnTo>
                  <a:lnTo>
                    <a:pt x="465" y="2067"/>
                  </a:lnTo>
                  <a:lnTo>
                    <a:pt x="1224" y="2067"/>
                  </a:lnTo>
                  <a:lnTo>
                    <a:pt x="1645" y="2025"/>
                  </a:lnTo>
                  <a:lnTo>
                    <a:pt x="1772" y="1982"/>
                  </a:lnTo>
                  <a:lnTo>
                    <a:pt x="1856" y="1940"/>
                  </a:lnTo>
                  <a:lnTo>
                    <a:pt x="1856" y="1898"/>
                  </a:lnTo>
                  <a:lnTo>
                    <a:pt x="1814" y="1856"/>
                  </a:lnTo>
                  <a:lnTo>
                    <a:pt x="1687" y="1730"/>
                  </a:lnTo>
                  <a:lnTo>
                    <a:pt x="1519" y="1645"/>
                  </a:lnTo>
                  <a:lnTo>
                    <a:pt x="1350" y="1519"/>
                  </a:lnTo>
                  <a:lnTo>
                    <a:pt x="1308" y="1477"/>
                  </a:lnTo>
                  <a:lnTo>
                    <a:pt x="1266" y="1392"/>
                  </a:lnTo>
                  <a:lnTo>
                    <a:pt x="1266" y="1392"/>
                  </a:lnTo>
                  <a:lnTo>
                    <a:pt x="1266" y="1224"/>
                  </a:lnTo>
                  <a:lnTo>
                    <a:pt x="1224" y="1013"/>
                  </a:lnTo>
                  <a:lnTo>
                    <a:pt x="1097" y="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685050" y="1625225"/>
              <a:ext cx="22175" cy="49575"/>
            </a:xfrm>
            <a:custGeom>
              <a:avLst/>
              <a:gdLst/>
              <a:ahLst/>
              <a:cxnLst/>
              <a:rect l="l" t="t" r="r" b="b"/>
              <a:pathLst>
                <a:path w="887" h="1983" extrusionOk="0">
                  <a:moveTo>
                    <a:pt x="212" y="1"/>
                  </a:moveTo>
                  <a:lnTo>
                    <a:pt x="338" y="422"/>
                  </a:lnTo>
                  <a:lnTo>
                    <a:pt x="380" y="760"/>
                  </a:lnTo>
                  <a:lnTo>
                    <a:pt x="380" y="1013"/>
                  </a:lnTo>
                  <a:lnTo>
                    <a:pt x="338" y="1266"/>
                  </a:lnTo>
                  <a:lnTo>
                    <a:pt x="254" y="1434"/>
                  </a:lnTo>
                  <a:lnTo>
                    <a:pt x="169" y="1561"/>
                  </a:lnTo>
                  <a:lnTo>
                    <a:pt x="1" y="1772"/>
                  </a:lnTo>
                  <a:lnTo>
                    <a:pt x="85" y="1898"/>
                  </a:lnTo>
                  <a:lnTo>
                    <a:pt x="254" y="1940"/>
                  </a:lnTo>
                  <a:lnTo>
                    <a:pt x="422" y="1983"/>
                  </a:lnTo>
                  <a:lnTo>
                    <a:pt x="549" y="1940"/>
                  </a:lnTo>
                  <a:lnTo>
                    <a:pt x="718" y="1856"/>
                  </a:lnTo>
                  <a:lnTo>
                    <a:pt x="802" y="1730"/>
                  </a:lnTo>
                  <a:lnTo>
                    <a:pt x="886" y="1603"/>
                  </a:lnTo>
                  <a:lnTo>
                    <a:pt x="886" y="1434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685050" y="1625225"/>
              <a:ext cx="22175" cy="49575"/>
            </a:xfrm>
            <a:custGeom>
              <a:avLst/>
              <a:gdLst/>
              <a:ahLst/>
              <a:cxnLst/>
              <a:rect l="l" t="t" r="r" b="b"/>
              <a:pathLst>
                <a:path w="887" h="1983" fill="none" extrusionOk="0">
                  <a:moveTo>
                    <a:pt x="212" y="1"/>
                  </a:moveTo>
                  <a:lnTo>
                    <a:pt x="212" y="1"/>
                  </a:lnTo>
                  <a:lnTo>
                    <a:pt x="338" y="422"/>
                  </a:lnTo>
                  <a:lnTo>
                    <a:pt x="380" y="760"/>
                  </a:lnTo>
                  <a:lnTo>
                    <a:pt x="380" y="1013"/>
                  </a:lnTo>
                  <a:lnTo>
                    <a:pt x="338" y="1266"/>
                  </a:lnTo>
                  <a:lnTo>
                    <a:pt x="254" y="1434"/>
                  </a:lnTo>
                  <a:lnTo>
                    <a:pt x="169" y="1561"/>
                  </a:lnTo>
                  <a:lnTo>
                    <a:pt x="1" y="1772"/>
                  </a:lnTo>
                  <a:lnTo>
                    <a:pt x="1" y="1772"/>
                  </a:lnTo>
                  <a:lnTo>
                    <a:pt x="85" y="1898"/>
                  </a:lnTo>
                  <a:lnTo>
                    <a:pt x="254" y="1940"/>
                  </a:lnTo>
                  <a:lnTo>
                    <a:pt x="422" y="1983"/>
                  </a:lnTo>
                  <a:lnTo>
                    <a:pt x="549" y="1940"/>
                  </a:lnTo>
                  <a:lnTo>
                    <a:pt x="549" y="1940"/>
                  </a:lnTo>
                  <a:lnTo>
                    <a:pt x="718" y="1856"/>
                  </a:lnTo>
                  <a:lnTo>
                    <a:pt x="802" y="1730"/>
                  </a:lnTo>
                  <a:lnTo>
                    <a:pt x="886" y="1603"/>
                  </a:lnTo>
                  <a:lnTo>
                    <a:pt x="886" y="14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841075" y="1573575"/>
              <a:ext cx="29525" cy="59050"/>
            </a:xfrm>
            <a:custGeom>
              <a:avLst/>
              <a:gdLst/>
              <a:ahLst/>
              <a:cxnLst/>
              <a:rect l="l" t="t" r="r" b="b"/>
              <a:pathLst>
                <a:path w="1181" h="2362" extrusionOk="0">
                  <a:moveTo>
                    <a:pt x="0" y="1"/>
                  </a:moveTo>
                  <a:lnTo>
                    <a:pt x="422" y="1772"/>
                  </a:lnTo>
                  <a:lnTo>
                    <a:pt x="548" y="1982"/>
                  </a:lnTo>
                  <a:lnTo>
                    <a:pt x="717" y="2193"/>
                  </a:lnTo>
                  <a:lnTo>
                    <a:pt x="928" y="2362"/>
                  </a:lnTo>
                  <a:lnTo>
                    <a:pt x="1096" y="2362"/>
                  </a:lnTo>
                  <a:lnTo>
                    <a:pt x="1139" y="2278"/>
                  </a:lnTo>
                  <a:lnTo>
                    <a:pt x="1181" y="2193"/>
                  </a:lnTo>
                  <a:lnTo>
                    <a:pt x="1096" y="2109"/>
                  </a:lnTo>
                  <a:lnTo>
                    <a:pt x="970" y="1982"/>
                  </a:lnTo>
                  <a:lnTo>
                    <a:pt x="843" y="1814"/>
                  </a:lnTo>
                  <a:lnTo>
                    <a:pt x="717" y="1603"/>
                  </a:lnTo>
                  <a:lnTo>
                    <a:pt x="422" y="1097"/>
                  </a:lnTo>
                  <a:lnTo>
                    <a:pt x="169" y="5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841075" y="1573575"/>
              <a:ext cx="29525" cy="59050"/>
            </a:xfrm>
            <a:custGeom>
              <a:avLst/>
              <a:gdLst/>
              <a:ahLst/>
              <a:cxnLst/>
              <a:rect l="l" t="t" r="r" b="b"/>
              <a:pathLst>
                <a:path w="1181" h="236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9" y="507"/>
                  </a:lnTo>
                  <a:lnTo>
                    <a:pt x="422" y="1097"/>
                  </a:lnTo>
                  <a:lnTo>
                    <a:pt x="717" y="1603"/>
                  </a:lnTo>
                  <a:lnTo>
                    <a:pt x="843" y="1814"/>
                  </a:lnTo>
                  <a:lnTo>
                    <a:pt x="970" y="1982"/>
                  </a:lnTo>
                  <a:lnTo>
                    <a:pt x="970" y="1982"/>
                  </a:lnTo>
                  <a:lnTo>
                    <a:pt x="1096" y="2109"/>
                  </a:lnTo>
                  <a:lnTo>
                    <a:pt x="1181" y="2193"/>
                  </a:lnTo>
                  <a:lnTo>
                    <a:pt x="1139" y="2278"/>
                  </a:lnTo>
                  <a:lnTo>
                    <a:pt x="1096" y="2362"/>
                  </a:lnTo>
                  <a:lnTo>
                    <a:pt x="1096" y="2362"/>
                  </a:lnTo>
                  <a:lnTo>
                    <a:pt x="1012" y="2362"/>
                  </a:lnTo>
                  <a:lnTo>
                    <a:pt x="928" y="2362"/>
                  </a:lnTo>
                  <a:lnTo>
                    <a:pt x="717" y="2193"/>
                  </a:lnTo>
                  <a:lnTo>
                    <a:pt x="548" y="1982"/>
                  </a:lnTo>
                  <a:lnTo>
                    <a:pt x="422" y="17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477400" y="1138225"/>
              <a:ext cx="8450" cy="33775"/>
            </a:xfrm>
            <a:custGeom>
              <a:avLst/>
              <a:gdLst/>
              <a:ahLst/>
              <a:cxnLst/>
              <a:rect l="l" t="t" r="r" b="b"/>
              <a:pathLst>
                <a:path w="338" h="1351" extrusionOk="0">
                  <a:moveTo>
                    <a:pt x="296" y="1"/>
                  </a:moveTo>
                  <a:lnTo>
                    <a:pt x="169" y="338"/>
                  </a:lnTo>
                  <a:lnTo>
                    <a:pt x="85" y="675"/>
                  </a:lnTo>
                  <a:lnTo>
                    <a:pt x="43" y="1013"/>
                  </a:lnTo>
                  <a:lnTo>
                    <a:pt x="0" y="1181"/>
                  </a:lnTo>
                  <a:lnTo>
                    <a:pt x="0" y="1266"/>
                  </a:lnTo>
                  <a:lnTo>
                    <a:pt x="43" y="1350"/>
                  </a:lnTo>
                  <a:lnTo>
                    <a:pt x="127" y="1350"/>
                  </a:lnTo>
                  <a:lnTo>
                    <a:pt x="169" y="1266"/>
                  </a:lnTo>
                  <a:lnTo>
                    <a:pt x="169" y="1181"/>
                  </a:lnTo>
                  <a:lnTo>
                    <a:pt x="169" y="1013"/>
                  </a:lnTo>
                  <a:lnTo>
                    <a:pt x="211" y="675"/>
                  </a:lnTo>
                  <a:lnTo>
                    <a:pt x="296" y="338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477400" y="1138225"/>
              <a:ext cx="8450" cy="33775"/>
            </a:xfrm>
            <a:custGeom>
              <a:avLst/>
              <a:gdLst/>
              <a:ahLst/>
              <a:cxnLst/>
              <a:rect l="l" t="t" r="r" b="b"/>
              <a:pathLst>
                <a:path w="338" h="1351" fill="none" extrusionOk="0">
                  <a:moveTo>
                    <a:pt x="296" y="1"/>
                  </a:moveTo>
                  <a:lnTo>
                    <a:pt x="296" y="1"/>
                  </a:lnTo>
                  <a:lnTo>
                    <a:pt x="296" y="1"/>
                  </a:lnTo>
                  <a:lnTo>
                    <a:pt x="296" y="1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43" y="1013"/>
                  </a:lnTo>
                  <a:lnTo>
                    <a:pt x="43" y="1013"/>
                  </a:lnTo>
                  <a:lnTo>
                    <a:pt x="0" y="1181"/>
                  </a:lnTo>
                  <a:lnTo>
                    <a:pt x="0" y="1266"/>
                  </a:lnTo>
                  <a:lnTo>
                    <a:pt x="43" y="1350"/>
                  </a:lnTo>
                  <a:lnTo>
                    <a:pt x="43" y="1350"/>
                  </a:lnTo>
                  <a:lnTo>
                    <a:pt x="85" y="1350"/>
                  </a:lnTo>
                  <a:lnTo>
                    <a:pt x="85" y="1350"/>
                  </a:lnTo>
                  <a:lnTo>
                    <a:pt x="127" y="1350"/>
                  </a:lnTo>
                  <a:lnTo>
                    <a:pt x="127" y="1350"/>
                  </a:lnTo>
                  <a:lnTo>
                    <a:pt x="169" y="1266"/>
                  </a:lnTo>
                  <a:lnTo>
                    <a:pt x="169" y="1181"/>
                  </a:lnTo>
                  <a:lnTo>
                    <a:pt x="169" y="1013"/>
                  </a:lnTo>
                  <a:lnTo>
                    <a:pt x="169" y="1013"/>
                  </a:lnTo>
                  <a:lnTo>
                    <a:pt x="211" y="675"/>
                  </a:lnTo>
                  <a:lnTo>
                    <a:pt x="211" y="675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338" y="1"/>
                  </a:lnTo>
                  <a:lnTo>
                    <a:pt x="338" y="1"/>
                  </a:lnTo>
                  <a:lnTo>
                    <a:pt x="2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466850" y="1197275"/>
              <a:ext cx="5300" cy="17925"/>
            </a:xfrm>
            <a:custGeom>
              <a:avLst/>
              <a:gdLst/>
              <a:ahLst/>
              <a:cxnLst/>
              <a:rect l="l" t="t" r="r" b="b"/>
              <a:pathLst>
                <a:path w="212" h="717" extrusionOk="0">
                  <a:moveTo>
                    <a:pt x="212" y="0"/>
                  </a:moveTo>
                  <a:lnTo>
                    <a:pt x="169" y="42"/>
                  </a:lnTo>
                  <a:lnTo>
                    <a:pt x="85" y="337"/>
                  </a:lnTo>
                  <a:lnTo>
                    <a:pt x="43" y="506"/>
                  </a:lnTo>
                  <a:lnTo>
                    <a:pt x="1" y="675"/>
                  </a:lnTo>
                  <a:lnTo>
                    <a:pt x="1" y="717"/>
                  </a:lnTo>
                  <a:lnTo>
                    <a:pt x="43" y="717"/>
                  </a:lnTo>
                  <a:lnTo>
                    <a:pt x="127" y="675"/>
                  </a:lnTo>
                  <a:lnTo>
                    <a:pt x="127" y="506"/>
                  </a:lnTo>
                  <a:lnTo>
                    <a:pt x="169" y="380"/>
                  </a:lnTo>
                  <a:lnTo>
                    <a:pt x="212" y="4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466850" y="1197275"/>
              <a:ext cx="5300" cy="17925"/>
            </a:xfrm>
            <a:custGeom>
              <a:avLst/>
              <a:gdLst/>
              <a:ahLst/>
              <a:cxnLst/>
              <a:rect l="l" t="t" r="r" b="b"/>
              <a:pathLst>
                <a:path w="212" h="717" fill="none" extrusionOk="0">
                  <a:moveTo>
                    <a:pt x="212" y="0"/>
                  </a:moveTo>
                  <a:lnTo>
                    <a:pt x="212" y="0"/>
                  </a:lnTo>
                  <a:lnTo>
                    <a:pt x="169" y="42"/>
                  </a:lnTo>
                  <a:lnTo>
                    <a:pt x="169" y="42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43" y="506"/>
                  </a:lnTo>
                  <a:lnTo>
                    <a:pt x="43" y="506"/>
                  </a:lnTo>
                  <a:lnTo>
                    <a:pt x="1" y="675"/>
                  </a:lnTo>
                  <a:lnTo>
                    <a:pt x="1" y="675"/>
                  </a:lnTo>
                  <a:lnTo>
                    <a:pt x="1" y="717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43" y="717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493200" y="1174075"/>
              <a:ext cx="5300" cy="16900"/>
            </a:xfrm>
            <a:custGeom>
              <a:avLst/>
              <a:gdLst/>
              <a:ahLst/>
              <a:cxnLst/>
              <a:rect l="l" t="t" r="r" b="b"/>
              <a:pathLst>
                <a:path w="212" h="676" extrusionOk="0">
                  <a:moveTo>
                    <a:pt x="170" y="0"/>
                  </a:moveTo>
                  <a:lnTo>
                    <a:pt x="170" y="43"/>
                  </a:lnTo>
                  <a:lnTo>
                    <a:pt x="85" y="296"/>
                  </a:lnTo>
                  <a:lnTo>
                    <a:pt x="43" y="422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85" y="675"/>
                  </a:lnTo>
                  <a:lnTo>
                    <a:pt x="127" y="633"/>
                  </a:lnTo>
                  <a:lnTo>
                    <a:pt x="170" y="464"/>
                  </a:lnTo>
                  <a:lnTo>
                    <a:pt x="170" y="338"/>
                  </a:lnTo>
                  <a:lnTo>
                    <a:pt x="212" y="43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493200" y="1174075"/>
              <a:ext cx="5300" cy="16900"/>
            </a:xfrm>
            <a:custGeom>
              <a:avLst/>
              <a:gdLst/>
              <a:ahLst/>
              <a:cxnLst/>
              <a:rect l="l" t="t" r="r" b="b"/>
              <a:pathLst>
                <a:path w="212" h="676" fill="none" extrusionOk="0">
                  <a:moveTo>
                    <a:pt x="170" y="0"/>
                  </a:moveTo>
                  <a:lnTo>
                    <a:pt x="170" y="0"/>
                  </a:lnTo>
                  <a:lnTo>
                    <a:pt x="170" y="43"/>
                  </a:lnTo>
                  <a:lnTo>
                    <a:pt x="170" y="43"/>
                  </a:lnTo>
                  <a:lnTo>
                    <a:pt x="85" y="296"/>
                  </a:lnTo>
                  <a:lnTo>
                    <a:pt x="85" y="296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212" y="43"/>
                  </a:lnTo>
                  <a:lnTo>
                    <a:pt x="212" y="43"/>
                  </a:lnTo>
                  <a:lnTo>
                    <a:pt x="1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426800" y="130582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extrusionOk="0">
                  <a:moveTo>
                    <a:pt x="127" y="1"/>
                  </a:moveTo>
                  <a:lnTo>
                    <a:pt x="43" y="338"/>
                  </a:lnTo>
                  <a:lnTo>
                    <a:pt x="43" y="465"/>
                  </a:lnTo>
                  <a:lnTo>
                    <a:pt x="0" y="549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127" y="591"/>
                  </a:lnTo>
                  <a:lnTo>
                    <a:pt x="127" y="549"/>
                  </a:lnTo>
                  <a:lnTo>
                    <a:pt x="127" y="465"/>
                  </a:lnTo>
                  <a:lnTo>
                    <a:pt x="169" y="338"/>
                  </a:lnTo>
                  <a:lnTo>
                    <a:pt x="211" y="43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426800" y="130582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fill="none" extrusionOk="0">
                  <a:moveTo>
                    <a:pt x="169" y="1"/>
                  </a:moveTo>
                  <a:lnTo>
                    <a:pt x="169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43" y="465"/>
                  </a:lnTo>
                  <a:lnTo>
                    <a:pt x="43" y="465"/>
                  </a:lnTo>
                  <a:lnTo>
                    <a:pt x="0" y="549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127" y="591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127" y="465"/>
                  </a:lnTo>
                  <a:lnTo>
                    <a:pt x="127" y="465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211" y="43"/>
                  </a:lnTo>
                  <a:lnTo>
                    <a:pt x="211" y="43"/>
                  </a:lnTo>
                  <a:lnTo>
                    <a:pt x="211" y="1"/>
                  </a:lnTo>
                  <a:lnTo>
                    <a:pt x="169" y="1"/>
                  </a:lnTo>
                  <a:lnTo>
                    <a:pt x="169" y="1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442600" y="1335350"/>
              <a:ext cx="3200" cy="10575"/>
            </a:xfrm>
            <a:custGeom>
              <a:avLst/>
              <a:gdLst/>
              <a:ahLst/>
              <a:cxnLst/>
              <a:rect l="l" t="t" r="r" b="b"/>
              <a:pathLst>
                <a:path w="128" h="423" extrusionOk="0">
                  <a:moveTo>
                    <a:pt x="85" y="1"/>
                  </a:moveTo>
                  <a:lnTo>
                    <a:pt x="43" y="43"/>
                  </a:lnTo>
                  <a:lnTo>
                    <a:pt x="43" y="169"/>
                  </a:lnTo>
                  <a:lnTo>
                    <a:pt x="1" y="254"/>
                  </a:lnTo>
                  <a:lnTo>
                    <a:pt x="1" y="296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43" y="422"/>
                  </a:lnTo>
                  <a:lnTo>
                    <a:pt x="85" y="380"/>
                  </a:lnTo>
                  <a:lnTo>
                    <a:pt x="85" y="338"/>
                  </a:lnTo>
                  <a:lnTo>
                    <a:pt x="85" y="296"/>
                  </a:lnTo>
                  <a:lnTo>
                    <a:pt x="127" y="211"/>
                  </a:lnTo>
                  <a:lnTo>
                    <a:pt x="127" y="85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442600" y="1335350"/>
              <a:ext cx="3200" cy="10575"/>
            </a:xfrm>
            <a:custGeom>
              <a:avLst/>
              <a:gdLst/>
              <a:ahLst/>
              <a:cxnLst/>
              <a:rect l="l" t="t" r="r" b="b"/>
              <a:pathLst>
                <a:path w="128" h="423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1" y="254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85" y="380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296"/>
                  </a:lnTo>
                  <a:lnTo>
                    <a:pt x="85" y="296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697700" y="1204650"/>
              <a:ext cx="8475" cy="31650"/>
            </a:xfrm>
            <a:custGeom>
              <a:avLst/>
              <a:gdLst/>
              <a:ahLst/>
              <a:cxnLst/>
              <a:rect l="l" t="t" r="r" b="b"/>
              <a:pathLst>
                <a:path w="339" h="1266" extrusionOk="0">
                  <a:moveTo>
                    <a:pt x="43" y="0"/>
                  </a:moveTo>
                  <a:lnTo>
                    <a:pt x="1" y="42"/>
                  </a:lnTo>
                  <a:lnTo>
                    <a:pt x="1" y="169"/>
                  </a:lnTo>
                  <a:lnTo>
                    <a:pt x="43" y="338"/>
                  </a:lnTo>
                  <a:lnTo>
                    <a:pt x="127" y="633"/>
                  </a:lnTo>
                  <a:lnTo>
                    <a:pt x="169" y="928"/>
                  </a:lnTo>
                  <a:lnTo>
                    <a:pt x="212" y="1096"/>
                  </a:lnTo>
                  <a:lnTo>
                    <a:pt x="254" y="1265"/>
                  </a:lnTo>
                  <a:lnTo>
                    <a:pt x="296" y="1265"/>
                  </a:lnTo>
                  <a:lnTo>
                    <a:pt x="338" y="1223"/>
                  </a:lnTo>
                  <a:lnTo>
                    <a:pt x="338" y="1096"/>
                  </a:lnTo>
                  <a:lnTo>
                    <a:pt x="296" y="928"/>
                  </a:lnTo>
                  <a:lnTo>
                    <a:pt x="254" y="633"/>
                  </a:lnTo>
                  <a:lnTo>
                    <a:pt x="169" y="338"/>
                  </a:lnTo>
                  <a:lnTo>
                    <a:pt x="127" y="16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697700" y="1204650"/>
              <a:ext cx="8475" cy="31650"/>
            </a:xfrm>
            <a:custGeom>
              <a:avLst/>
              <a:gdLst/>
              <a:ahLst/>
              <a:cxnLst/>
              <a:rect l="l" t="t" r="r" b="b"/>
              <a:pathLst>
                <a:path w="339" h="1266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69" y="928"/>
                  </a:lnTo>
                  <a:lnTo>
                    <a:pt x="169" y="928"/>
                  </a:lnTo>
                  <a:lnTo>
                    <a:pt x="212" y="1096"/>
                  </a:lnTo>
                  <a:lnTo>
                    <a:pt x="254" y="1265"/>
                  </a:lnTo>
                  <a:lnTo>
                    <a:pt x="254" y="1265"/>
                  </a:lnTo>
                  <a:lnTo>
                    <a:pt x="296" y="1265"/>
                  </a:lnTo>
                  <a:lnTo>
                    <a:pt x="296" y="1265"/>
                  </a:lnTo>
                  <a:lnTo>
                    <a:pt x="338" y="1223"/>
                  </a:lnTo>
                  <a:lnTo>
                    <a:pt x="338" y="1223"/>
                  </a:lnTo>
                  <a:lnTo>
                    <a:pt x="338" y="1096"/>
                  </a:lnTo>
                  <a:lnTo>
                    <a:pt x="296" y="928"/>
                  </a:lnTo>
                  <a:lnTo>
                    <a:pt x="296" y="928"/>
                  </a:lnTo>
                  <a:lnTo>
                    <a:pt x="254" y="633"/>
                  </a:lnTo>
                  <a:lnTo>
                    <a:pt x="254" y="633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709300" y="1263675"/>
              <a:ext cx="4250" cy="14775"/>
            </a:xfrm>
            <a:custGeom>
              <a:avLst/>
              <a:gdLst/>
              <a:ahLst/>
              <a:cxnLst/>
              <a:rect l="l" t="t" r="r" b="b"/>
              <a:pathLst>
                <a:path w="170" h="591" extrusionOk="0">
                  <a:moveTo>
                    <a:pt x="43" y="0"/>
                  </a:moveTo>
                  <a:lnTo>
                    <a:pt x="1" y="43"/>
                  </a:lnTo>
                  <a:lnTo>
                    <a:pt x="43" y="549"/>
                  </a:lnTo>
                  <a:lnTo>
                    <a:pt x="85" y="591"/>
                  </a:lnTo>
                  <a:lnTo>
                    <a:pt x="127" y="591"/>
                  </a:lnTo>
                  <a:lnTo>
                    <a:pt x="169" y="549"/>
                  </a:lnTo>
                  <a:lnTo>
                    <a:pt x="169" y="506"/>
                  </a:lnTo>
                  <a:lnTo>
                    <a:pt x="85" y="4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709300" y="1263675"/>
              <a:ext cx="4250" cy="14775"/>
            </a:xfrm>
            <a:custGeom>
              <a:avLst/>
              <a:gdLst/>
              <a:ahLst/>
              <a:cxnLst/>
              <a:rect l="l" t="t" r="r" b="b"/>
              <a:pathLst>
                <a:path w="170" h="591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549"/>
                  </a:lnTo>
                  <a:lnTo>
                    <a:pt x="43" y="549"/>
                  </a:lnTo>
                  <a:lnTo>
                    <a:pt x="85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69" y="549"/>
                  </a:lnTo>
                  <a:lnTo>
                    <a:pt x="169" y="506"/>
                  </a:lnTo>
                  <a:lnTo>
                    <a:pt x="169" y="506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687175" y="1234150"/>
              <a:ext cx="5275" cy="24275"/>
            </a:xfrm>
            <a:custGeom>
              <a:avLst/>
              <a:gdLst/>
              <a:ahLst/>
              <a:cxnLst/>
              <a:rect l="l" t="t" r="r" b="b"/>
              <a:pathLst>
                <a:path w="211" h="971" extrusionOk="0">
                  <a:moveTo>
                    <a:pt x="42" y="1"/>
                  </a:moveTo>
                  <a:lnTo>
                    <a:pt x="0" y="43"/>
                  </a:lnTo>
                  <a:lnTo>
                    <a:pt x="42" y="507"/>
                  </a:lnTo>
                  <a:lnTo>
                    <a:pt x="84" y="760"/>
                  </a:lnTo>
                  <a:lnTo>
                    <a:pt x="84" y="844"/>
                  </a:lnTo>
                  <a:lnTo>
                    <a:pt x="127" y="971"/>
                  </a:lnTo>
                  <a:lnTo>
                    <a:pt x="211" y="971"/>
                  </a:lnTo>
                  <a:lnTo>
                    <a:pt x="211" y="844"/>
                  </a:lnTo>
                  <a:lnTo>
                    <a:pt x="211" y="718"/>
                  </a:lnTo>
                  <a:lnTo>
                    <a:pt x="169" y="507"/>
                  </a:lnTo>
                  <a:lnTo>
                    <a:pt x="84" y="4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687175" y="1234150"/>
              <a:ext cx="5275" cy="24275"/>
            </a:xfrm>
            <a:custGeom>
              <a:avLst/>
              <a:gdLst/>
              <a:ahLst/>
              <a:cxnLst/>
              <a:rect l="l" t="t" r="r" b="b"/>
              <a:pathLst>
                <a:path w="211" h="971" fill="none" extrusionOk="0">
                  <a:moveTo>
                    <a:pt x="42" y="1"/>
                  </a:moveTo>
                  <a:lnTo>
                    <a:pt x="42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2" y="507"/>
                  </a:lnTo>
                  <a:lnTo>
                    <a:pt x="42" y="507"/>
                  </a:lnTo>
                  <a:lnTo>
                    <a:pt x="84" y="760"/>
                  </a:lnTo>
                  <a:lnTo>
                    <a:pt x="84" y="760"/>
                  </a:lnTo>
                  <a:lnTo>
                    <a:pt x="84" y="844"/>
                  </a:lnTo>
                  <a:lnTo>
                    <a:pt x="84" y="844"/>
                  </a:lnTo>
                  <a:lnTo>
                    <a:pt x="127" y="971"/>
                  </a:lnTo>
                  <a:lnTo>
                    <a:pt x="127" y="971"/>
                  </a:lnTo>
                  <a:lnTo>
                    <a:pt x="169" y="971"/>
                  </a:lnTo>
                  <a:lnTo>
                    <a:pt x="169" y="971"/>
                  </a:lnTo>
                  <a:lnTo>
                    <a:pt x="211" y="971"/>
                  </a:lnTo>
                  <a:lnTo>
                    <a:pt x="211" y="971"/>
                  </a:lnTo>
                  <a:lnTo>
                    <a:pt x="211" y="844"/>
                  </a:lnTo>
                  <a:lnTo>
                    <a:pt x="211" y="844"/>
                  </a:lnTo>
                  <a:lnTo>
                    <a:pt x="211" y="718"/>
                  </a:lnTo>
                  <a:lnTo>
                    <a:pt x="211" y="718"/>
                  </a:lnTo>
                  <a:lnTo>
                    <a:pt x="169" y="507"/>
                  </a:lnTo>
                  <a:lnTo>
                    <a:pt x="169" y="507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794675" y="1507175"/>
              <a:ext cx="11625" cy="33750"/>
            </a:xfrm>
            <a:custGeom>
              <a:avLst/>
              <a:gdLst/>
              <a:ahLst/>
              <a:cxnLst/>
              <a:rect l="l" t="t" r="r" b="b"/>
              <a:pathLst>
                <a:path w="465" h="1350" extrusionOk="0">
                  <a:moveTo>
                    <a:pt x="43" y="0"/>
                  </a:moveTo>
                  <a:lnTo>
                    <a:pt x="1" y="43"/>
                  </a:lnTo>
                  <a:lnTo>
                    <a:pt x="85" y="380"/>
                  </a:lnTo>
                  <a:lnTo>
                    <a:pt x="170" y="717"/>
                  </a:lnTo>
                  <a:lnTo>
                    <a:pt x="254" y="1012"/>
                  </a:lnTo>
                  <a:lnTo>
                    <a:pt x="380" y="1350"/>
                  </a:lnTo>
                  <a:lnTo>
                    <a:pt x="423" y="1350"/>
                  </a:lnTo>
                  <a:lnTo>
                    <a:pt x="465" y="1307"/>
                  </a:lnTo>
                  <a:lnTo>
                    <a:pt x="423" y="1139"/>
                  </a:lnTo>
                  <a:lnTo>
                    <a:pt x="380" y="970"/>
                  </a:lnTo>
                  <a:lnTo>
                    <a:pt x="296" y="675"/>
                  </a:lnTo>
                  <a:lnTo>
                    <a:pt x="212" y="33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794675" y="1507175"/>
              <a:ext cx="11625" cy="33750"/>
            </a:xfrm>
            <a:custGeom>
              <a:avLst/>
              <a:gdLst/>
              <a:ahLst/>
              <a:cxnLst/>
              <a:rect l="l" t="t" r="r" b="b"/>
              <a:pathLst>
                <a:path w="465" h="1350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5" y="380"/>
                  </a:lnTo>
                  <a:lnTo>
                    <a:pt x="170" y="717"/>
                  </a:lnTo>
                  <a:lnTo>
                    <a:pt x="170" y="717"/>
                  </a:lnTo>
                  <a:lnTo>
                    <a:pt x="254" y="1012"/>
                  </a:lnTo>
                  <a:lnTo>
                    <a:pt x="380" y="1350"/>
                  </a:lnTo>
                  <a:lnTo>
                    <a:pt x="380" y="1350"/>
                  </a:lnTo>
                  <a:lnTo>
                    <a:pt x="423" y="1350"/>
                  </a:lnTo>
                  <a:lnTo>
                    <a:pt x="423" y="1350"/>
                  </a:lnTo>
                  <a:lnTo>
                    <a:pt x="465" y="1307"/>
                  </a:lnTo>
                  <a:lnTo>
                    <a:pt x="465" y="1307"/>
                  </a:lnTo>
                  <a:lnTo>
                    <a:pt x="423" y="1139"/>
                  </a:lnTo>
                  <a:lnTo>
                    <a:pt x="380" y="970"/>
                  </a:lnTo>
                  <a:lnTo>
                    <a:pt x="380" y="970"/>
                  </a:lnTo>
                  <a:lnTo>
                    <a:pt x="296" y="675"/>
                  </a:lnTo>
                  <a:lnTo>
                    <a:pt x="296" y="675"/>
                  </a:lnTo>
                  <a:lnTo>
                    <a:pt x="212" y="338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811550" y="1557775"/>
              <a:ext cx="6350" cy="20050"/>
            </a:xfrm>
            <a:custGeom>
              <a:avLst/>
              <a:gdLst/>
              <a:ahLst/>
              <a:cxnLst/>
              <a:rect l="l" t="t" r="r" b="b"/>
              <a:pathLst>
                <a:path w="254" h="802" extrusionOk="0">
                  <a:moveTo>
                    <a:pt x="1" y="0"/>
                  </a:moveTo>
                  <a:lnTo>
                    <a:pt x="1" y="42"/>
                  </a:lnTo>
                  <a:lnTo>
                    <a:pt x="85" y="380"/>
                  </a:lnTo>
                  <a:lnTo>
                    <a:pt x="127" y="548"/>
                  </a:lnTo>
                  <a:lnTo>
                    <a:pt x="127" y="675"/>
                  </a:lnTo>
                  <a:lnTo>
                    <a:pt x="127" y="759"/>
                  </a:lnTo>
                  <a:lnTo>
                    <a:pt x="169" y="801"/>
                  </a:lnTo>
                  <a:lnTo>
                    <a:pt x="254" y="801"/>
                  </a:lnTo>
                  <a:lnTo>
                    <a:pt x="254" y="759"/>
                  </a:lnTo>
                  <a:lnTo>
                    <a:pt x="211" y="548"/>
                  </a:lnTo>
                  <a:lnTo>
                    <a:pt x="169" y="38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811550" y="1557775"/>
              <a:ext cx="6350" cy="20050"/>
            </a:xfrm>
            <a:custGeom>
              <a:avLst/>
              <a:gdLst/>
              <a:ahLst/>
              <a:cxnLst/>
              <a:rect l="l" t="t" r="r" b="b"/>
              <a:pathLst>
                <a:path w="254" h="802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85" y="380"/>
                  </a:lnTo>
                  <a:lnTo>
                    <a:pt x="85" y="380"/>
                  </a:lnTo>
                  <a:lnTo>
                    <a:pt x="127" y="548"/>
                  </a:lnTo>
                  <a:lnTo>
                    <a:pt x="127" y="548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127" y="759"/>
                  </a:lnTo>
                  <a:lnTo>
                    <a:pt x="127" y="759"/>
                  </a:lnTo>
                  <a:lnTo>
                    <a:pt x="169" y="801"/>
                  </a:lnTo>
                  <a:lnTo>
                    <a:pt x="211" y="801"/>
                  </a:lnTo>
                  <a:lnTo>
                    <a:pt x="211" y="801"/>
                  </a:lnTo>
                  <a:lnTo>
                    <a:pt x="254" y="801"/>
                  </a:lnTo>
                  <a:lnTo>
                    <a:pt x="254" y="759"/>
                  </a:lnTo>
                  <a:lnTo>
                    <a:pt x="254" y="759"/>
                  </a:lnTo>
                  <a:lnTo>
                    <a:pt x="211" y="548"/>
                  </a:lnTo>
                  <a:lnTo>
                    <a:pt x="211" y="548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784150" y="154827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extrusionOk="0">
                  <a:moveTo>
                    <a:pt x="0" y="1"/>
                  </a:moveTo>
                  <a:lnTo>
                    <a:pt x="0" y="43"/>
                  </a:lnTo>
                  <a:lnTo>
                    <a:pt x="42" y="338"/>
                  </a:lnTo>
                  <a:lnTo>
                    <a:pt x="85" y="465"/>
                  </a:lnTo>
                  <a:lnTo>
                    <a:pt x="85" y="549"/>
                  </a:lnTo>
                  <a:lnTo>
                    <a:pt x="127" y="633"/>
                  </a:lnTo>
                  <a:lnTo>
                    <a:pt x="169" y="633"/>
                  </a:lnTo>
                  <a:lnTo>
                    <a:pt x="211" y="591"/>
                  </a:lnTo>
                  <a:lnTo>
                    <a:pt x="211" y="507"/>
                  </a:lnTo>
                  <a:lnTo>
                    <a:pt x="169" y="465"/>
                  </a:lnTo>
                  <a:lnTo>
                    <a:pt x="127" y="296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784150" y="1548275"/>
              <a:ext cx="5300" cy="15850"/>
            </a:xfrm>
            <a:custGeom>
              <a:avLst/>
              <a:gdLst/>
              <a:ahLst/>
              <a:cxnLst/>
              <a:rect l="l" t="t" r="r" b="b"/>
              <a:pathLst>
                <a:path w="212" h="634" fill="none" extrusionOk="0">
                  <a:moveTo>
                    <a:pt x="42" y="1"/>
                  </a:moveTo>
                  <a:lnTo>
                    <a:pt x="42" y="1"/>
                  </a:ln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85" y="465"/>
                  </a:lnTo>
                  <a:lnTo>
                    <a:pt x="85" y="465"/>
                  </a:lnTo>
                  <a:lnTo>
                    <a:pt x="85" y="549"/>
                  </a:lnTo>
                  <a:lnTo>
                    <a:pt x="85" y="549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211" y="591"/>
                  </a:lnTo>
                  <a:lnTo>
                    <a:pt x="211" y="591"/>
                  </a:lnTo>
                  <a:lnTo>
                    <a:pt x="211" y="507"/>
                  </a:lnTo>
                  <a:lnTo>
                    <a:pt x="211" y="507"/>
                  </a:lnTo>
                  <a:lnTo>
                    <a:pt x="169" y="465"/>
                  </a:lnTo>
                  <a:lnTo>
                    <a:pt x="169" y="465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328775" y="1622075"/>
              <a:ext cx="10550" cy="32700"/>
            </a:xfrm>
            <a:custGeom>
              <a:avLst/>
              <a:gdLst/>
              <a:ahLst/>
              <a:cxnLst/>
              <a:rect l="l" t="t" r="r" b="b"/>
              <a:pathLst>
                <a:path w="422" h="1308" extrusionOk="0">
                  <a:moveTo>
                    <a:pt x="380" y="0"/>
                  </a:moveTo>
                  <a:lnTo>
                    <a:pt x="337" y="42"/>
                  </a:lnTo>
                  <a:lnTo>
                    <a:pt x="169" y="633"/>
                  </a:lnTo>
                  <a:lnTo>
                    <a:pt x="84" y="970"/>
                  </a:lnTo>
                  <a:lnTo>
                    <a:pt x="0" y="1265"/>
                  </a:lnTo>
                  <a:lnTo>
                    <a:pt x="0" y="1307"/>
                  </a:lnTo>
                  <a:lnTo>
                    <a:pt x="42" y="1307"/>
                  </a:lnTo>
                  <a:lnTo>
                    <a:pt x="127" y="1265"/>
                  </a:lnTo>
                  <a:lnTo>
                    <a:pt x="253" y="675"/>
                  </a:lnTo>
                  <a:lnTo>
                    <a:pt x="422" y="4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328775" y="1622075"/>
              <a:ext cx="10550" cy="32700"/>
            </a:xfrm>
            <a:custGeom>
              <a:avLst/>
              <a:gdLst/>
              <a:ahLst/>
              <a:cxnLst/>
              <a:rect l="l" t="t" r="r" b="b"/>
              <a:pathLst>
                <a:path w="422" h="1308" fill="none" extrusionOk="0">
                  <a:moveTo>
                    <a:pt x="380" y="0"/>
                  </a:moveTo>
                  <a:lnTo>
                    <a:pt x="380" y="0"/>
                  </a:lnTo>
                  <a:lnTo>
                    <a:pt x="337" y="42"/>
                  </a:lnTo>
                  <a:lnTo>
                    <a:pt x="337" y="42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84" y="970"/>
                  </a:lnTo>
                  <a:lnTo>
                    <a:pt x="84" y="970"/>
                  </a:lnTo>
                  <a:lnTo>
                    <a:pt x="0" y="1265"/>
                  </a:lnTo>
                  <a:lnTo>
                    <a:pt x="0" y="1265"/>
                  </a:lnTo>
                  <a:lnTo>
                    <a:pt x="0" y="1307"/>
                  </a:lnTo>
                  <a:lnTo>
                    <a:pt x="42" y="1307"/>
                  </a:lnTo>
                  <a:lnTo>
                    <a:pt x="42" y="1307"/>
                  </a:lnTo>
                  <a:lnTo>
                    <a:pt x="127" y="1265"/>
                  </a:lnTo>
                  <a:lnTo>
                    <a:pt x="127" y="1265"/>
                  </a:lnTo>
                  <a:lnTo>
                    <a:pt x="253" y="675"/>
                  </a:lnTo>
                  <a:lnTo>
                    <a:pt x="253" y="675"/>
                  </a:lnTo>
                  <a:lnTo>
                    <a:pt x="422" y="42"/>
                  </a:lnTo>
                  <a:lnTo>
                    <a:pt x="422" y="42"/>
                  </a:lnTo>
                  <a:lnTo>
                    <a:pt x="422" y="42"/>
                  </a:lnTo>
                  <a:lnTo>
                    <a:pt x="3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351950" y="1564100"/>
              <a:ext cx="6350" cy="21100"/>
            </a:xfrm>
            <a:custGeom>
              <a:avLst/>
              <a:gdLst/>
              <a:ahLst/>
              <a:cxnLst/>
              <a:rect l="l" t="t" r="r" b="b"/>
              <a:pathLst>
                <a:path w="254" h="844" extrusionOk="0">
                  <a:moveTo>
                    <a:pt x="212" y="0"/>
                  </a:moveTo>
                  <a:lnTo>
                    <a:pt x="212" y="42"/>
                  </a:lnTo>
                  <a:lnTo>
                    <a:pt x="85" y="422"/>
                  </a:lnTo>
                  <a:lnTo>
                    <a:pt x="1" y="633"/>
                  </a:lnTo>
                  <a:lnTo>
                    <a:pt x="1" y="801"/>
                  </a:lnTo>
                  <a:lnTo>
                    <a:pt x="1" y="844"/>
                  </a:lnTo>
                  <a:lnTo>
                    <a:pt x="43" y="844"/>
                  </a:lnTo>
                  <a:lnTo>
                    <a:pt x="85" y="675"/>
                  </a:lnTo>
                  <a:lnTo>
                    <a:pt x="169" y="464"/>
                  </a:lnTo>
                  <a:lnTo>
                    <a:pt x="212" y="211"/>
                  </a:lnTo>
                  <a:lnTo>
                    <a:pt x="254" y="4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351950" y="1564100"/>
              <a:ext cx="6350" cy="21100"/>
            </a:xfrm>
            <a:custGeom>
              <a:avLst/>
              <a:gdLst/>
              <a:ahLst/>
              <a:cxnLst/>
              <a:rect l="l" t="t" r="r" b="b"/>
              <a:pathLst>
                <a:path w="254" h="844" fill="none" extrusionOk="0">
                  <a:moveTo>
                    <a:pt x="212" y="0"/>
                  </a:moveTo>
                  <a:lnTo>
                    <a:pt x="212" y="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85" y="422"/>
                  </a:lnTo>
                  <a:lnTo>
                    <a:pt x="85" y="422"/>
                  </a:lnTo>
                  <a:lnTo>
                    <a:pt x="1" y="633"/>
                  </a:lnTo>
                  <a:lnTo>
                    <a:pt x="1" y="801"/>
                  </a:lnTo>
                  <a:lnTo>
                    <a:pt x="1" y="801"/>
                  </a:lnTo>
                  <a:lnTo>
                    <a:pt x="1" y="844"/>
                  </a:lnTo>
                  <a:lnTo>
                    <a:pt x="1" y="844"/>
                  </a:lnTo>
                  <a:lnTo>
                    <a:pt x="43" y="844"/>
                  </a:lnTo>
                  <a:lnTo>
                    <a:pt x="43" y="844"/>
                  </a:lnTo>
                  <a:lnTo>
                    <a:pt x="85" y="675"/>
                  </a:lnTo>
                  <a:lnTo>
                    <a:pt x="85" y="675"/>
                  </a:lnTo>
                  <a:lnTo>
                    <a:pt x="169" y="464"/>
                  </a:lnTo>
                  <a:lnTo>
                    <a:pt x="169" y="464"/>
                  </a:lnTo>
                  <a:lnTo>
                    <a:pt x="212" y="211"/>
                  </a:lnTo>
                  <a:lnTo>
                    <a:pt x="212" y="211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367775" y="1598875"/>
              <a:ext cx="5300" cy="23225"/>
            </a:xfrm>
            <a:custGeom>
              <a:avLst/>
              <a:gdLst/>
              <a:ahLst/>
              <a:cxnLst/>
              <a:rect l="l" t="t" r="r" b="b"/>
              <a:pathLst>
                <a:path w="212" h="929" extrusionOk="0">
                  <a:moveTo>
                    <a:pt x="169" y="1"/>
                  </a:moveTo>
                  <a:lnTo>
                    <a:pt x="85" y="464"/>
                  </a:lnTo>
                  <a:lnTo>
                    <a:pt x="42" y="675"/>
                  </a:lnTo>
                  <a:lnTo>
                    <a:pt x="0" y="802"/>
                  </a:lnTo>
                  <a:lnTo>
                    <a:pt x="0" y="928"/>
                  </a:lnTo>
                  <a:lnTo>
                    <a:pt x="85" y="928"/>
                  </a:lnTo>
                  <a:lnTo>
                    <a:pt x="127" y="802"/>
                  </a:lnTo>
                  <a:lnTo>
                    <a:pt x="127" y="717"/>
                  </a:lnTo>
                  <a:lnTo>
                    <a:pt x="169" y="464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367775" y="1598875"/>
              <a:ext cx="5300" cy="23225"/>
            </a:xfrm>
            <a:custGeom>
              <a:avLst/>
              <a:gdLst/>
              <a:ahLst/>
              <a:cxnLst/>
              <a:rect l="l" t="t" r="r" b="b"/>
              <a:pathLst>
                <a:path w="212" h="929" fill="none" extrusionOk="0">
                  <a:moveTo>
                    <a:pt x="169" y="1"/>
                  </a:moveTo>
                  <a:lnTo>
                    <a:pt x="169" y="1"/>
                  </a:lnTo>
                  <a:lnTo>
                    <a:pt x="169" y="1"/>
                  </a:lnTo>
                  <a:lnTo>
                    <a:pt x="169" y="1"/>
                  </a:lnTo>
                  <a:lnTo>
                    <a:pt x="85" y="464"/>
                  </a:lnTo>
                  <a:lnTo>
                    <a:pt x="85" y="464"/>
                  </a:lnTo>
                  <a:lnTo>
                    <a:pt x="42" y="675"/>
                  </a:lnTo>
                  <a:lnTo>
                    <a:pt x="42" y="675"/>
                  </a:lnTo>
                  <a:lnTo>
                    <a:pt x="0" y="802"/>
                  </a:lnTo>
                  <a:lnTo>
                    <a:pt x="0" y="802"/>
                  </a:lnTo>
                  <a:lnTo>
                    <a:pt x="0" y="928"/>
                  </a:lnTo>
                  <a:lnTo>
                    <a:pt x="0" y="928"/>
                  </a:lnTo>
                  <a:lnTo>
                    <a:pt x="42" y="928"/>
                  </a:lnTo>
                  <a:lnTo>
                    <a:pt x="42" y="928"/>
                  </a:lnTo>
                  <a:lnTo>
                    <a:pt x="85" y="928"/>
                  </a:lnTo>
                  <a:lnTo>
                    <a:pt x="85" y="928"/>
                  </a:lnTo>
                  <a:lnTo>
                    <a:pt x="127" y="802"/>
                  </a:lnTo>
                  <a:lnTo>
                    <a:pt x="127" y="802"/>
                  </a:lnTo>
                  <a:lnTo>
                    <a:pt x="127" y="717"/>
                  </a:lnTo>
                  <a:lnTo>
                    <a:pt x="127" y="717"/>
                  </a:lnTo>
                  <a:lnTo>
                    <a:pt x="169" y="464"/>
                  </a:lnTo>
                  <a:lnTo>
                    <a:pt x="169" y="464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386750" y="1648425"/>
              <a:ext cx="3175" cy="8450"/>
            </a:xfrm>
            <a:custGeom>
              <a:avLst/>
              <a:gdLst/>
              <a:ahLst/>
              <a:cxnLst/>
              <a:rect l="l" t="t" r="r" b="b"/>
              <a:pathLst>
                <a:path w="127" h="338" extrusionOk="0">
                  <a:moveTo>
                    <a:pt x="85" y="0"/>
                  </a:moveTo>
                  <a:lnTo>
                    <a:pt x="42" y="169"/>
                  </a:lnTo>
                  <a:lnTo>
                    <a:pt x="0" y="253"/>
                  </a:lnTo>
                  <a:lnTo>
                    <a:pt x="0" y="296"/>
                  </a:lnTo>
                  <a:lnTo>
                    <a:pt x="42" y="338"/>
                  </a:lnTo>
                  <a:lnTo>
                    <a:pt x="85" y="338"/>
                  </a:lnTo>
                  <a:lnTo>
                    <a:pt x="127" y="296"/>
                  </a:lnTo>
                  <a:lnTo>
                    <a:pt x="127" y="253"/>
                  </a:lnTo>
                  <a:lnTo>
                    <a:pt x="127" y="169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386750" y="1648425"/>
              <a:ext cx="3175" cy="8450"/>
            </a:xfrm>
            <a:custGeom>
              <a:avLst/>
              <a:gdLst/>
              <a:ahLst/>
              <a:cxnLst/>
              <a:rect l="l" t="t" r="r" b="b"/>
              <a:pathLst>
                <a:path w="127" h="338" fill="none" extrusionOk="0">
                  <a:moveTo>
                    <a:pt x="127" y="0"/>
                  </a:moveTo>
                  <a:lnTo>
                    <a:pt x="127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2" y="169"/>
                  </a:lnTo>
                  <a:lnTo>
                    <a:pt x="42" y="169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398350" y="1572525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127" h="381" extrusionOk="0">
                  <a:moveTo>
                    <a:pt x="84" y="1"/>
                  </a:moveTo>
                  <a:lnTo>
                    <a:pt x="42" y="43"/>
                  </a:lnTo>
                  <a:lnTo>
                    <a:pt x="0" y="211"/>
                  </a:lnTo>
                  <a:lnTo>
                    <a:pt x="0" y="296"/>
                  </a:lnTo>
                  <a:lnTo>
                    <a:pt x="0" y="338"/>
                  </a:lnTo>
                  <a:lnTo>
                    <a:pt x="0" y="380"/>
                  </a:lnTo>
                  <a:lnTo>
                    <a:pt x="42" y="380"/>
                  </a:lnTo>
                  <a:lnTo>
                    <a:pt x="84" y="338"/>
                  </a:lnTo>
                  <a:lnTo>
                    <a:pt x="84" y="296"/>
                  </a:lnTo>
                  <a:lnTo>
                    <a:pt x="84" y="211"/>
                  </a:lnTo>
                  <a:lnTo>
                    <a:pt x="127" y="43"/>
                  </a:lnTo>
                  <a:lnTo>
                    <a:pt x="84" y="4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398350" y="1572525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127" h="381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338"/>
                  </a:lnTo>
                  <a:lnTo>
                    <a:pt x="0" y="380"/>
                  </a:lnTo>
                  <a:lnTo>
                    <a:pt x="42" y="380"/>
                  </a:lnTo>
                  <a:lnTo>
                    <a:pt x="42" y="380"/>
                  </a:lnTo>
                  <a:lnTo>
                    <a:pt x="84" y="338"/>
                  </a:lnTo>
                  <a:lnTo>
                    <a:pt x="84" y="296"/>
                  </a:lnTo>
                  <a:lnTo>
                    <a:pt x="84" y="296"/>
                  </a:lnTo>
                  <a:lnTo>
                    <a:pt x="84" y="211"/>
                  </a:lnTo>
                  <a:lnTo>
                    <a:pt x="84" y="211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615475" y="1155100"/>
              <a:ext cx="3200" cy="12675"/>
            </a:xfrm>
            <a:custGeom>
              <a:avLst/>
              <a:gdLst/>
              <a:ahLst/>
              <a:cxnLst/>
              <a:rect l="l" t="t" r="r" b="b"/>
              <a:pathLst>
                <a:path w="128" h="507" extrusionOk="0">
                  <a:moveTo>
                    <a:pt x="85" y="0"/>
                  </a:moveTo>
                  <a:lnTo>
                    <a:pt x="43" y="43"/>
                  </a:lnTo>
                  <a:lnTo>
                    <a:pt x="43" y="127"/>
                  </a:lnTo>
                  <a:lnTo>
                    <a:pt x="1" y="253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1" y="464"/>
                  </a:lnTo>
                  <a:lnTo>
                    <a:pt x="85" y="506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27" y="380"/>
                  </a:lnTo>
                  <a:lnTo>
                    <a:pt x="127" y="253"/>
                  </a:lnTo>
                  <a:lnTo>
                    <a:pt x="85" y="169"/>
                  </a:lnTo>
                  <a:lnTo>
                    <a:pt x="85" y="85"/>
                  </a:lnTo>
                  <a:lnTo>
                    <a:pt x="85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615475" y="1155100"/>
              <a:ext cx="3200" cy="12675"/>
            </a:xfrm>
            <a:custGeom>
              <a:avLst/>
              <a:gdLst/>
              <a:ahLst/>
              <a:cxnLst/>
              <a:rect l="l" t="t" r="r" b="b"/>
              <a:pathLst>
                <a:path w="128" h="507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629200" y="1132975"/>
              <a:ext cx="3175" cy="20050"/>
            </a:xfrm>
            <a:custGeom>
              <a:avLst/>
              <a:gdLst/>
              <a:ahLst/>
              <a:cxnLst/>
              <a:rect l="l" t="t" r="r" b="b"/>
              <a:pathLst>
                <a:path w="127" h="802" extrusionOk="0">
                  <a:moveTo>
                    <a:pt x="42" y="0"/>
                  </a:moveTo>
                  <a:lnTo>
                    <a:pt x="42" y="42"/>
                  </a:lnTo>
                  <a:lnTo>
                    <a:pt x="0" y="422"/>
                  </a:lnTo>
                  <a:lnTo>
                    <a:pt x="0" y="590"/>
                  </a:lnTo>
                  <a:lnTo>
                    <a:pt x="0" y="675"/>
                  </a:lnTo>
                  <a:lnTo>
                    <a:pt x="42" y="759"/>
                  </a:lnTo>
                  <a:lnTo>
                    <a:pt x="42" y="801"/>
                  </a:lnTo>
                  <a:lnTo>
                    <a:pt x="84" y="759"/>
                  </a:lnTo>
                  <a:lnTo>
                    <a:pt x="84" y="675"/>
                  </a:lnTo>
                  <a:lnTo>
                    <a:pt x="127" y="590"/>
                  </a:lnTo>
                  <a:lnTo>
                    <a:pt x="84" y="422"/>
                  </a:lnTo>
                  <a:lnTo>
                    <a:pt x="84" y="4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629200" y="1132975"/>
              <a:ext cx="3175" cy="20050"/>
            </a:xfrm>
            <a:custGeom>
              <a:avLst/>
              <a:gdLst/>
              <a:ahLst/>
              <a:cxnLst/>
              <a:rect l="l" t="t" r="r" b="b"/>
              <a:pathLst>
                <a:path w="127" h="802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590"/>
                  </a:lnTo>
                  <a:lnTo>
                    <a:pt x="0" y="590"/>
                  </a:lnTo>
                  <a:lnTo>
                    <a:pt x="0" y="675"/>
                  </a:lnTo>
                  <a:lnTo>
                    <a:pt x="42" y="759"/>
                  </a:lnTo>
                  <a:lnTo>
                    <a:pt x="42" y="759"/>
                  </a:lnTo>
                  <a:lnTo>
                    <a:pt x="42" y="801"/>
                  </a:lnTo>
                  <a:lnTo>
                    <a:pt x="42" y="801"/>
                  </a:lnTo>
                  <a:lnTo>
                    <a:pt x="84" y="759"/>
                  </a:lnTo>
                  <a:lnTo>
                    <a:pt x="84" y="759"/>
                  </a:lnTo>
                  <a:lnTo>
                    <a:pt x="84" y="675"/>
                  </a:lnTo>
                  <a:lnTo>
                    <a:pt x="127" y="590"/>
                  </a:lnTo>
                  <a:lnTo>
                    <a:pt x="127" y="590"/>
                  </a:lnTo>
                  <a:lnTo>
                    <a:pt x="84" y="422"/>
                  </a:lnTo>
                  <a:lnTo>
                    <a:pt x="84" y="422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693500" y="1590450"/>
              <a:ext cx="4225" cy="11625"/>
            </a:xfrm>
            <a:custGeom>
              <a:avLst/>
              <a:gdLst/>
              <a:ahLst/>
              <a:cxnLst/>
              <a:rect l="l" t="t" r="r" b="b"/>
              <a:pathLst>
                <a:path w="169" h="465" extrusionOk="0">
                  <a:moveTo>
                    <a:pt x="42" y="0"/>
                  </a:moveTo>
                  <a:lnTo>
                    <a:pt x="0" y="43"/>
                  </a:lnTo>
                  <a:lnTo>
                    <a:pt x="0" y="211"/>
                  </a:lnTo>
                  <a:lnTo>
                    <a:pt x="42" y="296"/>
                  </a:lnTo>
                  <a:lnTo>
                    <a:pt x="42" y="380"/>
                  </a:lnTo>
                  <a:lnTo>
                    <a:pt x="42" y="422"/>
                  </a:lnTo>
                  <a:lnTo>
                    <a:pt x="84" y="422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69" y="380"/>
                  </a:lnTo>
                  <a:lnTo>
                    <a:pt x="169" y="338"/>
                  </a:lnTo>
                  <a:lnTo>
                    <a:pt x="127" y="253"/>
                  </a:lnTo>
                  <a:lnTo>
                    <a:pt x="127" y="211"/>
                  </a:lnTo>
                  <a:lnTo>
                    <a:pt x="84" y="4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3500" y="1590450"/>
              <a:ext cx="4225" cy="11625"/>
            </a:xfrm>
            <a:custGeom>
              <a:avLst/>
              <a:gdLst/>
              <a:ahLst/>
              <a:cxnLst/>
              <a:rect l="l" t="t" r="r" b="b"/>
              <a:pathLst>
                <a:path w="169" h="465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42" y="380"/>
                  </a:lnTo>
                  <a:lnTo>
                    <a:pt x="42" y="380"/>
                  </a:lnTo>
                  <a:lnTo>
                    <a:pt x="42" y="422"/>
                  </a:lnTo>
                  <a:lnTo>
                    <a:pt x="42" y="422"/>
                  </a:lnTo>
                  <a:lnTo>
                    <a:pt x="84" y="422"/>
                  </a:lnTo>
                  <a:lnTo>
                    <a:pt x="84" y="422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709300" y="1598875"/>
              <a:ext cx="5300" cy="21100"/>
            </a:xfrm>
            <a:custGeom>
              <a:avLst/>
              <a:gdLst/>
              <a:ahLst/>
              <a:cxnLst/>
              <a:rect l="l" t="t" r="r" b="b"/>
              <a:pathLst>
                <a:path w="212" h="844" extrusionOk="0">
                  <a:moveTo>
                    <a:pt x="1" y="1"/>
                  </a:moveTo>
                  <a:lnTo>
                    <a:pt x="1" y="43"/>
                  </a:lnTo>
                  <a:lnTo>
                    <a:pt x="1" y="127"/>
                  </a:lnTo>
                  <a:lnTo>
                    <a:pt x="1" y="254"/>
                  </a:lnTo>
                  <a:lnTo>
                    <a:pt x="43" y="422"/>
                  </a:lnTo>
                  <a:lnTo>
                    <a:pt x="43" y="633"/>
                  </a:lnTo>
                  <a:lnTo>
                    <a:pt x="85" y="760"/>
                  </a:lnTo>
                  <a:lnTo>
                    <a:pt x="85" y="802"/>
                  </a:lnTo>
                  <a:lnTo>
                    <a:pt x="127" y="844"/>
                  </a:lnTo>
                  <a:lnTo>
                    <a:pt x="169" y="802"/>
                  </a:lnTo>
                  <a:lnTo>
                    <a:pt x="211" y="760"/>
                  </a:lnTo>
                  <a:lnTo>
                    <a:pt x="211" y="717"/>
                  </a:lnTo>
                  <a:lnTo>
                    <a:pt x="169" y="633"/>
                  </a:lnTo>
                  <a:lnTo>
                    <a:pt x="127" y="422"/>
                  </a:lnTo>
                  <a:lnTo>
                    <a:pt x="85" y="21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709300" y="1598875"/>
              <a:ext cx="5300" cy="21100"/>
            </a:xfrm>
            <a:custGeom>
              <a:avLst/>
              <a:gdLst/>
              <a:ahLst/>
              <a:cxnLst/>
              <a:rect l="l" t="t" r="r" b="b"/>
              <a:pathLst>
                <a:path w="212" h="84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760"/>
                  </a:lnTo>
                  <a:lnTo>
                    <a:pt x="85" y="802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211" y="760"/>
                  </a:lnTo>
                  <a:lnTo>
                    <a:pt x="211" y="717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499525" y="149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499525" y="1493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499525" y="1472375"/>
              <a:ext cx="5300" cy="19000"/>
            </a:xfrm>
            <a:custGeom>
              <a:avLst/>
              <a:gdLst/>
              <a:ahLst/>
              <a:cxnLst/>
              <a:rect l="l" t="t" r="r" b="b"/>
              <a:pathLst>
                <a:path w="212" h="760" extrusionOk="0">
                  <a:moveTo>
                    <a:pt x="169" y="1"/>
                  </a:moveTo>
                  <a:lnTo>
                    <a:pt x="43" y="170"/>
                  </a:lnTo>
                  <a:lnTo>
                    <a:pt x="1" y="380"/>
                  </a:lnTo>
                  <a:lnTo>
                    <a:pt x="1" y="591"/>
                  </a:lnTo>
                  <a:lnTo>
                    <a:pt x="43" y="676"/>
                  </a:lnTo>
                  <a:lnTo>
                    <a:pt x="127" y="760"/>
                  </a:lnTo>
                  <a:lnTo>
                    <a:pt x="169" y="760"/>
                  </a:lnTo>
                  <a:lnTo>
                    <a:pt x="212" y="718"/>
                  </a:lnTo>
                  <a:lnTo>
                    <a:pt x="169" y="633"/>
                  </a:lnTo>
                  <a:lnTo>
                    <a:pt x="127" y="549"/>
                  </a:lnTo>
                  <a:lnTo>
                    <a:pt x="127" y="380"/>
                  </a:lnTo>
                  <a:lnTo>
                    <a:pt x="127" y="212"/>
                  </a:lnTo>
                  <a:lnTo>
                    <a:pt x="212" y="43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499525" y="1472375"/>
              <a:ext cx="5300" cy="19000"/>
            </a:xfrm>
            <a:custGeom>
              <a:avLst/>
              <a:gdLst/>
              <a:ahLst/>
              <a:cxnLst/>
              <a:rect l="l" t="t" r="r" b="b"/>
              <a:pathLst>
                <a:path w="212" h="760" fill="none" extrusionOk="0">
                  <a:moveTo>
                    <a:pt x="169" y="1"/>
                  </a:moveTo>
                  <a:lnTo>
                    <a:pt x="169" y="1"/>
                  </a:lnTo>
                  <a:lnTo>
                    <a:pt x="169" y="1"/>
                  </a:lnTo>
                  <a:lnTo>
                    <a:pt x="169" y="1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43" y="676"/>
                  </a:lnTo>
                  <a:lnTo>
                    <a:pt x="43" y="676"/>
                  </a:lnTo>
                  <a:lnTo>
                    <a:pt x="127" y="760"/>
                  </a:lnTo>
                  <a:lnTo>
                    <a:pt x="127" y="760"/>
                  </a:lnTo>
                  <a:lnTo>
                    <a:pt x="169" y="760"/>
                  </a:lnTo>
                  <a:lnTo>
                    <a:pt x="169" y="760"/>
                  </a:lnTo>
                  <a:lnTo>
                    <a:pt x="169" y="760"/>
                  </a:lnTo>
                  <a:lnTo>
                    <a:pt x="212" y="718"/>
                  </a:lnTo>
                  <a:lnTo>
                    <a:pt x="212" y="718"/>
                  </a:lnTo>
                  <a:lnTo>
                    <a:pt x="169" y="633"/>
                  </a:lnTo>
                  <a:lnTo>
                    <a:pt x="169" y="633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127" y="212"/>
                  </a:lnTo>
                  <a:lnTo>
                    <a:pt x="212" y="43"/>
                  </a:lnTo>
                  <a:lnTo>
                    <a:pt x="212" y="43"/>
                  </a:lnTo>
                  <a:lnTo>
                    <a:pt x="212" y="1"/>
                  </a:lnTo>
                  <a:lnTo>
                    <a:pt x="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665025" y="1471325"/>
              <a:ext cx="4250" cy="15850"/>
            </a:xfrm>
            <a:custGeom>
              <a:avLst/>
              <a:gdLst/>
              <a:ahLst/>
              <a:cxnLst/>
              <a:rect l="l" t="t" r="r" b="b"/>
              <a:pathLst>
                <a:path w="170" h="634" extrusionOk="0">
                  <a:moveTo>
                    <a:pt x="43" y="1"/>
                  </a:moveTo>
                  <a:lnTo>
                    <a:pt x="1" y="43"/>
                  </a:lnTo>
                  <a:lnTo>
                    <a:pt x="43" y="338"/>
                  </a:lnTo>
                  <a:lnTo>
                    <a:pt x="1" y="465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127" y="549"/>
                  </a:lnTo>
                  <a:lnTo>
                    <a:pt x="169" y="465"/>
                  </a:lnTo>
                  <a:lnTo>
                    <a:pt x="169" y="338"/>
                  </a:lnTo>
                  <a:lnTo>
                    <a:pt x="169" y="16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665025" y="1471325"/>
              <a:ext cx="4250" cy="15850"/>
            </a:xfrm>
            <a:custGeom>
              <a:avLst/>
              <a:gdLst/>
              <a:ahLst/>
              <a:cxnLst/>
              <a:rect l="l" t="t" r="r" b="b"/>
              <a:pathLst>
                <a:path w="170" h="634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127" y="549"/>
                  </a:lnTo>
                  <a:lnTo>
                    <a:pt x="169" y="465"/>
                  </a:lnTo>
                  <a:lnTo>
                    <a:pt x="169" y="465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169" y="169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562775" y="1550400"/>
              <a:ext cx="39025" cy="4225"/>
            </a:xfrm>
            <a:custGeom>
              <a:avLst/>
              <a:gdLst/>
              <a:ahLst/>
              <a:cxnLst/>
              <a:rect l="l" t="t" r="r" b="b"/>
              <a:pathLst>
                <a:path w="1561" h="169" extrusionOk="0">
                  <a:moveTo>
                    <a:pt x="1" y="0"/>
                  </a:moveTo>
                  <a:lnTo>
                    <a:pt x="1" y="42"/>
                  </a:lnTo>
                  <a:lnTo>
                    <a:pt x="212" y="127"/>
                  </a:lnTo>
                  <a:lnTo>
                    <a:pt x="380" y="169"/>
                  </a:lnTo>
                  <a:lnTo>
                    <a:pt x="1181" y="169"/>
                  </a:lnTo>
                  <a:lnTo>
                    <a:pt x="1350" y="127"/>
                  </a:lnTo>
                  <a:lnTo>
                    <a:pt x="1519" y="42"/>
                  </a:lnTo>
                  <a:lnTo>
                    <a:pt x="1561" y="0"/>
                  </a:lnTo>
                  <a:lnTo>
                    <a:pt x="1476" y="0"/>
                  </a:lnTo>
                  <a:lnTo>
                    <a:pt x="1139" y="42"/>
                  </a:lnTo>
                  <a:lnTo>
                    <a:pt x="380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56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562775" y="1550400"/>
              <a:ext cx="39025" cy="4225"/>
            </a:xfrm>
            <a:custGeom>
              <a:avLst/>
              <a:gdLst/>
              <a:ahLst/>
              <a:cxnLst/>
              <a:rect l="l" t="t" r="r" b="b"/>
              <a:pathLst>
                <a:path w="1561" h="169" fill="none" extrusionOk="0">
                  <a:moveTo>
                    <a:pt x="1476" y="0"/>
                  </a:moveTo>
                  <a:lnTo>
                    <a:pt x="1476" y="0"/>
                  </a:lnTo>
                  <a:lnTo>
                    <a:pt x="1139" y="42"/>
                  </a:lnTo>
                  <a:lnTo>
                    <a:pt x="1139" y="42"/>
                  </a:lnTo>
                  <a:lnTo>
                    <a:pt x="760" y="42"/>
                  </a:lnTo>
                  <a:lnTo>
                    <a:pt x="760" y="42"/>
                  </a:lnTo>
                  <a:lnTo>
                    <a:pt x="760" y="42"/>
                  </a:lnTo>
                  <a:lnTo>
                    <a:pt x="760" y="42"/>
                  </a:lnTo>
                  <a:lnTo>
                    <a:pt x="380" y="4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212" y="127"/>
                  </a:lnTo>
                  <a:lnTo>
                    <a:pt x="380" y="169"/>
                  </a:lnTo>
                  <a:lnTo>
                    <a:pt x="760" y="169"/>
                  </a:lnTo>
                  <a:lnTo>
                    <a:pt x="760" y="169"/>
                  </a:lnTo>
                  <a:lnTo>
                    <a:pt x="802" y="169"/>
                  </a:lnTo>
                  <a:lnTo>
                    <a:pt x="802" y="169"/>
                  </a:lnTo>
                  <a:lnTo>
                    <a:pt x="1181" y="169"/>
                  </a:lnTo>
                  <a:lnTo>
                    <a:pt x="1181" y="169"/>
                  </a:lnTo>
                  <a:lnTo>
                    <a:pt x="1350" y="127"/>
                  </a:lnTo>
                  <a:lnTo>
                    <a:pt x="1519" y="42"/>
                  </a:lnTo>
                  <a:lnTo>
                    <a:pt x="1519" y="42"/>
                  </a:lnTo>
                  <a:lnTo>
                    <a:pt x="1561" y="0"/>
                  </a:lnTo>
                  <a:lnTo>
                    <a:pt x="1519" y="0"/>
                  </a:lnTo>
                  <a:lnTo>
                    <a:pt x="1519" y="0"/>
                  </a:lnTo>
                  <a:lnTo>
                    <a:pt x="1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482675" y="1245750"/>
              <a:ext cx="202400" cy="202425"/>
            </a:xfrm>
            <a:custGeom>
              <a:avLst/>
              <a:gdLst/>
              <a:ahLst/>
              <a:cxnLst/>
              <a:rect l="l" t="t" r="r" b="b"/>
              <a:pathLst>
                <a:path w="8096" h="8097" extrusionOk="0">
                  <a:moveTo>
                    <a:pt x="4048" y="1"/>
                  </a:moveTo>
                  <a:lnTo>
                    <a:pt x="3626" y="43"/>
                  </a:lnTo>
                  <a:lnTo>
                    <a:pt x="3247" y="85"/>
                  </a:lnTo>
                  <a:lnTo>
                    <a:pt x="2825" y="211"/>
                  </a:lnTo>
                  <a:lnTo>
                    <a:pt x="2488" y="338"/>
                  </a:lnTo>
                  <a:lnTo>
                    <a:pt x="2108" y="507"/>
                  </a:lnTo>
                  <a:lnTo>
                    <a:pt x="1771" y="717"/>
                  </a:lnTo>
                  <a:lnTo>
                    <a:pt x="1476" y="928"/>
                  </a:lnTo>
                  <a:lnTo>
                    <a:pt x="1181" y="1223"/>
                  </a:lnTo>
                  <a:lnTo>
                    <a:pt x="928" y="1476"/>
                  </a:lnTo>
                  <a:lnTo>
                    <a:pt x="675" y="1814"/>
                  </a:lnTo>
                  <a:lnTo>
                    <a:pt x="506" y="2151"/>
                  </a:lnTo>
                  <a:lnTo>
                    <a:pt x="338" y="2488"/>
                  </a:lnTo>
                  <a:lnTo>
                    <a:pt x="169" y="2868"/>
                  </a:lnTo>
                  <a:lnTo>
                    <a:pt x="85" y="3247"/>
                  </a:lnTo>
                  <a:lnTo>
                    <a:pt x="42" y="3627"/>
                  </a:lnTo>
                  <a:lnTo>
                    <a:pt x="0" y="4048"/>
                  </a:lnTo>
                  <a:lnTo>
                    <a:pt x="42" y="4470"/>
                  </a:lnTo>
                  <a:lnTo>
                    <a:pt x="85" y="4892"/>
                  </a:lnTo>
                  <a:lnTo>
                    <a:pt x="169" y="5271"/>
                  </a:lnTo>
                  <a:lnTo>
                    <a:pt x="338" y="5651"/>
                  </a:lnTo>
                  <a:lnTo>
                    <a:pt x="506" y="5988"/>
                  </a:lnTo>
                  <a:lnTo>
                    <a:pt x="675" y="6325"/>
                  </a:lnTo>
                  <a:lnTo>
                    <a:pt x="928" y="6620"/>
                  </a:lnTo>
                  <a:lnTo>
                    <a:pt x="1181" y="6916"/>
                  </a:lnTo>
                  <a:lnTo>
                    <a:pt x="1476" y="7169"/>
                  </a:lnTo>
                  <a:lnTo>
                    <a:pt x="1771" y="7422"/>
                  </a:lnTo>
                  <a:lnTo>
                    <a:pt x="2108" y="7590"/>
                  </a:lnTo>
                  <a:lnTo>
                    <a:pt x="2488" y="7759"/>
                  </a:lnTo>
                  <a:lnTo>
                    <a:pt x="2825" y="7928"/>
                  </a:lnTo>
                  <a:lnTo>
                    <a:pt x="3247" y="8012"/>
                  </a:lnTo>
                  <a:lnTo>
                    <a:pt x="3626" y="8096"/>
                  </a:lnTo>
                  <a:lnTo>
                    <a:pt x="4470" y="8096"/>
                  </a:lnTo>
                  <a:lnTo>
                    <a:pt x="4849" y="8012"/>
                  </a:lnTo>
                  <a:lnTo>
                    <a:pt x="5229" y="7928"/>
                  </a:lnTo>
                  <a:lnTo>
                    <a:pt x="5608" y="7759"/>
                  </a:lnTo>
                  <a:lnTo>
                    <a:pt x="5988" y="7590"/>
                  </a:lnTo>
                  <a:lnTo>
                    <a:pt x="6283" y="7422"/>
                  </a:lnTo>
                  <a:lnTo>
                    <a:pt x="6620" y="7169"/>
                  </a:lnTo>
                  <a:lnTo>
                    <a:pt x="6915" y="6916"/>
                  </a:lnTo>
                  <a:lnTo>
                    <a:pt x="7168" y="6620"/>
                  </a:lnTo>
                  <a:lnTo>
                    <a:pt x="7379" y="6325"/>
                  </a:lnTo>
                  <a:lnTo>
                    <a:pt x="7590" y="5988"/>
                  </a:lnTo>
                  <a:lnTo>
                    <a:pt x="7759" y="5651"/>
                  </a:lnTo>
                  <a:lnTo>
                    <a:pt x="7885" y="5271"/>
                  </a:lnTo>
                  <a:lnTo>
                    <a:pt x="8011" y="4892"/>
                  </a:lnTo>
                  <a:lnTo>
                    <a:pt x="8054" y="4470"/>
                  </a:lnTo>
                  <a:lnTo>
                    <a:pt x="8096" y="4048"/>
                  </a:lnTo>
                  <a:lnTo>
                    <a:pt x="8054" y="3627"/>
                  </a:lnTo>
                  <a:lnTo>
                    <a:pt x="8011" y="3247"/>
                  </a:lnTo>
                  <a:lnTo>
                    <a:pt x="7885" y="2868"/>
                  </a:lnTo>
                  <a:lnTo>
                    <a:pt x="7759" y="2488"/>
                  </a:lnTo>
                  <a:lnTo>
                    <a:pt x="7590" y="2151"/>
                  </a:lnTo>
                  <a:lnTo>
                    <a:pt x="7379" y="1814"/>
                  </a:lnTo>
                  <a:lnTo>
                    <a:pt x="7168" y="1476"/>
                  </a:lnTo>
                  <a:lnTo>
                    <a:pt x="6915" y="1223"/>
                  </a:lnTo>
                  <a:lnTo>
                    <a:pt x="6620" y="928"/>
                  </a:lnTo>
                  <a:lnTo>
                    <a:pt x="6283" y="717"/>
                  </a:lnTo>
                  <a:lnTo>
                    <a:pt x="5988" y="507"/>
                  </a:lnTo>
                  <a:lnTo>
                    <a:pt x="5608" y="338"/>
                  </a:lnTo>
                  <a:lnTo>
                    <a:pt x="5229" y="211"/>
                  </a:lnTo>
                  <a:lnTo>
                    <a:pt x="4849" y="85"/>
                  </a:lnTo>
                  <a:lnTo>
                    <a:pt x="4470" y="43"/>
                  </a:lnTo>
                  <a:lnTo>
                    <a:pt x="4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535375" y="1261575"/>
              <a:ext cx="97000" cy="97000"/>
            </a:xfrm>
            <a:custGeom>
              <a:avLst/>
              <a:gdLst/>
              <a:ahLst/>
              <a:cxnLst/>
              <a:rect l="l" t="t" r="r" b="b"/>
              <a:pathLst>
                <a:path w="3880" h="3880" extrusionOk="0">
                  <a:moveTo>
                    <a:pt x="1940" y="0"/>
                  </a:moveTo>
                  <a:lnTo>
                    <a:pt x="1561" y="42"/>
                  </a:lnTo>
                  <a:lnTo>
                    <a:pt x="1181" y="169"/>
                  </a:lnTo>
                  <a:lnTo>
                    <a:pt x="844" y="337"/>
                  </a:lnTo>
                  <a:lnTo>
                    <a:pt x="591" y="590"/>
                  </a:lnTo>
                  <a:lnTo>
                    <a:pt x="338" y="843"/>
                  </a:lnTo>
                  <a:lnTo>
                    <a:pt x="169" y="1181"/>
                  </a:lnTo>
                  <a:lnTo>
                    <a:pt x="43" y="1560"/>
                  </a:lnTo>
                  <a:lnTo>
                    <a:pt x="0" y="1940"/>
                  </a:lnTo>
                  <a:lnTo>
                    <a:pt x="43" y="2319"/>
                  </a:lnTo>
                  <a:lnTo>
                    <a:pt x="169" y="2699"/>
                  </a:lnTo>
                  <a:lnTo>
                    <a:pt x="338" y="3036"/>
                  </a:lnTo>
                  <a:lnTo>
                    <a:pt x="591" y="3289"/>
                  </a:lnTo>
                  <a:lnTo>
                    <a:pt x="844" y="3542"/>
                  </a:lnTo>
                  <a:lnTo>
                    <a:pt x="1181" y="3711"/>
                  </a:lnTo>
                  <a:lnTo>
                    <a:pt x="1561" y="3837"/>
                  </a:lnTo>
                  <a:lnTo>
                    <a:pt x="1940" y="3879"/>
                  </a:lnTo>
                  <a:lnTo>
                    <a:pt x="2319" y="3837"/>
                  </a:lnTo>
                  <a:lnTo>
                    <a:pt x="2699" y="3711"/>
                  </a:lnTo>
                  <a:lnTo>
                    <a:pt x="2994" y="3542"/>
                  </a:lnTo>
                  <a:lnTo>
                    <a:pt x="3289" y="3289"/>
                  </a:lnTo>
                  <a:lnTo>
                    <a:pt x="3542" y="3036"/>
                  </a:lnTo>
                  <a:lnTo>
                    <a:pt x="3711" y="2699"/>
                  </a:lnTo>
                  <a:lnTo>
                    <a:pt x="3837" y="2319"/>
                  </a:lnTo>
                  <a:lnTo>
                    <a:pt x="3880" y="1940"/>
                  </a:lnTo>
                  <a:lnTo>
                    <a:pt x="3837" y="1560"/>
                  </a:lnTo>
                  <a:lnTo>
                    <a:pt x="3711" y="1181"/>
                  </a:lnTo>
                  <a:lnTo>
                    <a:pt x="3542" y="843"/>
                  </a:lnTo>
                  <a:lnTo>
                    <a:pt x="3289" y="590"/>
                  </a:lnTo>
                  <a:lnTo>
                    <a:pt x="2994" y="337"/>
                  </a:lnTo>
                  <a:lnTo>
                    <a:pt x="2699" y="169"/>
                  </a:lnTo>
                  <a:lnTo>
                    <a:pt x="2319" y="42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569100" y="1295300"/>
              <a:ext cx="29550" cy="29525"/>
            </a:xfrm>
            <a:custGeom>
              <a:avLst/>
              <a:gdLst/>
              <a:ahLst/>
              <a:cxnLst/>
              <a:rect l="l" t="t" r="r" b="b"/>
              <a:pathLst>
                <a:path w="1182" h="1181" extrusionOk="0">
                  <a:moveTo>
                    <a:pt x="591" y="0"/>
                  </a:moveTo>
                  <a:lnTo>
                    <a:pt x="380" y="43"/>
                  </a:lnTo>
                  <a:lnTo>
                    <a:pt x="169" y="169"/>
                  </a:lnTo>
                  <a:lnTo>
                    <a:pt x="43" y="380"/>
                  </a:lnTo>
                  <a:lnTo>
                    <a:pt x="1" y="591"/>
                  </a:lnTo>
                  <a:lnTo>
                    <a:pt x="43" y="801"/>
                  </a:lnTo>
                  <a:lnTo>
                    <a:pt x="169" y="1012"/>
                  </a:lnTo>
                  <a:lnTo>
                    <a:pt x="380" y="1139"/>
                  </a:lnTo>
                  <a:lnTo>
                    <a:pt x="591" y="1181"/>
                  </a:lnTo>
                  <a:lnTo>
                    <a:pt x="802" y="1139"/>
                  </a:lnTo>
                  <a:lnTo>
                    <a:pt x="1013" y="1012"/>
                  </a:lnTo>
                  <a:lnTo>
                    <a:pt x="1139" y="801"/>
                  </a:lnTo>
                  <a:lnTo>
                    <a:pt x="1181" y="591"/>
                  </a:lnTo>
                  <a:lnTo>
                    <a:pt x="1139" y="380"/>
                  </a:lnTo>
                  <a:lnTo>
                    <a:pt x="1013" y="169"/>
                  </a:lnTo>
                  <a:lnTo>
                    <a:pt x="802" y="43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525875" y="1193050"/>
              <a:ext cx="112825" cy="74875"/>
            </a:xfrm>
            <a:custGeom>
              <a:avLst/>
              <a:gdLst/>
              <a:ahLst/>
              <a:cxnLst/>
              <a:rect l="l" t="t" r="r" b="b"/>
              <a:pathLst>
                <a:path w="4513" h="2995" extrusionOk="0">
                  <a:moveTo>
                    <a:pt x="2194" y="0"/>
                  </a:moveTo>
                  <a:lnTo>
                    <a:pt x="2067" y="43"/>
                  </a:lnTo>
                  <a:lnTo>
                    <a:pt x="1983" y="169"/>
                  </a:lnTo>
                  <a:lnTo>
                    <a:pt x="1941" y="338"/>
                  </a:lnTo>
                  <a:lnTo>
                    <a:pt x="1898" y="591"/>
                  </a:lnTo>
                  <a:lnTo>
                    <a:pt x="1898" y="1055"/>
                  </a:lnTo>
                  <a:lnTo>
                    <a:pt x="1983" y="1476"/>
                  </a:lnTo>
                  <a:lnTo>
                    <a:pt x="1688" y="1139"/>
                  </a:lnTo>
                  <a:lnTo>
                    <a:pt x="1435" y="844"/>
                  </a:lnTo>
                  <a:lnTo>
                    <a:pt x="1266" y="759"/>
                  </a:lnTo>
                  <a:lnTo>
                    <a:pt x="1139" y="717"/>
                  </a:lnTo>
                  <a:lnTo>
                    <a:pt x="1013" y="717"/>
                  </a:lnTo>
                  <a:lnTo>
                    <a:pt x="886" y="802"/>
                  </a:lnTo>
                  <a:lnTo>
                    <a:pt x="844" y="844"/>
                  </a:lnTo>
                  <a:lnTo>
                    <a:pt x="802" y="928"/>
                  </a:lnTo>
                  <a:lnTo>
                    <a:pt x="802" y="1055"/>
                  </a:lnTo>
                  <a:lnTo>
                    <a:pt x="802" y="1139"/>
                  </a:lnTo>
                  <a:lnTo>
                    <a:pt x="929" y="1350"/>
                  </a:lnTo>
                  <a:lnTo>
                    <a:pt x="1097" y="1560"/>
                  </a:lnTo>
                  <a:lnTo>
                    <a:pt x="718" y="1518"/>
                  </a:lnTo>
                  <a:lnTo>
                    <a:pt x="380" y="1518"/>
                  </a:lnTo>
                  <a:lnTo>
                    <a:pt x="254" y="1560"/>
                  </a:lnTo>
                  <a:lnTo>
                    <a:pt x="170" y="1603"/>
                  </a:lnTo>
                  <a:lnTo>
                    <a:pt x="85" y="1687"/>
                  </a:lnTo>
                  <a:lnTo>
                    <a:pt x="43" y="1771"/>
                  </a:lnTo>
                  <a:lnTo>
                    <a:pt x="1" y="1856"/>
                  </a:lnTo>
                  <a:lnTo>
                    <a:pt x="1" y="1982"/>
                  </a:lnTo>
                  <a:lnTo>
                    <a:pt x="43" y="2066"/>
                  </a:lnTo>
                  <a:lnTo>
                    <a:pt x="85" y="2151"/>
                  </a:lnTo>
                  <a:lnTo>
                    <a:pt x="296" y="2362"/>
                  </a:lnTo>
                  <a:lnTo>
                    <a:pt x="507" y="2530"/>
                  </a:lnTo>
                  <a:lnTo>
                    <a:pt x="760" y="2657"/>
                  </a:lnTo>
                  <a:lnTo>
                    <a:pt x="1055" y="2783"/>
                  </a:lnTo>
                  <a:lnTo>
                    <a:pt x="1350" y="2868"/>
                  </a:lnTo>
                  <a:lnTo>
                    <a:pt x="1688" y="2952"/>
                  </a:lnTo>
                  <a:lnTo>
                    <a:pt x="1983" y="2994"/>
                  </a:lnTo>
                  <a:lnTo>
                    <a:pt x="2657" y="2994"/>
                  </a:lnTo>
                  <a:lnTo>
                    <a:pt x="2952" y="2952"/>
                  </a:lnTo>
                  <a:lnTo>
                    <a:pt x="3290" y="2868"/>
                  </a:lnTo>
                  <a:lnTo>
                    <a:pt x="3585" y="2783"/>
                  </a:lnTo>
                  <a:lnTo>
                    <a:pt x="3838" y="2657"/>
                  </a:lnTo>
                  <a:lnTo>
                    <a:pt x="4049" y="2488"/>
                  </a:lnTo>
                  <a:lnTo>
                    <a:pt x="4260" y="2277"/>
                  </a:lnTo>
                  <a:lnTo>
                    <a:pt x="4428" y="2066"/>
                  </a:lnTo>
                  <a:lnTo>
                    <a:pt x="4470" y="1940"/>
                  </a:lnTo>
                  <a:lnTo>
                    <a:pt x="4513" y="1813"/>
                  </a:lnTo>
                  <a:lnTo>
                    <a:pt x="4470" y="1729"/>
                  </a:lnTo>
                  <a:lnTo>
                    <a:pt x="4428" y="1603"/>
                  </a:lnTo>
                  <a:lnTo>
                    <a:pt x="4344" y="1518"/>
                  </a:lnTo>
                  <a:lnTo>
                    <a:pt x="4260" y="1476"/>
                  </a:lnTo>
                  <a:lnTo>
                    <a:pt x="4049" y="1392"/>
                  </a:lnTo>
                  <a:lnTo>
                    <a:pt x="3669" y="1392"/>
                  </a:lnTo>
                  <a:lnTo>
                    <a:pt x="3290" y="1434"/>
                  </a:lnTo>
                  <a:lnTo>
                    <a:pt x="3290" y="1434"/>
                  </a:lnTo>
                  <a:lnTo>
                    <a:pt x="3458" y="1139"/>
                  </a:lnTo>
                  <a:lnTo>
                    <a:pt x="3543" y="886"/>
                  </a:lnTo>
                  <a:lnTo>
                    <a:pt x="3543" y="759"/>
                  </a:lnTo>
                  <a:lnTo>
                    <a:pt x="3543" y="633"/>
                  </a:lnTo>
                  <a:lnTo>
                    <a:pt x="3458" y="549"/>
                  </a:lnTo>
                  <a:lnTo>
                    <a:pt x="3374" y="506"/>
                  </a:lnTo>
                  <a:lnTo>
                    <a:pt x="3205" y="464"/>
                  </a:lnTo>
                  <a:lnTo>
                    <a:pt x="3037" y="506"/>
                  </a:lnTo>
                  <a:lnTo>
                    <a:pt x="2910" y="633"/>
                  </a:lnTo>
                  <a:lnTo>
                    <a:pt x="2826" y="802"/>
                  </a:lnTo>
                  <a:lnTo>
                    <a:pt x="2615" y="1223"/>
                  </a:lnTo>
                  <a:lnTo>
                    <a:pt x="2489" y="1560"/>
                  </a:lnTo>
                  <a:lnTo>
                    <a:pt x="2573" y="928"/>
                  </a:lnTo>
                  <a:lnTo>
                    <a:pt x="2573" y="633"/>
                  </a:lnTo>
                  <a:lnTo>
                    <a:pt x="2573" y="422"/>
                  </a:lnTo>
                  <a:lnTo>
                    <a:pt x="2531" y="211"/>
                  </a:lnTo>
                  <a:lnTo>
                    <a:pt x="2447" y="85"/>
                  </a:lnTo>
                  <a:lnTo>
                    <a:pt x="2320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35"/>
          <p:cNvGrpSpPr/>
          <p:nvPr/>
        </p:nvGrpSpPr>
        <p:grpSpPr>
          <a:xfrm rot="1347416">
            <a:off x="-144135" y="2179235"/>
            <a:ext cx="1273823" cy="1316461"/>
            <a:chOff x="264475" y="2030000"/>
            <a:chExt cx="630375" cy="651475"/>
          </a:xfrm>
        </p:grpSpPr>
        <p:sp>
          <p:nvSpPr>
            <p:cNvPr id="700" name="Google Shape;700;p35"/>
            <p:cNvSpPr/>
            <p:nvPr/>
          </p:nvSpPr>
          <p:spPr>
            <a:xfrm>
              <a:off x="311900" y="2571825"/>
              <a:ext cx="199250" cy="109650"/>
            </a:xfrm>
            <a:custGeom>
              <a:avLst/>
              <a:gdLst/>
              <a:ahLst/>
              <a:cxnLst/>
              <a:rect l="l" t="t" r="r" b="b"/>
              <a:pathLst>
                <a:path w="7970" h="4386" extrusionOk="0">
                  <a:moveTo>
                    <a:pt x="2699" y="0"/>
                  </a:moveTo>
                  <a:lnTo>
                    <a:pt x="2362" y="43"/>
                  </a:lnTo>
                  <a:lnTo>
                    <a:pt x="2024" y="127"/>
                  </a:lnTo>
                  <a:lnTo>
                    <a:pt x="1645" y="253"/>
                  </a:lnTo>
                  <a:lnTo>
                    <a:pt x="1350" y="380"/>
                  </a:lnTo>
                  <a:lnTo>
                    <a:pt x="1012" y="591"/>
                  </a:lnTo>
                  <a:lnTo>
                    <a:pt x="717" y="802"/>
                  </a:lnTo>
                  <a:lnTo>
                    <a:pt x="464" y="1012"/>
                  </a:lnTo>
                  <a:lnTo>
                    <a:pt x="296" y="1181"/>
                  </a:lnTo>
                  <a:lnTo>
                    <a:pt x="169" y="1350"/>
                  </a:lnTo>
                  <a:lnTo>
                    <a:pt x="43" y="1518"/>
                  </a:lnTo>
                  <a:lnTo>
                    <a:pt x="1" y="1729"/>
                  </a:lnTo>
                  <a:lnTo>
                    <a:pt x="1" y="1940"/>
                  </a:lnTo>
                  <a:lnTo>
                    <a:pt x="43" y="2151"/>
                  </a:lnTo>
                  <a:lnTo>
                    <a:pt x="169" y="2319"/>
                  </a:lnTo>
                  <a:lnTo>
                    <a:pt x="338" y="2446"/>
                  </a:lnTo>
                  <a:lnTo>
                    <a:pt x="507" y="2488"/>
                  </a:lnTo>
                  <a:lnTo>
                    <a:pt x="717" y="2488"/>
                  </a:lnTo>
                  <a:lnTo>
                    <a:pt x="1223" y="2404"/>
                  </a:lnTo>
                  <a:lnTo>
                    <a:pt x="1139" y="2615"/>
                  </a:lnTo>
                  <a:lnTo>
                    <a:pt x="1055" y="2825"/>
                  </a:lnTo>
                  <a:lnTo>
                    <a:pt x="1012" y="3036"/>
                  </a:lnTo>
                  <a:lnTo>
                    <a:pt x="1012" y="3247"/>
                  </a:lnTo>
                  <a:lnTo>
                    <a:pt x="1097" y="3500"/>
                  </a:lnTo>
                  <a:lnTo>
                    <a:pt x="1223" y="3669"/>
                  </a:lnTo>
                  <a:lnTo>
                    <a:pt x="1392" y="3837"/>
                  </a:lnTo>
                  <a:lnTo>
                    <a:pt x="1645" y="3922"/>
                  </a:lnTo>
                  <a:lnTo>
                    <a:pt x="1771" y="3922"/>
                  </a:lnTo>
                  <a:lnTo>
                    <a:pt x="1898" y="3880"/>
                  </a:lnTo>
                  <a:lnTo>
                    <a:pt x="2151" y="3753"/>
                  </a:lnTo>
                  <a:lnTo>
                    <a:pt x="2362" y="3584"/>
                  </a:lnTo>
                  <a:lnTo>
                    <a:pt x="2530" y="3374"/>
                  </a:lnTo>
                  <a:lnTo>
                    <a:pt x="3036" y="2741"/>
                  </a:lnTo>
                  <a:lnTo>
                    <a:pt x="2994" y="2910"/>
                  </a:lnTo>
                  <a:lnTo>
                    <a:pt x="2994" y="3036"/>
                  </a:lnTo>
                  <a:lnTo>
                    <a:pt x="3079" y="3205"/>
                  </a:lnTo>
                  <a:lnTo>
                    <a:pt x="3163" y="3331"/>
                  </a:lnTo>
                  <a:lnTo>
                    <a:pt x="3289" y="3374"/>
                  </a:lnTo>
                  <a:lnTo>
                    <a:pt x="3458" y="3416"/>
                  </a:lnTo>
                  <a:lnTo>
                    <a:pt x="3585" y="3374"/>
                  </a:lnTo>
                  <a:lnTo>
                    <a:pt x="3711" y="3289"/>
                  </a:lnTo>
                  <a:lnTo>
                    <a:pt x="3838" y="3121"/>
                  </a:lnTo>
                  <a:lnTo>
                    <a:pt x="4006" y="2994"/>
                  </a:lnTo>
                  <a:lnTo>
                    <a:pt x="4048" y="3205"/>
                  </a:lnTo>
                  <a:lnTo>
                    <a:pt x="4091" y="3416"/>
                  </a:lnTo>
                  <a:lnTo>
                    <a:pt x="4175" y="3669"/>
                  </a:lnTo>
                  <a:lnTo>
                    <a:pt x="4217" y="3880"/>
                  </a:lnTo>
                  <a:lnTo>
                    <a:pt x="4343" y="4090"/>
                  </a:lnTo>
                  <a:lnTo>
                    <a:pt x="4512" y="4259"/>
                  </a:lnTo>
                  <a:lnTo>
                    <a:pt x="4723" y="4386"/>
                  </a:lnTo>
                  <a:lnTo>
                    <a:pt x="4934" y="4386"/>
                  </a:lnTo>
                  <a:lnTo>
                    <a:pt x="5060" y="4301"/>
                  </a:lnTo>
                  <a:lnTo>
                    <a:pt x="5145" y="4217"/>
                  </a:lnTo>
                  <a:lnTo>
                    <a:pt x="5313" y="4006"/>
                  </a:lnTo>
                  <a:lnTo>
                    <a:pt x="5440" y="3711"/>
                  </a:lnTo>
                  <a:lnTo>
                    <a:pt x="5482" y="3416"/>
                  </a:lnTo>
                  <a:lnTo>
                    <a:pt x="5524" y="3121"/>
                  </a:lnTo>
                  <a:lnTo>
                    <a:pt x="5482" y="2825"/>
                  </a:lnTo>
                  <a:lnTo>
                    <a:pt x="5819" y="3163"/>
                  </a:lnTo>
                  <a:lnTo>
                    <a:pt x="5988" y="3289"/>
                  </a:lnTo>
                  <a:lnTo>
                    <a:pt x="6199" y="3374"/>
                  </a:lnTo>
                  <a:lnTo>
                    <a:pt x="6452" y="3374"/>
                  </a:lnTo>
                  <a:lnTo>
                    <a:pt x="6705" y="3289"/>
                  </a:lnTo>
                  <a:lnTo>
                    <a:pt x="6789" y="3247"/>
                  </a:lnTo>
                  <a:lnTo>
                    <a:pt x="6873" y="3163"/>
                  </a:lnTo>
                  <a:lnTo>
                    <a:pt x="6916" y="3078"/>
                  </a:lnTo>
                  <a:lnTo>
                    <a:pt x="6916" y="2952"/>
                  </a:lnTo>
                  <a:lnTo>
                    <a:pt x="6916" y="2783"/>
                  </a:lnTo>
                  <a:lnTo>
                    <a:pt x="6831" y="2657"/>
                  </a:lnTo>
                  <a:lnTo>
                    <a:pt x="6620" y="2404"/>
                  </a:lnTo>
                  <a:lnTo>
                    <a:pt x="6620" y="2404"/>
                  </a:lnTo>
                  <a:lnTo>
                    <a:pt x="7253" y="2488"/>
                  </a:lnTo>
                  <a:lnTo>
                    <a:pt x="7422" y="2488"/>
                  </a:lnTo>
                  <a:lnTo>
                    <a:pt x="7632" y="2446"/>
                  </a:lnTo>
                  <a:lnTo>
                    <a:pt x="7801" y="2319"/>
                  </a:lnTo>
                  <a:lnTo>
                    <a:pt x="7927" y="2151"/>
                  </a:lnTo>
                  <a:lnTo>
                    <a:pt x="7970" y="1940"/>
                  </a:lnTo>
                  <a:lnTo>
                    <a:pt x="7970" y="1729"/>
                  </a:lnTo>
                  <a:lnTo>
                    <a:pt x="7885" y="1518"/>
                  </a:lnTo>
                  <a:lnTo>
                    <a:pt x="7801" y="1350"/>
                  </a:lnTo>
                  <a:lnTo>
                    <a:pt x="7674" y="1181"/>
                  </a:lnTo>
                  <a:lnTo>
                    <a:pt x="7506" y="1012"/>
                  </a:lnTo>
                  <a:lnTo>
                    <a:pt x="7253" y="802"/>
                  </a:lnTo>
                  <a:lnTo>
                    <a:pt x="6916" y="591"/>
                  </a:lnTo>
                  <a:lnTo>
                    <a:pt x="6620" y="380"/>
                  </a:lnTo>
                  <a:lnTo>
                    <a:pt x="6283" y="253"/>
                  </a:lnTo>
                  <a:lnTo>
                    <a:pt x="5946" y="127"/>
                  </a:lnTo>
                  <a:lnTo>
                    <a:pt x="5608" y="43"/>
                  </a:lnTo>
                  <a:lnTo>
                    <a:pt x="5229" y="0"/>
                  </a:lnTo>
                  <a:lnTo>
                    <a:pt x="4892" y="0"/>
                  </a:lnTo>
                  <a:lnTo>
                    <a:pt x="4681" y="928"/>
                  </a:lnTo>
                  <a:lnTo>
                    <a:pt x="4343" y="844"/>
                  </a:lnTo>
                  <a:lnTo>
                    <a:pt x="3627" y="844"/>
                  </a:lnTo>
                  <a:lnTo>
                    <a:pt x="3247" y="928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54500" y="2571825"/>
              <a:ext cx="199250" cy="109650"/>
            </a:xfrm>
            <a:custGeom>
              <a:avLst/>
              <a:gdLst/>
              <a:ahLst/>
              <a:cxnLst/>
              <a:rect l="l" t="t" r="r" b="b"/>
              <a:pathLst>
                <a:path w="7970" h="4386" extrusionOk="0">
                  <a:moveTo>
                    <a:pt x="2741" y="0"/>
                  </a:moveTo>
                  <a:lnTo>
                    <a:pt x="2361" y="43"/>
                  </a:lnTo>
                  <a:lnTo>
                    <a:pt x="2024" y="127"/>
                  </a:lnTo>
                  <a:lnTo>
                    <a:pt x="1687" y="253"/>
                  </a:lnTo>
                  <a:lnTo>
                    <a:pt x="1349" y="380"/>
                  </a:lnTo>
                  <a:lnTo>
                    <a:pt x="1012" y="591"/>
                  </a:lnTo>
                  <a:lnTo>
                    <a:pt x="717" y="802"/>
                  </a:lnTo>
                  <a:lnTo>
                    <a:pt x="464" y="1012"/>
                  </a:lnTo>
                  <a:lnTo>
                    <a:pt x="295" y="1181"/>
                  </a:lnTo>
                  <a:lnTo>
                    <a:pt x="169" y="1350"/>
                  </a:lnTo>
                  <a:lnTo>
                    <a:pt x="42" y="1518"/>
                  </a:lnTo>
                  <a:lnTo>
                    <a:pt x="0" y="1729"/>
                  </a:lnTo>
                  <a:lnTo>
                    <a:pt x="0" y="1940"/>
                  </a:lnTo>
                  <a:lnTo>
                    <a:pt x="42" y="2151"/>
                  </a:lnTo>
                  <a:lnTo>
                    <a:pt x="169" y="2319"/>
                  </a:lnTo>
                  <a:lnTo>
                    <a:pt x="337" y="2446"/>
                  </a:lnTo>
                  <a:lnTo>
                    <a:pt x="506" y="2488"/>
                  </a:lnTo>
                  <a:lnTo>
                    <a:pt x="717" y="2488"/>
                  </a:lnTo>
                  <a:lnTo>
                    <a:pt x="1223" y="2404"/>
                  </a:lnTo>
                  <a:lnTo>
                    <a:pt x="1138" y="2615"/>
                  </a:lnTo>
                  <a:lnTo>
                    <a:pt x="1054" y="2825"/>
                  </a:lnTo>
                  <a:lnTo>
                    <a:pt x="1012" y="3036"/>
                  </a:lnTo>
                  <a:lnTo>
                    <a:pt x="1054" y="3247"/>
                  </a:lnTo>
                  <a:lnTo>
                    <a:pt x="1096" y="3500"/>
                  </a:lnTo>
                  <a:lnTo>
                    <a:pt x="1223" y="3669"/>
                  </a:lnTo>
                  <a:lnTo>
                    <a:pt x="1391" y="3837"/>
                  </a:lnTo>
                  <a:lnTo>
                    <a:pt x="1644" y="3922"/>
                  </a:lnTo>
                  <a:lnTo>
                    <a:pt x="1771" y="3922"/>
                  </a:lnTo>
                  <a:lnTo>
                    <a:pt x="1897" y="3880"/>
                  </a:lnTo>
                  <a:lnTo>
                    <a:pt x="2150" y="3753"/>
                  </a:lnTo>
                  <a:lnTo>
                    <a:pt x="2361" y="3584"/>
                  </a:lnTo>
                  <a:lnTo>
                    <a:pt x="2530" y="3374"/>
                  </a:lnTo>
                  <a:lnTo>
                    <a:pt x="3078" y="2741"/>
                  </a:lnTo>
                  <a:lnTo>
                    <a:pt x="2994" y="2910"/>
                  </a:lnTo>
                  <a:lnTo>
                    <a:pt x="3036" y="3036"/>
                  </a:lnTo>
                  <a:lnTo>
                    <a:pt x="3078" y="3205"/>
                  </a:lnTo>
                  <a:lnTo>
                    <a:pt x="3162" y="3331"/>
                  </a:lnTo>
                  <a:lnTo>
                    <a:pt x="3289" y="3374"/>
                  </a:lnTo>
                  <a:lnTo>
                    <a:pt x="3458" y="3416"/>
                  </a:lnTo>
                  <a:lnTo>
                    <a:pt x="3626" y="3374"/>
                  </a:lnTo>
                  <a:lnTo>
                    <a:pt x="3753" y="3289"/>
                  </a:lnTo>
                  <a:lnTo>
                    <a:pt x="3837" y="3121"/>
                  </a:lnTo>
                  <a:lnTo>
                    <a:pt x="4006" y="2994"/>
                  </a:lnTo>
                  <a:lnTo>
                    <a:pt x="4048" y="3205"/>
                  </a:lnTo>
                  <a:lnTo>
                    <a:pt x="4090" y="3416"/>
                  </a:lnTo>
                  <a:lnTo>
                    <a:pt x="4174" y="3669"/>
                  </a:lnTo>
                  <a:lnTo>
                    <a:pt x="4217" y="3880"/>
                  </a:lnTo>
                  <a:lnTo>
                    <a:pt x="4343" y="4090"/>
                  </a:lnTo>
                  <a:lnTo>
                    <a:pt x="4512" y="4259"/>
                  </a:lnTo>
                  <a:lnTo>
                    <a:pt x="4722" y="4386"/>
                  </a:lnTo>
                  <a:lnTo>
                    <a:pt x="4933" y="4386"/>
                  </a:lnTo>
                  <a:lnTo>
                    <a:pt x="5060" y="4301"/>
                  </a:lnTo>
                  <a:lnTo>
                    <a:pt x="5144" y="4217"/>
                  </a:lnTo>
                  <a:lnTo>
                    <a:pt x="5313" y="4006"/>
                  </a:lnTo>
                  <a:lnTo>
                    <a:pt x="5439" y="3711"/>
                  </a:lnTo>
                  <a:lnTo>
                    <a:pt x="5481" y="3416"/>
                  </a:lnTo>
                  <a:lnTo>
                    <a:pt x="5524" y="3121"/>
                  </a:lnTo>
                  <a:lnTo>
                    <a:pt x="5481" y="2825"/>
                  </a:lnTo>
                  <a:lnTo>
                    <a:pt x="5819" y="3163"/>
                  </a:lnTo>
                  <a:lnTo>
                    <a:pt x="5987" y="3289"/>
                  </a:lnTo>
                  <a:lnTo>
                    <a:pt x="6240" y="3374"/>
                  </a:lnTo>
                  <a:lnTo>
                    <a:pt x="6451" y="3374"/>
                  </a:lnTo>
                  <a:lnTo>
                    <a:pt x="6704" y="3289"/>
                  </a:lnTo>
                  <a:lnTo>
                    <a:pt x="6789" y="3247"/>
                  </a:lnTo>
                  <a:lnTo>
                    <a:pt x="6873" y="3163"/>
                  </a:lnTo>
                  <a:lnTo>
                    <a:pt x="6915" y="3078"/>
                  </a:lnTo>
                  <a:lnTo>
                    <a:pt x="6957" y="2952"/>
                  </a:lnTo>
                  <a:lnTo>
                    <a:pt x="6915" y="2783"/>
                  </a:lnTo>
                  <a:lnTo>
                    <a:pt x="6831" y="2657"/>
                  </a:lnTo>
                  <a:lnTo>
                    <a:pt x="6620" y="2404"/>
                  </a:lnTo>
                  <a:lnTo>
                    <a:pt x="7252" y="2488"/>
                  </a:lnTo>
                  <a:lnTo>
                    <a:pt x="7463" y="2488"/>
                  </a:lnTo>
                  <a:lnTo>
                    <a:pt x="7632" y="2446"/>
                  </a:lnTo>
                  <a:lnTo>
                    <a:pt x="7801" y="2319"/>
                  </a:lnTo>
                  <a:lnTo>
                    <a:pt x="7927" y="2151"/>
                  </a:lnTo>
                  <a:lnTo>
                    <a:pt x="7969" y="1940"/>
                  </a:lnTo>
                  <a:lnTo>
                    <a:pt x="7969" y="1729"/>
                  </a:lnTo>
                  <a:lnTo>
                    <a:pt x="7885" y="1518"/>
                  </a:lnTo>
                  <a:lnTo>
                    <a:pt x="7801" y="1350"/>
                  </a:lnTo>
                  <a:lnTo>
                    <a:pt x="7674" y="1181"/>
                  </a:lnTo>
                  <a:lnTo>
                    <a:pt x="7505" y="1012"/>
                  </a:lnTo>
                  <a:lnTo>
                    <a:pt x="7252" y="802"/>
                  </a:lnTo>
                  <a:lnTo>
                    <a:pt x="6957" y="591"/>
                  </a:lnTo>
                  <a:lnTo>
                    <a:pt x="6620" y="380"/>
                  </a:lnTo>
                  <a:lnTo>
                    <a:pt x="6283" y="253"/>
                  </a:lnTo>
                  <a:lnTo>
                    <a:pt x="5945" y="127"/>
                  </a:lnTo>
                  <a:lnTo>
                    <a:pt x="5608" y="43"/>
                  </a:lnTo>
                  <a:lnTo>
                    <a:pt x="5228" y="0"/>
                  </a:lnTo>
                  <a:lnTo>
                    <a:pt x="4891" y="0"/>
                  </a:lnTo>
                  <a:lnTo>
                    <a:pt x="4680" y="928"/>
                  </a:lnTo>
                  <a:lnTo>
                    <a:pt x="4343" y="844"/>
                  </a:lnTo>
                  <a:lnTo>
                    <a:pt x="3626" y="844"/>
                  </a:lnTo>
                  <a:lnTo>
                    <a:pt x="3247" y="928"/>
                  </a:lnTo>
                  <a:lnTo>
                    <a:pt x="3078" y="0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54500" y="2571825"/>
              <a:ext cx="199250" cy="109650"/>
            </a:xfrm>
            <a:custGeom>
              <a:avLst/>
              <a:gdLst/>
              <a:ahLst/>
              <a:cxnLst/>
              <a:rect l="l" t="t" r="r" b="b"/>
              <a:pathLst>
                <a:path w="7970" h="4386" fill="none" extrusionOk="0">
                  <a:moveTo>
                    <a:pt x="7969" y="1729"/>
                  </a:moveTo>
                  <a:lnTo>
                    <a:pt x="7969" y="1729"/>
                  </a:lnTo>
                  <a:lnTo>
                    <a:pt x="7885" y="1518"/>
                  </a:lnTo>
                  <a:lnTo>
                    <a:pt x="7801" y="1350"/>
                  </a:lnTo>
                  <a:lnTo>
                    <a:pt x="7674" y="1181"/>
                  </a:lnTo>
                  <a:lnTo>
                    <a:pt x="7505" y="1012"/>
                  </a:lnTo>
                  <a:lnTo>
                    <a:pt x="7505" y="1012"/>
                  </a:lnTo>
                  <a:lnTo>
                    <a:pt x="7252" y="802"/>
                  </a:lnTo>
                  <a:lnTo>
                    <a:pt x="6957" y="591"/>
                  </a:lnTo>
                  <a:lnTo>
                    <a:pt x="6620" y="380"/>
                  </a:lnTo>
                  <a:lnTo>
                    <a:pt x="6283" y="253"/>
                  </a:lnTo>
                  <a:lnTo>
                    <a:pt x="5945" y="127"/>
                  </a:lnTo>
                  <a:lnTo>
                    <a:pt x="5608" y="43"/>
                  </a:lnTo>
                  <a:lnTo>
                    <a:pt x="5228" y="0"/>
                  </a:lnTo>
                  <a:lnTo>
                    <a:pt x="4891" y="0"/>
                  </a:lnTo>
                  <a:lnTo>
                    <a:pt x="4680" y="928"/>
                  </a:lnTo>
                  <a:lnTo>
                    <a:pt x="4680" y="928"/>
                  </a:lnTo>
                  <a:lnTo>
                    <a:pt x="4343" y="844"/>
                  </a:lnTo>
                  <a:lnTo>
                    <a:pt x="3964" y="844"/>
                  </a:lnTo>
                  <a:lnTo>
                    <a:pt x="3626" y="844"/>
                  </a:lnTo>
                  <a:lnTo>
                    <a:pt x="3247" y="928"/>
                  </a:lnTo>
                  <a:lnTo>
                    <a:pt x="3078" y="0"/>
                  </a:lnTo>
                  <a:lnTo>
                    <a:pt x="3078" y="0"/>
                  </a:lnTo>
                  <a:lnTo>
                    <a:pt x="2741" y="0"/>
                  </a:lnTo>
                  <a:lnTo>
                    <a:pt x="2361" y="43"/>
                  </a:lnTo>
                  <a:lnTo>
                    <a:pt x="2024" y="127"/>
                  </a:lnTo>
                  <a:lnTo>
                    <a:pt x="1687" y="253"/>
                  </a:lnTo>
                  <a:lnTo>
                    <a:pt x="1349" y="380"/>
                  </a:lnTo>
                  <a:lnTo>
                    <a:pt x="1012" y="591"/>
                  </a:lnTo>
                  <a:lnTo>
                    <a:pt x="717" y="802"/>
                  </a:lnTo>
                  <a:lnTo>
                    <a:pt x="464" y="1012"/>
                  </a:lnTo>
                  <a:lnTo>
                    <a:pt x="464" y="1012"/>
                  </a:lnTo>
                  <a:lnTo>
                    <a:pt x="295" y="1181"/>
                  </a:lnTo>
                  <a:lnTo>
                    <a:pt x="169" y="1350"/>
                  </a:lnTo>
                  <a:lnTo>
                    <a:pt x="42" y="1518"/>
                  </a:lnTo>
                  <a:lnTo>
                    <a:pt x="0" y="1729"/>
                  </a:lnTo>
                  <a:lnTo>
                    <a:pt x="0" y="1729"/>
                  </a:lnTo>
                  <a:lnTo>
                    <a:pt x="0" y="1940"/>
                  </a:lnTo>
                  <a:lnTo>
                    <a:pt x="42" y="2151"/>
                  </a:lnTo>
                  <a:lnTo>
                    <a:pt x="169" y="2319"/>
                  </a:lnTo>
                  <a:lnTo>
                    <a:pt x="337" y="2446"/>
                  </a:lnTo>
                  <a:lnTo>
                    <a:pt x="337" y="2446"/>
                  </a:lnTo>
                  <a:lnTo>
                    <a:pt x="506" y="2488"/>
                  </a:lnTo>
                  <a:lnTo>
                    <a:pt x="717" y="2488"/>
                  </a:lnTo>
                  <a:lnTo>
                    <a:pt x="717" y="2488"/>
                  </a:lnTo>
                  <a:lnTo>
                    <a:pt x="1223" y="2404"/>
                  </a:lnTo>
                  <a:lnTo>
                    <a:pt x="1223" y="2404"/>
                  </a:lnTo>
                  <a:lnTo>
                    <a:pt x="1138" y="2615"/>
                  </a:lnTo>
                  <a:lnTo>
                    <a:pt x="1054" y="2825"/>
                  </a:lnTo>
                  <a:lnTo>
                    <a:pt x="1012" y="3036"/>
                  </a:lnTo>
                  <a:lnTo>
                    <a:pt x="1054" y="3247"/>
                  </a:lnTo>
                  <a:lnTo>
                    <a:pt x="1054" y="3247"/>
                  </a:lnTo>
                  <a:lnTo>
                    <a:pt x="1096" y="3500"/>
                  </a:lnTo>
                  <a:lnTo>
                    <a:pt x="1223" y="3669"/>
                  </a:lnTo>
                  <a:lnTo>
                    <a:pt x="1391" y="3837"/>
                  </a:lnTo>
                  <a:lnTo>
                    <a:pt x="1644" y="3922"/>
                  </a:lnTo>
                  <a:lnTo>
                    <a:pt x="1644" y="3922"/>
                  </a:lnTo>
                  <a:lnTo>
                    <a:pt x="1771" y="3922"/>
                  </a:lnTo>
                  <a:lnTo>
                    <a:pt x="1897" y="3880"/>
                  </a:lnTo>
                  <a:lnTo>
                    <a:pt x="2150" y="3753"/>
                  </a:lnTo>
                  <a:lnTo>
                    <a:pt x="2361" y="3584"/>
                  </a:lnTo>
                  <a:lnTo>
                    <a:pt x="2530" y="3374"/>
                  </a:lnTo>
                  <a:lnTo>
                    <a:pt x="2530" y="3374"/>
                  </a:lnTo>
                  <a:lnTo>
                    <a:pt x="3078" y="2741"/>
                  </a:lnTo>
                  <a:lnTo>
                    <a:pt x="3078" y="2741"/>
                  </a:lnTo>
                  <a:lnTo>
                    <a:pt x="2994" y="2910"/>
                  </a:lnTo>
                  <a:lnTo>
                    <a:pt x="3036" y="3036"/>
                  </a:lnTo>
                  <a:lnTo>
                    <a:pt x="3078" y="3205"/>
                  </a:lnTo>
                  <a:lnTo>
                    <a:pt x="3162" y="3331"/>
                  </a:lnTo>
                  <a:lnTo>
                    <a:pt x="3162" y="3331"/>
                  </a:lnTo>
                  <a:lnTo>
                    <a:pt x="3289" y="3374"/>
                  </a:lnTo>
                  <a:lnTo>
                    <a:pt x="3458" y="3416"/>
                  </a:lnTo>
                  <a:lnTo>
                    <a:pt x="3626" y="3374"/>
                  </a:lnTo>
                  <a:lnTo>
                    <a:pt x="3753" y="3289"/>
                  </a:lnTo>
                  <a:lnTo>
                    <a:pt x="3753" y="3289"/>
                  </a:lnTo>
                  <a:lnTo>
                    <a:pt x="3837" y="3121"/>
                  </a:lnTo>
                  <a:lnTo>
                    <a:pt x="4006" y="2994"/>
                  </a:lnTo>
                  <a:lnTo>
                    <a:pt x="4006" y="2994"/>
                  </a:lnTo>
                  <a:lnTo>
                    <a:pt x="4048" y="3205"/>
                  </a:lnTo>
                  <a:lnTo>
                    <a:pt x="4090" y="3416"/>
                  </a:lnTo>
                  <a:lnTo>
                    <a:pt x="4174" y="3669"/>
                  </a:lnTo>
                  <a:lnTo>
                    <a:pt x="4217" y="3880"/>
                  </a:lnTo>
                  <a:lnTo>
                    <a:pt x="4217" y="3880"/>
                  </a:lnTo>
                  <a:lnTo>
                    <a:pt x="4343" y="4090"/>
                  </a:lnTo>
                  <a:lnTo>
                    <a:pt x="4512" y="4259"/>
                  </a:lnTo>
                  <a:lnTo>
                    <a:pt x="4722" y="4386"/>
                  </a:lnTo>
                  <a:lnTo>
                    <a:pt x="4849" y="4386"/>
                  </a:lnTo>
                  <a:lnTo>
                    <a:pt x="4933" y="4386"/>
                  </a:lnTo>
                  <a:lnTo>
                    <a:pt x="4933" y="4386"/>
                  </a:lnTo>
                  <a:lnTo>
                    <a:pt x="5060" y="4301"/>
                  </a:lnTo>
                  <a:lnTo>
                    <a:pt x="5144" y="4217"/>
                  </a:lnTo>
                  <a:lnTo>
                    <a:pt x="5313" y="4006"/>
                  </a:lnTo>
                  <a:lnTo>
                    <a:pt x="5313" y="4006"/>
                  </a:lnTo>
                  <a:lnTo>
                    <a:pt x="5439" y="3711"/>
                  </a:lnTo>
                  <a:lnTo>
                    <a:pt x="5481" y="3416"/>
                  </a:lnTo>
                  <a:lnTo>
                    <a:pt x="5524" y="3121"/>
                  </a:lnTo>
                  <a:lnTo>
                    <a:pt x="5481" y="2825"/>
                  </a:lnTo>
                  <a:lnTo>
                    <a:pt x="5481" y="2825"/>
                  </a:lnTo>
                  <a:lnTo>
                    <a:pt x="5819" y="3163"/>
                  </a:lnTo>
                  <a:lnTo>
                    <a:pt x="5987" y="3289"/>
                  </a:lnTo>
                  <a:lnTo>
                    <a:pt x="6240" y="3374"/>
                  </a:lnTo>
                  <a:lnTo>
                    <a:pt x="6240" y="3374"/>
                  </a:lnTo>
                  <a:lnTo>
                    <a:pt x="6451" y="3374"/>
                  </a:lnTo>
                  <a:lnTo>
                    <a:pt x="6704" y="3289"/>
                  </a:lnTo>
                  <a:lnTo>
                    <a:pt x="6789" y="3247"/>
                  </a:lnTo>
                  <a:lnTo>
                    <a:pt x="6873" y="3163"/>
                  </a:lnTo>
                  <a:lnTo>
                    <a:pt x="6915" y="3078"/>
                  </a:lnTo>
                  <a:lnTo>
                    <a:pt x="6957" y="2952"/>
                  </a:lnTo>
                  <a:lnTo>
                    <a:pt x="6957" y="2952"/>
                  </a:lnTo>
                  <a:lnTo>
                    <a:pt x="6915" y="2783"/>
                  </a:lnTo>
                  <a:lnTo>
                    <a:pt x="6831" y="2657"/>
                  </a:lnTo>
                  <a:lnTo>
                    <a:pt x="6620" y="2404"/>
                  </a:lnTo>
                  <a:lnTo>
                    <a:pt x="6620" y="2404"/>
                  </a:lnTo>
                  <a:lnTo>
                    <a:pt x="6620" y="2404"/>
                  </a:lnTo>
                  <a:lnTo>
                    <a:pt x="7252" y="2488"/>
                  </a:lnTo>
                  <a:lnTo>
                    <a:pt x="7252" y="2488"/>
                  </a:lnTo>
                  <a:lnTo>
                    <a:pt x="7463" y="2488"/>
                  </a:lnTo>
                  <a:lnTo>
                    <a:pt x="7632" y="2446"/>
                  </a:lnTo>
                  <a:lnTo>
                    <a:pt x="7632" y="2446"/>
                  </a:lnTo>
                  <a:lnTo>
                    <a:pt x="7801" y="2319"/>
                  </a:lnTo>
                  <a:lnTo>
                    <a:pt x="7927" y="2151"/>
                  </a:lnTo>
                  <a:lnTo>
                    <a:pt x="7969" y="1940"/>
                  </a:lnTo>
                  <a:lnTo>
                    <a:pt x="796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329825" y="2043725"/>
              <a:ext cx="502825" cy="586100"/>
            </a:xfrm>
            <a:custGeom>
              <a:avLst/>
              <a:gdLst/>
              <a:ahLst/>
              <a:cxnLst/>
              <a:rect l="l" t="t" r="r" b="b"/>
              <a:pathLst>
                <a:path w="20113" h="23444" extrusionOk="0">
                  <a:moveTo>
                    <a:pt x="548" y="0"/>
                  </a:moveTo>
                  <a:lnTo>
                    <a:pt x="422" y="42"/>
                  </a:lnTo>
                  <a:lnTo>
                    <a:pt x="295" y="127"/>
                  </a:lnTo>
                  <a:lnTo>
                    <a:pt x="211" y="211"/>
                  </a:lnTo>
                  <a:lnTo>
                    <a:pt x="127" y="295"/>
                  </a:lnTo>
                  <a:lnTo>
                    <a:pt x="42" y="422"/>
                  </a:lnTo>
                  <a:lnTo>
                    <a:pt x="0" y="548"/>
                  </a:lnTo>
                  <a:lnTo>
                    <a:pt x="0" y="717"/>
                  </a:lnTo>
                  <a:lnTo>
                    <a:pt x="0" y="22727"/>
                  </a:lnTo>
                  <a:lnTo>
                    <a:pt x="0" y="22895"/>
                  </a:lnTo>
                  <a:lnTo>
                    <a:pt x="42" y="23022"/>
                  </a:lnTo>
                  <a:lnTo>
                    <a:pt x="127" y="23148"/>
                  </a:lnTo>
                  <a:lnTo>
                    <a:pt x="211" y="23233"/>
                  </a:lnTo>
                  <a:lnTo>
                    <a:pt x="295" y="23317"/>
                  </a:lnTo>
                  <a:lnTo>
                    <a:pt x="422" y="23401"/>
                  </a:lnTo>
                  <a:lnTo>
                    <a:pt x="548" y="23443"/>
                  </a:lnTo>
                  <a:lnTo>
                    <a:pt x="5777" y="23443"/>
                  </a:lnTo>
                  <a:lnTo>
                    <a:pt x="5903" y="23401"/>
                  </a:lnTo>
                  <a:lnTo>
                    <a:pt x="6030" y="23317"/>
                  </a:lnTo>
                  <a:lnTo>
                    <a:pt x="6156" y="23233"/>
                  </a:lnTo>
                  <a:lnTo>
                    <a:pt x="6241" y="23148"/>
                  </a:lnTo>
                  <a:lnTo>
                    <a:pt x="6325" y="23022"/>
                  </a:lnTo>
                  <a:lnTo>
                    <a:pt x="6367" y="22895"/>
                  </a:lnTo>
                  <a:lnTo>
                    <a:pt x="6367" y="22727"/>
                  </a:lnTo>
                  <a:lnTo>
                    <a:pt x="6367" y="16360"/>
                  </a:lnTo>
                  <a:lnTo>
                    <a:pt x="6409" y="16065"/>
                  </a:lnTo>
                  <a:lnTo>
                    <a:pt x="6494" y="15770"/>
                  </a:lnTo>
                  <a:lnTo>
                    <a:pt x="6620" y="15474"/>
                  </a:lnTo>
                  <a:lnTo>
                    <a:pt x="6831" y="15264"/>
                  </a:lnTo>
                  <a:lnTo>
                    <a:pt x="7084" y="15053"/>
                  </a:lnTo>
                  <a:lnTo>
                    <a:pt x="7337" y="14884"/>
                  </a:lnTo>
                  <a:lnTo>
                    <a:pt x="7632" y="14800"/>
                  </a:lnTo>
                  <a:lnTo>
                    <a:pt x="7969" y="14758"/>
                  </a:lnTo>
                  <a:lnTo>
                    <a:pt x="12144" y="14758"/>
                  </a:lnTo>
                  <a:lnTo>
                    <a:pt x="12439" y="14800"/>
                  </a:lnTo>
                  <a:lnTo>
                    <a:pt x="12734" y="14884"/>
                  </a:lnTo>
                  <a:lnTo>
                    <a:pt x="13029" y="15053"/>
                  </a:lnTo>
                  <a:lnTo>
                    <a:pt x="13282" y="15264"/>
                  </a:lnTo>
                  <a:lnTo>
                    <a:pt x="13451" y="15474"/>
                  </a:lnTo>
                  <a:lnTo>
                    <a:pt x="13620" y="15770"/>
                  </a:lnTo>
                  <a:lnTo>
                    <a:pt x="13704" y="16065"/>
                  </a:lnTo>
                  <a:lnTo>
                    <a:pt x="13746" y="16360"/>
                  </a:lnTo>
                  <a:lnTo>
                    <a:pt x="13746" y="22727"/>
                  </a:lnTo>
                  <a:lnTo>
                    <a:pt x="13746" y="22895"/>
                  </a:lnTo>
                  <a:lnTo>
                    <a:pt x="13788" y="23022"/>
                  </a:lnTo>
                  <a:lnTo>
                    <a:pt x="13873" y="23148"/>
                  </a:lnTo>
                  <a:lnTo>
                    <a:pt x="13957" y="23233"/>
                  </a:lnTo>
                  <a:lnTo>
                    <a:pt x="14041" y="23317"/>
                  </a:lnTo>
                  <a:lnTo>
                    <a:pt x="14168" y="23401"/>
                  </a:lnTo>
                  <a:lnTo>
                    <a:pt x="14294" y="23443"/>
                  </a:lnTo>
                  <a:lnTo>
                    <a:pt x="19523" y="23443"/>
                  </a:lnTo>
                  <a:lnTo>
                    <a:pt x="19649" y="23401"/>
                  </a:lnTo>
                  <a:lnTo>
                    <a:pt x="19776" y="23317"/>
                  </a:lnTo>
                  <a:lnTo>
                    <a:pt x="19902" y="23233"/>
                  </a:lnTo>
                  <a:lnTo>
                    <a:pt x="19986" y="23148"/>
                  </a:lnTo>
                  <a:lnTo>
                    <a:pt x="20071" y="23022"/>
                  </a:lnTo>
                  <a:lnTo>
                    <a:pt x="20113" y="22895"/>
                  </a:lnTo>
                  <a:lnTo>
                    <a:pt x="20113" y="22727"/>
                  </a:lnTo>
                  <a:lnTo>
                    <a:pt x="20113" y="717"/>
                  </a:lnTo>
                  <a:lnTo>
                    <a:pt x="20113" y="548"/>
                  </a:lnTo>
                  <a:lnTo>
                    <a:pt x="20071" y="422"/>
                  </a:lnTo>
                  <a:lnTo>
                    <a:pt x="19986" y="295"/>
                  </a:lnTo>
                  <a:lnTo>
                    <a:pt x="19902" y="211"/>
                  </a:lnTo>
                  <a:lnTo>
                    <a:pt x="19776" y="127"/>
                  </a:lnTo>
                  <a:lnTo>
                    <a:pt x="19649" y="42"/>
                  </a:lnTo>
                  <a:lnTo>
                    <a:pt x="19523" y="0"/>
                  </a:lnTo>
                  <a:lnTo>
                    <a:pt x="14294" y="0"/>
                  </a:lnTo>
                  <a:lnTo>
                    <a:pt x="14168" y="42"/>
                  </a:lnTo>
                  <a:lnTo>
                    <a:pt x="14041" y="127"/>
                  </a:lnTo>
                  <a:lnTo>
                    <a:pt x="13957" y="211"/>
                  </a:lnTo>
                  <a:lnTo>
                    <a:pt x="13873" y="295"/>
                  </a:lnTo>
                  <a:lnTo>
                    <a:pt x="13788" y="422"/>
                  </a:lnTo>
                  <a:lnTo>
                    <a:pt x="13746" y="548"/>
                  </a:lnTo>
                  <a:lnTo>
                    <a:pt x="13746" y="717"/>
                  </a:lnTo>
                  <a:lnTo>
                    <a:pt x="13746" y="6198"/>
                  </a:lnTo>
                  <a:lnTo>
                    <a:pt x="13704" y="6536"/>
                  </a:lnTo>
                  <a:lnTo>
                    <a:pt x="13620" y="6831"/>
                  </a:lnTo>
                  <a:lnTo>
                    <a:pt x="13451" y="7084"/>
                  </a:lnTo>
                  <a:lnTo>
                    <a:pt x="13282" y="7337"/>
                  </a:lnTo>
                  <a:lnTo>
                    <a:pt x="13029" y="7548"/>
                  </a:lnTo>
                  <a:lnTo>
                    <a:pt x="12734" y="7674"/>
                  </a:lnTo>
                  <a:lnTo>
                    <a:pt x="12439" y="7758"/>
                  </a:lnTo>
                  <a:lnTo>
                    <a:pt x="12144" y="7800"/>
                  </a:lnTo>
                  <a:lnTo>
                    <a:pt x="7969" y="7800"/>
                  </a:lnTo>
                  <a:lnTo>
                    <a:pt x="7632" y="7758"/>
                  </a:lnTo>
                  <a:lnTo>
                    <a:pt x="7337" y="7674"/>
                  </a:lnTo>
                  <a:lnTo>
                    <a:pt x="7084" y="7548"/>
                  </a:lnTo>
                  <a:lnTo>
                    <a:pt x="6831" y="7337"/>
                  </a:lnTo>
                  <a:lnTo>
                    <a:pt x="6620" y="7084"/>
                  </a:lnTo>
                  <a:lnTo>
                    <a:pt x="6494" y="6831"/>
                  </a:lnTo>
                  <a:lnTo>
                    <a:pt x="6409" y="6536"/>
                  </a:lnTo>
                  <a:lnTo>
                    <a:pt x="6367" y="6198"/>
                  </a:lnTo>
                  <a:lnTo>
                    <a:pt x="6367" y="717"/>
                  </a:lnTo>
                  <a:lnTo>
                    <a:pt x="6367" y="548"/>
                  </a:lnTo>
                  <a:lnTo>
                    <a:pt x="6325" y="422"/>
                  </a:lnTo>
                  <a:lnTo>
                    <a:pt x="6241" y="295"/>
                  </a:lnTo>
                  <a:lnTo>
                    <a:pt x="6156" y="211"/>
                  </a:lnTo>
                  <a:lnTo>
                    <a:pt x="6030" y="127"/>
                  </a:lnTo>
                  <a:lnTo>
                    <a:pt x="5903" y="42"/>
                  </a:lnTo>
                  <a:lnTo>
                    <a:pt x="5777" y="0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329825" y="2043725"/>
              <a:ext cx="502825" cy="586100"/>
            </a:xfrm>
            <a:custGeom>
              <a:avLst/>
              <a:gdLst/>
              <a:ahLst/>
              <a:cxnLst/>
              <a:rect l="l" t="t" r="r" b="b"/>
              <a:pathLst>
                <a:path w="20113" h="23444" fill="none" extrusionOk="0">
                  <a:moveTo>
                    <a:pt x="19396" y="23443"/>
                  </a:moveTo>
                  <a:lnTo>
                    <a:pt x="14463" y="23443"/>
                  </a:lnTo>
                  <a:lnTo>
                    <a:pt x="14463" y="23443"/>
                  </a:lnTo>
                  <a:lnTo>
                    <a:pt x="14294" y="23443"/>
                  </a:lnTo>
                  <a:lnTo>
                    <a:pt x="14168" y="23401"/>
                  </a:lnTo>
                  <a:lnTo>
                    <a:pt x="14041" y="23317"/>
                  </a:lnTo>
                  <a:lnTo>
                    <a:pt x="13957" y="23233"/>
                  </a:lnTo>
                  <a:lnTo>
                    <a:pt x="13873" y="23148"/>
                  </a:lnTo>
                  <a:lnTo>
                    <a:pt x="13788" y="23022"/>
                  </a:lnTo>
                  <a:lnTo>
                    <a:pt x="13746" y="22895"/>
                  </a:lnTo>
                  <a:lnTo>
                    <a:pt x="13746" y="22727"/>
                  </a:lnTo>
                  <a:lnTo>
                    <a:pt x="13746" y="16360"/>
                  </a:lnTo>
                  <a:lnTo>
                    <a:pt x="13746" y="16360"/>
                  </a:lnTo>
                  <a:lnTo>
                    <a:pt x="13704" y="16065"/>
                  </a:lnTo>
                  <a:lnTo>
                    <a:pt x="13620" y="15770"/>
                  </a:lnTo>
                  <a:lnTo>
                    <a:pt x="13451" y="15474"/>
                  </a:lnTo>
                  <a:lnTo>
                    <a:pt x="13282" y="15264"/>
                  </a:lnTo>
                  <a:lnTo>
                    <a:pt x="13029" y="15053"/>
                  </a:lnTo>
                  <a:lnTo>
                    <a:pt x="12734" y="14884"/>
                  </a:lnTo>
                  <a:lnTo>
                    <a:pt x="12439" y="14800"/>
                  </a:lnTo>
                  <a:lnTo>
                    <a:pt x="12144" y="14758"/>
                  </a:lnTo>
                  <a:lnTo>
                    <a:pt x="7969" y="14758"/>
                  </a:lnTo>
                  <a:lnTo>
                    <a:pt x="7969" y="14758"/>
                  </a:lnTo>
                  <a:lnTo>
                    <a:pt x="7632" y="14800"/>
                  </a:lnTo>
                  <a:lnTo>
                    <a:pt x="7337" y="14884"/>
                  </a:lnTo>
                  <a:lnTo>
                    <a:pt x="7084" y="15053"/>
                  </a:lnTo>
                  <a:lnTo>
                    <a:pt x="6831" y="15264"/>
                  </a:lnTo>
                  <a:lnTo>
                    <a:pt x="6620" y="15474"/>
                  </a:lnTo>
                  <a:lnTo>
                    <a:pt x="6494" y="15770"/>
                  </a:lnTo>
                  <a:lnTo>
                    <a:pt x="6409" y="16065"/>
                  </a:lnTo>
                  <a:lnTo>
                    <a:pt x="6367" y="16360"/>
                  </a:lnTo>
                  <a:lnTo>
                    <a:pt x="6367" y="22727"/>
                  </a:lnTo>
                  <a:lnTo>
                    <a:pt x="6367" y="22727"/>
                  </a:lnTo>
                  <a:lnTo>
                    <a:pt x="6367" y="22895"/>
                  </a:lnTo>
                  <a:lnTo>
                    <a:pt x="6325" y="23022"/>
                  </a:lnTo>
                  <a:lnTo>
                    <a:pt x="6241" y="23148"/>
                  </a:lnTo>
                  <a:lnTo>
                    <a:pt x="6156" y="23233"/>
                  </a:lnTo>
                  <a:lnTo>
                    <a:pt x="6030" y="23317"/>
                  </a:lnTo>
                  <a:lnTo>
                    <a:pt x="5903" y="23401"/>
                  </a:lnTo>
                  <a:lnTo>
                    <a:pt x="5777" y="23443"/>
                  </a:lnTo>
                  <a:lnTo>
                    <a:pt x="5650" y="23443"/>
                  </a:lnTo>
                  <a:lnTo>
                    <a:pt x="717" y="23443"/>
                  </a:lnTo>
                  <a:lnTo>
                    <a:pt x="717" y="23443"/>
                  </a:lnTo>
                  <a:lnTo>
                    <a:pt x="548" y="23443"/>
                  </a:lnTo>
                  <a:lnTo>
                    <a:pt x="422" y="23401"/>
                  </a:lnTo>
                  <a:lnTo>
                    <a:pt x="295" y="23317"/>
                  </a:lnTo>
                  <a:lnTo>
                    <a:pt x="211" y="23233"/>
                  </a:lnTo>
                  <a:lnTo>
                    <a:pt x="127" y="23148"/>
                  </a:lnTo>
                  <a:lnTo>
                    <a:pt x="42" y="23022"/>
                  </a:lnTo>
                  <a:lnTo>
                    <a:pt x="0" y="22895"/>
                  </a:lnTo>
                  <a:lnTo>
                    <a:pt x="0" y="22727"/>
                  </a:lnTo>
                  <a:lnTo>
                    <a:pt x="0" y="717"/>
                  </a:lnTo>
                  <a:lnTo>
                    <a:pt x="0" y="717"/>
                  </a:lnTo>
                  <a:lnTo>
                    <a:pt x="0" y="548"/>
                  </a:lnTo>
                  <a:lnTo>
                    <a:pt x="42" y="422"/>
                  </a:lnTo>
                  <a:lnTo>
                    <a:pt x="127" y="295"/>
                  </a:lnTo>
                  <a:lnTo>
                    <a:pt x="211" y="211"/>
                  </a:lnTo>
                  <a:lnTo>
                    <a:pt x="295" y="127"/>
                  </a:lnTo>
                  <a:lnTo>
                    <a:pt x="422" y="42"/>
                  </a:lnTo>
                  <a:lnTo>
                    <a:pt x="548" y="0"/>
                  </a:lnTo>
                  <a:lnTo>
                    <a:pt x="717" y="0"/>
                  </a:lnTo>
                  <a:lnTo>
                    <a:pt x="5650" y="0"/>
                  </a:lnTo>
                  <a:lnTo>
                    <a:pt x="5650" y="0"/>
                  </a:lnTo>
                  <a:lnTo>
                    <a:pt x="5777" y="0"/>
                  </a:lnTo>
                  <a:lnTo>
                    <a:pt x="5903" y="42"/>
                  </a:lnTo>
                  <a:lnTo>
                    <a:pt x="6030" y="127"/>
                  </a:lnTo>
                  <a:lnTo>
                    <a:pt x="6156" y="211"/>
                  </a:lnTo>
                  <a:lnTo>
                    <a:pt x="6241" y="295"/>
                  </a:lnTo>
                  <a:lnTo>
                    <a:pt x="6325" y="422"/>
                  </a:lnTo>
                  <a:lnTo>
                    <a:pt x="6367" y="548"/>
                  </a:lnTo>
                  <a:lnTo>
                    <a:pt x="6367" y="717"/>
                  </a:lnTo>
                  <a:lnTo>
                    <a:pt x="6367" y="6198"/>
                  </a:lnTo>
                  <a:lnTo>
                    <a:pt x="6367" y="6198"/>
                  </a:lnTo>
                  <a:lnTo>
                    <a:pt x="6409" y="6536"/>
                  </a:lnTo>
                  <a:lnTo>
                    <a:pt x="6494" y="6831"/>
                  </a:lnTo>
                  <a:lnTo>
                    <a:pt x="6620" y="7084"/>
                  </a:lnTo>
                  <a:lnTo>
                    <a:pt x="6831" y="7337"/>
                  </a:lnTo>
                  <a:lnTo>
                    <a:pt x="7084" y="7548"/>
                  </a:lnTo>
                  <a:lnTo>
                    <a:pt x="7337" y="7674"/>
                  </a:lnTo>
                  <a:lnTo>
                    <a:pt x="7632" y="7758"/>
                  </a:lnTo>
                  <a:lnTo>
                    <a:pt x="7969" y="7800"/>
                  </a:lnTo>
                  <a:lnTo>
                    <a:pt x="12144" y="7800"/>
                  </a:lnTo>
                  <a:lnTo>
                    <a:pt x="12144" y="7800"/>
                  </a:lnTo>
                  <a:lnTo>
                    <a:pt x="12439" y="7758"/>
                  </a:lnTo>
                  <a:lnTo>
                    <a:pt x="12734" y="7674"/>
                  </a:lnTo>
                  <a:lnTo>
                    <a:pt x="13029" y="7548"/>
                  </a:lnTo>
                  <a:lnTo>
                    <a:pt x="13282" y="7337"/>
                  </a:lnTo>
                  <a:lnTo>
                    <a:pt x="13451" y="7084"/>
                  </a:lnTo>
                  <a:lnTo>
                    <a:pt x="13620" y="6831"/>
                  </a:lnTo>
                  <a:lnTo>
                    <a:pt x="13704" y="6536"/>
                  </a:lnTo>
                  <a:lnTo>
                    <a:pt x="13746" y="6198"/>
                  </a:lnTo>
                  <a:lnTo>
                    <a:pt x="13746" y="717"/>
                  </a:lnTo>
                  <a:lnTo>
                    <a:pt x="13746" y="717"/>
                  </a:lnTo>
                  <a:lnTo>
                    <a:pt x="13746" y="548"/>
                  </a:lnTo>
                  <a:lnTo>
                    <a:pt x="13788" y="422"/>
                  </a:lnTo>
                  <a:lnTo>
                    <a:pt x="13873" y="295"/>
                  </a:lnTo>
                  <a:lnTo>
                    <a:pt x="13957" y="211"/>
                  </a:lnTo>
                  <a:lnTo>
                    <a:pt x="14041" y="127"/>
                  </a:lnTo>
                  <a:lnTo>
                    <a:pt x="14168" y="42"/>
                  </a:lnTo>
                  <a:lnTo>
                    <a:pt x="14294" y="0"/>
                  </a:lnTo>
                  <a:lnTo>
                    <a:pt x="14463" y="0"/>
                  </a:lnTo>
                  <a:lnTo>
                    <a:pt x="19396" y="0"/>
                  </a:lnTo>
                  <a:lnTo>
                    <a:pt x="19396" y="0"/>
                  </a:lnTo>
                  <a:lnTo>
                    <a:pt x="19523" y="0"/>
                  </a:lnTo>
                  <a:lnTo>
                    <a:pt x="19649" y="42"/>
                  </a:lnTo>
                  <a:lnTo>
                    <a:pt x="19776" y="127"/>
                  </a:lnTo>
                  <a:lnTo>
                    <a:pt x="19902" y="211"/>
                  </a:lnTo>
                  <a:lnTo>
                    <a:pt x="19986" y="295"/>
                  </a:lnTo>
                  <a:lnTo>
                    <a:pt x="20071" y="422"/>
                  </a:lnTo>
                  <a:lnTo>
                    <a:pt x="20113" y="548"/>
                  </a:lnTo>
                  <a:lnTo>
                    <a:pt x="20113" y="717"/>
                  </a:lnTo>
                  <a:lnTo>
                    <a:pt x="20113" y="22727"/>
                  </a:lnTo>
                  <a:lnTo>
                    <a:pt x="20113" y="22727"/>
                  </a:lnTo>
                  <a:lnTo>
                    <a:pt x="20113" y="22895"/>
                  </a:lnTo>
                  <a:lnTo>
                    <a:pt x="20071" y="23022"/>
                  </a:lnTo>
                  <a:lnTo>
                    <a:pt x="19986" y="23148"/>
                  </a:lnTo>
                  <a:lnTo>
                    <a:pt x="19902" y="23233"/>
                  </a:lnTo>
                  <a:lnTo>
                    <a:pt x="19776" y="23317"/>
                  </a:lnTo>
                  <a:lnTo>
                    <a:pt x="19649" y="23401"/>
                  </a:lnTo>
                  <a:lnTo>
                    <a:pt x="19523" y="23443"/>
                  </a:lnTo>
                  <a:lnTo>
                    <a:pt x="19396" y="234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487950" y="2264025"/>
              <a:ext cx="182375" cy="111750"/>
            </a:xfrm>
            <a:custGeom>
              <a:avLst/>
              <a:gdLst/>
              <a:ahLst/>
              <a:cxnLst/>
              <a:rect l="l" t="t" r="r" b="b"/>
              <a:pathLst>
                <a:path w="7295" h="4470" extrusionOk="0">
                  <a:moveTo>
                    <a:pt x="1687" y="0"/>
                  </a:moveTo>
                  <a:lnTo>
                    <a:pt x="1349" y="43"/>
                  </a:lnTo>
                  <a:lnTo>
                    <a:pt x="1054" y="127"/>
                  </a:lnTo>
                  <a:lnTo>
                    <a:pt x="801" y="253"/>
                  </a:lnTo>
                  <a:lnTo>
                    <a:pt x="590" y="422"/>
                  </a:lnTo>
                  <a:lnTo>
                    <a:pt x="380" y="633"/>
                  </a:lnTo>
                  <a:lnTo>
                    <a:pt x="211" y="886"/>
                  </a:lnTo>
                  <a:lnTo>
                    <a:pt x="84" y="1139"/>
                  </a:lnTo>
                  <a:lnTo>
                    <a:pt x="42" y="1392"/>
                  </a:lnTo>
                  <a:lnTo>
                    <a:pt x="0" y="1687"/>
                  </a:lnTo>
                  <a:lnTo>
                    <a:pt x="0" y="1982"/>
                  </a:lnTo>
                  <a:lnTo>
                    <a:pt x="84" y="2277"/>
                  </a:lnTo>
                  <a:lnTo>
                    <a:pt x="169" y="2530"/>
                  </a:lnTo>
                  <a:lnTo>
                    <a:pt x="295" y="2783"/>
                  </a:lnTo>
                  <a:lnTo>
                    <a:pt x="464" y="3036"/>
                  </a:lnTo>
                  <a:lnTo>
                    <a:pt x="632" y="3247"/>
                  </a:lnTo>
                  <a:lnTo>
                    <a:pt x="843" y="3458"/>
                  </a:lnTo>
                  <a:lnTo>
                    <a:pt x="1054" y="3627"/>
                  </a:lnTo>
                  <a:lnTo>
                    <a:pt x="1265" y="3795"/>
                  </a:lnTo>
                  <a:lnTo>
                    <a:pt x="1813" y="4090"/>
                  </a:lnTo>
                  <a:lnTo>
                    <a:pt x="2361" y="4301"/>
                  </a:lnTo>
                  <a:lnTo>
                    <a:pt x="2994" y="4428"/>
                  </a:lnTo>
                  <a:lnTo>
                    <a:pt x="3626" y="4470"/>
                  </a:lnTo>
                  <a:lnTo>
                    <a:pt x="4090" y="4428"/>
                  </a:lnTo>
                  <a:lnTo>
                    <a:pt x="4554" y="4386"/>
                  </a:lnTo>
                  <a:lnTo>
                    <a:pt x="4975" y="4259"/>
                  </a:lnTo>
                  <a:lnTo>
                    <a:pt x="5355" y="4090"/>
                  </a:lnTo>
                  <a:lnTo>
                    <a:pt x="5692" y="3922"/>
                  </a:lnTo>
                  <a:lnTo>
                    <a:pt x="6030" y="3711"/>
                  </a:lnTo>
                  <a:lnTo>
                    <a:pt x="6325" y="3458"/>
                  </a:lnTo>
                  <a:lnTo>
                    <a:pt x="6578" y="3205"/>
                  </a:lnTo>
                  <a:lnTo>
                    <a:pt x="6789" y="2910"/>
                  </a:lnTo>
                  <a:lnTo>
                    <a:pt x="6957" y="2657"/>
                  </a:lnTo>
                  <a:lnTo>
                    <a:pt x="7084" y="2362"/>
                  </a:lnTo>
                  <a:lnTo>
                    <a:pt x="7210" y="2066"/>
                  </a:lnTo>
                  <a:lnTo>
                    <a:pt x="7295" y="1771"/>
                  </a:lnTo>
                  <a:lnTo>
                    <a:pt x="7295" y="1518"/>
                  </a:lnTo>
                  <a:lnTo>
                    <a:pt x="7295" y="1265"/>
                  </a:lnTo>
                  <a:lnTo>
                    <a:pt x="7252" y="1055"/>
                  </a:lnTo>
                  <a:lnTo>
                    <a:pt x="7168" y="844"/>
                  </a:lnTo>
                  <a:lnTo>
                    <a:pt x="7084" y="675"/>
                  </a:lnTo>
                  <a:lnTo>
                    <a:pt x="6957" y="549"/>
                  </a:lnTo>
                  <a:lnTo>
                    <a:pt x="6789" y="380"/>
                  </a:lnTo>
                  <a:lnTo>
                    <a:pt x="6620" y="253"/>
                  </a:lnTo>
                  <a:lnTo>
                    <a:pt x="6409" y="169"/>
                  </a:lnTo>
                  <a:lnTo>
                    <a:pt x="6156" y="85"/>
                  </a:lnTo>
                  <a:lnTo>
                    <a:pt x="5566" y="85"/>
                  </a:lnTo>
                  <a:lnTo>
                    <a:pt x="5144" y="211"/>
                  </a:lnTo>
                  <a:lnTo>
                    <a:pt x="4722" y="422"/>
                  </a:lnTo>
                  <a:lnTo>
                    <a:pt x="4259" y="717"/>
                  </a:lnTo>
                  <a:lnTo>
                    <a:pt x="4174" y="759"/>
                  </a:lnTo>
                  <a:lnTo>
                    <a:pt x="4048" y="802"/>
                  </a:lnTo>
                  <a:lnTo>
                    <a:pt x="3837" y="802"/>
                  </a:lnTo>
                  <a:lnTo>
                    <a:pt x="3626" y="717"/>
                  </a:lnTo>
                  <a:lnTo>
                    <a:pt x="3415" y="591"/>
                  </a:lnTo>
                  <a:lnTo>
                    <a:pt x="2867" y="296"/>
                  </a:lnTo>
                  <a:lnTo>
                    <a:pt x="2572" y="169"/>
                  </a:lnTo>
                  <a:lnTo>
                    <a:pt x="2277" y="85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487950" y="2264025"/>
              <a:ext cx="182375" cy="111750"/>
            </a:xfrm>
            <a:custGeom>
              <a:avLst/>
              <a:gdLst/>
              <a:ahLst/>
              <a:cxnLst/>
              <a:rect l="l" t="t" r="r" b="b"/>
              <a:pathLst>
                <a:path w="7295" h="4470" fill="none" extrusionOk="0">
                  <a:moveTo>
                    <a:pt x="4259" y="717"/>
                  </a:moveTo>
                  <a:lnTo>
                    <a:pt x="4259" y="717"/>
                  </a:lnTo>
                  <a:lnTo>
                    <a:pt x="4174" y="759"/>
                  </a:lnTo>
                  <a:lnTo>
                    <a:pt x="4048" y="802"/>
                  </a:lnTo>
                  <a:lnTo>
                    <a:pt x="3837" y="802"/>
                  </a:lnTo>
                  <a:lnTo>
                    <a:pt x="3626" y="717"/>
                  </a:lnTo>
                  <a:lnTo>
                    <a:pt x="3415" y="591"/>
                  </a:lnTo>
                  <a:lnTo>
                    <a:pt x="3415" y="591"/>
                  </a:lnTo>
                  <a:lnTo>
                    <a:pt x="2867" y="296"/>
                  </a:lnTo>
                  <a:lnTo>
                    <a:pt x="2572" y="169"/>
                  </a:lnTo>
                  <a:lnTo>
                    <a:pt x="2277" y="85"/>
                  </a:lnTo>
                  <a:lnTo>
                    <a:pt x="1982" y="0"/>
                  </a:lnTo>
                  <a:lnTo>
                    <a:pt x="1687" y="0"/>
                  </a:lnTo>
                  <a:lnTo>
                    <a:pt x="1349" y="43"/>
                  </a:lnTo>
                  <a:lnTo>
                    <a:pt x="1054" y="127"/>
                  </a:lnTo>
                  <a:lnTo>
                    <a:pt x="1054" y="127"/>
                  </a:lnTo>
                  <a:lnTo>
                    <a:pt x="801" y="253"/>
                  </a:lnTo>
                  <a:lnTo>
                    <a:pt x="590" y="422"/>
                  </a:lnTo>
                  <a:lnTo>
                    <a:pt x="380" y="633"/>
                  </a:lnTo>
                  <a:lnTo>
                    <a:pt x="211" y="886"/>
                  </a:lnTo>
                  <a:lnTo>
                    <a:pt x="84" y="1139"/>
                  </a:lnTo>
                  <a:lnTo>
                    <a:pt x="42" y="1392"/>
                  </a:lnTo>
                  <a:lnTo>
                    <a:pt x="0" y="1687"/>
                  </a:lnTo>
                  <a:lnTo>
                    <a:pt x="0" y="1982"/>
                  </a:lnTo>
                  <a:lnTo>
                    <a:pt x="0" y="1982"/>
                  </a:lnTo>
                  <a:lnTo>
                    <a:pt x="84" y="2277"/>
                  </a:lnTo>
                  <a:lnTo>
                    <a:pt x="169" y="2530"/>
                  </a:lnTo>
                  <a:lnTo>
                    <a:pt x="295" y="2783"/>
                  </a:lnTo>
                  <a:lnTo>
                    <a:pt x="464" y="3036"/>
                  </a:lnTo>
                  <a:lnTo>
                    <a:pt x="632" y="3247"/>
                  </a:lnTo>
                  <a:lnTo>
                    <a:pt x="843" y="3458"/>
                  </a:lnTo>
                  <a:lnTo>
                    <a:pt x="1054" y="3627"/>
                  </a:lnTo>
                  <a:lnTo>
                    <a:pt x="1265" y="3795"/>
                  </a:lnTo>
                  <a:lnTo>
                    <a:pt x="1813" y="4090"/>
                  </a:lnTo>
                  <a:lnTo>
                    <a:pt x="2361" y="4301"/>
                  </a:lnTo>
                  <a:lnTo>
                    <a:pt x="2994" y="4428"/>
                  </a:lnTo>
                  <a:lnTo>
                    <a:pt x="3626" y="4470"/>
                  </a:lnTo>
                  <a:lnTo>
                    <a:pt x="3626" y="4470"/>
                  </a:lnTo>
                  <a:lnTo>
                    <a:pt x="4090" y="4428"/>
                  </a:lnTo>
                  <a:lnTo>
                    <a:pt x="4554" y="4386"/>
                  </a:lnTo>
                  <a:lnTo>
                    <a:pt x="4975" y="4259"/>
                  </a:lnTo>
                  <a:lnTo>
                    <a:pt x="5355" y="4090"/>
                  </a:lnTo>
                  <a:lnTo>
                    <a:pt x="5692" y="3922"/>
                  </a:lnTo>
                  <a:lnTo>
                    <a:pt x="6030" y="3711"/>
                  </a:lnTo>
                  <a:lnTo>
                    <a:pt x="6325" y="3458"/>
                  </a:lnTo>
                  <a:lnTo>
                    <a:pt x="6578" y="3205"/>
                  </a:lnTo>
                  <a:lnTo>
                    <a:pt x="6789" y="2910"/>
                  </a:lnTo>
                  <a:lnTo>
                    <a:pt x="6957" y="2657"/>
                  </a:lnTo>
                  <a:lnTo>
                    <a:pt x="7084" y="2362"/>
                  </a:lnTo>
                  <a:lnTo>
                    <a:pt x="7210" y="2066"/>
                  </a:lnTo>
                  <a:lnTo>
                    <a:pt x="7295" y="1771"/>
                  </a:lnTo>
                  <a:lnTo>
                    <a:pt x="7295" y="1518"/>
                  </a:lnTo>
                  <a:lnTo>
                    <a:pt x="7295" y="1265"/>
                  </a:lnTo>
                  <a:lnTo>
                    <a:pt x="7252" y="1055"/>
                  </a:lnTo>
                  <a:lnTo>
                    <a:pt x="7252" y="1055"/>
                  </a:lnTo>
                  <a:lnTo>
                    <a:pt x="7168" y="844"/>
                  </a:lnTo>
                  <a:lnTo>
                    <a:pt x="7084" y="675"/>
                  </a:lnTo>
                  <a:lnTo>
                    <a:pt x="6957" y="549"/>
                  </a:lnTo>
                  <a:lnTo>
                    <a:pt x="6789" y="380"/>
                  </a:lnTo>
                  <a:lnTo>
                    <a:pt x="6620" y="253"/>
                  </a:lnTo>
                  <a:lnTo>
                    <a:pt x="6409" y="169"/>
                  </a:lnTo>
                  <a:lnTo>
                    <a:pt x="6156" y="85"/>
                  </a:lnTo>
                  <a:lnTo>
                    <a:pt x="5903" y="85"/>
                  </a:lnTo>
                  <a:lnTo>
                    <a:pt x="5903" y="85"/>
                  </a:lnTo>
                  <a:lnTo>
                    <a:pt x="5566" y="85"/>
                  </a:lnTo>
                  <a:lnTo>
                    <a:pt x="5144" y="211"/>
                  </a:lnTo>
                  <a:lnTo>
                    <a:pt x="4722" y="422"/>
                  </a:lnTo>
                  <a:lnTo>
                    <a:pt x="4259" y="7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757800" y="2272450"/>
              <a:ext cx="74850" cy="109650"/>
            </a:xfrm>
            <a:custGeom>
              <a:avLst/>
              <a:gdLst/>
              <a:ahLst/>
              <a:cxnLst/>
              <a:rect l="l" t="t" r="r" b="b"/>
              <a:pathLst>
                <a:path w="2994" h="4386" extrusionOk="0">
                  <a:moveTo>
                    <a:pt x="2193" y="1"/>
                  </a:moveTo>
                  <a:lnTo>
                    <a:pt x="1771" y="43"/>
                  </a:lnTo>
                  <a:lnTo>
                    <a:pt x="1349" y="169"/>
                  </a:lnTo>
                  <a:lnTo>
                    <a:pt x="970" y="380"/>
                  </a:lnTo>
                  <a:lnTo>
                    <a:pt x="633" y="633"/>
                  </a:lnTo>
                  <a:lnTo>
                    <a:pt x="380" y="971"/>
                  </a:lnTo>
                  <a:lnTo>
                    <a:pt x="169" y="1350"/>
                  </a:lnTo>
                  <a:lnTo>
                    <a:pt x="42" y="1729"/>
                  </a:lnTo>
                  <a:lnTo>
                    <a:pt x="0" y="2193"/>
                  </a:lnTo>
                  <a:lnTo>
                    <a:pt x="42" y="2615"/>
                  </a:lnTo>
                  <a:lnTo>
                    <a:pt x="169" y="3037"/>
                  </a:lnTo>
                  <a:lnTo>
                    <a:pt x="380" y="3416"/>
                  </a:lnTo>
                  <a:lnTo>
                    <a:pt x="633" y="3753"/>
                  </a:lnTo>
                  <a:lnTo>
                    <a:pt x="970" y="4006"/>
                  </a:lnTo>
                  <a:lnTo>
                    <a:pt x="1349" y="4217"/>
                  </a:lnTo>
                  <a:lnTo>
                    <a:pt x="1771" y="4344"/>
                  </a:lnTo>
                  <a:lnTo>
                    <a:pt x="2193" y="4386"/>
                  </a:lnTo>
                  <a:lnTo>
                    <a:pt x="2614" y="4344"/>
                  </a:lnTo>
                  <a:lnTo>
                    <a:pt x="2994" y="4217"/>
                  </a:lnTo>
                  <a:lnTo>
                    <a:pt x="2994" y="127"/>
                  </a:lnTo>
                  <a:lnTo>
                    <a:pt x="2614" y="43"/>
                  </a:lnTo>
                  <a:lnTo>
                    <a:pt x="2193" y="1"/>
                  </a:lnTo>
                  <a:close/>
                </a:path>
              </a:pathLst>
            </a:custGeom>
            <a:solidFill>
              <a:srgbClr val="296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757800" y="2272450"/>
              <a:ext cx="74850" cy="109650"/>
            </a:xfrm>
            <a:custGeom>
              <a:avLst/>
              <a:gdLst/>
              <a:ahLst/>
              <a:cxnLst/>
              <a:rect l="l" t="t" r="r" b="b"/>
              <a:pathLst>
                <a:path w="2994" h="4386" fill="none" extrusionOk="0">
                  <a:moveTo>
                    <a:pt x="2193" y="1"/>
                  </a:moveTo>
                  <a:lnTo>
                    <a:pt x="2193" y="1"/>
                  </a:lnTo>
                  <a:lnTo>
                    <a:pt x="1771" y="43"/>
                  </a:lnTo>
                  <a:lnTo>
                    <a:pt x="1349" y="169"/>
                  </a:lnTo>
                  <a:lnTo>
                    <a:pt x="970" y="380"/>
                  </a:lnTo>
                  <a:lnTo>
                    <a:pt x="633" y="633"/>
                  </a:lnTo>
                  <a:lnTo>
                    <a:pt x="380" y="971"/>
                  </a:lnTo>
                  <a:lnTo>
                    <a:pt x="169" y="1350"/>
                  </a:lnTo>
                  <a:lnTo>
                    <a:pt x="42" y="1729"/>
                  </a:lnTo>
                  <a:lnTo>
                    <a:pt x="0" y="2193"/>
                  </a:lnTo>
                  <a:lnTo>
                    <a:pt x="0" y="2193"/>
                  </a:lnTo>
                  <a:lnTo>
                    <a:pt x="42" y="2615"/>
                  </a:lnTo>
                  <a:lnTo>
                    <a:pt x="169" y="3037"/>
                  </a:lnTo>
                  <a:lnTo>
                    <a:pt x="380" y="3416"/>
                  </a:lnTo>
                  <a:lnTo>
                    <a:pt x="633" y="3753"/>
                  </a:lnTo>
                  <a:lnTo>
                    <a:pt x="970" y="4006"/>
                  </a:lnTo>
                  <a:lnTo>
                    <a:pt x="1349" y="4217"/>
                  </a:lnTo>
                  <a:lnTo>
                    <a:pt x="1771" y="4344"/>
                  </a:lnTo>
                  <a:lnTo>
                    <a:pt x="2193" y="4386"/>
                  </a:lnTo>
                  <a:lnTo>
                    <a:pt x="2193" y="4386"/>
                  </a:lnTo>
                  <a:lnTo>
                    <a:pt x="2614" y="4344"/>
                  </a:lnTo>
                  <a:lnTo>
                    <a:pt x="2994" y="4217"/>
                  </a:lnTo>
                  <a:lnTo>
                    <a:pt x="2994" y="127"/>
                  </a:lnTo>
                  <a:lnTo>
                    <a:pt x="2994" y="127"/>
                  </a:lnTo>
                  <a:lnTo>
                    <a:pt x="2614" y="43"/>
                  </a:lnTo>
                  <a:lnTo>
                    <a:pt x="21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329825" y="2272450"/>
              <a:ext cx="74875" cy="109650"/>
            </a:xfrm>
            <a:custGeom>
              <a:avLst/>
              <a:gdLst/>
              <a:ahLst/>
              <a:cxnLst/>
              <a:rect l="l" t="t" r="r" b="b"/>
              <a:pathLst>
                <a:path w="2995" h="4386" extrusionOk="0">
                  <a:moveTo>
                    <a:pt x="759" y="1"/>
                  </a:moveTo>
                  <a:lnTo>
                    <a:pt x="380" y="43"/>
                  </a:lnTo>
                  <a:lnTo>
                    <a:pt x="0" y="127"/>
                  </a:lnTo>
                  <a:lnTo>
                    <a:pt x="0" y="4217"/>
                  </a:lnTo>
                  <a:lnTo>
                    <a:pt x="380" y="4344"/>
                  </a:lnTo>
                  <a:lnTo>
                    <a:pt x="759" y="4386"/>
                  </a:lnTo>
                  <a:lnTo>
                    <a:pt x="1223" y="4344"/>
                  </a:lnTo>
                  <a:lnTo>
                    <a:pt x="1645" y="4217"/>
                  </a:lnTo>
                  <a:lnTo>
                    <a:pt x="2024" y="4006"/>
                  </a:lnTo>
                  <a:lnTo>
                    <a:pt x="2319" y="3753"/>
                  </a:lnTo>
                  <a:lnTo>
                    <a:pt x="2615" y="3416"/>
                  </a:lnTo>
                  <a:lnTo>
                    <a:pt x="2783" y="3037"/>
                  </a:lnTo>
                  <a:lnTo>
                    <a:pt x="2910" y="2615"/>
                  </a:lnTo>
                  <a:lnTo>
                    <a:pt x="2994" y="2193"/>
                  </a:lnTo>
                  <a:lnTo>
                    <a:pt x="2910" y="1729"/>
                  </a:lnTo>
                  <a:lnTo>
                    <a:pt x="2783" y="1350"/>
                  </a:lnTo>
                  <a:lnTo>
                    <a:pt x="2615" y="971"/>
                  </a:lnTo>
                  <a:lnTo>
                    <a:pt x="2319" y="633"/>
                  </a:lnTo>
                  <a:lnTo>
                    <a:pt x="2024" y="380"/>
                  </a:lnTo>
                  <a:lnTo>
                    <a:pt x="1645" y="169"/>
                  </a:lnTo>
                  <a:lnTo>
                    <a:pt x="1223" y="43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296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329825" y="2272450"/>
              <a:ext cx="74875" cy="109650"/>
            </a:xfrm>
            <a:custGeom>
              <a:avLst/>
              <a:gdLst/>
              <a:ahLst/>
              <a:cxnLst/>
              <a:rect l="l" t="t" r="r" b="b"/>
              <a:pathLst>
                <a:path w="2995" h="4386" fill="none" extrusionOk="0">
                  <a:moveTo>
                    <a:pt x="759" y="1"/>
                  </a:moveTo>
                  <a:lnTo>
                    <a:pt x="759" y="1"/>
                  </a:lnTo>
                  <a:lnTo>
                    <a:pt x="380" y="43"/>
                  </a:lnTo>
                  <a:lnTo>
                    <a:pt x="0" y="127"/>
                  </a:lnTo>
                  <a:lnTo>
                    <a:pt x="0" y="4217"/>
                  </a:lnTo>
                  <a:lnTo>
                    <a:pt x="0" y="4217"/>
                  </a:lnTo>
                  <a:lnTo>
                    <a:pt x="380" y="4344"/>
                  </a:lnTo>
                  <a:lnTo>
                    <a:pt x="759" y="4386"/>
                  </a:lnTo>
                  <a:lnTo>
                    <a:pt x="759" y="4386"/>
                  </a:lnTo>
                  <a:lnTo>
                    <a:pt x="1223" y="4344"/>
                  </a:lnTo>
                  <a:lnTo>
                    <a:pt x="1645" y="4217"/>
                  </a:lnTo>
                  <a:lnTo>
                    <a:pt x="2024" y="4006"/>
                  </a:lnTo>
                  <a:lnTo>
                    <a:pt x="2319" y="3753"/>
                  </a:lnTo>
                  <a:lnTo>
                    <a:pt x="2615" y="3416"/>
                  </a:lnTo>
                  <a:lnTo>
                    <a:pt x="2783" y="3037"/>
                  </a:lnTo>
                  <a:lnTo>
                    <a:pt x="2910" y="2615"/>
                  </a:lnTo>
                  <a:lnTo>
                    <a:pt x="2994" y="2193"/>
                  </a:lnTo>
                  <a:lnTo>
                    <a:pt x="2994" y="2193"/>
                  </a:lnTo>
                  <a:lnTo>
                    <a:pt x="2910" y="1729"/>
                  </a:lnTo>
                  <a:lnTo>
                    <a:pt x="2783" y="1350"/>
                  </a:lnTo>
                  <a:lnTo>
                    <a:pt x="2615" y="971"/>
                  </a:lnTo>
                  <a:lnTo>
                    <a:pt x="2319" y="633"/>
                  </a:lnTo>
                  <a:lnTo>
                    <a:pt x="2024" y="380"/>
                  </a:lnTo>
                  <a:lnTo>
                    <a:pt x="1645" y="169"/>
                  </a:lnTo>
                  <a:lnTo>
                    <a:pt x="1223" y="43"/>
                  </a:lnTo>
                  <a:lnTo>
                    <a:pt x="7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746200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extrusionOk="0">
                  <a:moveTo>
                    <a:pt x="4470" y="1"/>
                  </a:moveTo>
                  <a:lnTo>
                    <a:pt x="4343" y="43"/>
                  </a:lnTo>
                  <a:lnTo>
                    <a:pt x="3627" y="338"/>
                  </a:lnTo>
                  <a:lnTo>
                    <a:pt x="3205" y="465"/>
                  </a:lnTo>
                  <a:lnTo>
                    <a:pt x="2741" y="549"/>
                  </a:lnTo>
                  <a:lnTo>
                    <a:pt x="2235" y="633"/>
                  </a:lnTo>
                  <a:lnTo>
                    <a:pt x="1603" y="676"/>
                  </a:lnTo>
                  <a:lnTo>
                    <a:pt x="886" y="718"/>
                  </a:lnTo>
                  <a:lnTo>
                    <a:pt x="0" y="718"/>
                  </a:lnTo>
                  <a:lnTo>
                    <a:pt x="633" y="1139"/>
                  </a:lnTo>
                  <a:lnTo>
                    <a:pt x="1012" y="1224"/>
                  </a:lnTo>
                  <a:lnTo>
                    <a:pt x="1350" y="1392"/>
                  </a:lnTo>
                  <a:lnTo>
                    <a:pt x="1687" y="1603"/>
                  </a:lnTo>
                  <a:lnTo>
                    <a:pt x="2024" y="1856"/>
                  </a:lnTo>
                  <a:lnTo>
                    <a:pt x="2319" y="2067"/>
                  </a:lnTo>
                  <a:lnTo>
                    <a:pt x="2615" y="2236"/>
                  </a:lnTo>
                  <a:lnTo>
                    <a:pt x="3289" y="2531"/>
                  </a:lnTo>
                  <a:lnTo>
                    <a:pt x="3753" y="2699"/>
                  </a:lnTo>
                  <a:lnTo>
                    <a:pt x="4217" y="2742"/>
                  </a:lnTo>
                  <a:lnTo>
                    <a:pt x="4428" y="2742"/>
                  </a:lnTo>
                  <a:lnTo>
                    <a:pt x="4638" y="2699"/>
                  </a:lnTo>
                  <a:lnTo>
                    <a:pt x="4765" y="2657"/>
                  </a:lnTo>
                  <a:lnTo>
                    <a:pt x="4849" y="2531"/>
                  </a:lnTo>
                  <a:lnTo>
                    <a:pt x="4807" y="2404"/>
                  </a:lnTo>
                  <a:lnTo>
                    <a:pt x="4765" y="2278"/>
                  </a:lnTo>
                  <a:lnTo>
                    <a:pt x="4681" y="2236"/>
                  </a:lnTo>
                  <a:lnTo>
                    <a:pt x="4554" y="2151"/>
                  </a:lnTo>
                  <a:lnTo>
                    <a:pt x="4301" y="2109"/>
                  </a:lnTo>
                  <a:lnTo>
                    <a:pt x="4090" y="2067"/>
                  </a:lnTo>
                  <a:lnTo>
                    <a:pt x="4681" y="1983"/>
                  </a:lnTo>
                  <a:lnTo>
                    <a:pt x="5102" y="1898"/>
                  </a:lnTo>
                  <a:lnTo>
                    <a:pt x="5482" y="1772"/>
                  </a:lnTo>
                  <a:lnTo>
                    <a:pt x="5777" y="1561"/>
                  </a:lnTo>
                  <a:lnTo>
                    <a:pt x="5861" y="1435"/>
                  </a:lnTo>
                  <a:lnTo>
                    <a:pt x="5946" y="1308"/>
                  </a:lnTo>
                  <a:lnTo>
                    <a:pt x="5946" y="1139"/>
                  </a:lnTo>
                  <a:lnTo>
                    <a:pt x="5946" y="1055"/>
                  </a:lnTo>
                  <a:lnTo>
                    <a:pt x="5861" y="929"/>
                  </a:lnTo>
                  <a:lnTo>
                    <a:pt x="5777" y="844"/>
                  </a:lnTo>
                  <a:lnTo>
                    <a:pt x="5608" y="802"/>
                  </a:lnTo>
                  <a:lnTo>
                    <a:pt x="5397" y="802"/>
                  </a:lnTo>
                  <a:lnTo>
                    <a:pt x="5060" y="886"/>
                  </a:lnTo>
                  <a:lnTo>
                    <a:pt x="4723" y="971"/>
                  </a:lnTo>
                  <a:lnTo>
                    <a:pt x="4386" y="1055"/>
                  </a:lnTo>
                  <a:lnTo>
                    <a:pt x="4006" y="1097"/>
                  </a:lnTo>
                  <a:lnTo>
                    <a:pt x="4006" y="1097"/>
                  </a:lnTo>
                  <a:lnTo>
                    <a:pt x="4386" y="929"/>
                  </a:lnTo>
                  <a:lnTo>
                    <a:pt x="4681" y="760"/>
                  </a:lnTo>
                  <a:lnTo>
                    <a:pt x="4807" y="549"/>
                  </a:lnTo>
                  <a:lnTo>
                    <a:pt x="4849" y="338"/>
                  </a:lnTo>
                  <a:lnTo>
                    <a:pt x="4849" y="170"/>
                  </a:lnTo>
                  <a:lnTo>
                    <a:pt x="4723" y="43"/>
                  </a:lnTo>
                  <a:lnTo>
                    <a:pt x="4681" y="43"/>
                  </a:lnTo>
                  <a:lnTo>
                    <a:pt x="4554" y="1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746200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fill="none" extrusionOk="0">
                  <a:moveTo>
                    <a:pt x="0" y="718"/>
                  </a:moveTo>
                  <a:lnTo>
                    <a:pt x="0" y="718"/>
                  </a:lnTo>
                  <a:lnTo>
                    <a:pt x="886" y="718"/>
                  </a:lnTo>
                  <a:lnTo>
                    <a:pt x="1603" y="676"/>
                  </a:lnTo>
                  <a:lnTo>
                    <a:pt x="2235" y="633"/>
                  </a:lnTo>
                  <a:lnTo>
                    <a:pt x="2741" y="549"/>
                  </a:lnTo>
                  <a:lnTo>
                    <a:pt x="3205" y="465"/>
                  </a:lnTo>
                  <a:lnTo>
                    <a:pt x="3627" y="338"/>
                  </a:lnTo>
                  <a:lnTo>
                    <a:pt x="4343" y="43"/>
                  </a:lnTo>
                  <a:lnTo>
                    <a:pt x="4343" y="43"/>
                  </a:lnTo>
                  <a:lnTo>
                    <a:pt x="4470" y="1"/>
                  </a:lnTo>
                  <a:lnTo>
                    <a:pt x="4554" y="1"/>
                  </a:lnTo>
                  <a:lnTo>
                    <a:pt x="4681" y="43"/>
                  </a:lnTo>
                  <a:lnTo>
                    <a:pt x="4723" y="43"/>
                  </a:lnTo>
                  <a:lnTo>
                    <a:pt x="4849" y="170"/>
                  </a:lnTo>
                  <a:lnTo>
                    <a:pt x="4849" y="338"/>
                  </a:lnTo>
                  <a:lnTo>
                    <a:pt x="4849" y="338"/>
                  </a:lnTo>
                  <a:lnTo>
                    <a:pt x="4807" y="549"/>
                  </a:lnTo>
                  <a:lnTo>
                    <a:pt x="4681" y="760"/>
                  </a:lnTo>
                  <a:lnTo>
                    <a:pt x="4386" y="929"/>
                  </a:lnTo>
                  <a:lnTo>
                    <a:pt x="4006" y="1097"/>
                  </a:lnTo>
                  <a:lnTo>
                    <a:pt x="4006" y="1097"/>
                  </a:lnTo>
                  <a:lnTo>
                    <a:pt x="4386" y="1055"/>
                  </a:lnTo>
                  <a:lnTo>
                    <a:pt x="4723" y="971"/>
                  </a:lnTo>
                  <a:lnTo>
                    <a:pt x="5060" y="886"/>
                  </a:lnTo>
                  <a:lnTo>
                    <a:pt x="5397" y="802"/>
                  </a:lnTo>
                  <a:lnTo>
                    <a:pt x="5397" y="802"/>
                  </a:lnTo>
                  <a:lnTo>
                    <a:pt x="5608" y="802"/>
                  </a:lnTo>
                  <a:lnTo>
                    <a:pt x="5777" y="844"/>
                  </a:lnTo>
                  <a:lnTo>
                    <a:pt x="5861" y="929"/>
                  </a:lnTo>
                  <a:lnTo>
                    <a:pt x="5946" y="1055"/>
                  </a:lnTo>
                  <a:lnTo>
                    <a:pt x="5946" y="1055"/>
                  </a:lnTo>
                  <a:lnTo>
                    <a:pt x="5946" y="1139"/>
                  </a:lnTo>
                  <a:lnTo>
                    <a:pt x="5946" y="1308"/>
                  </a:lnTo>
                  <a:lnTo>
                    <a:pt x="5861" y="1435"/>
                  </a:lnTo>
                  <a:lnTo>
                    <a:pt x="5777" y="1561"/>
                  </a:lnTo>
                  <a:lnTo>
                    <a:pt x="5777" y="1561"/>
                  </a:lnTo>
                  <a:lnTo>
                    <a:pt x="5482" y="1772"/>
                  </a:lnTo>
                  <a:lnTo>
                    <a:pt x="5102" y="1898"/>
                  </a:lnTo>
                  <a:lnTo>
                    <a:pt x="4681" y="1983"/>
                  </a:lnTo>
                  <a:lnTo>
                    <a:pt x="4090" y="2067"/>
                  </a:lnTo>
                  <a:lnTo>
                    <a:pt x="4090" y="2067"/>
                  </a:lnTo>
                  <a:lnTo>
                    <a:pt x="4301" y="2109"/>
                  </a:lnTo>
                  <a:lnTo>
                    <a:pt x="4554" y="2151"/>
                  </a:lnTo>
                  <a:lnTo>
                    <a:pt x="4681" y="2236"/>
                  </a:lnTo>
                  <a:lnTo>
                    <a:pt x="4765" y="2278"/>
                  </a:lnTo>
                  <a:lnTo>
                    <a:pt x="4807" y="2404"/>
                  </a:lnTo>
                  <a:lnTo>
                    <a:pt x="4849" y="2531"/>
                  </a:lnTo>
                  <a:lnTo>
                    <a:pt x="4849" y="2531"/>
                  </a:lnTo>
                  <a:lnTo>
                    <a:pt x="4765" y="2657"/>
                  </a:lnTo>
                  <a:lnTo>
                    <a:pt x="4638" y="2699"/>
                  </a:lnTo>
                  <a:lnTo>
                    <a:pt x="4428" y="2742"/>
                  </a:lnTo>
                  <a:lnTo>
                    <a:pt x="4217" y="2742"/>
                  </a:lnTo>
                  <a:lnTo>
                    <a:pt x="3753" y="2699"/>
                  </a:lnTo>
                  <a:lnTo>
                    <a:pt x="3289" y="2531"/>
                  </a:lnTo>
                  <a:lnTo>
                    <a:pt x="3289" y="2531"/>
                  </a:lnTo>
                  <a:lnTo>
                    <a:pt x="2615" y="2236"/>
                  </a:lnTo>
                  <a:lnTo>
                    <a:pt x="2319" y="2067"/>
                  </a:lnTo>
                  <a:lnTo>
                    <a:pt x="2024" y="1856"/>
                  </a:lnTo>
                  <a:lnTo>
                    <a:pt x="2024" y="1856"/>
                  </a:lnTo>
                  <a:lnTo>
                    <a:pt x="1687" y="1603"/>
                  </a:lnTo>
                  <a:lnTo>
                    <a:pt x="1350" y="1392"/>
                  </a:lnTo>
                  <a:lnTo>
                    <a:pt x="1012" y="1224"/>
                  </a:lnTo>
                  <a:lnTo>
                    <a:pt x="633" y="11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396225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extrusionOk="0">
                  <a:moveTo>
                    <a:pt x="4470" y="1"/>
                  </a:moveTo>
                  <a:lnTo>
                    <a:pt x="4344" y="43"/>
                  </a:lnTo>
                  <a:lnTo>
                    <a:pt x="3627" y="338"/>
                  </a:lnTo>
                  <a:lnTo>
                    <a:pt x="3205" y="465"/>
                  </a:lnTo>
                  <a:lnTo>
                    <a:pt x="2741" y="549"/>
                  </a:lnTo>
                  <a:lnTo>
                    <a:pt x="2235" y="633"/>
                  </a:lnTo>
                  <a:lnTo>
                    <a:pt x="1603" y="676"/>
                  </a:lnTo>
                  <a:lnTo>
                    <a:pt x="886" y="718"/>
                  </a:lnTo>
                  <a:lnTo>
                    <a:pt x="1" y="718"/>
                  </a:lnTo>
                  <a:lnTo>
                    <a:pt x="633" y="1139"/>
                  </a:lnTo>
                  <a:lnTo>
                    <a:pt x="1013" y="1224"/>
                  </a:lnTo>
                  <a:lnTo>
                    <a:pt x="1350" y="1392"/>
                  </a:lnTo>
                  <a:lnTo>
                    <a:pt x="1687" y="1603"/>
                  </a:lnTo>
                  <a:lnTo>
                    <a:pt x="2025" y="1856"/>
                  </a:lnTo>
                  <a:lnTo>
                    <a:pt x="2320" y="2067"/>
                  </a:lnTo>
                  <a:lnTo>
                    <a:pt x="2615" y="2236"/>
                  </a:lnTo>
                  <a:lnTo>
                    <a:pt x="3290" y="2531"/>
                  </a:lnTo>
                  <a:lnTo>
                    <a:pt x="3711" y="2699"/>
                  </a:lnTo>
                  <a:lnTo>
                    <a:pt x="4217" y="2742"/>
                  </a:lnTo>
                  <a:lnTo>
                    <a:pt x="4428" y="2742"/>
                  </a:lnTo>
                  <a:lnTo>
                    <a:pt x="4639" y="2699"/>
                  </a:lnTo>
                  <a:lnTo>
                    <a:pt x="4765" y="2657"/>
                  </a:lnTo>
                  <a:lnTo>
                    <a:pt x="4850" y="2531"/>
                  </a:lnTo>
                  <a:lnTo>
                    <a:pt x="4807" y="2404"/>
                  </a:lnTo>
                  <a:lnTo>
                    <a:pt x="4765" y="2278"/>
                  </a:lnTo>
                  <a:lnTo>
                    <a:pt x="4681" y="2236"/>
                  </a:lnTo>
                  <a:lnTo>
                    <a:pt x="4554" y="2151"/>
                  </a:lnTo>
                  <a:lnTo>
                    <a:pt x="4301" y="2109"/>
                  </a:lnTo>
                  <a:lnTo>
                    <a:pt x="4091" y="2067"/>
                  </a:lnTo>
                  <a:lnTo>
                    <a:pt x="4681" y="1983"/>
                  </a:lnTo>
                  <a:lnTo>
                    <a:pt x="5103" y="1898"/>
                  </a:lnTo>
                  <a:lnTo>
                    <a:pt x="5482" y="1772"/>
                  </a:lnTo>
                  <a:lnTo>
                    <a:pt x="5735" y="1561"/>
                  </a:lnTo>
                  <a:lnTo>
                    <a:pt x="5862" y="1435"/>
                  </a:lnTo>
                  <a:lnTo>
                    <a:pt x="5946" y="1308"/>
                  </a:lnTo>
                  <a:lnTo>
                    <a:pt x="5946" y="1139"/>
                  </a:lnTo>
                  <a:lnTo>
                    <a:pt x="5946" y="1055"/>
                  </a:lnTo>
                  <a:lnTo>
                    <a:pt x="5862" y="929"/>
                  </a:lnTo>
                  <a:lnTo>
                    <a:pt x="5777" y="844"/>
                  </a:lnTo>
                  <a:lnTo>
                    <a:pt x="5609" y="802"/>
                  </a:lnTo>
                  <a:lnTo>
                    <a:pt x="5398" y="802"/>
                  </a:lnTo>
                  <a:lnTo>
                    <a:pt x="5060" y="886"/>
                  </a:lnTo>
                  <a:lnTo>
                    <a:pt x="4723" y="971"/>
                  </a:lnTo>
                  <a:lnTo>
                    <a:pt x="4386" y="1055"/>
                  </a:lnTo>
                  <a:lnTo>
                    <a:pt x="4006" y="1097"/>
                  </a:lnTo>
                  <a:lnTo>
                    <a:pt x="4386" y="929"/>
                  </a:lnTo>
                  <a:lnTo>
                    <a:pt x="4639" y="760"/>
                  </a:lnTo>
                  <a:lnTo>
                    <a:pt x="4807" y="549"/>
                  </a:lnTo>
                  <a:lnTo>
                    <a:pt x="4850" y="338"/>
                  </a:lnTo>
                  <a:lnTo>
                    <a:pt x="4850" y="170"/>
                  </a:lnTo>
                  <a:lnTo>
                    <a:pt x="4723" y="43"/>
                  </a:lnTo>
                  <a:lnTo>
                    <a:pt x="4639" y="43"/>
                  </a:lnTo>
                  <a:lnTo>
                    <a:pt x="4554" y="1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396225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fill="none" extrusionOk="0">
                  <a:moveTo>
                    <a:pt x="1" y="718"/>
                  </a:moveTo>
                  <a:lnTo>
                    <a:pt x="1" y="718"/>
                  </a:lnTo>
                  <a:lnTo>
                    <a:pt x="886" y="718"/>
                  </a:lnTo>
                  <a:lnTo>
                    <a:pt x="1603" y="676"/>
                  </a:lnTo>
                  <a:lnTo>
                    <a:pt x="2235" y="633"/>
                  </a:lnTo>
                  <a:lnTo>
                    <a:pt x="2741" y="549"/>
                  </a:lnTo>
                  <a:lnTo>
                    <a:pt x="3205" y="465"/>
                  </a:lnTo>
                  <a:lnTo>
                    <a:pt x="3627" y="338"/>
                  </a:lnTo>
                  <a:lnTo>
                    <a:pt x="4344" y="43"/>
                  </a:lnTo>
                  <a:lnTo>
                    <a:pt x="4344" y="43"/>
                  </a:lnTo>
                  <a:lnTo>
                    <a:pt x="4470" y="1"/>
                  </a:lnTo>
                  <a:lnTo>
                    <a:pt x="4554" y="1"/>
                  </a:lnTo>
                  <a:lnTo>
                    <a:pt x="4639" y="43"/>
                  </a:lnTo>
                  <a:lnTo>
                    <a:pt x="4723" y="43"/>
                  </a:lnTo>
                  <a:lnTo>
                    <a:pt x="4850" y="170"/>
                  </a:lnTo>
                  <a:lnTo>
                    <a:pt x="4850" y="338"/>
                  </a:lnTo>
                  <a:lnTo>
                    <a:pt x="4850" y="338"/>
                  </a:lnTo>
                  <a:lnTo>
                    <a:pt x="4807" y="549"/>
                  </a:lnTo>
                  <a:lnTo>
                    <a:pt x="4639" y="760"/>
                  </a:lnTo>
                  <a:lnTo>
                    <a:pt x="4386" y="929"/>
                  </a:lnTo>
                  <a:lnTo>
                    <a:pt x="4006" y="1097"/>
                  </a:lnTo>
                  <a:lnTo>
                    <a:pt x="4006" y="1097"/>
                  </a:lnTo>
                  <a:lnTo>
                    <a:pt x="4386" y="1055"/>
                  </a:lnTo>
                  <a:lnTo>
                    <a:pt x="4723" y="971"/>
                  </a:lnTo>
                  <a:lnTo>
                    <a:pt x="5060" y="886"/>
                  </a:lnTo>
                  <a:lnTo>
                    <a:pt x="5398" y="802"/>
                  </a:lnTo>
                  <a:lnTo>
                    <a:pt x="5398" y="802"/>
                  </a:lnTo>
                  <a:lnTo>
                    <a:pt x="5609" y="802"/>
                  </a:lnTo>
                  <a:lnTo>
                    <a:pt x="5777" y="844"/>
                  </a:lnTo>
                  <a:lnTo>
                    <a:pt x="5862" y="929"/>
                  </a:lnTo>
                  <a:lnTo>
                    <a:pt x="5946" y="1055"/>
                  </a:lnTo>
                  <a:lnTo>
                    <a:pt x="5946" y="1055"/>
                  </a:lnTo>
                  <a:lnTo>
                    <a:pt x="5946" y="1139"/>
                  </a:lnTo>
                  <a:lnTo>
                    <a:pt x="5946" y="1308"/>
                  </a:lnTo>
                  <a:lnTo>
                    <a:pt x="5862" y="1435"/>
                  </a:lnTo>
                  <a:lnTo>
                    <a:pt x="5735" y="1561"/>
                  </a:lnTo>
                  <a:lnTo>
                    <a:pt x="5735" y="1561"/>
                  </a:lnTo>
                  <a:lnTo>
                    <a:pt x="5482" y="1772"/>
                  </a:lnTo>
                  <a:lnTo>
                    <a:pt x="5103" y="1898"/>
                  </a:lnTo>
                  <a:lnTo>
                    <a:pt x="4681" y="1983"/>
                  </a:lnTo>
                  <a:lnTo>
                    <a:pt x="4091" y="2067"/>
                  </a:lnTo>
                  <a:lnTo>
                    <a:pt x="4091" y="2067"/>
                  </a:lnTo>
                  <a:lnTo>
                    <a:pt x="4301" y="2109"/>
                  </a:lnTo>
                  <a:lnTo>
                    <a:pt x="4554" y="2151"/>
                  </a:lnTo>
                  <a:lnTo>
                    <a:pt x="4681" y="2236"/>
                  </a:lnTo>
                  <a:lnTo>
                    <a:pt x="4765" y="2278"/>
                  </a:lnTo>
                  <a:lnTo>
                    <a:pt x="4807" y="2404"/>
                  </a:lnTo>
                  <a:lnTo>
                    <a:pt x="4850" y="2531"/>
                  </a:lnTo>
                  <a:lnTo>
                    <a:pt x="4850" y="2531"/>
                  </a:lnTo>
                  <a:lnTo>
                    <a:pt x="4765" y="2657"/>
                  </a:lnTo>
                  <a:lnTo>
                    <a:pt x="4639" y="2699"/>
                  </a:lnTo>
                  <a:lnTo>
                    <a:pt x="4428" y="2742"/>
                  </a:lnTo>
                  <a:lnTo>
                    <a:pt x="4217" y="2742"/>
                  </a:lnTo>
                  <a:lnTo>
                    <a:pt x="3711" y="2699"/>
                  </a:lnTo>
                  <a:lnTo>
                    <a:pt x="3290" y="2531"/>
                  </a:lnTo>
                  <a:lnTo>
                    <a:pt x="3290" y="2531"/>
                  </a:lnTo>
                  <a:lnTo>
                    <a:pt x="2615" y="2236"/>
                  </a:lnTo>
                  <a:lnTo>
                    <a:pt x="2320" y="2067"/>
                  </a:lnTo>
                  <a:lnTo>
                    <a:pt x="2025" y="1856"/>
                  </a:lnTo>
                  <a:lnTo>
                    <a:pt x="2025" y="1856"/>
                  </a:lnTo>
                  <a:lnTo>
                    <a:pt x="1687" y="1603"/>
                  </a:lnTo>
                  <a:lnTo>
                    <a:pt x="1350" y="1392"/>
                  </a:lnTo>
                  <a:lnTo>
                    <a:pt x="1013" y="1224"/>
                  </a:lnTo>
                  <a:lnTo>
                    <a:pt x="633" y="1139"/>
                  </a:lnTo>
                  <a:lnTo>
                    <a:pt x="1" y="7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264475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extrusionOk="0">
                  <a:moveTo>
                    <a:pt x="1392" y="1"/>
                  </a:moveTo>
                  <a:lnTo>
                    <a:pt x="1307" y="43"/>
                  </a:lnTo>
                  <a:lnTo>
                    <a:pt x="1223" y="43"/>
                  </a:lnTo>
                  <a:lnTo>
                    <a:pt x="1139" y="170"/>
                  </a:lnTo>
                  <a:lnTo>
                    <a:pt x="1096" y="338"/>
                  </a:lnTo>
                  <a:lnTo>
                    <a:pt x="1139" y="549"/>
                  </a:lnTo>
                  <a:lnTo>
                    <a:pt x="1307" y="760"/>
                  </a:lnTo>
                  <a:lnTo>
                    <a:pt x="1560" y="929"/>
                  </a:lnTo>
                  <a:lnTo>
                    <a:pt x="1940" y="1097"/>
                  </a:lnTo>
                  <a:lnTo>
                    <a:pt x="1560" y="1055"/>
                  </a:lnTo>
                  <a:lnTo>
                    <a:pt x="1265" y="971"/>
                  </a:lnTo>
                  <a:lnTo>
                    <a:pt x="928" y="886"/>
                  </a:lnTo>
                  <a:lnTo>
                    <a:pt x="590" y="802"/>
                  </a:lnTo>
                  <a:lnTo>
                    <a:pt x="337" y="802"/>
                  </a:lnTo>
                  <a:lnTo>
                    <a:pt x="211" y="844"/>
                  </a:lnTo>
                  <a:lnTo>
                    <a:pt x="84" y="929"/>
                  </a:lnTo>
                  <a:lnTo>
                    <a:pt x="42" y="1055"/>
                  </a:lnTo>
                  <a:lnTo>
                    <a:pt x="0" y="1139"/>
                  </a:lnTo>
                  <a:lnTo>
                    <a:pt x="42" y="1308"/>
                  </a:lnTo>
                  <a:lnTo>
                    <a:pt x="84" y="1435"/>
                  </a:lnTo>
                  <a:lnTo>
                    <a:pt x="211" y="1561"/>
                  </a:lnTo>
                  <a:lnTo>
                    <a:pt x="506" y="1772"/>
                  </a:lnTo>
                  <a:lnTo>
                    <a:pt x="843" y="1898"/>
                  </a:lnTo>
                  <a:lnTo>
                    <a:pt x="1307" y="1983"/>
                  </a:lnTo>
                  <a:lnTo>
                    <a:pt x="1898" y="2067"/>
                  </a:lnTo>
                  <a:lnTo>
                    <a:pt x="1687" y="2109"/>
                  </a:lnTo>
                  <a:lnTo>
                    <a:pt x="1434" y="2151"/>
                  </a:lnTo>
                  <a:lnTo>
                    <a:pt x="1307" y="2236"/>
                  </a:lnTo>
                  <a:lnTo>
                    <a:pt x="1223" y="2278"/>
                  </a:lnTo>
                  <a:lnTo>
                    <a:pt x="1139" y="2404"/>
                  </a:lnTo>
                  <a:lnTo>
                    <a:pt x="1139" y="2531"/>
                  </a:lnTo>
                  <a:lnTo>
                    <a:pt x="1223" y="2657"/>
                  </a:lnTo>
                  <a:lnTo>
                    <a:pt x="1349" y="2699"/>
                  </a:lnTo>
                  <a:lnTo>
                    <a:pt x="1518" y="2742"/>
                  </a:lnTo>
                  <a:lnTo>
                    <a:pt x="1771" y="2742"/>
                  </a:lnTo>
                  <a:lnTo>
                    <a:pt x="2235" y="2699"/>
                  </a:lnTo>
                  <a:lnTo>
                    <a:pt x="2656" y="2531"/>
                  </a:lnTo>
                  <a:lnTo>
                    <a:pt x="3331" y="2236"/>
                  </a:lnTo>
                  <a:lnTo>
                    <a:pt x="3668" y="2067"/>
                  </a:lnTo>
                  <a:lnTo>
                    <a:pt x="3964" y="1856"/>
                  </a:lnTo>
                  <a:lnTo>
                    <a:pt x="4259" y="1603"/>
                  </a:lnTo>
                  <a:lnTo>
                    <a:pt x="4596" y="1392"/>
                  </a:lnTo>
                  <a:lnTo>
                    <a:pt x="4976" y="1224"/>
                  </a:lnTo>
                  <a:lnTo>
                    <a:pt x="5355" y="1139"/>
                  </a:lnTo>
                  <a:lnTo>
                    <a:pt x="5945" y="718"/>
                  </a:lnTo>
                  <a:lnTo>
                    <a:pt x="5102" y="718"/>
                  </a:lnTo>
                  <a:lnTo>
                    <a:pt x="4343" y="676"/>
                  </a:lnTo>
                  <a:lnTo>
                    <a:pt x="3753" y="633"/>
                  </a:lnTo>
                  <a:lnTo>
                    <a:pt x="3205" y="549"/>
                  </a:lnTo>
                  <a:lnTo>
                    <a:pt x="2741" y="465"/>
                  </a:lnTo>
                  <a:lnTo>
                    <a:pt x="2361" y="338"/>
                  </a:lnTo>
                  <a:lnTo>
                    <a:pt x="1602" y="43"/>
                  </a:lnTo>
                  <a:lnTo>
                    <a:pt x="1518" y="1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264475" y="2030000"/>
              <a:ext cx="148650" cy="68550"/>
            </a:xfrm>
            <a:custGeom>
              <a:avLst/>
              <a:gdLst/>
              <a:ahLst/>
              <a:cxnLst/>
              <a:rect l="l" t="t" r="r" b="b"/>
              <a:pathLst>
                <a:path w="5946" h="2742" fill="none" extrusionOk="0">
                  <a:moveTo>
                    <a:pt x="5945" y="718"/>
                  </a:moveTo>
                  <a:lnTo>
                    <a:pt x="5945" y="718"/>
                  </a:lnTo>
                  <a:lnTo>
                    <a:pt x="5102" y="718"/>
                  </a:lnTo>
                  <a:lnTo>
                    <a:pt x="4343" y="676"/>
                  </a:lnTo>
                  <a:lnTo>
                    <a:pt x="3753" y="633"/>
                  </a:lnTo>
                  <a:lnTo>
                    <a:pt x="3205" y="549"/>
                  </a:lnTo>
                  <a:lnTo>
                    <a:pt x="2741" y="465"/>
                  </a:lnTo>
                  <a:lnTo>
                    <a:pt x="2361" y="338"/>
                  </a:lnTo>
                  <a:lnTo>
                    <a:pt x="1602" y="43"/>
                  </a:lnTo>
                  <a:lnTo>
                    <a:pt x="1602" y="43"/>
                  </a:lnTo>
                  <a:lnTo>
                    <a:pt x="1518" y="1"/>
                  </a:lnTo>
                  <a:lnTo>
                    <a:pt x="1392" y="1"/>
                  </a:lnTo>
                  <a:lnTo>
                    <a:pt x="1307" y="43"/>
                  </a:lnTo>
                  <a:lnTo>
                    <a:pt x="1223" y="43"/>
                  </a:lnTo>
                  <a:lnTo>
                    <a:pt x="1139" y="170"/>
                  </a:lnTo>
                  <a:lnTo>
                    <a:pt x="1096" y="338"/>
                  </a:lnTo>
                  <a:lnTo>
                    <a:pt x="1096" y="338"/>
                  </a:lnTo>
                  <a:lnTo>
                    <a:pt x="1139" y="549"/>
                  </a:lnTo>
                  <a:lnTo>
                    <a:pt x="1307" y="760"/>
                  </a:lnTo>
                  <a:lnTo>
                    <a:pt x="1560" y="929"/>
                  </a:lnTo>
                  <a:lnTo>
                    <a:pt x="1940" y="1097"/>
                  </a:lnTo>
                  <a:lnTo>
                    <a:pt x="1940" y="1097"/>
                  </a:lnTo>
                  <a:lnTo>
                    <a:pt x="1560" y="1055"/>
                  </a:lnTo>
                  <a:lnTo>
                    <a:pt x="1265" y="971"/>
                  </a:lnTo>
                  <a:lnTo>
                    <a:pt x="928" y="886"/>
                  </a:lnTo>
                  <a:lnTo>
                    <a:pt x="590" y="802"/>
                  </a:lnTo>
                  <a:lnTo>
                    <a:pt x="590" y="802"/>
                  </a:lnTo>
                  <a:lnTo>
                    <a:pt x="337" y="802"/>
                  </a:lnTo>
                  <a:lnTo>
                    <a:pt x="211" y="844"/>
                  </a:lnTo>
                  <a:lnTo>
                    <a:pt x="84" y="929"/>
                  </a:lnTo>
                  <a:lnTo>
                    <a:pt x="42" y="1055"/>
                  </a:lnTo>
                  <a:lnTo>
                    <a:pt x="42" y="1055"/>
                  </a:lnTo>
                  <a:lnTo>
                    <a:pt x="0" y="1139"/>
                  </a:lnTo>
                  <a:lnTo>
                    <a:pt x="42" y="1308"/>
                  </a:lnTo>
                  <a:lnTo>
                    <a:pt x="84" y="1435"/>
                  </a:lnTo>
                  <a:lnTo>
                    <a:pt x="211" y="1561"/>
                  </a:lnTo>
                  <a:lnTo>
                    <a:pt x="211" y="1561"/>
                  </a:lnTo>
                  <a:lnTo>
                    <a:pt x="506" y="1772"/>
                  </a:lnTo>
                  <a:lnTo>
                    <a:pt x="843" y="1898"/>
                  </a:lnTo>
                  <a:lnTo>
                    <a:pt x="1307" y="1983"/>
                  </a:lnTo>
                  <a:lnTo>
                    <a:pt x="1898" y="2067"/>
                  </a:lnTo>
                  <a:lnTo>
                    <a:pt x="1898" y="2067"/>
                  </a:lnTo>
                  <a:lnTo>
                    <a:pt x="1687" y="2109"/>
                  </a:lnTo>
                  <a:lnTo>
                    <a:pt x="1434" y="2151"/>
                  </a:lnTo>
                  <a:lnTo>
                    <a:pt x="1307" y="2236"/>
                  </a:lnTo>
                  <a:lnTo>
                    <a:pt x="1223" y="2278"/>
                  </a:lnTo>
                  <a:lnTo>
                    <a:pt x="1139" y="2404"/>
                  </a:lnTo>
                  <a:lnTo>
                    <a:pt x="1139" y="2531"/>
                  </a:lnTo>
                  <a:lnTo>
                    <a:pt x="1139" y="2531"/>
                  </a:lnTo>
                  <a:lnTo>
                    <a:pt x="1223" y="2657"/>
                  </a:lnTo>
                  <a:lnTo>
                    <a:pt x="1349" y="2699"/>
                  </a:lnTo>
                  <a:lnTo>
                    <a:pt x="1518" y="2742"/>
                  </a:lnTo>
                  <a:lnTo>
                    <a:pt x="1771" y="2742"/>
                  </a:lnTo>
                  <a:lnTo>
                    <a:pt x="2235" y="2699"/>
                  </a:lnTo>
                  <a:lnTo>
                    <a:pt x="2656" y="2531"/>
                  </a:lnTo>
                  <a:lnTo>
                    <a:pt x="2656" y="2531"/>
                  </a:lnTo>
                  <a:lnTo>
                    <a:pt x="3331" y="2236"/>
                  </a:lnTo>
                  <a:lnTo>
                    <a:pt x="3668" y="2067"/>
                  </a:lnTo>
                  <a:lnTo>
                    <a:pt x="3964" y="1856"/>
                  </a:lnTo>
                  <a:lnTo>
                    <a:pt x="3964" y="1856"/>
                  </a:lnTo>
                  <a:lnTo>
                    <a:pt x="4259" y="1603"/>
                  </a:lnTo>
                  <a:lnTo>
                    <a:pt x="4596" y="1392"/>
                  </a:lnTo>
                  <a:lnTo>
                    <a:pt x="4976" y="1224"/>
                  </a:lnTo>
                  <a:lnTo>
                    <a:pt x="5355" y="11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621800" y="2030000"/>
              <a:ext cx="148675" cy="68550"/>
            </a:xfrm>
            <a:custGeom>
              <a:avLst/>
              <a:gdLst/>
              <a:ahLst/>
              <a:cxnLst/>
              <a:rect l="l" t="t" r="r" b="b"/>
              <a:pathLst>
                <a:path w="5947" h="2742" extrusionOk="0">
                  <a:moveTo>
                    <a:pt x="1392" y="1"/>
                  </a:moveTo>
                  <a:lnTo>
                    <a:pt x="1308" y="43"/>
                  </a:lnTo>
                  <a:lnTo>
                    <a:pt x="1224" y="43"/>
                  </a:lnTo>
                  <a:lnTo>
                    <a:pt x="1139" y="170"/>
                  </a:lnTo>
                  <a:lnTo>
                    <a:pt x="1097" y="338"/>
                  </a:lnTo>
                  <a:lnTo>
                    <a:pt x="1139" y="549"/>
                  </a:lnTo>
                  <a:lnTo>
                    <a:pt x="1308" y="760"/>
                  </a:lnTo>
                  <a:lnTo>
                    <a:pt x="1561" y="929"/>
                  </a:lnTo>
                  <a:lnTo>
                    <a:pt x="1941" y="1097"/>
                  </a:lnTo>
                  <a:lnTo>
                    <a:pt x="1941" y="1097"/>
                  </a:lnTo>
                  <a:lnTo>
                    <a:pt x="1561" y="1055"/>
                  </a:lnTo>
                  <a:lnTo>
                    <a:pt x="1266" y="971"/>
                  </a:lnTo>
                  <a:lnTo>
                    <a:pt x="929" y="886"/>
                  </a:lnTo>
                  <a:lnTo>
                    <a:pt x="591" y="802"/>
                  </a:lnTo>
                  <a:lnTo>
                    <a:pt x="338" y="802"/>
                  </a:lnTo>
                  <a:lnTo>
                    <a:pt x="212" y="844"/>
                  </a:lnTo>
                  <a:lnTo>
                    <a:pt x="85" y="929"/>
                  </a:lnTo>
                  <a:lnTo>
                    <a:pt x="43" y="1055"/>
                  </a:lnTo>
                  <a:lnTo>
                    <a:pt x="1" y="1139"/>
                  </a:lnTo>
                  <a:lnTo>
                    <a:pt x="43" y="1308"/>
                  </a:lnTo>
                  <a:lnTo>
                    <a:pt x="85" y="1435"/>
                  </a:lnTo>
                  <a:lnTo>
                    <a:pt x="212" y="1561"/>
                  </a:lnTo>
                  <a:lnTo>
                    <a:pt x="507" y="1772"/>
                  </a:lnTo>
                  <a:lnTo>
                    <a:pt x="844" y="1898"/>
                  </a:lnTo>
                  <a:lnTo>
                    <a:pt x="1308" y="1983"/>
                  </a:lnTo>
                  <a:lnTo>
                    <a:pt x="1898" y="2067"/>
                  </a:lnTo>
                  <a:lnTo>
                    <a:pt x="1688" y="2109"/>
                  </a:lnTo>
                  <a:lnTo>
                    <a:pt x="1435" y="2151"/>
                  </a:lnTo>
                  <a:lnTo>
                    <a:pt x="1308" y="2236"/>
                  </a:lnTo>
                  <a:lnTo>
                    <a:pt x="1224" y="2278"/>
                  </a:lnTo>
                  <a:lnTo>
                    <a:pt x="1139" y="2404"/>
                  </a:lnTo>
                  <a:lnTo>
                    <a:pt x="1139" y="2531"/>
                  </a:lnTo>
                  <a:lnTo>
                    <a:pt x="1224" y="2657"/>
                  </a:lnTo>
                  <a:lnTo>
                    <a:pt x="1350" y="2699"/>
                  </a:lnTo>
                  <a:lnTo>
                    <a:pt x="1519" y="2742"/>
                  </a:lnTo>
                  <a:lnTo>
                    <a:pt x="1772" y="2742"/>
                  </a:lnTo>
                  <a:lnTo>
                    <a:pt x="2236" y="2699"/>
                  </a:lnTo>
                  <a:lnTo>
                    <a:pt x="2657" y="2531"/>
                  </a:lnTo>
                  <a:lnTo>
                    <a:pt x="3332" y="2236"/>
                  </a:lnTo>
                  <a:lnTo>
                    <a:pt x="3669" y="2067"/>
                  </a:lnTo>
                  <a:lnTo>
                    <a:pt x="3964" y="1856"/>
                  </a:lnTo>
                  <a:lnTo>
                    <a:pt x="4260" y="1603"/>
                  </a:lnTo>
                  <a:lnTo>
                    <a:pt x="4597" y="1392"/>
                  </a:lnTo>
                  <a:lnTo>
                    <a:pt x="4976" y="1224"/>
                  </a:lnTo>
                  <a:lnTo>
                    <a:pt x="5356" y="1139"/>
                  </a:lnTo>
                  <a:lnTo>
                    <a:pt x="5946" y="718"/>
                  </a:lnTo>
                  <a:lnTo>
                    <a:pt x="5103" y="718"/>
                  </a:lnTo>
                  <a:lnTo>
                    <a:pt x="4386" y="676"/>
                  </a:lnTo>
                  <a:lnTo>
                    <a:pt x="3754" y="633"/>
                  </a:lnTo>
                  <a:lnTo>
                    <a:pt x="3205" y="549"/>
                  </a:lnTo>
                  <a:lnTo>
                    <a:pt x="2784" y="465"/>
                  </a:lnTo>
                  <a:lnTo>
                    <a:pt x="2362" y="338"/>
                  </a:lnTo>
                  <a:lnTo>
                    <a:pt x="1603" y="43"/>
                  </a:lnTo>
                  <a:lnTo>
                    <a:pt x="1519" y="1"/>
                  </a:lnTo>
                  <a:close/>
                </a:path>
              </a:pathLst>
            </a:custGeom>
            <a:solidFill>
              <a:srgbClr val="2F9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621800" y="2030000"/>
              <a:ext cx="148675" cy="68550"/>
            </a:xfrm>
            <a:custGeom>
              <a:avLst/>
              <a:gdLst/>
              <a:ahLst/>
              <a:cxnLst/>
              <a:rect l="l" t="t" r="r" b="b"/>
              <a:pathLst>
                <a:path w="5947" h="2742" fill="none" extrusionOk="0">
                  <a:moveTo>
                    <a:pt x="5946" y="718"/>
                  </a:moveTo>
                  <a:lnTo>
                    <a:pt x="5946" y="718"/>
                  </a:lnTo>
                  <a:lnTo>
                    <a:pt x="5103" y="718"/>
                  </a:lnTo>
                  <a:lnTo>
                    <a:pt x="4386" y="676"/>
                  </a:lnTo>
                  <a:lnTo>
                    <a:pt x="3754" y="633"/>
                  </a:lnTo>
                  <a:lnTo>
                    <a:pt x="3205" y="549"/>
                  </a:lnTo>
                  <a:lnTo>
                    <a:pt x="2784" y="465"/>
                  </a:lnTo>
                  <a:lnTo>
                    <a:pt x="2362" y="338"/>
                  </a:lnTo>
                  <a:lnTo>
                    <a:pt x="1603" y="43"/>
                  </a:lnTo>
                  <a:lnTo>
                    <a:pt x="1603" y="43"/>
                  </a:lnTo>
                  <a:lnTo>
                    <a:pt x="1519" y="1"/>
                  </a:lnTo>
                  <a:lnTo>
                    <a:pt x="1392" y="1"/>
                  </a:lnTo>
                  <a:lnTo>
                    <a:pt x="1308" y="43"/>
                  </a:lnTo>
                  <a:lnTo>
                    <a:pt x="1224" y="43"/>
                  </a:lnTo>
                  <a:lnTo>
                    <a:pt x="1139" y="170"/>
                  </a:lnTo>
                  <a:lnTo>
                    <a:pt x="1097" y="338"/>
                  </a:lnTo>
                  <a:lnTo>
                    <a:pt x="1097" y="338"/>
                  </a:lnTo>
                  <a:lnTo>
                    <a:pt x="1139" y="549"/>
                  </a:lnTo>
                  <a:lnTo>
                    <a:pt x="1308" y="760"/>
                  </a:lnTo>
                  <a:lnTo>
                    <a:pt x="1561" y="929"/>
                  </a:lnTo>
                  <a:lnTo>
                    <a:pt x="1941" y="1097"/>
                  </a:lnTo>
                  <a:lnTo>
                    <a:pt x="1941" y="1097"/>
                  </a:lnTo>
                  <a:lnTo>
                    <a:pt x="1561" y="1055"/>
                  </a:lnTo>
                  <a:lnTo>
                    <a:pt x="1266" y="971"/>
                  </a:lnTo>
                  <a:lnTo>
                    <a:pt x="929" y="886"/>
                  </a:lnTo>
                  <a:lnTo>
                    <a:pt x="591" y="802"/>
                  </a:lnTo>
                  <a:lnTo>
                    <a:pt x="591" y="802"/>
                  </a:lnTo>
                  <a:lnTo>
                    <a:pt x="338" y="802"/>
                  </a:lnTo>
                  <a:lnTo>
                    <a:pt x="212" y="844"/>
                  </a:lnTo>
                  <a:lnTo>
                    <a:pt x="85" y="929"/>
                  </a:lnTo>
                  <a:lnTo>
                    <a:pt x="43" y="1055"/>
                  </a:lnTo>
                  <a:lnTo>
                    <a:pt x="43" y="1055"/>
                  </a:lnTo>
                  <a:lnTo>
                    <a:pt x="1" y="1139"/>
                  </a:lnTo>
                  <a:lnTo>
                    <a:pt x="43" y="1308"/>
                  </a:lnTo>
                  <a:lnTo>
                    <a:pt x="85" y="1435"/>
                  </a:lnTo>
                  <a:lnTo>
                    <a:pt x="212" y="1561"/>
                  </a:lnTo>
                  <a:lnTo>
                    <a:pt x="212" y="1561"/>
                  </a:lnTo>
                  <a:lnTo>
                    <a:pt x="507" y="1772"/>
                  </a:lnTo>
                  <a:lnTo>
                    <a:pt x="844" y="1898"/>
                  </a:lnTo>
                  <a:lnTo>
                    <a:pt x="1308" y="1983"/>
                  </a:lnTo>
                  <a:lnTo>
                    <a:pt x="1898" y="2067"/>
                  </a:lnTo>
                  <a:lnTo>
                    <a:pt x="1898" y="2067"/>
                  </a:lnTo>
                  <a:lnTo>
                    <a:pt x="1688" y="2109"/>
                  </a:lnTo>
                  <a:lnTo>
                    <a:pt x="1435" y="2151"/>
                  </a:lnTo>
                  <a:lnTo>
                    <a:pt x="1308" y="2236"/>
                  </a:lnTo>
                  <a:lnTo>
                    <a:pt x="1224" y="2278"/>
                  </a:lnTo>
                  <a:lnTo>
                    <a:pt x="1139" y="2404"/>
                  </a:lnTo>
                  <a:lnTo>
                    <a:pt x="1139" y="2531"/>
                  </a:lnTo>
                  <a:lnTo>
                    <a:pt x="1139" y="2531"/>
                  </a:lnTo>
                  <a:lnTo>
                    <a:pt x="1224" y="2657"/>
                  </a:lnTo>
                  <a:lnTo>
                    <a:pt x="1350" y="2699"/>
                  </a:lnTo>
                  <a:lnTo>
                    <a:pt x="1519" y="2742"/>
                  </a:lnTo>
                  <a:lnTo>
                    <a:pt x="1772" y="2742"/>
                  </a:lnTo>
                  <a:lnTo>
                    <a:pt x="2236" y="2699"/>
                  </a:lnTo>
                  <a:lnTo>
                    <a:pt x="2657" y="2531"/>
                  </a:lnTo>
                  <a:lnTo>
                    <a:pt x="2657" y="2531"/>
                  </a:lnTo>
                  <a:lnTo>
                    <a:pt x="3332" y="2236"/>
                  </a:lnTo>
                  <a:lnTo>
                    <a:pt x="3669" y="2067"/>
                  </a:lnTo>
                  <a:lnTo>
                    <a:pt x="3964" y="1856"/>
                  </a:lnTo>
                  <a:lnTo>
                    <a:pt x="3964" y="1856"/>
                  </a:lnTo>
                  <a:lnTo>
                    <a:pt x="4260" y="1603"/>
                  </a:lnTo>
                  <a:lnTo>
                    <a:pt x="4597" y="1392"/>
                  </a:lnTo>
                  <a:lnTo>
                    <a:pt x="4976" y="1224"/>
                  </a:lnTo>
                  <a:lnTo>
                    <a:pt x="5356" y="11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357225" y="2190225"/>
              <a:ext cx="104375" cy="104400"/>
            </a:xfrm>
            <a:custGeom>
              <a:avLst/>
              <a:gdLst/>
              <a:ahLst/>
              <a:cxnLst/>
              <a:rect l="l" t="t" r="r" b="b"/>
              <a:pathLst>
                <a:path w="4175" h="4176" extrusionOk="0">
                  <a:moveTo>
                    <a:pt x="1772" y="1"/>
                  </a:moveTo>
                  <a:lnTo>
                    <a:pt x="1392" y="127"/>
                  </a:lnTo>
                  <a:lnTo>
                    <a:pt x="1013" y="296"/>
                  </a:lnTo>
                  <a:lnTo>
                    <a:pt x="675" y="549"/>
                  </a:lnTo>
                  <a:lnTo>
                    <a:pt x="422" y="844"/>
                  </a:lnTo>
                  <a:lnTo>
                    <a:pt x="211" y="1182"/>
                  </a:lnTo>
                  <a:lnTo>
                    <a:pt x="43" y="1561"/>
                  </a:lnTo>
                  <a:lnTo>
                    <a:pt x="1" y="1940"/>
                  </a:lnTo>
                  <a:lnTo>
                    <a:pt x="1" y="2362"/>
                  </a:lnTo>
                  <a:lnTo>
                    <a:pt x="127" y="2784"/>
                  </a:lnTo>
                  <a:lnTo>
                    <a:pt x="296" y="3163"/>
                  </a:lnTo>
                  <a:lnTo>
                    <a:pt x="549" y="3501"/>
                  </a:lnTo>
                  <a:lnTo>
                    <a:pt x="844" y="3754"/>
                  </a:lnTo>
                  <a:lnTo>
                    <a:pt x="1181" y="3964"/>
                  </a:lnTo>
                  <a:lnTo>
                    <a:pt x="1561" y="4133"/>
                  </a:lnTo>
                  <a:lnTo>
                    <a:pt x="1940" y="4175"/>
                  </a:lnTo>
                  <a:lnTo>
                    <a:pt x="2404" y="4175"/>
                  </a:lnTo>
                  <a:lnTo>
                    <a:pt x="2783" y="4049"/>
                  </a:lnTo>
                  <a:lnTo>
                    <a:pt x="3163" y="3880"/>
                  </a:lnTo>
                  <a:lnTo>
                    <a:pt x="3500" y="3627"/>
                  </a:lnTo>
                  <a:lnTo>
                    <a:pt x="3753" y="3332"/>
                  </a:lnTo>
                  <a:lnTo>
                    <a:pt x="3964" y="2995"/>
                  </a:lnTo>
                  <a:lnTo>
                    <a:pt x="4133" y="2615"/>
                  </a:lnTo>
                  <a:lnTo>
                    <a:pt x="4175" y="2193"/>
                  </a:lnTo>
                  <a:lnTo>
                    <a:pt x="4175" y="1772"/>
                  </a:lnTo>
                  <a:lnTo>
                    <a:pt x="4048" y="1392"/>
                  </a:lnTo>
                  <a:lnTo>
                    <a:pt x="3880" y="1013"/>
                  </a:lnTo>
                  <a:lnTo>
                    <a:pt x="3627" y="676"/>
                  </a:lnTo>
                  <a:lnTo>
                    <a:pt x="3332" y="423"/>
                  </a:lnTo>
                  <a:lnTo>
                    <a:pt x="2994" y="212"/>
                  </a:lnTo>
                  <a:lnTo>
                    <a:pt x="2615" y="43"/>
                  </a:lnTo>
                  <a:lnTo>
                    <a:pt x="2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387800" y="2197625"/>
              <a:ext cx="56950" cy="56925"/>
            </a:xfrm>
            <a:custGeom>
              <a:avLst/>
              <a:gdLst/>
              <a:ahLst/>
              <a:cxnLst/>
              <a:rect l="l" t="t" r="r" b="b"/>
              <a:pathLst>
                <a:path w="2278" h="2277" extrusionOk="0">
                  <a:moveTo>
                    <a:pt x="970" y="0"/>
                  </a:moveTo>
                  <a:lnTo>
                    <a:pt x="759" y="42"/>
                  </a:lnTo>
                  <a:lnTo>
                    <a:pt x="549" y="169"/>
                  </a:lnTo>
                  <a:lnTo>
                    <a:pt x="380" y="295"/>
                  </a:lnTo>
                  <a:lnTo>
                    <a:pt x="211" y="464"/>
                  </a:lnTo>
                  <a:lnTo>
                    <a:pt x="85" y="633"/>
                  </a:lnTo>
                  <a:lnTo>
                    <a:pt x="43" y="843"/>
                  </a:lnTo>
                  <a:lnTo>
                    <a:pt x="0" y="1054"/>
                  </a:lnTo>
                  <a:lnTo>
                    <a:pt x="0" y="1307"/>
                  </a:lnTo>
                  <a:lnTo>
                    <a:pt x="43" y="1518"/>
                  </a:lnTo>
                  <a:lnTo>
                    <a:pt x="169" y="1729"/>
                  </a:lnTo>
                  <a:lnTo>
                    <a:pt x="296" y="1940"/>
                  </a:lnTo>
                  <a:lnTo>
                    <a:pt x="464" y="2066"/>
                  </a:lnTo>
                  <a:lnTo>
                    <a:pt x="633" y="2193"/>
                  </a:lnTo>
                  <a:lnTo>
                    <a:pt x="844" y="2277"/>
                  </a:lnTo>
                  <a:lnTo>
                    <a:pt x="1307" y="2277"/>
                  </a:lnTo>
                  <a:lnTo>
                    <a:pt x="1518" y="2235"/>
                  </a:lnTo>
                  <a:lnTo>
                    <a:pt x="1729" y="2150"/>
                  </a:lnTo>
                  <a:lnTo>
                    <a:pt x="1898" y="1982"/>
                  </a:lnTo>
                  <a:lnTo>
                    <a:pt x="2066" y="1855"/>
                  </a:lnTo>
                  <a:lnTo>
                    <a:pt x="2193" y="1644"/>
                  </a:lnTo>
                  <a:lnTo>
                    <a:pt x="2277" y="1434"/>
                  </a:lnTo>
                  <a:lnTo>
                    <a:pt x="2277" y="1223"/>
                  </a:lnTo>
                  <a:lnTo>
                    <a:pt x="2277" y="970"/>
                  </a:lnTo>
                  <a:lnTo>
                    <a:pt x="2235" y="759"/>
                  </a:lnTo>
                  <a:lnTo>
                    <a:pt x="2151" y="548"/>
                  </a:lnTo>
                  <a:lnTo>
                    <a:pt x="1982" y="380"/>
                  </a:lnTo>
                  <a:lnTo>
                    <a:pt x="1813" y="211"/>
                  </a:lnTo>
                  <a:lnTo>
                    <a:pt x="1645" y="84"/>
                  </a:lnTo>
                  <a:lnTo>
                    <a:pt x="1434" y="42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407825" y="2217650"/>
              <a:ext cx="16900" cy="16875"/>
            </a:xfrm>
            <a:custGeom>
              <a:avLst/>
              <a:gdLst/>
              <a:ahLst/>
              <a:cxnLst/>
              <a:rect l="l" t="t" r="r" b="b"/>
              <a:pathLst>
                <a:path w="676" h="675" extrusionOk="0">
                  <a:moveTo>
                    <a:pt x="296" y="0"/>
                  </a:moveTo>
                  <a:lnTo>
                    <a:pt x="169" y="42"/>
                  </a:lnTo>
                  <a:lnTo>
                    <a:pt x="43" y="127"/>
                  </a:lnTo>
                  <a:lnTo>
                    <a:pt x="1" y="253"/>
                  </a:lnTo>
                  <a:lnTo>
                    <a:pt x="1" y="380"/>
                  </a:lnTo>
                  <a:lnTo>
                    <a:pt x="43" y="506"/>
                  </a:lnTo>
                  <a:lnTo>
                    <a:pt x="127" y="633"/>
                  </a:lnTo>
                  <a:lnTo>
                    <a:pt x="254" y="675"/>
                  </a:lnTo>
                  <a:lnTo>
                    <a:pt x="380" y="675"/>
                  </a:lnTo>
                  <a:lnTo>
                    <a:pt x="506" y="633"/>
                  </a:lnTo>
                  <a:lnTo>
                    <a:pt x="633" y="548"/>
                  </a:lnTo>
                  <a:lnTo>
                    <a:pt x="675" y="422"/>
                  </a:lnTo>
                  <a:lnTo>
                    <a:pt x="675" y="295"/>
                  </a:lnTo>
                  <a:lnTo>
                    <a:pt x="633" y="169"/>
                  </a:lnTo>
                  <a:lnTo>
                    <a:pt x="549" y="85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700875" y="2190225"/>
              <a:ext cx="104375" cy="104400"/>
            </a:xfrm>
            <a:custGeom>
              <a:avLst/>
              <a:gdLst/>
              <a:ahLst/>
              <a:cxnLst/>
              <a:rect l="l" t="t" r="r" b="b"/>
              <a:pathLst>
                <a:path w="4175" h="4176" extrusionOk="0">
                  <a:moveTo>
                    <a:pt x="1982" y="1"/>
                  </a:moveTo>
                  <a:lnTo>
                    <a:pt x="1560" y="43"/>
                  </a:lnTo>
                  <a:lnTo>
                    <a:pt x="1181" y="212"/>
                  </a:lnTo>
                  <a:lnTo>
                    <a:pt x="844" y="423"/>
                  </a:lnTo>
                  <a:lnTo>
                    <a:pt x="548" y="676"/>
                  </a:lnTo>
                  <a:lnTo>
                    <a:pt x="295" y="1013"/>
                  </a:lnTo>
                  <a:lnTo>
                    <a:pt x="127" y="1392"/>
                  </a:lnTo>
                  <a:lnTo>
                    <a:pt x="42" y="1772"/>
                  </a:lnTo>
                  <a:lnTo>
                    <a:pt x="0" y="2193"/>
                  </a:lnTo>
                  <a:lnTo>
                    <a:pt x="85" y="2615"/>
                  </a:lnTo>
                  <a:lnTo>
                    <a:pt x="211" y="2995"/>
                  </a:lnTo>
                  <a:lnTo>
                    <a:pt x="422" y="3332"/>
                  </a:lnTo>
                  <a:lnTo>
                    <a:pt x="675" y="3627"/>
                  </a:lnTo>
                  <a:lnTo>
                    <a:pt x="1012" y="3880"/>
                  </a:lnTo>
                  <a:lnTo>
                    <a:pt x="1392" y="4049"/>
                  </a:lnTo>
                  <a:lnTo>
                    <a:pt x="1813" y="4175"/>
                  </a:lnTo>
                  <a:lnTo>
                    <a:pt x="2235" y="4175"/>
                  </a:lnTo>
                  <a:lnTo>
                    <a:pt x="2615" y="4133"/>
                  </a:lnTo>
                  <a:lnTo>
                    <a:pt x="2994" y="3964"/>
                  </a:lnTo>
                  <a:lnTo>
                    <a:pt x="3373" y="3754"/>
                  </a:lnTo>
                  <a:lnTo>
                    <a:pt x="3669" y="3501"/>
                  </a:lnTo>
                  <a:lnTo>
                    <a:pt x="3879" y="3163"/>
                  </a:lnTo>
                  <a:lnTo>
                    <a:pt x="4090" y="2784"/>
                  </a:lnTo>
                  <a:lnTo>
                    <a:pt x="4175" y="2362"/>
                  </a:lnTo>
                  <a:lnTo>
                    <a:pt x="4175" y="1940"/>
                  </a:lnTo>
                  <a:lnTo>
                    <a:pt x="4132" y="1561"/>
                  </a:lnTo>
                  <a:lnTo>
                    <a:pt x="4006" y="1182"/>
                  </a:lnTo>
                  <a:lnTo>
                    <a:pt x="3795" y="844"/>
                  </a:lnTo>
                  <a:lnTo>
                    <a:pt x="3500" y="549"/>
                  </a:lnTo>
                  <a:lnTo>
                    <a:pt x="3163" y="296"/>
                  </a:lnTo>
                  <a:lnTo>
                    <a:pt x="2825" y="127"/>
                  </a:lnTo>
                  <a:lnTo>
                    <a:pt x="2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717725" y="2197625"/>
              <a:ext cx="58000" cy="56925"/>
            </a:xfrm>
            <a:custGeom>
              <a:avLst/>
              <a:gdLst/>
              <a:ahLst/>
              <a:cxnLst/>
              <a:rect l="l" t="t" r="r" b="b"/>
              <a:pathLst>
                <a:path w="2320" h="2277" extrusionOk="0">
                  <a:moveTo>
                    <a:pt x="1097" y="0"/>
                  </a:moveTo>
                  <a:lnTo>
                    <a:pt x="844" y="42"/>
                  </a:lnTo>
                  <a:lnTo>
                    <a:pt x="633" y="84"/>
                  </a:lnTo>
                  <a:lnTo>
                    <a:pt x="465" y="211"/>
                  </a:lnTo>
                  <a:lnTo>
                    <a:pt x="296" y="380"/>
                  </a:lnTo>
                  <a:lnTo>
                    <a:pt x="170" y="548"/>
                  </a:lnTo>
                  <a:lnTo>
                    <a:pt x="43" y="759"/>
                  </a:lnTo>
                  <a:lnTo>
                    <a:pt x="1" y="970"/>
                  </a:lnTo>
                  <a:lnTo>
                    <a:pt x="1" y="1223"/>
                  </a:lnTo>
                  <a:lnTo>
                    <a:pt x="43" y="1434"/>
                  </a:lnTo>
                  <a:lnTo>
                    <a:pt x="127" y="1644"/>
                  </a:lnTo>
                  <a:lnTo>
                    <a:pt x="212" y="1855"/>
                  </a:lnTo>
                  <a:lnTo>
                    <a:pt x="380" y="1982"/>
                  </a:lnTo>
                  <a:lnTo>
                    <a:pt x="549" y="2150"/>
                  </a:lnTo>
                  <a:lnTo>
                    <a:pt x="760" y="2235"/>
                  </a:lnTo>
                  <a:lnTo>
                    <a:pt x="971" y="2277"/>
                  </a:lnTo>
                  <a:lnTo>
                    <a:pt x="1435" y="2277"/>
                  </a:lnTo>
                  <a:lnTo>
                    <a:pt x="1645" y="2193"/>
                  </a:lnTo>
                  <a:lnTo>
                    <a:pt x="1856" y="2066"/>
                  </a:lnTo>
                  <a:lnTo>
                    <a:pt x="2025" y="1940"/>
                  </a:lnTo>
                  <a:lnTo>
                    <a:pt x="2151" y="1729"/>
                  </a:lnTo>
                  <a:lnTo>
                    <a:pt x="2236" y="1518"/>
                  </a:lnTo>
                  <a:lnTo>
                    <a:pt x="2278" y="1307"/>
                  </a:lnTo>
                  <a:lnTo>
                    <a:pt x="2320" y="1054"/>
                  </a:lnTo>
                  <a:lnTo>
                    <a:pt x="2278" y="843"/>
                  </a:lnTo>
                  <a:lnTo>
                    <a:pt x="2193" y="633"/>
                  </a:lnTo>
                  <a:lnTo>
                    <a:pt x="2067" y="464"/>
                  </a:lnTo>
                  <a:lnTo>
                    <a:pt x="1941" y="295"/>
                  </a:lnTo>
                  <a:lnTo>
                    <a:pt x="1730" y="169"/>
                  </a:lnTo>
                  <a:lnTo>
                    <a:pt x="1561" y="42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737775" y="2217650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53" y="0"/>
                  </a:moveTo>
                  <a:lnTo>
                    <a:pt x="127" y="85"/>
                  </a:lnTo>
                  <a:lnTo>
                    <a:pt x="42" y="169"/>
                  </a:lnTo>
                  <a:lnTo>
                    <a:pt x="0" y="295"/>
                  </a:lnTo>
                  <a:lnTo>
                    <a:pt x="0" y="422"/>
                  </a:lnTo>
                  <a:lnTo>
                    <a:pt x="84" y="548"/>
                  </a:lnTo>
                  <a:lnTo>
                    <a:pt x="169" y="633"/>
                  </a:lnTo>
                  <a:lnTo>
                    <a:pt x="295" y="675"/>
                  </a:lnTo>
                  <a:lnTo>
                    <a:pt x="422" y="675"/>
                  </a:lnTo>
                  <a:lnTo>
                    <a:pt x="548" y="633"/>
                  </a:lnTo>
                  <a:lnTo>
                    <a:pt x="633" y="506"/>
                  </a:lnTo>
                  <a:lnTo>
                    <a:pt x="675" y="380"/>
                  </a:lnTo>
                  <a:lnTo>
                    <a:pt x="675" y="253"/>
                  </a:lnTo>
                  <a:lnTo>
                    <a:pt x="633" y="127"/>
                  </a:lnTo>
                  <a:lnTo>
                    <a:pt x="548" y="4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378300" y="2153350"/>
              <a:ext cx="86475" cy="58000"/>
            </a:xfrm>
            <a:custGeom>
              <a:avLst/>
              <a:gdLst/>
              <a:ahLst/>
              <a:cxnLst/>
              <a:rect l="l" t="t" r="r" b="b"/>
              <a:pathLst>
                <a:path w="3459" h="2320" extrusionOk="0">
                  <a:moveTo>
                    <a:pt x="254" y="0"/>
                  </a:moveTo>
                  <a:lnTo>
                    <a:pt x="170" y="42"/>
                  </a:lnTo>
                  <a:lnTo>
                    <a:pt x="85" y="127"/>
                  </a:lnTo>
                  <a:lnTo>
                    <a:pt x="43" y="211"/>
                  </a:lnTo>
                  <a:lnTo>
                    <a:pt x="1" y="295"/>
                  </a:lnTo>
                  <a:lnTo>
                    <a:pt x="1" y="422"/>
                  </a:lnTo>
                  <a:lnTo>
                    <a:pt x="43" y="590"/>
                  </a:lnTo>
                  <a:lnTo>
                    <a:pt x="127" y="801"/>
                  </a:lnTo>
                  <a:lnTo>
                    <a:pt x="380" y="1181"/>
                  </a:lnTo>
                  <a:lnTo>
                    <a:pt x="718" y="1560"/>
                  </a:lnTo>
                  <a:lnTo>
                    <a:pt x="1097" y="1898"/>
                  </a:lnTo>
                  <a:lnTo>
                    <a:pt x="1519" y="2108"/>
                  </a:lnTo>
                  <a:lnTo>
                    <a:pt x="1983" y="2277"/>
                  </a:lnTo>
                  <a:lnTo>
                    <a:pt x="2193" y="2319"/>
                  </a:lnTo>
                  <a:lnTo>
                    <a:pt x="2615" y="2319"/>
                  </a:lnTo>
                  <a:lnTo>
                    <a:pt x="2826" y="2277"/>
                  </a:lnTo>
                  <a:lnTo>
                    <a:pt x="2952" y="2193"/>
                  </a:lnTo>
                  <a:lnTo>
                    <a:pt x="2995" y="2151"/>
                  </a:lnTo>
                  <a:lnTo>
                    <a:pt x="3205" y="2024"/>
                  </a:lnTo>
                  <a:lnTo>
                    <a:pt x="3332" y="1813"/>
                  </a:lnTo>
                  <a:lnTo>
                    <a:pt x="3416" y="1645"/>
                  </a:lnTo>
                  <a:lnTo>
                    <a:pt x="3458" y="1434"/>
                  </a:lnTo>
                  <a:lnTo>
                    <a:pt x="3416" y="1223"/>
                  </a:lnTo>
                  <a:lnTo>
                    <a:pt x="3374" y="1054"/>
                  </a:lnTo>
                  <a:lnTo>
                    <a:pt x="3248" y="928"/>
                  </a:lnTo>
                  <a:lnTo>
                    <a:pt x="3037" y="843"/>
                  </a:lnTo>
                  <a:lnTo>
                    <a:pt x="2952" y="843"/>
                  </a:lnTo>
                  <a:lnTo>
                    <a:pt x="2826" y="886"/>
                  </a:lnTo>
                  <a:lnTo>
                    <a:pt x="2657" y="970"/>
                  </a:lnTo>
                  <a:lnTo>
                    <a:pt x="2446" y="1181"/>
                  </a:lnTo>
                  <a:lnTo>
                    <a:pt x="2320" y="1392"/>
                  </a:lnTo>
                  <a:lnTo>
                    <a:pt x="2278" y="1392"/>
                  </a:lnTo>
                  <a:lnTo>
                    <a:pt x="2362" y="1223"/>
                  </a:lnTo>
                  <a:lnTo>
                    <a:pt x="2362" y="1012"/>
                  </a:lnTo>
                  <a:lnTo>
                    <a:pt x="2362" y="801"/>
                  </a:lnTo>
                  <a:lnTo>
                    <a:pt x="2320" y="633"/>
                  </a:lnTo>
                  <a:lnTo>
                    <a:pt x="2236" y="464"/>
                  </a:lnTo>
                  <a:lnTo>
                    <a:pt x="2193" y="380"/>
                  </a:lnTo>
                  <a:lnTo>
                    <a:pt x="2109" y="380"/>
                  </a:lnTo>
                  <a:lnTo>
                    <a:pt x="2025" y="422"/>
                  </a:lnTo>
                  <a:lnTo>
                    <a:pt x="1940" y="506"/>
                  </a:lnTo>
                  <a:lnTo>
                    <a:pt x="1814" y="717"/>
                  </a:lnTo>
                  <a:lnTo>
                    <a:pt x="1645" y="1181"/>
                  </a:lnTo>
                  <a:lnTo>
                    <a:pt x="1645" y="843"/>
                  </a:lnTo>
                  <a:lnTo>
                    <a:pt x="1603" y="506"/>
                  </a:lnTo>
                  <a:lnTo>
                    <a:pt x="1561" y="337"/>
                  </a:lnTo>
                  <a:lnTo>
                    <a:pt x="1477" y="211"/>
                  </a:lnTo>
                  <a:lnTo>
                    <a:pt x="1392" y="169"/>
                  </a:lnTo>
                  <a:lnTo>
                    <a:pt x="1308" y="127"/>
                  </a:lnTo>
                  <a:lnTo>
                    <a:pt x="1224" y="169"/>
                  </a:lnTo>
                  <a:lnTo>
                    <a:pt x="1182" y="211"/>
                  </a:lnTo>
                  <a:lnTo>
                    <a:pt x="1139" y="380"/>
                  </a:lnTo>
                  <a:lnTo>
                    <a:pt x="1139" y="548"/>
                  </a:lnTo>
                  <a:lnTo>
                    <a:pt x="1139" y="759"/>
                  </a:lnTo>
                  <a:lnTo>
                    <a:pt x="549" y="8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691375" y="2153350"/>
              <a:ext cx="85425" cy="58000"/>
            </a:xfrm>
            <a:custGeom>
              <a:avLst/>
              <a:gdLst/>
              <a:ahLst/>
              <a:cxnLst/>
              <a:rect l="l" t="t" r="r" b="b"/>
              <a:pathLst>
                <a:path w="3417" h="2320" extrusionOk="0">
                  <a:moveTo>
                    <a:pt x="2952" y="0"/>
                  </a:moveTo>
                  <a:lnTo>
                    <a:pt x="2868" y="85"/>
                  </a:lnTo>
                  <a:lnTo>
                    <a:pt x="2278" y="759"/>
                  </a:lnTo>
                  <a:lnTo>
                    <a:pt x="2320" y="548"/>
                  </a:lnTo>
                  <a:lnTo>
                    <a:pt x="2278" y="380"/>
                  </a:lnTo>
                  <a:lnTo>
                    <a:pt x="2236" y="211"/>
                  </a:lnTo>
                  <a:lnTo>
                    <a:pt x="2193" y="169"/>
                  </a:lnTo>
                  <a:lnTo>
                    <a:pt x="2109" y="127"/>
                  </a:lnTo>
                  <a:lnTo>
                    <a:pt x="2025" y="169"/>
                  </a:lnTo>
                  <a:lnTo>
                    <a:pt x="1940" y="211"/>
                  </a:lnTo>
                  <a:lnTo>
                    <a:pt x="1898" y="337"/>
                  </a:lnTo>
                  <a:lnTo>
                    <a:pt x="1814" y="506"/>
                  </a:lnTo>
                  <a:lnTo>
                    <a:pt x="1772" y="843"/>
                  </a:lnTo>
                  <a:lnTo>
                    <a:pt x="1772" y="1181"/>
                  </a:lnTo>
                  <a:lnTo>
                    <a:pt x="1603" y="717"/>
                  </a:lnTo>
                  <a:lnTo>
                    <a:pt x="1477" y="506"/>
                  </a:lnTo>
                  <a:lnTo>
                    <a:pt x="1392" y="422"/>
                  </a:lnTo>
                  <a:lnTo>
                    <a:pt x="1308" y="380"/>
                  </a:lnTo>
                  <a:lnTo>
                    <a:pt x="1224" y="380"/>
                  </a:lnTo>
                  <a:lnTo>
                    <a:pt x="1181" y="464"/>
                  </a:lnTo>
                  <a:lnTo>
                    <a:pt x="1097" y="633"/>
                  </a:lnTo>
                  <a:lnTo>
                    <a:pt x="1055" y="801"/>
                  </a:lnTo>
                  <a:lnTo>
                    <a:pt x="1055" y="1012"/>
                  </a:lnTo>
                  <a:lnTo>
                    <a:pt x="1097" y="1223"/>
                  </a:lnTo>
                  <a:lnTo>
                    <a:pt x="1139" y="1392"/>
                  </a:lnTo>
                  <a:lnTo>
                    <a:pt x="1097" y="1392"/>
                  </a:lnTo>
                  <a:lnTo>
                    <a:pt x="971" y="1181"/>
                  </a:lnTo>
                  <a:lnTo>
                    <a:pt x="802" y="970"/>
                  </a:lnTo>
                  <a:lnTo>
                    <a:pt x="591" y="886"/>
                  </a:lnTo>
                  <a:lnTo>
                    <a:pt x="465" y="843"/>
                  </a:lnTo>
                  <a:lnTo>
                    <a:pt x="380" y="843"/>
                  </a:lnTo>
                  <a:lnTo>
                    <a:pt x="169" y="928"/>
                  </a:lnTo>
                  <a:lnTo>
                    <a:pt x="85" y="1054"/>
                  </a:lnTo>
                  <a:lnTo>
                    <a:pt x="1" y="1223"/>
                  </a:lnTo>
                  <a:lnTo>
                    <a:pt x="1" y="1434"/>
                  </a:lnTo>
                  <a:lnTo>
                    <a:pt x="1" y="1645"/>
                  </a:lnTo>
                  <a:lnTo>
                    <a:pt x="85" y="1813"/>
                  </a:lnTo>
                  <a:lnTo>
                    <a:pt x="254" y="2024"/>
                  </a:lnTo>
                  <a:lnTo>
                    <a:pt x="422" y="2151"/>
                  </a:lnTo>
                  <a:lnTo>
                    <a:pt x="465" y="2193"/>
                  </a:lnTo>
                  <a:lnTo>
                    <a:pt x="591" y="2277"/>
                  </a:lnTo>
                  <a:lnTo>
                    <a:pt x="802" y="2319"/>
                  </a:lnTo>
                  <a:lnTo>
                    <a:pt x="1224" y="2319"/>
                  </a:lnTo>
                  <a:lnTo>
                    <a:pt x="1477" y="2277"/>
                  </a:lnTo>
                  <a:lnTo>
                    <a:pt x="1898" y="2108"/>
                  </a:lnTo>
                  <a:lnTo>
                    <a:pt x="2320" y="1898"/>
                  </a:lnTo>
                  <a:lnTo>
                    <a:pt x="2742" y="1560"/>
                  </a:lnTo>
                  <a:lnTo>
                    <a:pt x="3037" y="1181"/>
                  </a:lnTo>
                  <a:lnTo>
                    <a:pt x="3290" y="801"/>
                  </a:lnTo>
                  <a:lnTo>
                    <a:pt x="3374" y="590"/>
                  </a:lnTo>
                  <a:lnTo>
                    <a:pt x="3416" y="422"/>
                  </a:lnTo>
                  <a:lnTo>
                    <a:pt x="3416" y="295"/>
                  </a:lnTo>
                  <a:lnTo>
                    <a:pt x="3374" y="211"/>
                  </a:lnTo>
                  <a:lnTo>
                    <a:pt x="3332" y="127"/>
                  </a:lnTo>
                  <a:lnTo>
                    <a:pt x="3247" y="42"/>
                  </a:lnTo>
                  <a:lnTo>
                    <a:pt x="3163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361450" y="2443225"/>
              <a:ext cx="4225" cy="37975"/>
            </a:xfrm>
            <a:custGeom>
              <a:avLst/>
              <a:gdLst/>
              <a:ahLst/>
              <a:cxnLst/>
              <a:rect l="l" t="t" r="r" b="b"/>
              <a:pathLst>
                <a:path w="169" h="1519" extrusionOk="0">
                  <a:moveTo>
                    <a:pt x="42" y="0"/>
                  </a:moveTo>
                  <a:lnTo>
                    <a:pt x="42" y="43"/>
                  </a:lnTo>
                  <a:lnTo>
                    <a:pt x="0" y="759"/>
                  </a:lnTo>
                  <a:lnTo>
                    <a:pt x="0" y="1097"/>
                  </a:lnTo>
                  <a:lnTo>
                    <a:pt x="0" y="1265"/>
                  </a:lnTo>
                  <a:lnTo>
                    <a:pt x="0" y="1476"/>
                  </a:lnTo>
                  <a:lnTo>
                    <a:pt x="42" y="1518"/>
                  </a:lnTo>
                  <a:lnTo>
                    <a:pt x="127" y="1518"/>
                  </a:lnTo>
                  <a:lnTo>
                    <a:pt x="169" y="1476"/>
                  </a:lnTo>
                  <a:lnTo>
                    <a:pt x="169" y="1265"/>
                  </a:lnTo>
                  <a:lnTo>
                    <a:pt x="169" y="1097"/>
                  </a:lnTo>
                  <a:lnTo>
                    <a:pt x="169" y="759"/>
                  </a:lnTo>
                  <a:lnTo>
                    <a:pt x="127" y="4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361450" y="2443225"/>
              <a:ext cx="4225" cy="37975"/>
            </a:xfrm>
            <a:custGeom>
              <a:avLst/>
              <a:gdLst/>
              <a:ahLst/>
              <a:cxnLst/>
              <a:rect l="l" t="t" r="r" b="b"/>
              <a:pathLst>
                <a:path w="169" h="1519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2" y="0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759"/>
                  </a:lnTo>
                  <a:lnTo>
                    <a:pt x="0" y="759"/>
                  </a:lnTo>
                  <a:lnTo>
                    <a:pt x="0" y="1097"/>
                  </a:lnTo>
                  <a:lnTo>
                    <a:pt x="0" y="1097"/>
                  </a:lnTo>
                  <a:lnTo>
                    <a:pt x="0" y="1265"/>
                  </a:lnTo>
                  <a:lnTo>
                    <a:pt x="0" y="1476"/>
                  </a:lnTo>
                  <a:lnTo>
                    <a:pt x="0" y="1476"/>
                  </a:lnTo>
                  <a:lnTo>
                    <a:pt x="42" y="1518"/>
                  </a:lnTo>
                  <a:lnTo>
                    <a:pt x="85" y="1518"/>
                  </a:lnTo>
                  <a:lnTo>
                    <a:pt x="85" y="1518"/>
                  </a:lnTo>
                  <a:lnTo>
                    <a:pt x="127" y="1518"/>
                  </a:lnTo>
                  <a:lnTo>
                    <a:pt x="169" y="1476"/>
                  </a:lnTo>
                  <a:lnTo>
                    <a:pt x="169" y="1476"/>
                  </a:lnTo>
                  <a:lnTo>
                    <a:pt x="169" y="1265"/>
                  </a:lnTo>
                  <a:lnTo>
                    <a:pt x="169" y="1097"/>
                  </a:lnTo>
                  <a:lnTo>
                    <a:pt x="169" y="1097"/>
                  </a:lnTo>
                  <a:lnTo>
                    <a:pt x="169" y="759"/>
                  </a:lnTo>
                  <a:lnTo>
                    <a:pt x="169" y="759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385700" y="2478000"/>
              <a:ext cx="4225" cy="27450"/>
            </a:xfrm>
            <a:custGeom>
              <a:avLst/>
              <a:gdLst/>
              <a:ahLst/>
              <a:cxnLst/>
              <a:rect l="l" t="t" r="r" b="b"/>
              <a:pathLst>
                <a:path w="169" h="1098" extrusionOk="0">
                  <a:moveTo>
                    <a:pt x="42" y="1"/>
                  </a:moveTo>
                  <a:lnTo>
                    <a:pt x="42" y="43"/>
                  </a:lnTo>
                  <a:lnTo>
                    <a:pt x="0" y="591"/>
                  </a:lnTo>
                  <a:lnTo>
                    <a:pt x="0" y="844"/>
                  </a:lnTo>
                  <a:lnTo>
                    <a:pt x="42" y="1097"/>
                  </a:lnTo>
                  <a:lnTo>
                    <a:pt x="84" y="1097"/>
                  </a:lnTo>
                  <a:lnTo>
                    <a:pt x="127" y="844"/>
                  </a:lnTo>
                  <a:lnTo>
                    <a:pt x="169" y="591"/>
                  </a:lnTo>
                  <a:lnTo>
                    <a:pt x="127" y="4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385700" y="2478000"/>
              <a:ext cx="4225" cy="27450"/>
            </a:xfrm>
            <a:custGeom>
              <a:avLst/>
              <a:gdLst/>
              <a:ahLst/>
              <a:cxnLst/>
              <a:rect l="l" t="t" r="r" b="b"/>
              <a:pathLst>
                <a:path w="169" h="1098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0" y="844"/>
                  </a:lnTo>
                  <a:lnTo>
                    <a:pt x="42" y="1097"/>
                  </a:lnTo>
                  <a:lnTo>
                    <a:pt x="42" y="1097"/>
                  </a:lnTo>
                  <a:lnTo>
                    <a:pt x="84" y="1097"/>
                  </a:lnTo>
                  <a:lnTo>
                    <a:pt x="84" y="1097"/>
                  </a:lnTo>
                  <a:lnTo>
                    <a:pt x="84" y="1097"/>
                  </a:lnTo>
                  <a:lnTo>
                    <a:pt x="84" y="1097"/>
                  </a:lnTo>
                  <a:lnTo>
                    <a:pt x="127" y="844"/>
                  </a:lnTo>
                  <a:lnTo>
                    <a:pt x="169" y="591"/>
                  </a:lnTo>
                  <a:lnTo>
                    <a:pt x="169" y="591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4" y="1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361450" y="2515950"/>
              <a:ext cx="4225" cy="13725"/>
            </a:xfrm>
            <a:custGeom>
              <a:avLst/>
              <a:gdLst/>
              <a:ahLst/>
              <a:cxnLst/>
              <a:rect l="l" t="t" r="r" b="b"/>
              <a:pathLst>
                <a:path w="169" h="549" extrusionOk="0">
                  <a:moveTo>
                    <a:pt x="85" y="1"/>
                  </a:moveTo>
                  <a:lnTo>
                    <a:pt x="42" y="43"/>
                  </a:lnTo>
                  <a:lnTo>
                    <a:pt x="0" y="212"/>
                  </a:lnTo>
                  <a:lnTo>
                    <a:pt x="0" y="296"/>
                  </a:lnTo>
                  <a:lnTo>
                    <a:pt x="0" y="422"/>
                  </a:lnTo>
                  <a:lnTo>
                    <a:pt x="42" y="549"/>
                  </a:lnTo>
                  <a:lnTo>
                    <a:pt x="127" y="549"/>
                  </a:lnTo>
                  <a:lnTo>
                    <a:pt x="169" y="422"/>
                  </a:lnTo>
                  <a:lnTo>
                    <a:pt x="169" y="296"/>
                  </a:lnTo>
                  <a:lnTo>
                    <a:pt x="169" y="212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361450" y="2515950"/>
              <a:ext cx="4225" cy="13725"/>
            </a:xfrm>
            <a:custGeom>
              <a:avLst/>
              <a:gdLst/>
              <a:ahLst/>
              <a:cxnLst/>
              <a:rect l="l" t="t" r="r" b="b"/>
              <a:pathLst>
                <a:path w="169" h="549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42" y="549"/>
                  </a:lnTo>
                  <a:lnTo>
                    <a:pt x="42" y="549"/>
                  </a:lnTo>
                  <a:lnTo>
                    <a:pt x="85" y="549"/>
                  </a:lnTo>
                  <a:lnTo>
                    <a:pt x="85" y="549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169" y="422"/>
                  </a:lnTo>
                  <a:lnTo>
                    <a:pt x="169" y="422"/>
                  </a:lnTo>
                  <a:lnTo>
                    <a:pt x="169" y="296"/>
                  </a:lnTo>
                  <a:lnTo>
                    <a:pt x="169" y="296"/>
                  </a:lnTo>
                  <a:lnTo>
                    <a:pt x="169" y="212"/>
                  </a:lnTo>
                  <a:lnTo>
                    <a:pt x="169" y="212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726175" y="2403175"/>
              <a:ext cx="4225" cy="22150"/>
            </a:xfrm>
            <a:custGeom>
              <a:avLst/>
              <a:gdLst/>
              <a:ahLst/>
              <a:cxnLst/>
              <a:rect l="l" t="t" r="r" b="b"/>
              <a:pathLst>
                <a:path w="169" h="886" extrusionOk="0">
                  <a:moveTo>
                    <a:pt x="42" y="0"/>
                  </a:moveTo>
                  <a:lnTo>
                    <a:pt x="42" y="211"/>
                  </a:lnTo>
                  <a:lnTo>
                    <a:pt x="0" y="422"/>
                  </a:lnTo>
                  <a:lnTo>
                    <a:pt x="0" y="633"/>
                  </a:lnTo>
                  <a:lnTo>
                    <a:pt x="0" y="759"/>
                  </a:lnTo>
                  <a:lnTo>
                    <a:pt x="42" y="843"/>
                  </a:lnTo>
                  <a:lnTo>
                    <a:pt x="85" y="886"/>
                  </a:lnTo>
                  <a:lnTo>
                    <a:pt x="127" y="843"/>
                  </a:lnTo>
                  <a:lnTo>
                    <a:pt x="169" y="759"/>
                  </a:lnTo>
                  <a:lnTo>
                    <a:pt x="169" y="675"/>
                  </a:lnTo>
                  <a:lnTo>
                    <a:pt x="169" y="422"/>
                  </a:lnTo>
                  <a:lnTo>
                    <a:pt x="169" y="25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726175" y="2403175"/>
              <a:ext cx="4225" cy="22150"/>
            </a:xfrm>
            <a:custGeom>
              <a:avLst/>
              <a:gdLst/>
              <a:ahLst/>
              <a:cxnLst/>
              <a:rect l="l" t="t" r="r" b="b"/>
              <a:pathLst>
                <a:path w="169" h="886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211"/>
                  </a:lnTo>
                  <a:lnTo>
                    <a:pt x="42" y="211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0" y="759"/>
                  </a:lnTo>
                  <a:lnTo>
                    <a:pt x="42" y="843"/>
                  </a:lnTo>
                  <a:lnTo>
                    <a:pt x="42" y="843"/>
                  </a:lnTo>
                  <a:lnTo>
                    <a:pt x="85" y="886"/>
                  </a:lnTo>
                  <a:lnTo>
                    <a:pt x="85" y="886"/>
                  </a:lnTo>
                  <a:lnTo>
                    <a:pt x="127" y="843"/>
                  </a:lnTo>
                  <a:lnTo>
                    <a:pt x="127" y="843"/>
                  </a:lnTo>
                  <a:lnTo>
                    <a:pt x="169" y="759"/>
                  </a:lnTo>
                  <a:lnTo>
                    <a:pt x="169" y="675"/>
                  </a:lnTo>
                  <a:lnTo>
                    <a:pt x="169" y="675"/>
                  </a:lnTo>
                  <a:lnTo>
                    <a:pt x="169" y="422"/>
                  </a:lnTo>
                  <a:lnTo>
                    <a:pt x="169" y="422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713525" y="2450600"/>
              <a:ext cx="4225" cy="19000"/>
            </a:xfrm>
            <a:custGeom>
              <a:avLst/>
              <a:gdLst/>
              <a:ahLst/>
              <a:cxnLst/>
              <a:rect l="l" t="t" r="r" b="b"/>
              <a:pathLst>
                <a:path w="169" h="760" extrusionOk="0">
                  <a:moveTo>
                    <a:pt x="85" y="1"/>
                  </a:moveTo>
                  <a:lnTo>
                    <a:pt x="42" y="43"/>
                  </a:lnTo>
                  <a:lnTo>
                    <a:pt x="42" y="85"/>
                  </a:lnTo>
                  <a:lnTo>
                    <a:pt x="42" y="127"/>
                  </a:lnTo>
                  <a:lnTo>
                    <a:pt x="0" y="211"/>
                  </a:lnTo>
                  <a:lnTo>
                    <a:pt x="0" y="380"/>
                  </a:lnTo>
                  <a:lnTo>
                    <a:pt x="0" y="549"/>
                  </a:lnTo>
                  <a:lnTo>
                    <a:pt x="0" y="633"/>
                  </a:lnTo>
                  <a:lnTo>
                    <a:pt x="42" y="675"/>
                  </a:lnTo>
                  <a:lnTo>
                    <a:pt x="42" y="717"/>
                  </a:lnTo>
                  <a:lnTo>
                    <a:pt x="85" y="759"/>
                  </a:lnTo>
                  <a:lnTo>
                    <a:pt x="127" y="717"/>
                  </a:lnTo>
                  <a:lnTo>
                    <a:pt x="127" y="675"/>
                  </a:lnTo>
                  <a:lnTo>
                    <a:pt x="127" y="633"/>
                  </a:lnTo>
                  <a:lnTo>
                    <a:pt x="169" y="549"/>
                  </a:lnTo>
                  <a:lnTo>
                    <a:pt x="169" y="380"/>
                  </a:lnTo>
                  <a:lnTo>
                    <a:pt x="127" y="211"/>
                  </a:lnTo>
                  <a:lnTo>
                    <a:pt x="127" y="127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713525" y="2450600"/>
              <a:ext cx="4225" cy="19000"/>
            </a:xfrm>
            <a:custGeom>
              <a:avLst/>
              <a:gdLst/>
              <a:ahLst/>
              <a:cxnLst/>
              <a:rect l="l" t="t" r="r" b="b"/>
              <a:pathLst>
                <a:path w="169" h="760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2" y="127"/>
                  </a:lnTo>
                  <a:lnTo>
                    <a:pt x="42" y="127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0" y="549"/>
                  </a:lnTo>
                  <a:lnTo>
                    <a:pt x="0" y="549"/>
                  </a:lnTo>
                  <a:lnTo>
                    <a:pt x="0" y="633"/>
                  </a:lnTo>
                  <a:lnTo>
                    <a:pt x="42" y="675"/>
                  </a:lnTo>
                  <a:lnTo>
                    <a:pt x="42" y="675"/>
                  </a:lnTo>
                  <a:lnTo>
                    <a:pt x="42" y="717"/>
                  </a:lnTo>
                  <a:lnTo>
                    <a:pt x="42" y="717"/>
                  </a:lnTo>
                  <a:lnTo>
                    <a:pt x="85" y="759"/>
                  </a:lnTo>
                  <a:lnTo>
                    <a:pt x="85" y="759"/>
                  </a:lnTo>
                  <a:lnTo>
                    <a:pt x="127" y="717"/>
                  </a:lnTo>
                  <a:lnTo>
                    <a:pt x="127" y="675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69" y="549"/>
                  </a:lnTo>
                  <a:lnTo>
                    <a:pt x="169" y="549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127" y="127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737775" y="2456925"/>
              <a:ext cx="3175" cy="33750"/>
            </a:xfrm>
            <a:custGeom>
              <a:avLst/>
              <a:gdLst/>
              <a:ahLst/>
              <a:cxnLst/>
              <a:rect l="l" t="t" r="r" b="b"/>
              <a:pathLst>
                <a:path w="127" h="1350" extrusionOk="0">
                  <a:moveTo>
                    <a:pt x="42" y="1"/>
                  </a:moveTo>
                  <a:lnTo>
                    <a:pt x="0" y="675"/>
                  </a:lnTo>
                  <a:lnTo>
                    <a:pt x="0" y="1012"/>
                  </a:lnTo>
                  <a:lnTo>
                    <a:pt x="42" y="1350"/>
                  </a:lnTo>
                  <a:lnTo>
                    <a:pt x="84" y="1350"/>
                  </a:lnTo>
                  <a:lnTo>
                    <a:pt x="127" y="1012"/>
                  </a:lnTo>
                  <a:lnTo>
                    <a:pt x="127" y="67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737775" y="2456925"/>
              <a:ext cx="3175" cy="33750"/>
            </a:xfrm>
            <a:custGeom>
              <a:avLst/>
              <a:gdLst/>
              <a:ahLst/>
              <a:cxnLst/>
              <a:rect l="l" t="t" r="r" b="b"/>
              <a:pathLst>
                <a:path w="127" h="1350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0" y="675"/>
                  </a:lnTo>
                  <a:lnTo>
                    <a:pt x="0" y="675"/>
                  </a:lnTo>
                  <a:lnTo>
                    <a:pt x="0" y="1012"/>
                  </a:lnTo>
                  <a:lnTo>
                    <a:pt x="42" y="1350"/>
                  </a:lnTo>
                  <a:lnTo>
                    <a:pt x="42" y="1350"/>
                  </a:lnTo>
                  <a:lnTo>
                    <a:pt x="84" y="1350"/>
                  </a:lnTo>
                  <a:lnTo>
                    <a:pt x="84" y="1350"/>
                  </a:lnTo>
                  <a:lnTo>
                    <a:pt x="84" y="1350"/>
                  </a:lnTo>
                  <a:lnTo>
                    <a:pt x="84" y="1350"/>
                  </a:lnTo>
                  <a:lnTo>
                    <a:pt x="127" y="1012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811550" y="2539150"/>
              <a:ext cx="3200" cy="20050"/>
            </a:xfrm>
            <a:custGeom>
              <a:avLst/>
              <a:gdLst/>
              <a:ahLst/>
              <a:cxnLst/>
              <a:rect l="l" t="t" r="r" b="b"/>
              <a:pathLst>
                <a:path w="128" h="802" extrusionOk="0">
                  <a:moveTo>
                    <a:pt x="43" y="0"/>
                  </a:moveTo>
                  <a:lnTo>
                    <a:pt x="43" y="43"/>
                  </a:lnTo>
                  <a:lnTo>
                    <a:pt x="1" y="422"/>
                  </a:lnTo>
                  <a:lnTo>
                    <a:pt x="1" y="591"/>
                  </a:lnTo>
                  <a:lnTo>
                    <a:pt x="1" y="717"/>
                  </a:lnTo>
                  <a:lnTo>
                    <a:pt x="43" y="801"/>
                  </a:lnTo>
                  <a:lnTo>
                    <a:pt x="85" y="801"/>
                  </a:lnTo>
                  <a:lnTo>
                    <a:pt x="127" y="717"/>
                  </a:lnTo>
                  <a:lnTo>
                    <a:pt x="127" y="591"/>
                  </a:lnTo>
                  <a:lnTo>
                    <a:pt x="127" y="422"/>
                  </a:lnTo>
                  <a:lnTo>
                    <a:pt x="85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811550" y="2539150"/>
              <a:ext cx="3200" cy="20050"/>
            </a:xfrm>
            <a:custGeom>
              <a:avLst/>
              <a:gdLst/>
              <a:ahLst/>
              <a:cxnLst/>
              <a:rect l="l" t="t" r="r" b="b"/>
              <a:pathLst>
                <a:path w="128" h="802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591"/>
                  </a:lnTo>
                  <a:lnTo>
                    <a:pt x="1" y="717"/>
                  </a:lnTo>
                  <a:lnTo>
                    <a:pt x="43" y="801"/>
                  </a:lnTo>
                  <a:lnTo>
                    <a:pt x="43" y="801"/>
                  </a:lnTo>
                  <a:lnTo>
                    <a:pt x="43" y="801"/>
                  </a:lnTo>
                  <a:lnTo>
                    <a:pt x="43" y="801"/>
                  </a:lnTo>
                  <a:lnTo>
                    <a:pt x="85" y="801"/>
                  </a:lnTo>
                  <a:lnTo>
                    <a:pt x="85" y="801"/>
                  </a:lnTo>
                  <a:lnTo>
                    <a:pt x="127" y="717"/>
                  </a:lnTo>
                  <a:lnTo>
                    <a:pt x="127" y="591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798900" y="2581300"/>
              <a:ext cx="2125" cy="16900"/>
            </a:xfrm>
            <a:custGeom>
              <a:avLst/>
              <a:gdLst/>
              <a:ahLst/>
              <a:cxnLst/>
              <a:rect l="l" t="t" r="r" b="b"/>
              <a:pathLst>
                <a:path w="85" h="676" extrusionOk="0">
                  <a:moveTo>
                    <a:pt x="43" y="1"/>
                  </a:moveTo>
                  <a:lnTo>
                    <a:pt x="1" y="43"/>
                  </a:lnTo>
                  <a:lnTo>
                    <a:pt x="1" y="338"/>
                  </a:lnTo>
                  <a:lnTo>
                    <a:pt x="1" y="507"/>
                  </a:lnTo>
                  <a:lnTo>
                    <a:pt x="43" y="633"/>
                  </a:lnTo>
                  <a:lnTo>
                    <a:pt x="43" y="676"/>
                  </a:lnTo>
                  <a:lnTo>
                    <a:pt x="85" y="633"/>
                  </a:lnTo>
                  <a:lnTo>
                    <a:pt x="85" y="507"/>
                  </a:lnTo>
                  <a:lnTo>
                    <a:pt x="85" y="338"/>
                  </a:lnTo>
                  <a:lnTo>
                    <a:pt x="85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798900" y="2581300"/>
              <a:ext cx="2125" cy="16900"/>
            </a:xfrm>
            <a:custGeom>
              <a:avLst/>
              <a:gdLst/>
              <a:ahLst/>
              <a:cxnLst/>
              <a:rect l="l" t="t" r="r" b="b"/>
              <a:pathLst>
                <a:path w="85" h="676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507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43" y="676"/>
                  </a:lnTo>
                  <a:lnTo>
                    <a:pt x="43" y="676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85" y="507"/>
                  </a:lnTo>
                  <a:lnTo>
                    <a:pt x="85" y="338"/>
                  </a:lnTo>
                  <a:lnTo>
                    <a:pt x="85" y="338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456325" y="2082725"/>
              <a:ext cx="3175" cy="12675"/>
            </a:xfrm>
            <a:custGeom>
              <a:avLst/>
              <a:gdLst/>
              <a:ahLst/>
              <a:cxnLst/>
              <a:rect l="l" t="t" r="r" b="b"/>
              <a:pathLst>
                <a:path w="127" h="507" extrusionOk="0">
                  <a:moveTo>
                    <a:pt x="0" y="0"/>
                  </a:moveTo>
                  <a:lnTo>
                    <a:pt x="0" y="127"/>
                  </a:lnTo>
                  <a:lnTo>
                    <a:pt x="0" y="295"/>
                  </a:lnTo>
                  <a:lnTo>
                    <a:pt x="0" y="422"/>
                  </a:lnTo>
                  <a:lnTo>
                    <a:pt x="0" y="464"/>
                  </a:lnTo>
                  <a:lnTo>
                    <a:pt x="42" y="506"/>
                  </a:lnTo>
                  <a:lnTo>
                    <a:pt x="84" y="464"/>
                  </a:lnTo>
                  <a:lnTo>
                    <a:pt x="127" y="422"/>
                  </a:lnTo>
                  <a:lnTo>
                    <a:pt x="127" y="295"/>
                  </a:lnTo>
                  <a:lnTo>
                    <a:pt x="127" y="127"/>
                  </a:lnTo>
                  <a:lnTo>
                    <a:pt x="127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456325" y="2082725"/>
              <a:ext cx="3175" cy="12675"/>
            </a:xfrm>
            <a:custGeom>
              <a:avLst/>
              <a:gdLst/>
              <a:ahLst/>
              <a:cxnLst/>
              <a:rect l="l" t="t" r="r" b="b"/>
              <a:pathLst>
                <a:path w="127" h="50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42" y="506"/>
                  </a:lnTo>
                  <a:lnTo>
                    <a:pt x="42" y="506"/>
                  </a:lnTo>
                  <a:lnTo>
                    <a:pt x="84" y="464"/>
                  </a:lnTo>
                  <a:lnTo>
                    <a:pt x="84" y="464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27" y="295"/>
                  </a:lnTo>
                  <a:lnTo>
                    <a:pt x="127" y="295"/>
                  </a:lnTo>
                  <a:lnTo>
                    <a:pt x="127" y="127"/>
                  </a:lnTo>
                  <a:lnTo>
                    <a:pt x="127" y="127"/>
                  </a:lnTo>
                  <a:lnTo>
                    <a:pt x="127" y="84"/>
                  </a:lnTo>
                  <a:lnTo>
                    <a:pt x="127" y="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456325" y="2076400"/>
              <a:ext cx="3175" cy="8450"/>
            </a:xfrm>
            <a:custGeom>
              <a:avLst/>
              <a:gdLst/>
              <a:ahLst/>
              <a:cxnLst/>
              <a:rect l="l" t="t" r="r" b="b"/>
              <a:pathLst>
                <a:path w="127" h="338" extrusionOk="0">
                  <a:moveTo>
                    <a:pt x="0" y="0"/>
                  </a:moveTo>
                  <a:lnTo>
                    <a:pt x="0" y="42"/>
                  </a:lnTo>
                  <a:lnTo>
                    <a:pt x="0" y="253"/>
                  </a:lnTo>
                  <a:lnTo>
                    <a:pt x="127" y="337"/>
                  </a:lnTo>
                  <a:lnTo>
                    <a:pt x="84" y="4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456325" y="2076400"/>
              <a:ext cx="3175" cy="8450"/>
            </a:xfrm>
            <a:custGeom>
              <a:avLst/>
              <a:gdLst/>
              <a:ahLst/>
              <a:cxnLst/>
              <a:rect l="l" t="t" r="r" b="b"/>
              <a:pathLst>
                <a:path w="127" h="338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27" y="337"/>
                  </a:lnTo>
                  <a:lnTo>
                    <a:pt x="127" y="337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4" y="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443675" y="2114350"/>
              <a:ext cx="2125" cy="15825"/>
            </a:xfrm>
            <a:custGeom>
              <a:avLst/>
              <a:gdLst/>
              <a:ahLst/>
              <a:cxnLst/>
              <a:rect l="l" t="t" r="r" b="b"/>
              <a:pathLst>
                <a:path w="85" h="633" extrusionOk="0">
                  <a:moveTo>
                    <a:pt x="42" y="0"/>
                  </a:moveTo>
                  <a:lnTo>
                    <a:pt x="0" y="337"/>
                  </a:lnTo>
                  <a:lnTo>
                    <a:pt x="0" y="464"/>
                  </a:lnTo>
                  <a:lnTo>
                    <a:pt x="0" y="548"/>
                  </a:lnTo>
                  <a:lnTo>
                    <a:pt x="42" y="633"/>
                  </a:lnTo>
                  <a:lnTo>
                    <a:pt x="84" y="548"/>
                  </a:lnTo>
                  <a:lnTo>
                    <a:pt x="84" y="464"/>
                  </a:lnTo>
                  <a:lnTo>
                    <a:pt x="84" y="33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443675" y="2114350"/>
              <a:ext cx="2125" cy="15825"/>
            </a:xfrm>
            <a:custGeom>
              <a:avLst/>
              <a:gdLst/>
              <a:ahLst/>
              <a:cxnLst/>
              <a:rect l="l" t="t" r="r" b="b"/>
              <a:pathLst>
                <a:path w="85" h="633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42" y="633"/>
                  </a:lnTo>
                  <a:lnTo>
                    <a:pt x="42" y="633"/>
                  </a:lnTo>
                  <a:lnTo>
                    <a:pt x="42" y="633"/>
                  </a:lnTo>
                  <a:lnTo>
                    <a:pt x="84" y="548"/>
                  </a:lnTo>
                  <a:lnTo>
                    <a:pt x="84" y="548"/>
                  </a:lnTo>
                  <a:lnTo>
                    <a:pt x="84" y="464"/>
                  </a:lnTo>
                  <a:lnTo>
                    <a:pt x="84" y="464"/>
                  </a:lnTo>
                  <a:lnTo>
                    <a:pt x="84" y="337"/>
                  </a:lnTo>
                  <a:lnTo>
                    <a:pt x="84" y="337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730375" y="2080600"/>
              <a:ext cx="4250" cy="20050"/>
            </a:xfrm>
            <a:custGeom>
              <a:avLst/>
              <a:gdLst/>
              <a:ahLst/>
              <a:cxnLst/>
              <a:rect l="l" t="t" r="r" b="b"/>
              <a:pathLst>
                <a:path w="170" h="802" extrusionOk="0">
                  <a:moveTo>
                    <a:pt x="43" y="1"/>
                  </a:moveTo>
                  <a:lnTo>
                    <a:pt x="43" y="43"/>
                  </a:lnTo>
                  <a:lnTo>
                    <a:pt x="1" y="422"/>
                  </a:lnTo>
                  <a:lnTo>
                    <a:pt x="1" y="591"/>
                  </a:lnTo>
                  <a:lnTo>
                    <a:pt x="1" y="718"/>
                  </a:lnTo>
                  <a:lnTo>
                    <a:pt x="43" y="802"/>
                  </a:lnTo>
                  <a:lnTo>
                    <a:pt x="127" y="802"/>
                  </a:lnTo>
                  <a:lnTo>
                    <a:pt x="170" y="718"/>
                  </a:lnTo>
                  <a:lnTo>
                    <a:pt x="170" y="591"/>
                  </a:lnTo>
                  <a:lnTo>
                    <a:pt x="127" y="422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730375" y="2080600"/>
              <a:ext cx="4250" cy="20050"/>
            </a:xfrm>
            <a:custGeom>
              <a:avLst/>
              <a:gdLst/>
              <a:ahLst/>
              <a:cxnLst/>
              <a:rect l="l" t="t" r="r" b="b"/>
              <a:pathLst>
                <a:path w="170" h="802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591"/>
                  </a:lnTo>
                  <a:lnTo>
                    <a:pt x="1" y="591"/>
                  </a:lnTo>
                  <a:lnTo>
                    <a:pt x="1" y="718"/>
                  </a:lnTo>
                  <a:lnTo>
                    <a:pt x="43" y="802"/>
                  </a:lnTo>
                  <a:lnTo>
                    <a:pt x="43" y="802"/>
                  </a:lnTo>
                  <a:lnTo>
                    <a:pt x="85" y="802"/>
                  </a:lnTo>
                  <a:lnTo>
                    <a:pt x="85" y="802"/>
                  </a:lnTo>
                  <a:lnTo>
                    <a:pt x="127" y="802"/>
                  </a:lnTo>
                  <a:lnTo>
                    <a:pt x="127" y="802"/>
                  </a:lnTo>
                  <a:lnTo>
                    <a:pt x="170" y="718"/>
                  </a:lnTo>
                  <a:lnTo>
                    <a:pt x="170" y="591"/>
                  </a:lnTo>
                  <a:lnTo>
                    <a:pt x="170" y="591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743025" y="2113275"/>
              <a:ext cx="3200" cy="14800"/>
            </a:xfrm>
            <a:custGeom>
              <a:avLst/>
              <a:gdLst/>
              <a:ahLst/>
              <a:cxnLst/>
              <a:rect l="l" t="t" r="r" b="b"/>
              <a:pathLst>
                <a:path w="128" h="592" extrusionOk="0">
                  <a:moveTo>
                    <a:pt x="85" y="1"/>
                  </a:moveTo>
                  <a:lnTo>
                    <a:pt x="43" y="43"/>
                  </a:lnTo>
                  <a:lnTo>
                    <a:pt x="43" y="296"/>
                  </a:lnTo>
                  <a:lnTo>
                    <a:pt x="1" y="465"/>
                  </a:lnTo>
                  <a:lnTo>
                    <a:pt x="43" y="591"/>
                  </a:lnTo>
                  <a:lnTo>
                    <a:pt x="127" y="591"/>
                  </a:lnTo>
                  <a:lnTo>
                    <a:pt x="127" y="465"/>
                  </a:lnTo>
                  <a:lnTo>
                    <a:pt x="127" y="296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743025" y="2113275"/>
              <a:ext cx="3200" cy="14800"/>
            </a:xfrm>
            <a:custGeom>
              <a:avLst/>
              <a:gdLst/>
              <a:ahLst/>
              <a:cxnLst/>
              <a:rect l="l" t="t" r="r" b="b"/>
              <a:pathLst>
                <a:path w="128" h="592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296"/>
                  </a:lnTo>
                  <a:lnTo>
                    <a:pt x="43" y="296"/>
                  </a:lnTo>
                  <a:lnTo>
                    <a:pt x="1" y="465"/>
                  </a:lnTo>
                  <a:lnTo>
                    <a:pt x="1" y="465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465"/>
                  </a:lnTo>
                  <a:lnTo>
                    <a:pt x="127" y="465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819975" y="2147025"/>
              <a:ext cx="25" cy="1075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0"/>
                  </a:moveTo>
                  <a:lnTo>
                    <a:pt x="1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819975" y="2147025"/>
              <a:ext cx="25" cy="1075"/>
            </a:xfrm>
            <a:custGeom>
              <a:avLst/>
              <a:gdLst/>
              <a:ahLst/>
              <a:cxnLst/>
              <a:rect l="l" t="t" r="r" b="b"/>
              <a:pathLst>
                <a:path w="1" h="43" fill="none" extrusionOk="0">
                  <a:moveTo>
                    <a:pt x="1" y="0"/>
                  </a:moveTo>
                  <a:lnTo>
                    <a:pt x="1" y="4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818925" y="2167050"/>
              <a:ext cx="3200" cy="14775"/>
            </a:xfrm>
            <a:custGeom>
              <a:avLst/>
              <a:gdLst/>
              <a:ahLst/>
              <a:cxnLst/>
              <a:rect l="l" t="t" r="r" b="b"/>
              <a:pathLst>
                <a:path w="128" h="591" extrusionOk="0">
                  <a:moveTo>
                    <a:pt x="43" y="0"/>
                  </a:moveTo>
                  <a:lnTo>
                    <a:pt x="43" y="42"/>
                  </a:lnTo>
                  <a:lnTo>
                    <a:pt x="1" y="169"/>
                  </a:lnTo>
                  <a:lnTo>
                    <a:pt x="1" y="253"/>
                  </a:lnTo>
                  <a:lnTo>
                    <a:pt x="1" y="338"/>
                  </a:lnTo>
                  <a:lnTo>
                    <a:pt x="1" y="422"/>
                  </a:lnTo>
                  <a:lnTo>
                    <a:pt x="43" y="548"/>
                  </a:lnTo>
                  <a:lnTo>
                    <a:pt x="43" y="591"/>
                  </a:lnTo>
                  <a:lnTo>
                    <a:pt x="85" y="548"/>
                  </a:lnTo>
                  <a:lnTo>
                    <a:pt x="85" y="422"/>
                  </a:lnTo>
                  <a:lnTo>
                    <a:pt x="127" y="338"/>
                  </a:lnTo>
                  <a:lnTo>
                    <a:pt x="127" y="253"/>
                  </a:lnTo>
                  <a:lnTo>
                    <a:pt x="127" y="169"/>
                  </a:lnTo>
                  <a:lnTo>
                    <a:pt x="85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818925" y="2167050"/>
              <a:ext cx="3200" cy="14775"/>
            </a:xfrm>
            <a:custGeom>
              <a:avLst/>
              <a:gdLst/>
              <a:ahLst/>
              <a:cxnLst/>
              <a:rect l="l" t="t" r="r" b="b"/>
              <a:pathLst>
                <a:path w="128" h="591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43" y="548"/>
                  </a:lnTo>
                  <a:lnTo>
                    <a:pt x="43" y="548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85" y="548"/>
                  </a:lnTo>
                  <a:lnTo>
                    <a:pt x="85" y="548"/>
                  </a:lnTo>
                  <a:lnTo>
                    <a:pt x="85" y="422"/>
                  </a:lnTo>
                  <a:lnTo>
                    <a:pt x="85" y="422"/>
                  </a:lnTo>
                  <a:lnTo>
                    <a:pt x="127" y="338"/>
                  </a:lnTo>
                  <a:lnTo>
                    <a:pt x="127" y="338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349850" y="2176525"/>
              <a:ext cx="2125" cy="25325"/>
            </a:xfrm>
            <a:custGeom>
              <a:avLst/>
              <a:gdLst/>
              <a:ahLst/>
              <a:cxnLst/>
              <a:rect l="l" t="t" r="r" b="b"/>
              <a:pathLst>
                <a:path w="85" h="1013" extrusionOk="0">
                  <a:moveTo>
                    <a:pt x="43" y="1"/>
                  </a:moveTo>
                  <a:lnTo>
                    <a:pt x="0" y="43"/>
                  </a:lnTo>
                  <a:lnTo>
                    <a:pt x="0" y="507"/>
                  </a:lnTo>
                  <a:lnTo>
                    <a:pt x="0" y="760"/>
                  </a:lnTo>
                  <a:lnTo>
                    <a:pt x="0" y="971"/>
                  </a:lnTo>
                  <a:lnTo>
                    <a:pt x="43" y="1013"/>
                  </a:lnTo>
                  <a:lnTo>
                    <a:pt x="85" y="971"/>
                  </a:lnTo>
                  <a:lnTo>
                    <a:pt x="85" y="760"/>
                  </a:lnTo>
                  <a:lnTo>
                    <a:pt x="85" y="507"/>
                  </a:lnTo>
                  <a:lnTo>
                    <a:pt x="85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273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349850" y="2176525"/>
              <a:ext cx="2125" cy="25325"/>
            </a:xfrm>
            <a:custGeom>
              <a:avLst/>
              <a:gdLst/>
              <a:ahLst/>
              <a:cxnLst/>
              <a:rect l="l" t="t" r="r" b="b"/>
              <a:pathLst>
                <a:path w="85" h="1013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760"/>
                  </a:lnTo>
                  <a:lnTo>
                    <a:pt x="0" y="760"/>
                  </a:lnTo>
                  <a:lnTo>
                    <a:pt x="0" y="971"/>
                  </a:lnTo>
                  <a:lnTo>
                    <a:pt x="0" y="971"/>
                  </a:lnTo>
                  <a:lnTo>
                    <a:pt x="43" y="1013"/>
                  </a:lnTo>
                  <a:lnTo>
                    <a:pt x="43" y="1013"/>
                  </a:lnTo>
                  <a:lnTo>
                    <a:pt x="85" y="971"/>
                  </a:lnTo>
                  <a:lnTo>
                    <a:pt x="85" y="971"/>
                  </a:lnTo>
                  <a:lnTo>
                    <a:pt x="85" y="760"/>
                  </a:lnTo>
                  <a:lnTo>
                    <a:pt x="85" y="760"/>
                  </a:lnTo>
                  <a:lnTo>
                    <a:pt x="85" y="507"/>
                  </a:lnTo>
                  <a:lnTo>
                    <a:pt x="85" y="507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5"/>
          <p:cNvGrpSpPr/>
          <p:nvPr/>
        </p:nvGrpSpPr>
        <p:grpSpPr>
          <a:xfrm>
            <a:off x="1066030" y="3793911"/>
            <a:ext cx="1397294" cy="1729834"/>
            <a:chOff x="298200" y="2864875"/>
            <a:chExt cx="571350" cy="707325"/>
          </a:xfrm>
        </p:grpSpPr>
        <p:sp>
          <p:nvSpPr>
            <p:cNvPr id="760" name="Google Shape;760;p35"/>
            <p:cNvSpPr/>
            <p:nvPr/>
          </p:nvSpPr>
          <p:spPr>
            <a:xfrm>
              <a:off x="540650" y="2864875"/>
              <a:ext cx="97000" cy="115975"/>
            </a:xfrm>
            <a:custGeom>
              <a:avLst/>
              <a:gdLst/>
              <a:ahLst/>
              <a:cxnLst/>
              <a:rect l="l" t="t" r="r" b="b"/>
              <a:pathLst>
                <a:path w="3880" h="4639" extrusionOk="0">
                  <a:moveTo>
                    <a:pt x="1813" y="0"/>
                  </a:moveTo>
                  <a:lnTo>
                    <a:pt x="1645" y="84"/>
                  </a:lnTo>
                  <a:lnTo>
                    <a:pt x="1476" y="211"/>
                  </a:lnTo>
                  <a:lnTo>
                    <a:pt x="1350" y="464"/>
                  </a:lnTo>
                  <a:lnTo>
                    <a:pt x="1181" y="717"/>
                  </a:lnTo>
                  <a:lnTo>
                    <a:pt x="886" y="1434"/>
                  </a:lnTo>
                  <a:lnTo>
                    <a:pt x="591" y="2235"/>
                  </a:lnTo>
                  <a:lnTo>
                    <a:pt x="380" y="3078"/>
                  </a:lnTo>
                  <a:lnTo>
                    <a:pt x="169" y="3753"/>
                  </a:lnTo>
                  <a:lnTo>
                    <a:pt x="0" y="4470"/>
                  </a:lnTo>
                  <a:lnTo>
                    <a:pt x="3879" y="4638"/>
                  </a:lnTo>
                  <a:lnTo>
                    <a:pt x="3669" y="3921"/>
                  </a:lnTo>
                  <a:lnTo>
                    <a:pt x="3416" y="3162"/>
                  </a:lnTo>
                  <a:lnTo>
                    <a:pt x="3120" y="2319"/>
                  </a:lnTo>
                  <a:lnTo>
                    <a:pt x="2825" y="1476"/>
                  </a:lnTo>
                  <a:lnTo>
                    <a:pt x="2446" y="717"/>
                  </a:lnTo>
                  <a:lnTo>
                    <a:pt x="2277" y="422"/>
                  </a:lnTo>
                  <a:lnTo>
                    <a:pt x="2108" y="211"/>
                  </a:lnTo>
                  <a:lnTo>
                    <a:pt x="1940" y="84"/>
                  </a:lnTo>
                  <a:lnTo>
                    <a:pt x="1813" y="0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540650" y="2864875"/>
              <a:ext cx="97000" cy="115975"/>
            </a:xfrm>
            <a:custGeom>
              <a:avLst/>
              <a:gdLst/>
              <a:ahLst/>
              <a:cxnLst/>
              <a:rect l="l" t="t" r="r" b="b"/>
              <a:pathLst>
                <a:path w="3880" h="4639" fill="none" extrusionOk="0">
                  <a:moveTo>
                    <a:pt x="0" y="4470"/>
                  </a:moveTo>
                  <a:lnTo>
                    <a:pt x="0" y="4470"/>
                  </a:lnTo>
                  <a:lnTo>
                    <a:pt x="169" y="3753"/>
                  </a:lnTo>
                  <a:lnTo>
                    <a:pt x="380" y="3078"/>
                  </a:lnTo>
                  <a:lnTo>
                    <a:pt x="591" y="2235"/>
                  </a:lnTo>
                  <a:lnTo>
                    <a:pt x="886" y="1434"/>
                  </a:lnTo>
                  <a:lnTo>
                    <a:pt x="1181" y="717"/>
                  </a:lnTo>
                  <a:lnTo>
                    <a:pt x="1350" y="464"/>
                  </a:lnTo>
                  <a:lnTo>
                    <a:pt x="1476" y="211"/>
                  </a:lnTo>
                  <a:lnTo>
                    <a:pt x="1645" y="84"/>
                  </a:lnTo>
                  <a:lnTo>
                    <a:pt x="1813" y="0"/>
                  </a:lnTo>
                  <a:lnTo>
                    <a:pt x="1813" y="0"/>
                  </a:lnTo>
                  <a:lnTo>
                    <a:pt x="1940" y="84"/>
                  </a:lnTo>
                  <a:lnTo>
                    <a:pt x="2108" y="211"/>
                  </a:lnTo>
                  <a:lnTo>
                    <a:pt x="2277" y="422"/>
                  </a:lnTo>
                  <a:lnTo>
                    <a:pt x="2446" y="717"/>
                  </a:lnTo>
                  <a:lnTo>
                    <a:pt x="2825" y="1476"/>
                  </a:lnTo>
                  <a:lnTo>
                    <a:pt x="3120" y="2319"/>
                  </a:lnTo>
                  <a:lnTo>
                    <a:pt x="3416" y="3162"/>
                  </a:lnTo>
                  <a:lnTo>
                    <a:pt x="3669" y="3921"/>
                  </a:lnTo>
                  <a:lnTo>
                    <a:pt x="3879" y="4638"/>
                  </a:lnTo>
                  <a:lnTo>
                    <a:pt x="0" y="44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298200" y="2968175"/>
              <a:ext cx="571350" cy="604025"/>
            </a:xfrm>
            <a:custGeom>
              <a:avLst/>
              <a:gdLst/>
              <a:ahLst/>
              <a:cxnLst/>
              <a:rect l="l" t="t" r="r" b="b"/>
              <a:pathLst>
                <a:path w="22854" h="24161" extrusionOk="0">
                  <a:moveTo>
                    <a:pt x="11469" y="0"/>
                  </a:moveTo>
                  <a:lnTo>
                    <a:pt x="10078" y="42"/>
                  </a:lnTo>
                  <a:lnTo>
                    <a:pt x="9445" y="127"/>
                  </a:lnTo>
                  <a:lnTo>
                    <a:pt x="8813" y="211"/>
                  </a:lnTo>
                  <a:lnTo>
                    <a:pt x="8222" y="295"/>
                  </a:lnTo>
                  <a:lnTo>
                    <a:pt x="7632" y="422"/>
                  </a:lnTo>
                  <a:lnTo>
                    <a:pt x="7084" y="591"/>
                  </a:lnTo>
                  <a:lnTo>
                    <a:pt x="6536" y="801"/>
                  </a:lnTo>
                  <a:lnTo>
                    <a:pt x="5988" y="970"/>
                  </a:lnTo>
                  <a:lnTo>
                    <a:pt x="5524" y="1223"/>
                  </a:lnTo>
                  <a:lnTo>
                    <a:pt x="5018" y="1476"/>
                  </a:lnTo>
                  <a:lnTo>
                    <a:pt x="4554" y="1729"/>
                  </a:lnTo>
                  <a:lnTo>
                    <a:pt x="4133" y="2066"/>
                  </a:lnTo>
                  <a:lnTo>
                    <a:pt x="3711" y="2361"/>
                  </a:lnTo>
                  <a:lnTo>
                    <a:pt x="3331" y="2741"/>
                  </a:lnTo>
                  <a:lnTo>
                    <a:pt x="2952" y="3078"/>
                  </a:lnTo>
                  <a:lnTo>
                    <a:pt x="2572" y="3500"/>
                  </a:lnTo>
                  <a:lnTo>
                    <a:pt x="2235" y="3922"/>
                  </a:lnTo>
                  <a:lnTo>
                    <a:pt x="1940" y="4343"/>
                  </a:lnTo>
                  <a:lnTo>
                    <a:pt x="1645" y="4807"/>
                  </a:lnTo>
                  <a:lnTo>
                    <a:pt x="1392" y="5313"/>
                  </a:lnTo>
                  <a:lnTo>
                    <a:pt x="1139" y="5819"/>
                  </a:lnTo>
                  <a:lnTo>
                    <a:pt x="928" y="6325"/>
                  </a:lnTo>
                  <a:lnTo>
                    <a:pt x="717" y="6873"/>
                  </a:lnTo>
                  <a:lnTo>
                    <a:pt x="549" y="7463"/>
                  </a:lnTo>
                  <a:lnTo>
                    <a:pt x="422" y="8054"/>
                  </a:lnTo>
                  <a:lnTo>
                    <a:pt x="296" y="8644"/>
                  </a:lnTo>
                  <a:lnTo>
                    <a:pt x="169" y="9276"/>
                  </a:lnTo>
                  <a:lnTo>
                    <a:pt x="43" y="10626"/>
                  </a:lnTo>
                  <a:lnTo>
                    <a:pt x="0" y="12059"/>
                  </a:lnTo>
                  <a:lnTo>
                    <a:pt x="43" y="13493"/>
                  </a:lnTo>
                  <a:lnTo>
                    <a:pt x="169" y="14842"/>
                  </a:lnTo>
                  <a:lnTo>
                    <a:pt x="296" y="15475"/>
                  </a:lnTo>
                  <a:lnTo>
                    <a:pt x="422" y="16107"/>
                  </a:lnTo>
                  <a:lnTo>
                    <a:pt x="549" y="16697"/>
                  </a:lnTo>
                  <a:lnTo>
                    <a:pt x="759" y="17288"/>
                  </a:lnTo>
                  <a:lnTo>
                    <a:pt x="928" y="17836"/>
                  </a:lnTo>
                  <a:lnTo>
                    <a:pt x="1139" y="18342"/>
                  </a:lnTo>
                  <a:lnTo>
                    <a:pt x="1392" y="18848"/>
                  </a:lnTo>
                  <a:lnTo>
                    <a:pt x="1645" y="19354"/>
                  </a:lnTo>
                  <a:lnTo>
                    <a:pt x="1940" y="19818"/>
                  </a:lnTo>
                  <a:lnTo>
                    <a:pt x="2277" y="20239"/>
                  </a:lnTo>
                  <a:lnTo>
                    <a:pt x="2615" y="20661"/>
                  </a:lnTo>
                  <a:lnTo>
                    <a:pt x="2952" y="21082"/>
                  </a:lnTo>
                  <a:lnTo>
                    <a:pt x="3331" y="21462"/>
                  </a:lnTo>
                  <a:lnTo>
                    <a:pt x="3711" y="21799"/>
                  </a:lnTo>
                  <a:lnTo>
                    <a:pt x="4133" y="22137"/>
                  </a:lnTo>
                  <a:lnTo>
                    <a:pt x="4596" y="22432"/>
                  </a:lnTo>
                  <a:lnTo>
                    <a:pt x="5060" y="22727"/>
                  </a:lnTo>
                  <a:lnTo>
                    <a:pt x="5524" y="22980"/>
                  </a:lnTo>
                  <a:lnTo>
                    <a:pt x="6030" y="23191"/>
                  </a:lnTo>
                  <a:lnTo>
                    <a:pt x="6536" y="23402"/>
                  </a:lnTo>
                  <a:lnTo>
                    <a:pt x="7084" y="23570"/>
                  </a:lnTo>
                  <a:lnTo>
                    <a:pt x="7632" y="23739"/>
                  </a:lnTo>
                  <a:lnTo>
                    <a:pt x="8222" y="23865"/>
                  </a:lnTo>
                  <a:lnTo>
                    <a:pt x="8813" y="23992"/>
                  </a:lnTo>
                  <a:lnTo>
                    <a:pt x="9445" y="24076"/>
                  </a:lnTo>
                  <a:lnTo>
                    <a:pt x="10078" y="24118"/>
                  </a:lnTo>
                  <a:lnTo>
                    <a:pt x="11427" y="24160"/>
                  </a:lnTo>
                  <a:lnTo>
                    <a:pt x="12776" y="24118"/>
                  </a:lnTo>
                  <a:lnTo>
                    <a:pt x="13409" y="24076"/>
                  </a:lnTo>
                  <a:lnTo>
                    <a:pt x="14041" y="23992"/>
                  </a:lnTo>
                  <a:lnTo>
                    <a:pt x="14674" y="23865"/>
                  </a:lnTo>
                  <a:lnTo>
                    <a:pt x="15264" y="23739"/>
                  </a:lnTo>
                  <a:lnTo>
                    <a:pt x="15812" y="23570"/>
                  </a:lnTo>
                  <a:lnTo>
                    <a:pt x="16360" y="23402"/>
                  </a:lnTo>
                  <a:lnTo>
                    <a:pt x="16866" y="23191"/>
                  </a:lnTo>
                  <a:lnTo>
                    <a:pt x="17372" y="22980"/>
                  </a:lnTo>
                  <a:lnTo>
                    <a:pt x="17836" y="22727"/>
                  </a:lnTo>
                  <a:lnTo>
                    <a:pt x="18300" y="22432"/>
                  </a:lnTo>
                  <a:lnTo>
                    <a:pt x="18764" y="22137"/>
                  </a:lnTo>
                  <a:lnTo>
                    <a:pt x="19143" y="21799"/>
                  </a:lnTo>
                  <a:lnTo>
                    <a:pt x="19565" y="21462"/>
                  </a:lnTo>
                  <a:lnTo>
                    <a:pt x="19944" y="21082"/>
                  </a:lnTo>
                  <a:lnTo>
                    <a:pt x="20282" y="20703"/>
                  </a:lnTo>
                  <a:lnTo>
                    <a:pt x="20619" y="20281"/>
                  </a:lnTo>
                  <a:lnTo>
                    <a:pt x="20914" y="19818"/>
                  </a:lnTo>
                  <a:lnTo>
                    <a:pt x="21209" y="19354"/>
                  </a:lnTo>
                  <a:lnTo>
                    <a:pt x="21462" y="18890"/>
                  </a:lnTo>
                  <a:lnTo>
                    <a:pt x="21715" y="18384"/>
                  </a:lnTo>
                  <a:lnTo>
                    <a:pt x="21926" y="17836"/>
                  </a:lnTo>
                  <a:lnTo>
                    <a:pt x="22095" y="17288"/>
                  </a:lnTo>
                  <a:lnTo>
                    <a:pt x="22263" y="16740"/>
                  </a:lnTo>
                  <a:lnTo>
                    <a:pt x="22432" y="16107"/>
                  </a:lnTo>
                  <a:lnTo>
                    <a:pt x="22558" y="15517"/>
                  </a:lnTo>
                  <a:lnTo>
                    <a:pt x="22643" y="14884"/>
                  </a:lnTo>
                  <a:lnTo>
                    <a:pt x="22811" y="13535"/>
                  </a:lnTo>
                  <a:lnTo>
                    <a:pt x="22854" y="12101"/>
                  </a:lnTo>
                  <a:lnTo>
                    <a:pt x="22811" y="10626"/>
                  </a:lnTo>
                  <a:lnTo>
                    <a:pt x="22643" y="9276"/>
                  </a:lnTo>
                  <a:lnTo>
                    <a:pt x="22558" y="8644"/>
                  </a:lnTo>
                  <a:lnTo>
                    <a:pt x="22432" y="8012"/>
                  </a:lnTo>
                  <a:lnTo>
                    <a:pt x="22306" y="7421"/>
                  </a:lnTo>
                  <a:lnTo>
                    <a:pt x="22137" y="6873"/>
                  </a:lnTo>
                  <a:lnTo>
                    <a:pt x="21926" y="6325"/>
                  </a:lnTo>
                  <a:lnTo>
                    <a:pt x="21715" y="5777"/>
                  </a:lnTo>
                  <a:lnTo>
                    <a:pt x="21462" y="5271"/>
                  </a:lnTo>
                  <a:lnTo>
                    <a:pt x="21209" y="4807"/>
                  </a:lnTo>
                  <a:lnTo>
                    <a:pt x="20914" y="4343"/>
                  </a:lnTo>
                  <a:lnTo>
                    <a:pt x="20619" y="3879"/>
                  </a:lnTo>
                  <a:lnTo>
                    <a:pt x="20282" y="3458"/>
                  </a:lnTo>
                  <a:lnTo>
                    <a:pt x="19944" y="3078"/>
                  </a:lnTo>
                  <a:lnTo>
                    <a:pt x="19565" y="2699"/>
                  </a:lnTo>
                  <a:lnTo>
                    <a:pt x="19185" y="2361"/>
                  </a:lnTo>
                  <a:lnTo>
                    <a:pt x="18764" y="2024"/>
                  </a:lnTo>
                  <a:lnTo>
                    <a:pt x="18342" y="1729"/>
                  </a:lnTo>
                  <a:lnTo>
                    <a:pt x="17878" y="1476"/>
                  </a:lnTo>
                  <a:lnTo>
                    <a:pt x="17414" y="1223"/>
                  </a:lnTo>
                  <a:lnTo>
                    <a:pt x="16908" y="970"/>
                  </a:lnTo>
                  <a:lnTo>
                    <a:pt x="16360" y="759"/>
                  </a:lnTo>
                  <a:lnTo>
                    <a:pt x="15854" y="591"/>
                  </a:lnTo>
                  <a:lnTo>
                    <a:pt x="15264" y="422"/>
                  </a:lnTo>
                  <a:lnTo>
                    <a:pt x="14674" y="295"/>
                  </a:lnTo>
                  <a:lnTo>
                    <a:pt x="14083" y="211"/>
                  </a:lnTo>
                  <a:lnTo>
                    <a:pt x="13451" y="127"/>
                  </a:lnTo>
                  <a:lnTo>
                    <a:pt x="12818" y="42"/>
                  </a:lnTo>
                  <a:lnTo>
                    <a:pt x="11469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298200" y="2968175"/>
              <a:ext cx="571350" cy="604025"/>
            </a:xfrm>
            <a:custGeom>
              <a:avLst/>
              <a:gdLst/>
              <a:ahLst/>
              <a:cxnLst/>
              <a:rect l="l" t="t" r="r" b="b"/>
              <a:pathLst>
                <a:path w="22854" h="24161" fill="none" extrusionOk="0">
                  <a:moveTo>
                    <a:pt x="22854" y="12101"/>
                  </a:moveTo>
                  <a:lnTo>
                    <a:pt x="22854" y="12101"/>
                  </a:lnTo>
                  <a:lnTo>
                    <a:pt x="22811" y="13535"/>
                  </a:lnTo>
                  <a:lnTo>
                    <a:pt x="22643" y="14884"/>
                  </a:lnTo>
                  <a:lnTo>
                    <a:pt x="22558" y="15517"/>
                  </a:lnTo>
                  <a:lnTo>
                    <a:pt x="22432" y="16107"/>
                  </a:lnTo>
                  <a:lnTo>
                    <a:pt x="22263" y="16740"/>
                  </a:lnTo>
                  <a:lnTo>
                    <a:pt x="22095" y="17288"/>
                  </a:lnTo>
                  <a:lnTo>
                    <a:pt x="21926" y="17836"/>
                  </a:lnTo>
                  <a:lnTo>
                    <a:pt x="21715" y="18384"/>
                  </a:lnTo>
                  <a:lnTo>
                    <a:pt x="21462" y="18890"/>
                  </a:lnTo>
                  <a:lnTo>
                    <a:pt x="21209" y="19354"/>
                  </a:lnTo>
                  <a:lnTo>
                    <a:pt x="20914" y="19818"/>
                  </a:lnTo>
                  <a:lnTo>
                    <a:pt x="20619" y="20281"/>
                  </a:lnTo>
                  <a:lnTo>
                    <a:pt x="20282" y="20703"/>
                  </a:lnTo>
                  <a:lnTo>
                    <a:pt x="19944" y="21082"/>
                  </a:lnTo>
                  <a:lnTo>
                    <a:pt x="19944" y="21082"/>
                  </a:lnTo>
                  <a:lnTo>
                    <a:pt x="19565" y="21462"/>
                  </a:lnTo>
                  <a:lnTo>
                    <a:pt x="19143" y="21799"/>
                  </a:lnTo>
                  <a:lnTo>
                    <a:pt x="18764" y="22137"/>
                  </a:lnTo>
                  <a:lnTo>
                    <a:pt x="18300" y="22432"/>
                  </a:lnTo>
                  <a:lnTo>
                    <a:pt x="17836" y="22727"/>
                  </a:lnTo>
                  <a:lnTo>
                    <a:pt x="17372" y="22980"/>
                  </a:lnTo>
                  <a:lnTo>
                    <a:pt x="16866" y="23191"/>
                  </a:lnTo>
                  <a:lnTo>
                    <a:pt x="16360" y="23402"/>
                  </a:lnTo>
                  <a:lnTo>
                    <a:pt x="15812" y="23570"/>
                  </a:lnTo>
                  <a:lnTo>
                    <a:pt x="15264" y="23739"/>
                  </a:lnTo>
                  <a:lnTo>
                    <a:pt x="14674" y="23865"/>
                  </a:lnTo>
                  <a:lnTo>
                    <a:pt x="14041" y="23992"/>
                  </a:lnTo>
                  <a:lnTo>
                    <a:pt x="13409" y="24076"/>
                  </a:lnTo>
                  <a:lnTo>
                    <a:pt x="12776" y="24118"/>
                  </a:lnTo>
                  <a:lnTo>
                    <a:pt x="11427" y="24160"/>
                  </a:lnTo>
                  <a:lnTo>
                    <a:pt x="11427" y="24160"/>
                  </a:lnTo>
                  <a:lnTo>
                    <a:pt x="10078" y="24118"/>
                  </a:lnTo>
                  <a:lnTo>
                    <a:pt x="9445" y="24076"/>
                  </a:lnTo>
                  <a:lnTo>
                    <a:pt x="8813" y="23992"/>
                  </a:lnTo>
                  <a:lnTo>
                    <a:pt x="8222" y="23865"/>
                  </a:lnTo>
                  <a:lnTo>
                    <a:pt x="7632" y="23739"/>
                  </a:lnTo>
                  <a:lnTo>
                    <a:pt x="7084" y="23570"/>
                  </a:lnTo>
                  <a:lnTo>
                    <a:pt x="6536" y="23402"/>
                  </a:lnTo>
                  <a:lnTo>
                    <a:pt x="6030" y="23191"/>
                  </a:lnTo>
                  <a:lnTo>
                    <a:pt x="5524" y="22980"/>
                  </a:lnTo>
                  <a:lnTo>
                    <a:pt x="5060" y="22727"/>
                  </a:lnTo>
                  <a:lnTo>
                    <a:pt x="4596" y="22432"/>
                  </a:lnTo>
                  <a:lnTo>
                    <a:pt x="4133" y="22137"/>
                  </a:lnTo>
                  <a:lnTo>
                    <a:pt x="3711" y="21799"/>
                  </a:lnTo>
                  <a:lnTo>
                    <a:pt x="3331" y="21462"/>
                  </a:lnTo>
                  <a:lnTo>
                    <a:pt x="2952" y="21082"/>
                  </a:lnTo>
                  <a:lnTo>
                    <a:pt x="2952" y="21082"/>
                  </a:lnTo>
                  <a:lnTo>
                    <a:pt x="2615" y="20661"/>
                  </a:lnTo>
                  <a:lnTo>
                    <a:pt x="2277" y="20239"/>
                  </a:lnTo>
                  <a:lnTo>
                    <a:pt x="1940" y="19818"/>
                  </a:lnTo>
                  <a:lnTo>
                    <a:pt x="1645" y="19354"/>
                  </a:lnTo>
                  <a:lnTo>
                    <a:pt x="1392" y="18848"/>
                  </a:lnTo>
                  <a:lnTo>
                    <a:pt x="1139" y="18342"/>
                  </a:lnTo>
                  <a:lnTo>
                    <a:pt x="928" y="17836"/>
                  </a:lnTo>
                  <a:lnTo>
                    <a:pt x="759" y="17288"/>
                  </a:lnTo>
                  <a:lnTo>
                    <a:pt x="549" y="16697"/>
                  </a:lnTo>
                  <a:lnTo>
                    <a:pt x="422" y="16107"/>
                  </a:lnTo>
                  <a:lnTo>
                    <a:pt x="296" y="15475"/>
                  </a:lnTo>
                  <a:lnTo>
                    <a:pt x="169" y="14842"/>
                  </a:lnTo>
                  <a:lnTo>
                    <a:pt x="43" y="13493"/>
                  </a:lnTo>
                  <a:lnTo>
                    <a:pt x="0" y="12059"/>
                  </a:lnTo>
                  <a:lnTo>
                    <a:pt x="0" y="12059"/>
                  </a:lnTo>
                  <a:lnTo>
                    <a:pt x="43" y="10626"/>
                  </a:lnTo>
                  <a:lnTo>
                    <a:pt x="169" y="9276"/>
                  </a:lnTo>
                  <a:lnTo>
                    <a:pt x="296" y="8644"/>
                  </a:lnTo>
                  <a:lnTo>
                    <a:pt x="422" y="8054"/>
                  </a:lnTo>
                  <a:lnTo>
                    <a:pt x="549" y="7463"/>
                  </a:lnTo>
                  <a:lnTo>
                    <a:pt x="717" y="6873"/>
                  </a:lnTo>
                  <a:lnTo>
                    <a:pt x="928" y="6325"/>
                  </a:lnTo>
                  <a:lnTo>
                    <a:pt x="1139" y="5819"/>
                  </a:lnTo>
                  <a:lnTo>
                    <a:pt x="1392" y="5313"/>
                  </a:lnTo>
                  <a:lnTo>
                    <a:pt x="1645" y="4807"/>
                  </a:lnTo>
                  <a:lnTo>
                    <a:pt x="1940" y="4343"/>
                  </a:lnTo>
                  <a:lnTo>
                    <a:pt x="2235" y="3922"/>
                  </a:lnTo>
                  <a:lnTo>
                    <a:pt x="2572" y="3500"/>
                  </a:lnTo>
                  <a:lnTo>
                    <a:pt x="2952" y="3078"/>
                  </a:lnTo>
                  <a:lnTo>
                    <a:pt x="2952" y="3078"/>
                  </a:lnTo>
                  <a:lnTo>
                    <a:pt x="3331" y="2741"/>
                  </a:lnTo>
                  <a:lnTo>
                    <a:pt x="3711" y="2361"/>
                  </a:lnTo>
                  <a:lnTo>
                    <a:pt x="4133" y="2066"/>
                  </a:lnTo>
                  <a:lnTo>
                    <a:pt x="4554" y="1729"/>
                  </a:lnTo>
                  <a:lnTo>
                    <a:pt x="5018" y="1476"/>
                  </a:lnTo>
                  <a:lnTo>
                    <a:pt x="5524" y="1223"/>
                  </a:lnTo>
                  <a:lnTo>
                    <a:pt x="5988" y="970"/>
                  </a:lnTo>
                  <a:lnTo>
                    <a:pt x="6536" y="801"/>
                  </a:lnTo>
                  <a:lnTo>
                    <a:pt x="7084" y="591"/>
                  </a:lnTo>
                  <a:lnTo>
                    <a:pt x="7632" y="422"/>
                  </a:lnTo>
                  <a:lnTo>
                    <a:pt x="8222" y="295"/>
                  </a:lnTo>
                  <a:lnTo>
                    <a:pt x="8813" y="211"/>
                  </a:lnTo>
                  <a:lnTo>
                    <a:pt x="9445" y="127"/>
                  </a:lnTo>
                  <a:lnTo>
                    <a:pt x="10078" y="42"/>
                  </a:lnTo>
                  <a:lnTo>
                    <a:pt x="11469" y="0"/>
                  </a:lnTo>
                  <a:lnTo>
                    <a:pt x="11469" y="0"/>
                  </a:lnTo>
                  <a:lnTo>
                    <a:pt x="12818" y="42"/>
                  </a:lnTo>
                  <a:lnTo>
                    <a:pt x="13451" y="127"/>
                  </a:lnTo>
                  <a:lnTo>
                    <a:pt x="14083" y="211"/>
                  </a:lnTo>
                  <a:lnTo>
                    <a:pt x="14674" y="295"/>
                  </a:lnTo>
                  <a:lnTo>
                    <a:pt x="15264" y="422"/>
                  </a:lnTo>
                  <a:lnTo>
                    <a:pt x="15854" y="591"/>
                  </a:lnTo>
                  <a:lnTo>
                    <a:pt x="16360" y="759"/>
                  </a:lnTo>
                  <a:lnTo>
                    <a:pt x="16908" y="970"/>
                  </a:lnTo>
                  <a:lnTo>
                    <a:pt x="17414" y="1223"/>
                  </a:lnTo>
                  <a:lnTo>
                    <a:pt x="17878" y="1476"/>
                  </a:lnTo>
                  <a:lnTo>
                    <a:pt x="18342" y="1729"/>
                  </a:lnTo>
                  <a:lnTo>
                    <a:pt x="18764" y="2024"/>
                  </a:lnTo>
                  <a:lnTo>
                    <a:pt x="19185" y="2361"/>
                  </a:lnTo>
                  <a:lnTo>
                    <a:pt x="19565" y="2699"/>
                  </a:lnTo>
                  <a:lnTo>
                    <a:pt x="19944" y="3078"/>
                  </a:lnTo>
                  <a:lnTo>
                    <a:pt x="19944" y="3078"/>
                  </a:lnTo>
                  <a:lnTo>
                    <a:pt x="20282" y="3458"/>
                  </a:lnTo>
                  <a:lnTo>
                    <a:pt x="20619" y="3879"/>
                  </a:lnTo>
                  <a:lnTo>
                    <a:pt x="20914" y="4343"/>
                  </a:lnTo>
                  <a:lnTo>
                    <a:pt x="21209" y="4807"/>
                  </a:lnTo>
                  <a:lnTo>
                    <a:pt x="21462" y="5271"/>
                  </a:lnTo>
                  <a:lnTo>
                    <a:pt x="21715" y="5777"/>
                  </a:lnTo>
                  <a:lnTo>
                    <a:pt x="21926" y="6325"/>
                  </a:lnTo>
                  <a:lnTo>
                    <a:pt x="22137" y="6873"/>
                  </a:lnTo>
                  <a:lnTo>
                    <a:pt x="22306" y="7421"/>
                  </a:lnTo>
                  <a:lnTo>
                    <a:pt x="22432" y="8012"/>
                  </a:lnTo>
                  <a:lnTo>
                    <a:pt x="22558" y="8644"/>
                  </a:lnTo>
                  <a:lnTo>
                    <a:pt x="22643" y="9276"/>
                  </a:lnTo>
                  <a:lnTo>
                    <a:pt x="22811" y="10626"/>
                  </a:lnTo>
                  <a:lnTo>
                    <a:pt x="22854" y="12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665025" y="3195850"/>
              <a:ext cx="124425" cy="124425"/>
            </a:xfrm>
            <a:custGeom>
              <a:avLst/>
              <a:gdLst/>
              <a:ahLst/>
              <a:cxnLst/>
              <a:rect l="l" t="t" r="r" b="b"/>
              <a:pathLst>
                <a:path w="4977" h="4977" extrusionOk="0">
                  <a:moveTo>
                    <a:pt x="2235" y="1"/>
                  </a:moveTo>
                  <a:lnTo>
                    <a:pt x="1982" y="43"/>
                  </a:lnTo>
                  <a:lnTo>
                    <a:pt x="1519" y="169"/>
                  </a:lnTo>
                  <a:lnTo>
                    <a:pt x="1097" y="422"/>
                  </a:lnTo>
                  <a:lnTo>
                    <a:pt x="717" y="718"/>
                  </a:lnTo>
                  <a:lnTo>
                    <a:pt x="422" y="1097"/>
                  </a:lnTo>
                  <a:lnTo>
                    <a:pt x="212" y="1519"/>
                  </a:lnTo>
                  <a:lnTo>
                    <a:pt x="43" y="1983"/>
                  </a:lnTo>
                  <a:lnTo>
                    <a:pt x="1" y="2235"/>
                  </a:lnTo>
                  <a:lnTo>
                    <a:pt x="1" y="2488"/>
                  </a:lnTo>
                  <a:lnTo>
                    <a:pt x="1" y="2741"/>
                  </a:lnTo>
                  <a:lnTo>
                    <a:pt x="43" y="2994"/>
                  </a:lnTo>
                  <a:lnTo>
                    <a:pt x="212" y="3458"/>
                  </a:lnTo>
                  <a:lnTo>
                    <a:pt x="422" y="3880"/>
                  </a:lnTo>
                  <a:lnTo>
                    <a:pt x="717" y="4217"/>
                  </a:lnTo>
                  <a:lnTo>
                    <a:pt x="1097" y="4555"/>
                  </a:lnTo>
                  <a:lnTo>
                    <a:pt x="1519" y="4765"/>
                  </a:lnTo>
                  <a:lnTo>
                    <a:pt x="1982" y="4892"/>
                  </a:lnTo>
                  <a:lnTo>
                    <a:pt x="2235" y="4934"/>
                  </a:lnTo>
                  <a:lnTo>
                    <a:pt x="2488" y="4976"/>
                  </a:lnTo>
                  <a:lnTo>
                    <a:pt x="2741" y="4934"/>
                  </a:lnTo>
                  <a:lnTo>
                    <a:pt x="2994" y="4892"/>
                  </a:lnTo>
                  <a:lnTo>
                    <a:pt x="3458" y="4765"/>
                  </a:lnTo>
                  <a:lnTo>
                    <a:pt x="3880" y="4555"/>
                  </a:lnTo>
                  <a:lnTo>
                    <a:pt x="4259" y="4217"/>
                  </a:lnTo>
                  <a:lnTo>
                    <a:pt x="4554" y="3880"/>
                  </a:lnTo>
                  <a:lnTo>
                    <a:pt x="4765" y="3458"/>
                  </a:lnTo>
                  <a:lnTo>
                    <a:pt x="4934" y="2994"/>
                  </a:lnTo>
                  <a:lnTo>
                    <a:pt x="4934" y="2741"/>
                  </a:lnTo>
                  <a:lnTo>
                    <a:pt x="4976" y="2488"/>
                  </a:lnTo>
                  <a:lnTo>
                    <a:pt x="4934" y="2235"/>
                  </a:lnTo>
                  <a:lnTo>
                    <a:pt x="4934" y="1983"/>
                  </a:lnTo>
                  <a:lnTo>
                    <a:pt x="4765" y="1519"/>
                  </a:lnTo>
                  <a:lnTo>
                    <a:pt x="4554" y="1097"/>
                  </a:lnTo>
                  <a:lnTo>
                    <a:pt x="4259" y="718"/>
                  </a:lnTo>
                  <a:lnTo>
                    <a:pt x="3880" y="422"/>
                  </a:lnTo>
                  <a:lnTo>
                    <a:pt x="3458" y="169"/>
                  </a:lnTo>
                  <a:lnTo>
                    <a:pt x="2994" y="43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FF6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665025" y="3195850"/>
              <a:ext cx="124425" cy="124425"/>
            </a:xfrm>
            <a:custGeom>
              <a:avLst/>
              <a:gdLst/>
              <a:ahLst/>
              <a:cxnLst/>
              <a:rect l="l" t="t" r="r" b="b"/>
              <a:pathLst>
                <a:path w="4977" h="4977" fill="none" extrusionOk="0">
                  <a:moveTo>
                    <a:pt x="2488" y="1"/>
                  </a:moveTo>
                  <a:lnTo>
                    <a:pt x="2488" y="1"/>
                  </a:lnTo>
                  <a:lnTo>
                    <a:pt x="2235" y="1"/>
                  </a:lnTo>
                  <a:lnTo>
                    <a:pt x="1982" y="43"/>
                  </a:lnTo>
                  <a:lnTo>
                    <a:pt x="1519" y="169"/>
                  </a:lnTo>
                  <a:lnTo>
                    <a:pt x="1097" y="422"/>
                  </a:lnTo>
                  <a:lnTo>
                    <a:pt x="717" y="718"/>
                  </a:lnTo>
                  <a:lnTo>
                    <a:pt x="422" y="1097"/>
                  </a:lnTo>
                  <a:lnTo>
                    <a:pt x="212" y="1519"/>
                  </a:lnTo>
                  <a:lnTo>
                    <a:pt x="43" y="1983"/>
                  </a:lnTo>
                  <a:lnTo>
                    <a:pt x="1" y="2235"/>
                  </a:lnTo>
                  <a:lnTo>
                    <a:pt x="1" y="2488"/>
                  </a:lnTo>
                  <a:lnTo>
                    <a:pt x="1" y="2488"/>
                  </a:lnTo>
                  <a:lnTo>
                    <a:pt x="1" y="2741"/>
                  </a:lnTo>
                  <a:lnTo>
                    <a:pt x="43" y="2994"/>
                  </a:lnTo>
                  <a:lnTo>
                    <a:pt x="212" y="3458"/>
                  </a:lnTo>
                  <a:lnTo>
                    <a:pt x="422" y="3880"/>
                  </a:lnTo>
                  <a:lnTo>
                    <a:pt x="717" y="4217"/>
                  </a:lnTo>
                  <a:lnTo>
                    <a:pt x="1097" y="4555"/>
                  </a:lnTo>
                  <a:lnTo>
                    <a:pt x="1519" y="4765"/>
                  </a:lnTo>
                  <a:lnTo>
                    <a:pt x="1982" y="4892"/>
                  </a:lnTo>
                  <a:lnTo>
                    <a:pt x="2235" y="4934"/>
                  </a:lnTo>
                  <a:lnTo>
                    <a:pt x="2488" y="4976"/>
                  </a:lnTo>
                  <a:lnTo>
                    <a:pt x="2488" y="4976"/>
                  </a:lnTo>
                  <a:lnTo>
                    <a:pt x="2741" y="4934"/>
                  </a:lnTo>
                  <a:lnTo>
                    <a:pt x="2994" y="4892"/>
                  </a:lnTo>
                  <a:lnTo>
                    <a:pt x="3458" y="4765"/>
                  </a:lnTo>
                  <a:lnTo>
                    <a:pt x="3880" y="4555"/>
                  </a:lnTo>
                  <a:lnTo>
                    <a:pt x="4259" y="4217"/>
                  </a:lnTo>
                  <a:lnTo>
                    <a:pt x="4554" y="3880"/>
                  </a:lnTo>
                  <a:lnTo>
                    <a:pt x="4765" y="3458"/>
                  </a:lnTo>
                  <a:lnTo>
                    <a:pt x="4934" y="2994"/>
                  </a:lnTo>
                  <a:lnTo>
                    <a:pt x="4934" y="2741"/>
                  </a:lnTo>
                  <a:lnTo>
                    <a:pt x="4976" y="2488"/>
                  </a:lnTo>
                  <a:lnTo>
                    <a:pt x="4976" y="2488"/>
                  </a:lnTo>
                  <a:lnTo>
                    <a:pt x="4934" y="2235"/>
                  </a:lnTo>
                  <a:lnTo>
                    <a:pt x="4934" y="1983"/>
                  </a:lnTo>
                  <a:lnTo>
                    <a:pt x="4765" y="1519"/>
                  </a:lnTo>
                  <a:lnTo>
                    <a:pt x="4554" y="1097"/>
                  </a:lnTo>
                  <a:lnTo>
                    <a:pt x="4259" y="718"/>
                  </a:lnTo>
                  <a:lnTo>
                    <a:pt x="3880" y="422"/>
                  </a:lnTo>
                  <a:lnTo>
                    <a:pt x="3458" y="169"/>
                  </a:lnTo>
                  <a:lnTo>
                    <a:pt x="2994" y="43"/>
                  </a:lnTo>
                  <a:lnTo>
                    <a:pt x="2741" y="1"/>
                  </a:lnTo>
                  <a:lnTo>
                    <a:pt x="24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384625" y="3195850"/>
              <a:ext cx="123375" cy="124425"/>
            </a:xfrm>
            <a:custGeom>
              <a:avLst/>
              <a:gdLst/>
              <a:ahLst/>
              <a:cxnLst/>
              <a:rect l="l" t="t" r="r" b="b"/>
              <a:pathLst>
                <a:path w="4935" h="4977" extrusionOk="0">
                  <a:moveTo>
                    <a:pt x="2193" y="1"/>
                  </a:moveTo>
                  <a:lnTo>
                    <a:pt x="1983" y="43"/>
                  </a:lnTo>
                  <a:lnTo>
                    <a:pt x="1477" y="169"/>
                  </a:lnTo>
                  <a:lnTo>
                    <a:pt x="1055" y="422"/>
                  </a:lnTo>
                  <a:lnTo>
                    <a:pt x="718" y="718"/>
                  </a:lnTo>
                  <a:lnTo>
                    <a:pt x="423" y="1097"/>
                  </a:lnTo>
                  <a:lnTo>
                    <a:pt x="170" y="1519"/>
                  </a:lnTo>
                  <a:lnTo>
                    <a:pt x="43" y="1983"/>
                  </a:lnTo>
                  <a:lnTo>
                    <a:pt x="1" y="2235"/>
                  </a:lnTo>
                  <a:lnTo>
                    <a:pt x="1" y="2488"/>
                  </a:lnTo>
                  <a:lnTo>
                    <a:pt x="1" y="2741"/>
                  </a:lnTo>
                  <a:lnTo>
                    <a:pt x="43" y="2994"/>
                  </a:lnTo>
                  <a:lnTo>
                    <a:pt x="170" y="3458"/>
                  </a:lnTo>
                  <a:lnTo>
                    <a:pt x="423" y="3880"/>
                  </a:lnTo>
                  <a:lnTo>
                    <a:pt x="718" y="4217"/>
                  </a:lnTo>
                  <a:lnTo>
                    <a:pt x="1055" y="4555"/>
                  </a:lnTo>
                  <a:lnTo>
                    <a:pt x="1477" y="4765"/>
                  </a:lnTo>
                  <a:lnTo>
                    <a:pt x="1983" y="4892"/>
                  </a:lnTo>
                  <a:lnTo>
                    <a:pt x="2193" y="4934"/>
                  </a:lnTo>
                  <a:lnTo>
                    <a:pt x="2446" y="4976"/>
                  </a:lnTo>
                  <a:lnTo>
                    <a:pt x="2699" y="4934"/>
                  </a:lnTo>
                  <a:lnTo>
                    <a:pt x="2952" y="4892"/>
                  </a:lnTo>
                  <a:lnTo>
                    <a:pt x="3416" y="4765"/>
                  </a:lnTo>
                  <a:lnTo>
                    <a:pt x="3838" y="4555"/>
                  </a:lnTo>
                  <a:lnTo>
                    <a:pt x="4217" y="4217"/>
                  </a:lnTo>
                  <a:lnTo>
                    <a:pt x="4513" y="3880"/>
                  </a:lnTo>
                  <a:lnTo>
                    <a:pt x="4765" y="3458"/>
                  </a:lnTo>
                  <a:lnTo>
                    <a:pt x="4892" y="2994"/>
                  </a:lnTo>
                  <a:lnTo>
                    <a:pt x="4934" y="2741"/>
                  </a:lnTo>
                  <a:lnTo>
                    <a:pt x="4934" y="2488"/>
                  </a:lnTo>
                  <a:lnTo>
                    <a:pt x="4934" y="2235"/>
                  </a:lnTo>
                  <a:lnTo>
                    <a:pt x="4892" y="1983"/>
                  </a:lnTo>
                  <a:lnTo>
                    <a:pt x="4765" y="1519"/>
                  </a:lnTo>
                  <a:lnTo>
                    <a:pt x="4513" y="1097"/>
                  </a:lnTo>
                  <a:lnTo>
                    <a:pt x="4217" y="718"/>
                  </a:lnTo>
                  <a:lnTo>
                    <a:pt x="3838" y="422"/>
                  </a:lnTo>
                  <a:lnTo>
                    <a:pt x="3416" y="169"/>
                  </a:lnTo>
                  <a:lnTo>
                    <a:pt x="2952" y="43"/>
                  </a:lnTo>
                  <a:lnTo>
                    <a:pt x="2699" y="1"/>
                  </a:lnTo>
                  <a:close/>
                </a:path>
              </a:pathLst>
            </a:custGeom>
            <a:solidFill>
              <a:srgbClr val="FF6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384625" y="3195850"/>
              <a:ext cx="123375" cy="124425"/>
            </a:xfrm>
            <a:custGeom>
              <a:avLst/>
              <a:gdLst/>
              <a:ahLst/>
              <a:cxnLst/>
              <a:rect l="l" t="t" r="r" b="b"/>
              <a:pathLst>
                <a:path w="4935" h="4977" fill="none" extrusionOk="0">
                  <a:moveTo>
                    <a:pt x="2446" y="1"/>
                  </a:moveTo>
                  <a:lnTo>
                    <a:pt x="2446" y="1"/>
                  </a:lnTo>
                  <a:lnTo>
                    <a:pt x="2193" y="1"/>
                  </a:lnTo>
                  <a:lnTo>
                    <a:pt x="1983" y="43"/>
                  </a:lnTo>
                  <a:lnTo>
                    <a:pt x="1477" y="169"/>
                  </a:lnTo>
                  <a:lnTo>
                    <a:pt x="1055" y="422"/>
                  </a:lnTo>
                  <a:lnTo>
                    <a:pt x="718" y="718"/>
                  </a:lnTo>
                  <a:lnTo>
                    <a:pt x="423" y="1097"/>
                  </a:lnTo>
                  <a:lnTo>
                    <a:pt x="170" y="1519"/>
                  </a:lnTo>
                  <a:lnTo>
                    <a:pt x="43" y="1983"/>
                  </a:lnTo>
                  <a:lnTo>
                    <a:pt x="1" y="2235"/>
                  </a:lnTo>
                  <a:lnTo>
                    <a:pt x="1" y="2488"/>
                  </a:lnTo>
                  <a:lnTo>
                    <a:pt x="1" y="2488"/>
                  </a:lnTo>
                  <a:lnTo>
                    <a:pt x="1" y="2741"/>
                  </a:lnTo>
                  <a:lnTo>
                    <a:pt x="43" y="2994"/>
                  </a:lnTo>
                  <a:lnTo>
                    <a:pt x="170" y="3458"/>
                  </a:lnTo>
                  <a:lnTo>
                    <a:pt x="423" y="3880"/>
                  </a:lnTo>
                  <a:lnTo>
                    <a:pt x="718" y="4217"/>
                  </a:lnTo>
                  <a:lnTo>
                    <a:pt x="1055" y="4555"/>
                  </a:lnTo>
                  <a:lnTo>
                    <a:pt x="1477" y="4765"/>
                  </a:lnTo>
                  <a:lnTo>
                    <a:pt x="1983" y="4892"/>
                  </a:lnTo>
                  <a:lnTo>
                    <a:pt x="2193" y="4934"/>
                  </a:lnTo>
                  <a:lnTo>
                    <a:pt x="2446" y="4976"/>
                  </a:lnTo>
                  <a:lnTo>
                    <a:pt x="2446" y="4976"/>
                  </a:lnTo>
                  <a:lnTo>
                    <a:pt x="2699" y="4934"/>
                  </a:lnTo>
                  <a:lnTo>
                    <a:pt x="2952" y="4892"/>
                  </a:lnTo>
                  <a:lnTo>
                    <a:pt x="3416" y="4765"/>
                  </a:lnTo>
                  <a:lnTo>
                    <a:pt x="3838" y="4555"/>
                  </a:lnTo>
                  <a:lnTo>
                    <a:pt x="4217" y="4217"/>
                  </a:lnTo>
                  <a:lnTo>
                    <a:pt x="4513" y="3880"/>
                  </a:lnTo>
                  <a:lnTo>
                    <a:pt x="4765" y="3458"/>
                  </a:lnTo>
                  <a:lnTo>
                    <a:pt x="4892" y="2994"/>
                  </a:lnTo>
                  <a:lnTo>
                    <a:pt x="4934" y="2741"/>
                  </a:lnTo>
                  <a:lnTo>
                    <a:pt x="4934" y="2488"/>
                  </a:lnTo>
                  <a:lnTo>
                    <a:pt x="4934" y="2488"/>
                  </a:lnTo>
                  <a:lnTo>
                    <a:pt x="4934" y="2235"/>
                  </a:lnTo>
                  <a:lnTo>
                    <a:pt x="4892" y="1983"/>
                  </a:lnTo>
                  <a:lnTo>
                    <a:pt x="4765" y="1519"/>
                  </a:lnTo>
                  <a:lnTo>
                    <a:pt x="4513" y="1097"/>
                  </a:lnTo>
                  <a:lnTo>
                    <a:pt x="4217" y="718"/>
                  </a:lnTo>
                  <a:lnTo>
                    <a:pt x="3838" y="422"/>
                  </a:lnTo>
                  <a:lnTo>
                    <a:pt x="3416" y="169"/>
                  </a:lnTo>
                  <a:lnTo>
                    <a:pt x="2952" y="43"/>
                  </a:lnTo>
                  <a:lnTo>
                    <a:pt x="2699" y="1"/>
                  </a:lnTo>
                  <a:lnTo>
                    <a:pt x="2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492150" y="3032475"/>
              <a:ext cx="182400" cy="182375"/>
            </a:xfrm>
            <a:custGeom>
              <a:avLst/>
              <a:gdLst/>
              <a:ahLst/>
              <a:cxnLst/>
              <a:rect l="l" t="t" r="r" b="b"/>
              <a:pathLst>
                <a:path w="7296" h="7295" extrusionOk="0">
                  <a:moveTo>
                    <a:pt x="3669" y="0"/>
                  </a:moveTo>
                  <a:lnTo>
                    <a:pt x="3290" y="42"/>
                  </a:lnTo>
                  <a:lnTo>
                    <a:pt x="2910" y="85"/>
                  </a:lnTo>
                  <a:lnTo>
                    <a:pt x="2573" y="169"/>
                  </a:lnTo>
                  <a:lnTo>
                    <a:pt x="2235" y="295"/>
                  </a:lnTo>
                  <a:lnTo>
                    <a:pt x="1898" y="464"/>
                  </a:lnTo>
                  <a:lnTo>
                    <a:pt x="1603" y="633"/>
                  </a:lnTo>
                  <a:lnTo>
                    <a:pt x="1350" y="844"/>
                  </a:lnTo>
                  <a:lnTo>
                    <a:pt x="1055" y="1097"/>
                  </a:lnTo>
                  <a:lnTo>
                    <a:pt x="844" y="1350"/>
                  </a:lnTo>
                  <a:lnTo>
                    <a:pt x="633" y="1645"/>
                  </a:lnTo>
                  <a:lnTo>
                    <a:pt x="464" y="1940"/>
                  </a:lnTo>
                  <a:lnTo>
                    <a:pt x="296" y="2235"/>
                  </a:lnTo>
                  <a:lnTo>
                    <a:pt x="169" y="2572"/>
                  </a:lnTo>
                  <a:lnTo>
                    <a:pt x="85" y="2910"/>
                  </a:lnTo>
                  <a:lnTo>
                    <a:pt x="43" y="3289"/>
                  </a:lnTo>
                  <a:lnTo>
                    <a:pt x="1" y="3669"/>
                  </a:lnTo>
                  <a:lnTo>
                    <a:pt x="43" y="4048"/>
                  </a:lnTo>
                  <a:lnTo>
                    <a:pt x="85" y="4385"/>
                  </a:lnTo>
                  <a:lnTo>
                    <a:pt x="169" y="4765"/>
                  </a:lnTo>
                  <a:lnTo>
                    <a:pt x="296" y="5102"/>
                  </a:lnTo>
                  <a:lnTo>
                    <a:pt x="464" y="5397"/>
                  </a:lnTo>
                  <a:lnTo>
                    <a:pt x="633" y="5692"/>
                  </a:lnTo>
                  <a:lnTo>
                    <a:pt x="844" y="5988"/>
                  </a:lnTo>
                  <a:lnTo>
                    <a:pt x="1055" y="6241"/>
                  </a:lnTo>
                  <a:lnTo>
                    <a:pt x="1350" y="6494"/>
                  </a:lnTo>
                  <a:lnTo>
                    <a:pt x="1603" y="6704"/>
                  </a:lnTo>
                  <a:lnTo>
                    <a:pt x="1898" y="6873"/>
                  </a:lnTo>
                  <a:lnTo>
                    <a:pt x="2235" y="7042"/>
                  </a:lnTo>
                  <a:lnTo>
                    <a:pt x="2573" y="7168"/>
                  </a:lnTo>
                  <a:lnTo>
                    <a:pt x="2910" y="7253"/>
                  </a:lnTo>
                  <a:lnTo>
                    <a:pt x="3290" y="7295"/>
                  </a:lnTo>
                  <a:lnTo>
                    <a:pt x="4006" y="7295"/>
                  </a:lnTo>
                  <a:lnTo>
                    <a:pt x="4386" y="7253"/>
                  </a:lnTo>
                  <a:lnTo>
                    <a:pt x="4723" y="7168"/>
                  </a:lnTo>
                  <a:lnTo>
                    <a:pt x="5060" y="7042"/>
                  </a:lnTo>
                  <a:lnTo>
                    <a:pt x="5398" y="6873"/>
                  </a:lnTo>
                  <a:lnTo>
                    <a:pt x="5693" y="6704"/>
                  </a:lnTo>
                  <a:lnTo>
                    <a:pt x="5988" y="6494"/>
                  </a:lnTo>
                  <a:lnTo>
                    <a:pt x="6241" y="6241"/>
                  </a:lnTo>
                  <a:lnTo>
                    <a:pt x="6452" y="5988"/>
                  </a:lnTo>
                  <a:lnTo>
                    <a:pt x="6663" y="5692"/>
                  </a:lnTo>
                  <a:lnTo>
                    <a:pt x="6874" y="5397"/>
                  </a:lnTo>
                  <a:lnTo>
                    <a:pt x="7000" y="5102"/>
                  </a:lnTo>
                  <a:lnTo>
                    <a:pt x="7127" y="4765"/>
                  </a:lnTo>
                  <a:lnTo>
                    <a:pt x="7211" y="4385"/>
                  </a:lnTo>
                  <a:lnTo>
                    <a:pt x="7295" y="4048"/>
                  </a:lnTo>
                  <a:lnTo>
                    <a:pt x="7295" y="3669"/>
                  </a:lnTo>
                  <a:lnTo>
                    <a:pt x="7295" y="3289"/>
                  </a:lnTo>
                  <a:lnTo>
                    <a:pt x="7211" y="2910"/>
                  </a:lnTo>
                  <a:lnTo>
                    <a:pt x="7127" y="2572"/>
                  </a:lnTo>
                  <a:lnTo>
                    <a:pt x="7000" y="2235"/>
                  </a:lnTo>
                  <a:lnTo>
                    <a:pt x="6874" y="1940"/>
                  </a:lnTo>
                  <a:lnTo>
                    <a:pt x="6663" y="1645"/>
                  </a:lnTo>
                  <a:lnTo>
                    <a:pt x="6452" y="1350"/>
                  </a:lnTo>
                  <a:lnTo>
                    <a:pt x="6241" y="1097"/>
                  </a:lnTo>
                  <a:lnTo>
                    <a:pt x="5988" y="844"/>
                  </a:lnTo>
                  <a:lnTo>
                    <a:pt x="5693" y="633"/>
                  </a:lnTo>
                  <a:lnTo>
                    <a:pt x="5398" y="464"/>
                  </a:lnTo>
                  <a:lnTo>
                    <a:pt x="5060" y="295"/>
                  </a:lnTo>
                  <a:lnTo>
                    <a:pt x="4723" y="169"/>
                  </a:lnTo>
                  <a:lnTo>
                    <a:pt x="4386" y="85"/>
                  </a:lnTo>
                  <a:lnTo>
                    <a:pt x="4006" y="42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539600" y="3047225"/>
              <a:ext cx="87500" cy="86475"/>
            </a:xfrm>
            <a:custGeom>
              <a:avLst/>
              <a:gdLst/>
              <a:ahLst/>
              <a:cxnLst/>
              <a:rect l="l" t="t" r="r" b="b"/>
              <a:pathLst>
                <a:path w="3500" h="3459" extrusionOk="0">
                  <a:moveTo>
                    <a:pt x="1771" y="1"/>
                  </a:moveTo>
                  <a:lnTo>
                    <a:pt x="1392" y="43"/>
                  </a:lnTo>
                  <a:lnTo>
                    <a:pt x="1096" y="127"/>
                  </a:lnTo>
                  <a:lnTo>
                    <a:pt x="801" y="296"/>
                  </a:lnTo>
                  <a:lnTo>
                    <a:pt x="506" y="507"/>
                  </a:lnTo>
                  <a:lnTo>
                    <a:pt x="295" y="760"/>
                  </a:lnTo>
                  <a:lnTo>
                    <a:pt x="169" y="1055"/>
                  </a:lnTo>
                  <a:lnTo>
                    <a:pt x="42" y="1392"/>
                  </a:lnTo>
                  <a:lnTo>
                    <a:pt x="0" y="1729"/>
                  </a:lnTo>
                  <a:lnTo>
                    <a:pt x="42" y="2067"/>
                  </a:lnTo>
                  <a:lnTo>
                    <a:pt x="169" y="2404"/>
                  </a:lnTo>
                  <a:lnTo>
                    <a:pt x="295" y="2699"/>
                  </a:lnTo>
                  <a:lnTo>
                    <a:pt x="506" y="2952"/>
                  </a:lnTo>
                  <a:lnTo>
                    <a:pt x="801" y="3163"/>
                  </a:lnTo>
                  <a:lnTo>
                    <a:pt x="1096" y="3332"/>
                  </a:lnTo>
                  <a:lnTo>
                    <a:pt x="1392" y="3416"/>
                  </a:lnTo>
                  <a:lnTo>
                    <a:pt x="1771" y="3458"/>
                  </a:lnTo>
                  <a:lnTo>
                    <a:pt x="2108" y="3416"/>
                  </a:lnTo>
                  <a:lnTo>
                    <a:pt x="2446" y="3332"/>
                  </a:lnTo>
                  <a:lnTo>
                    <a:pt x="2741" y="3163"/>
                  </a:lnTo>
                  <a:lnTo>
                    <a:pt x="2994" y="2952"/>
                  </a:lnTo>
                  <a:lnTo>
                    <a:pt x="3205" y="2699"/>
                  </a:lnTo>
                  <a:lnTo>
                    <a:pt x="3373" y="2404"/>
                  </a:lnTo>
                  <a:lnTo>
                    <a:pt x="3458" y="2067"/>
                  </a:lnTo>
                  <a:lnTo>
                    <a:pt x="3500" y="1729"/>
                  </a:lnTo>
                  <a:lnTo>
                    <a:pt x="3458" y="1392"/>
                  </a:lnTo>
                  <a:lnTo>
                    <a:pt x="3373" y="1055"/>
                  </a:lnTo>
                  <a:lnTo>
                    <a:pt x="3205" y="760"/>
                  </a:lnTo>
                  <a:lnTo>
                    <a:pt x="2994" y="507"/>
                  </a:lnTo>
                  <a:lnTo>
                    <a:pt x="2741" y="296"/>
                  </a:lnTo>
                  <a:lnTo>
                    <a:pt x="2446" y="127"/>
                  </a:lnTo>
                  <a:lnTo>
                    <a:pt x="2108" y="43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570150" y="3077800"/>
              <a:ext cx="26375" cy="25325"/>
            </a:xfrm>
            <a:custGeom>
              <a:avLst/>
              <a:gdLst/>
              <a:ahLst/>
              <a:cxnLst/>
              <a:rect l="l" t="t" r="r" b="b"/>
              <a:pathLst>
                <a:path w="1055" h="1013" extrusionOk="0">
                  <a:moveTo>
                    <a:pt x="549" y="0"/>
                  </a:moveTo>
                  <a:lnTo>
                    <a:pt x="338" y="43"/>
                  </a:lnTo>
                  <a:lnTo>
                    <a:pt x="170" y="127"/>
                  </a:lnTo>
                  <a:lnTo>
                    <a:pt x="43" y="296"/>
                  </a:lnTo>
                  <a:lnTo>
                    <a:pt x="1" y="506"/>
                  </a:lnTo>
                  <a:lnTo>
                    <a:pt x="43" y="717"/>
                  </a:lnTo>
                  <a:lnTo>
                    <a:pt x="170" y="886"/>
                  </a:lnTo>
                  <a:lnTo>
                    <a:pt x="338" y="970"/>
                  </a:lnTo>
                  <a:lnTo>
                    <a:pt x="549" y="1012"/>
                  </a:lnTo>
                  <a:lnTo>
                    <a:pt x="718" y="970"/>
                  </a:lnTo>
                  <a:lnTo>
                    <a:pt x="886" y="886"/>
                  </a:lnTo>
                  <a:lnTo>
                    <a:pt x="1013" y="717"/>
                  </a:lnTo>
                  <a:lnTo>
                    <a:pt x="1055" y="506"/>
                  </a:lnTo>
                  <a:lnTo>
                    <a:pt x="1013" y="296"/>
                  </a:lnTo>
                  <a:lnTo>
                    <a:pt x="886" y="127"/>
                  </a:lnTo>
                  <a:lnTo>
                    <a:pt x="718" y="43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497425" y="2967125"/>
              <a:ext cx="169750" cy="113850"/>
            </a:xfrm>
            <a:custGeom>
              <a:avLst/>
              <a:gdLst/>
              <a:ahLst/>
              <a:cxnLst/>
              <a:rect l="l" t="t" r="r" b="b"/>
              <a:pathLst>
                <a:path w="6790" h="4554" extrusionOk="0">
                  <a:moveTo>
                    <a:pt x="3332" y="0"/>
                  </a:moveTo>
                  <a:lnTo>
                    <a:pt x="3205" y="42"/>
                  </a:lnTo>
                  <a:lnTo>
                    <a:pt x="3121" y="84"/>
                  </a:lnTo>
                  <a:lnTo>
                    <a:pt x="2994" y="295"/>
                  </a:lnTo>
                  <a:lnTo>
                    <a:pt x="2910" y="548"/>
                  </a:lnTo>
                  <a:lnTo>
                    <a:pt x="2826" y="886"/>
                  </a:lnTo>
                  <a:lnTo>
                    <a:pt x="2826" y="1223"/>
                  </a:lnTo>
                  <a:lnTo>
                    <a:pt x="2826" y="1602"/>
                  </a:lnTo>
                  <a:lnTo>
                    <a:pt x="2868" y="1940"/>
                  </a:lnTo>
                  <a:lnTo>
                    <a:pt x="2952" y="2235"/>
                  </a:lnTo>
                  <a:lnTo>
                    <a:pt x="2573" y="1687"/>
                  </a:lnTo>
                  <a:lnTo>
                    <a:pt x="2362" y="1476"/>
                  </a:lnTo>
                  <a:lnTo>
                    <a:pt x="2151" y="1307"/>
                  </a:lnTo>
                  <a:lnTo>
                    <a:pt x="1940" y="1181"/>
                  </a:lnTo>
                  <a:lnTo>
                    <a:pt x="1729" y="1096"/>
                  </a:lnTo>
                  <a:lnTo>
                    <a:pt x="1518" y="1096"/>
                  </a:lnTo>
                  <a:lnTo>
                    <a:pt x="1350" y="1223"/>
                  </a:lnTo>
                  <a:lnTo>
                    <a:pt x="1223" y="1307"/>
                  </a:lnTo>
                  <a:lnTo>
                    <a:pt x="1181" y="1434"/>
                  </a:lnTo>
                  <a:lnTo>
                    <a:pt x="1181" y="1602"/>
                  </a:lnTo>
                  <a:lnTo>
                    <a:pt x="1181" y="1729"/>
                  </a:lnTo>
                  <a:lnTo>
                    <a:pt x="1265" y="1898"/>
                  </a:lnTo>
                  <a:lnTo>
                    <a:pt x="1350" y="2066"/>
                  </a:lnTo>
                  <a:lnTo>
                    <a:pt x="1645" y="2403"/>
                  </a:lnTo>
                  <a:lnTo>
                    <a:pt x="1645" y="2403"/>
                  </a:lnTo>
                  <a:lnTo>
                    <a:pt x="1097" y="2319"/>
                  </a:lnTo>
                  <a:lnTo>
                    <a:pt x="506" y="2319"/>
                  </a:lnTo>
                  <a:lnTo>
                    <a:pt x="338" y="2361"/>
                  </a:lnTo>
                  <a:lnTo>
                    <a:pt x="211" y="2446"/>
                  </a:lnTo>
                  <a:lnTo>
                    <a:pt x="85" y="2572"/>
                  </a:lnTo>
                  <a:lnTo>
                    <a:pt x="1" y="2699"/>
                  </a:lnTo>
                  <a:lnTo>
                    <a:pt x="1" y="2825"/>
                  </a:lnTo>
                  <a:lnTo>
                    <a:pt x="1" y="2994"/>
                  </a:lnTo>
                  <a:lnTo>
                    <a:pt x="43" y="3162"/>
                  </a:lnTo>
                  <a:lnTo>
                    <a:pt x="127" y="3289"/>
                  </a:lnTo>
                  <a:lnTo>
                    <a:pt x="422" y="3584"/>
                  </a:lnTo>
                  <a:lnTo>
                    <a:pt x="759" y="3837"/>
                  </a:lnTo>
                  <a:lnTo>
                    <a:pt x="1139" y="4048"/>
                  </a:lnTo>
                  <a:lnTo>
                    <a:pt x="1561" y="4217"/>
                  </a:lnTo>
                  <a:lnTo>
                    <a:pt x="2024" y="4385"/>
                  </a:lnTo>
                  <a:lnTo>
                    <a:pt x="2488" y="4470"/>
                  </a:lnTo>
                  <a:lnTo>
                    <a:pt x="2994" y="4554"/>
                  </a:lnTo>
                  <a:lnTo>
                    <a:pt x="4006" y="4554"/>
                  </a:lnTo>
                  <a:lnTo>
                    <a:pt x="4470" y="4470"/>
                  </a:lnTo>
                  <a:lnTo>
                    <a:pt x="4934" y="4343"/>
                  </a:lnTo>
                  <a:lnTo>
                    <a:pt x="5398" y="4217"/>
                  </a:lnTo>
                  <a:lnTo>
                    <a:pt x="5777" y="4006"/>
                  </a:lnTo>
                  <a:lnTo>
                    <a:pt x="6157" y="3753"/>
                  </a:lnTo>
                  <a:lnTo>
                    <a:pt x="6452" y="3458"/>
                  </a:lnTo>
                  <a:lnTo>
                    <a:pt x="6705" y="3120"/>
                  </a:lnTo>
                  <a:lnTo>
                    <a:pt x="6747" y="2952"/>
                  </a:lnTo>
                  <a:lnTo>
                    <a:pt x="6789" y="2741"/>
                  </a:lnTo>
                  <a:lnTo>
                    <a:pt x="6747" y="2614"/>
                  </a:lnTo>
                  <a:lnTo>
                    <a:pt x="6705" y="2446"/>
                  </a:lnTo>
                  <a:lnTo>
                    <a:pt x="6578" y="2319"/>
                  </a:lnTo>
                  <a:lnTo>
                    <a:pt x="6452" y="2235"/>
                  </a:lnTo>
                  <a:lnTo>
                    <a:pt x="6283" y="2150"/>
                  </a:lnTo>
                  <a:lnTo>
                    <a:pt x="6114" y="2108"/>
                  </a:lnTo>
                  <a:lnTo>
                    <a:pt x="5819" y="2066"/>
                  </a:lnTo>
                  <a:lnTo>
                    <a:pt x="5524" y="2108"/>
                  </a:lnTo>
                  <a:lnTo>
                    <a:pt x="4976" y="2193"/>
                  </a:lnTo>
                  <a:lnTo>
                    <a:pt x="5229" y="1729"/>
                  </a:lnTo>
                  <a:lnTo>
                    <a:pt x="5313" y="1518"/>
                  </a:lnTo>
                  <a:lnTo>
                    <a:pt x="5355" y="1307"/>
                  </a:lnTo>
                  <a:lnTo>
                    <a:pt x="5355" y="1139"/>
                  </a:lnTo>
                  <a:lnTo>
                    <a:pt x="5313" y="970"/>
                  </a:lnTo>
                  <a:lnTo>
                    <a:pt x="5229" y="843"/>
                  </a:lnTo>
                  <a:lnTo>
                    <a:pt x="5102" y="759"/>
                  </a:lnTo>
                  <a:lnTo>
                    <a:pt x="4976" y="717"/>
                  </a:lnTo>
                  <a:lnTo>
                    <a:pt x="4723" y="717"/>
                  </a:lnTo>
                  <a:lnTo>
                    <a:pt x="4596" y="801"/>
                  </a:lnTo>
                  <a:lnTo>
                    <a:pt x="4386" y="970"/>
                  </a:lnTo>
                  <a:lnTo>
                    <a:pt x="4217" y="1265"/>
                  </a:lnTo>
                  <a:lnTo>
                    <a:pt x="4090" y="1560"/>
                  </a:lnTo>
                  <a:lnTo>
                    <a:pt x="3964" y="1855"/>
                  </a:lnTo>
                  <a:lnTo>
                    <a:pt x="3753" y="2403"/>
                  </a:lnTo>
                  <a:lnTo>
                    <a:pt x="3753" y="2403"/>
                  </a:lnTo>
                  <a:lnTo>
                    <a:pt x="3837" y="1898"/>
                  </a:lnTo>
                  <a:lnTo>
                    <a:pt x="3880" y="1392"/>
                  </a:lnTo>
                  <a:lnTo>
                    <a:pt x="3880" y="970"/>
                  </a:lnTo>
                  <a:lnTo>
                    <a:pt x="3837" y="633"/>
                  </a:lnTo>
                  <a:lnTo>
                    <a:pt x="3795" y="337"/>
                  </a:lnTo>
                  <a:lnTo>
                    <a:pt x="3669" y="169"/>
                  </a:lnTo>
                  <a:lnTo>
                    <a:pt x="3500" y="42"/>
                  </a:lnTo>
                  <a:lnTo>
                    <a:pt x="3332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335100" y="2953400"/>
              <a:ext cx="129675" cy="109675"/>
            </a:xfrm>
            <a:custGeom>
              <a:avLst/>
              <a:gdLst/>
              <a:ahLst/>
              <a:cxnLst/>
              <a:rect l="l" t="t" r="r" b="b"/>
              <a:pathLst>
                <a:path w="5187" h="4387" extrusionOk="0">
                  <a:moveTo>
                    <a:pt x="1982" y="1"/>
                  </a:moveTo>
                  <a:lnTo>
                    <a:pt x="1898" y="43"/>
                  </a:lnTo>
                  <a:lnTo>
                    <a:pt x="1771" y="127"/>
                  </a:lnTo>
                  <a:lnTo>
                    <a:pt x="1645" y="296"/>
                  </a:lnTo>
                  <a:lnTo>
                    <a:pt x="1602" y="465"/>
                  </a:lnTo>
                  <a:lnTo>
                    <a:pt x="1602" y="633"/>
                  </a:lnTo>
                  <a:lnTo>
                    <a:pt x="1687" y="802"/>
                  </a:lnTo>
                  <a:lnTo>
                    <a:pt x="1855" y="1139"/>
                  </a:lnTo>
                  <a:lnTo>
                    <a:pt x="1476" y="929"/>
                  </a:lnTo>
                  <a:lnTo>
                    <a:pt x="1265" y="886"/>
                  </a:lnTo>
                  <a:lnTo>
                    <a:pt x="1054" y="802"/>
                  </a:lnTo>
                  <a:lnTo>
                    <a:pt x="633" y="802"/>
                  </a:lnTo>
                  <a:lnTo>
                    <a:pt x="422" y="886"/>
                  </a:lnTo>
                  <a:lnTo>
                    <a:pt x="253" y="971"/>
                  </a:lnTo>
                  <a:lnTo>
                    <a:pt x="84" y="1139"/>
                  </a:lnTo>
                  <a:lnTo>
                    <a:pt x="0" y="1308"/>
                  </a:lnTo>
                  <a:lnTo>
                    <a:pt x="0" y="1519"/>
                  </a:lnTo>
                  <a:lnTo>
                    <a:pt x="0" y="1688"/>
                  </a:lnTo>
                  <a:lnTo>
                    <a:pt x="42" y="1898"/>
                  </a:lnTo>
                  <a:lnTo>
                    <a:pt x="127" y="2109"/>
                  </a:lnTo>
                  <a:lnTo>
                    <a:pt x="253" y="2278"/>
                  </a:lnTo>
                  <a:lnTo>
                    <a:pt x="380" y="2447"/>
                  </a:lnTo>
                  <a:lnTo>
                    <a:pt x="548" y="2573"/>
                  </a:lnTo>
                  <a:lnTo>
                    <a:pt x="717" y="2657"/>
                  </a:lnTo>
                  <a:lnTo>
                    <a:pt x="1096" y="2826"/>
                  </a:lnTo>
                  <a:lnTo>
                    <a:pt x="1518" y="2910"/>
                  </a:lnTo>
                  <a:lnTo>
                    <a:pt x="1940" y="2952"/>
                  </a:lnTo>
                  <a:lnTo>
                    <a:pt x="1602" y="3079"/>
                  </a:lnTo>
                  <a:lnTo>
                    <a:pt x="1307" y="3248"/>
                  </a:lnTo>
                  <a:lnTo>
                    <a:pt x="1181" y="3332"/>
                  </a:lnTo>
                  <a:lnTo>
                    <a:pt x="1096" y="3458"/>
                  </a:lnTo>
                  <a:lnTo>
                    <a:pt x="1012" y="3585"/>
                  </a:lnTo>
                  <a:lnTo>
                    <a:pt x="1012" y="3711"/>
                  </a:lnTo>
                  <a:lnTo>
                    <a:pt x="1012" y="3880"/>
                  </a:lnTo>
                  <a:lnTo>
                    <a:pt x="1054" y="3964"/>
                  </a:lnTo>
                  <a:lnTo>
                    <a:pt x="1139" y="4091"/>
                  </a:lnTo>
                  <a:lnTo>
                    <a:pt x="1223" y="4175"/>
                  </a:lnTo>
                  <a:lnTo>
                    <a:pt x="1476" y="4344"/>
                  </a:lnTo>
                  <a:lnTo>
                    <a:pt x="1729" y="4386"/>
                  </a:lnTo>
                  <a:lnTo>
                    <a:pt x="1982" y="4344"/>
                  </a:lnTo>
                  <a:lnTo>
                    <a:pt x="2235" y="4217"/>
                  </a:lnTo>
                  <a:lnTo>
                    <a:pt x="2488" y="4091"/>
                  </a:lnTo>
                  <a:lnTo>
                    <a:pt x="2699" y="3922"/>
                  </a:lnTo>
                  <a:lnTo>
                    <a:pt x="3036" y="3585"/>
                  </a:lnTo>
                  <a:lnTo>
                    <a:pt x="3373" y="3205"/>
                  </a:lnTo>
                  <a:lnTo>
                    <a:pt x="3668" y="2784"/>
                  </a:lnTo>
                  <a:lnTo>
                    <a:pt x="3879" y="2362"/>
                  </a:lnTo>
                  <a:lnTo>
                    <a:pt x="5186" y="1477"/>
                  </a:lnTo>
                  <a:lnTo>
                    <a:pt x="5186" y="1477"/>
                  </a:lnTo>
                  <a:lnTo>
                    <a:pt x="4807" y="1519"/>
                  </a:lnTo>
                  <a:lnTo>
                    <a:pt x="4427" y="1435"/>
                  </a:lnTo>
                  <a:lnTo>
                    <a:pt x="4048" y="1350"/>
                  </a:lnTo>
                  <a:lnTo>
                    <a:pt x="3668" y="1182"/>
                  </a:lnTo>
                  <a:lnTo>
                    <a:pt x="3331" y="971"/>
                  </a:lnTo>
                  <a:lnTo>
                    <a:pt x="2994" y="718"/>
                  </a:lnTo>
                  <a:lnTo>
                    <a:pt x="2361" y="212"/>
                  </a:lnTo>
                  <a:lnTo>
                    <a:pt x="2235" y="85"/>
                  </a:lnTo>
                  <a:lnTo>
                    <a:pt x="2066" y="43"/>
                  </a:lnTo>
                  <a:lnTo>
                    <a:pt x="1982" y="1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335100" y="2953400"/>
              <a:ext cx="129675" cy="109675"/>
            </a:xfrm>
            <a:custGeom>
              <a:avLst/>
              <a:gdLst/>
              <a:ahLst/>
              <a:cxnLst/>
              <a:rect l="l" t="t" r="r" b="b"/>
              <a:pathLst>
                <a:path w="5187" h="4387" fill="none" extrusionOk="0">
                  <a:moveTo>
                    <a:pt x="5186" y="1477"/>
                  </a:moveTo>
                  <a:lnTo>
                    <a:pt x="5186" y="1477"/>
                  </a:lnTo>
                  <a:lnTo>
                    <a:pt x="4807" y="1519"/>
                  </a:lnTo>
                  <a:lnTo>
                    <a:pt x="4427" y="1435"/>
                  </a:lnTo>
                  <a:lnTo>
                    <a:pt x="4048" y="1350"/>
                  </a:lnTo>
                  <a:lnTo>
                    <a:pt x="3668" y="1182"/>
                  </a:lnTo>
                  <a:lnTo>
                    <a:pt x="3331" y="971"/>
                  </a:lnTo>
                  <a:lnTo>
                    <a:pt x="2994" y="718"/>
                  </a:lnTo>
                  <a:lnTo>
                    <a:pt x="2361" y="212"/>
                  </a:lnTo>
                  <a:lnTo>
                    <a:pt x="2361" y="212"/>
                  </a:lnTo>
                  <a:lnTo>
                    <a:pt x="2235" y="85"/>
                  </a:lnTo>
                  <a:lnTo>
                    <a:pt x="2066" y="43"/>
                  </a:lnTo>
                  <a:lnTo>
                    <a:pt x="2066" y="43"/>
                  </a:lnTo>
                  <a:lnTo>
                    <a:pt x="1982" y="1"/>
                  </a:lnTo>
                  <a:lnTo>
                    <a:pt x="1898" y="43"/>
                  </a:lnTo>
                  <a:lnTo>
                    <a:pt x="1771" y="127"/>
                  </a:lnTo>
                  <a:lnTo>
                    <a:pt x="1645" y="296"/>
                  </a:lnTo>
                  <a:lnTo>
                    <a:pt x="1602" y="465"/>
                  </a:lnTo>
                  <a:lnTo>
                    <a:pt x="1602" y="465"/>
                  </a:lnTo>
                  <a:lnTo>
                    <a:pt x="1602" y="633"/>
                  </a:lnTo>
                  <a:lnTo>
                    <a:pt x="1687" y="802"/>
                  </a:lnTo>
                  <a:lnTo>
                    <a:pt x="1855" y="1139"/>
                  </a:lnTo>
                  <a:lnTo>
                    <a:pt x="1855" y="1139"/>
                  </a:lnTo>
                  <a:lnTo>
                    <a:pt x="1476" y="929"/>
                  </a:lnTo>
                  <a:lnTo>
                    <a:pt x="1265" y="886"/>
                  </a:lnTo>
                  <a:lnTo>
                    <a:pt x="1054" y="802"/>
                  </a:lnTo>
                  <a:lnTo>
                    <a:pt x="1054" y="802"/>
                  </a:lnTo>
                  <a:lnTo>
                    <a:pt x="843" y="802"/>
                  </a:lnTo>
                  <a:lnTo>
                    <a:pt x="633" y="802"/>
                  </a:lnTo>
                  <a:lnTo>
                    <a:pt x="422" y="886"/>
                  </a:lnTo>
                  <a:lnTo>
                    <a:pt x="253" y="971"/>
                  </a:lnTo>
                  <a:lnTo>
                    <a:pt x="253" y="971"/>
                  </a:lnTo>
                  <a:lnTo>
                    <a:pt x="84" y="1139"/>
                  </a:lnTo>
                  <a:lnTo>
                    <a:pt x="0" y="1308"/>
                  </a:lnTo>
                  <a:lnTo>
                    <a:pt x="0" y="1519"/>
                  </a:lnTo>
                  <a:lnTo>
                    <a:pt x="0" y="1688"/>
                  </a:lnTo>
                  <a:lnTo>
                    <a:pt x="42" y="1898"/>
                  </a:lnTo>
                  <a:lnTo>
                    <a:pt x="127" y="2109"/>
                  </a:lnTo>
                  <a:lnTo>
                    <a:pt x="253" y="2278"/>
                  </a:lnTo>
                  <a:lnTo>
                    <a:pt x="380" y="2447"/>
                  </a:lnTo>
                  <a:lnTo>
                    <a:pt x="380" y="2447"/>
                  </a:lnTo>
                  <a:lnTo>
                    <a:pt x="548" y="2573"/>
                  </a:lnTo>
                  <a:lnTo>
                    <a:pt x="717" y="2657"/>
                  </a:lnTo>
                  <a:lnTo>
                    <a:pt x="1096" y="2826"/>
                  </a:lnTo>
                  <a:lnTo>
                    <a:pt x="1518" y="2910"/>
                  </a:lnTo>
                  <a:lnTo>
                    <a:pt x="1940" y="2952"/>
                  </a:lnTo>
                  <a:lnTo>
                    <a:pt x="1940" y="2952"/>
                  </a:lnTo>
                  <a:lnTo>
                    <a:pt x="1602" y="3079"/>
                  </a:lnTo>
                  <a:lnTo>
                    <a:pt x="1307" y="3248"/>
                  </a:lnTo>
                  <a:lnTo>
                    <a:pt x="1181" y="3332"/>
                  </a:lnTo>
                  <a:lnTo>
                    <a:pt x="1096" y="3458"/>
                  </a:lnTo>
                  <a:lnTo>
                    <a:pt x="1012" y="3585"/>
                  </a:lnTo>
                  <a:lnTo>
                    <a:pt x="1012" y="3711"/>
                  </a:lnTo>
                  <a:lnTo>
                    <a:pt x="1012" y="3711"/>
                  </a:lnTo>
                  <a:lnTo>
                    <a:pt x="1012" y="3880"/>
                  </a:lnTo>
                  <a:lnTo>
                    <a:pt x="1054" y="3964"/>
                  </a:lnTo>
                  <a:lnTo>
                    <a:pt x="1139" y="4091"/>
                  </a:lnTo>
                  <a:lnTo>
                    <a:pt x="1223" y="4175"/>
                  </a:lnTo>
                  <a:lnTo>
                    <a:pt x="1476" y="4344"/>
                  </a:lnTo>
                  <a:lnTo>
                    <a:pt x="1729" y="4386"/>
                  </a:lnTo>
                  <a:lnTo>
                    <a:pt x="1729" y="4386"/>
                  </a:lnTo>
                  <a:lnTo>
                    <a:pt x="1982" y="4344"/>
                  </a:lnTo>
                  <a:lnTo>
                    <a:pt x="2235" y="4217"/>
                  </a:lnTo>
                  <a:lnTo>
                    <a:pt x="2488" y="4091"/>
                  </a:lnTo>
                  <a:lnTo>
                    <a:pt x="2699" y="3922"/>
                  </a:lnTo>
                  <a:lnTo>
                    <a:pt x="2699" y="3922"/>
                  </a:lnTo>
                  <a:lnTo>
                    <a:pt x="3036" y="3585"/>
                  </a:lnTo>
                  <a:lnTo>
                    <a:pt x="3373" y="3205"/>
                  </a:lnTo>
                  <a:lnTo>
                    <a:pt x="3668" y="2784"/>
                  </a:lnTo>
                  <a:lnTo>
                    <a:pt x="3879" y="2362"/>
                  </a:lnTo>
                  <a:lnTo>
                    <a:pt x="5186" y="14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698750" y="2956575"/>
              <a:ext cx="129700" cy="107550"/>
            </a:xfrm>
            <a:custGeom>
              <a:avLst/>
              <a:gdLst/>
              <a:ahLst/>
              <a:cxnLst/>
              <a:rect l="l" t="t" r="r" b="b"/>
              <a:pathLst>
                <a:path w="5188" h="4302" extrusionOk="0">
                  <a:moveTo>
                    <a:pt x="2868" y="0"/>
                  </a:moveTo>
                  <a:lnTo>
                    <a:pt x="2742" y="85"/>
                  </a:lnTo>
                  <a:lnTo>
                    <a:pt x="2615" y="211"/>
                  </a:lnTo>
                  <a:lnTo>
                    <a:pt x="2067" y="844"/>
                  </a:lnTo>
                  <a:lnTo>
                    <a:pt x="1772" y="1097"/>
                  </a:lnTo>
                  <a:lnTo>
                    <a:pt x="1435" y="1350"/>
                  </a:lnTo>
                  <a:lnTo>
                    <a:pt x="1097" y="1561"/>
                  </a:lnTo>
                  <a:lnTo>
                    <a:pt x="760" y="1729"/>
                  </a:lnTo>
                  <a:lnTo>
                    <a:pt x="380" y="1856"/>
                  </a:lnTo>
                  <a:lnTo>
                    <a:pt x="1" y="1898"/>
                  </a:lnTo>
                  <a:lnTo>
                    <a:pt x="1392" y="2572"/>
                  </a:lnTo>
                  <a:lnTo>
                    <a:pt x="1688" y="2952"/>
                  </a:lnTo>
                  <a:lnTo>
                    <a:pt x="2025" y="3331"/>
                  </a:lnTo>
                  <a:lnTo>
                    <a:pt x="2362" y="3669"/>
                  </a:lnTo>
                  <a:lnTo>
                    <a:pt x="2784" y="3964"/>
                  </a:lnTo>
                  <a:lnTo>
                    <a:pt x="3037" y="4090"/>
                  </a:lnTo>
                  <a:lnTo>
                    <a:pt x="3290" y="4217"/>
                  </a:lnTo>
                  <a:lnTo>
                    <a:pt x="3543" y="4301"/>
                  </a:lnTo>
                  <a:lnTo>
                    <a:pt x="3796" y="4301"/>
                  </a:lnTo>
                  <a:lnTo>
                    <a:pt x="4049" y="4217"/>
                  </a:lnTo>
                  <a:lnTo>
                    <a:pt x="4260" y="4048"/>
                  </a:lnTo>
                  <a:lnTo>
                    <a:pt x="4344" y="3922"/>
                  </a:lnTo>
                  <a:lnTo>
                    <a:pt x="4428" y="3795"/>
                  </a:lnTo>
                  <a:lnTo>
                    <a:pt x="4428" y="3669"/>
                  </a:lnTo>
                  <a:lnTo>
                    <a:pt x="4428" y="3542"/>
                  </a:lnTo>
                  <a:lnTo>
                    <a:pt x="4386" y="3416"/>
                  </a:lnTo>
                  <a:lnTo>
                    <a:pt x="4302" y="3289"/>
                  </a:lnTo>
                  <a:lnTo>
                    <a:pt x="4175" y="3163"/>
                  </a:lnTo>
                  <a:lnTo>
                    <a:pt x="4049" y="3121"/>
                  </a:lnTo>
                  <a:lnTo>
                    <a:pt x="3754" y="2994"/>
                  </a:lnTo>
                  <a:lnTo>
                    <a:pt x="3416" y="2910"/>
                  </a:lnTo>
                  <a:lnTo>
                    <a:pt x="3838" y="2783"/>
                  </a:lnTo>
                  <a:lnTo>
                    <a:pt x="4217" y="2657"/>
                  </a:lnTo>
                  <a:lnTo>
                    <a:pt x="4555" y="2446"/>
                  </a:lnTo>
                  <a:lnTo>
                    <a:pt x="4723" y="2320"/>
                  </a:lnTo>
                  <a:lnTo>
                    <a:pt x="4892" y="2193"/>
                  </a:lnTo>
                  <a:lnTo>
                    <a:pt x="5019" y="2024"/>
                  </a:lnTo>
                  <a:lnTo>
                    <a:pt x="5103" y="1814"/>
                  </a:lnTo>
                  <a:lnTo>
                    <a:pt x="5145" y="1603"/>
                  </a:lnTo>
                  <a:lnTo>
                    <a:pt x="5187" y="1434"/>
                  </a:lnTo>
                  <a:lnTo>
                    <a:pt x="5145" y="1223"/>
                  </a:lnTo>
                  <a:lnTo>
                    <a:pt x="5103" y="1012"/>
                  </a:lnTo>
                  <a:lnTo>
                    <a:pt x="4976" y="844"/>
                  </a:lnTo>
                  <a:lnTo>
                    <a:pt x="4850" y="717"/>
                  </a:lnTo>
                  <a:lnTo>
                    <a:pt x="4639" y="633"/>
                  </a:lnTo>
                  <a:lnTo>
                    <a:pt x="4428" y="591"/>
                  </a:lnTo>
                  <a:lnTo>
                    <a:pt x="4217" y="633"/>
                  </a:lnTo>
                  <a:lnTo>
                    <a:pt x="4007" y="675"/>
                  </a:lnTo>
                  <a:lnTo>
                    <a:pt x="3796" y="759"/>
                  </a:lnTo>
                  <a:lnTo>
                    <a:pt x="3585" y="844"/>
                  </a:lnTo>
                  <a:lnTo>
                    <a:pt x="3248" y="1097"/>
                  </a:lnTo>
                  <a:lnTo>
                    <a:pt x="3374" y="759"/>
                  </a:lnTo>
                  <a:lnTo>
                    <a:pt x="3416" y="591"/>
                  </a:lnTo>
                  <a:lnTo>
                    <a:pt x="3416" y="380"/>
                  </a:lnTo>
                  <a:lnTo>
                    <a:pt x="3332" y="211"/>
                  </a:lnTo>
                  <a:lnTo>
                    <a:pt x="3205" y="85"/>
                  </a:lnTo>
                  <a:lnTo>
                    <a:pt x="3079" y="0"/>
                  </a:lnTo>
                  <a:close/>
                </a:path>
              </a:pathLst>
            </a:custGeom>
            <a:solidFill>
              <a:srgbClr val="FF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698750" y="2956575"/>
              <a:ext cx="129700" cy="107550"/>
            </a:xfrm>
            <a:custGeom>
              <a:avLst/>
              <a:gdLst/>
              <a:ahLst/>
              <a:cxnLst/>
              <a:rect l="l" t="t" r="r" b="b"/>
              <a:pathLst>
                <a:path w="5188" h="4302" fill="none" extrusionOk="0">
                  <a:moveTo>
                    <a:pt x="1" y="1898"/>
                  </a:moveTo>
                  <a:lnTo>
                    <a:pt x="1" y="1898"/>
                  </a:lnTo>
                  <a:lnTo>
                    <a:pt x="380" y="1856"/>
                  </a:lnTo>
                  <a:lnTo>
                    <a:pt x="760" y="1729"/>
                  </a:lnTo>
                  <a:lnTo>
                    <a:pt x="1097" y="1561"/>
                  </a:lnTo>
                  <a:lnTo>
                    <a:pt x="1435" y="1350"/>
                  </a:lnTo>
                  <a:lnTo>
                    <a:pt x="1772" y="1097"/>
                  </a:lnTo>
                  <a:lnTo>
                    <a:pt x="2067" y="844"/>
                  </a:lnTo>
                  <a:lnTo>
                    <a:pt x="2615" y="211"/>
                  </a:lnTo>
                  <a:lnTo>
                    <a:pt x="2615" y="211"/>
                  </a:lnTo>
                  <a:lnTo>
                    <a:pt x="2742" y="85"/>
                  </a:lnTo>
                  <a:lnTo>
                    <a:pt x="2868" y="0"/>
                  </a:lnTo>
                  <a:lnTo>
                    <a:pt x="2868" y="0"/>
                  </a:lnTo>
                  <a:lnTo>
                    <a:pt x="2952" y="0"/>
                  </a:lnTo>
                  <a:lnTo>
                    <a:pt x="3079" y="0"/>
                  </a:lnTo>
                  <a:lnTo>
                    <a:pt x="3205" y="85"/>
                  </a:lnTo>
                  <a:lnTo>
                    <a:pt x="3332" y="211"/>
                  </a:lnTo>
                  <a:lnTo>
                    <a:pt x="3416" y="380"/>
                  </a:lnTo>
                  <a:lnTo>
                    <a:pt x="3416" y="380"/>
                  </a:lnTo>
                  <a:lnTo>
                    <a:pt x="3416" y="591"/>
                  </a:lnTo>
                  <a:lnTo>
                    <a:pt x="3374" y="759"/>
                  </a:lnTo>
                  <a:lnTo>
                    <a:pt x="3248" y="1097"/>
                  </a:lnTo>
                  <a:lnTo>
                    <a:pt x="3248" y="1097"/>
                  </a:lnTo>
                  <a:lnTo>
                    <a:pt x="3585" y="844"/>
                  </a:lnTo>
                  <a:lnTo>
                    <a:pt x="3796" y="759"/>
                  </a:lnTo>
                  <a:lnTo>
                    <a:pt x="4007" y="675"/>
                  </a:lnTo>
                  <a:lnTo>
                    <a:pt x="4007" y="675"/>
                  </a:lnTo>
                  <a:lnTo>
                    <a:pt x="4217" y="633"/>
                  </a:lnTo>
                  <a:lnTo>
                    <a:pt x="4428" y="591"/>
                  </a:lnTo>
                  <a:lnTo>
                    <a:pt x="4639" y="633"/>
                  </a:lnTo>
                  <a:lnTo>
                    <a:pt x="4850" y="717"/>
                  </a:lnTo>
                  <a:lnTo>
                    <a:pt x="4850" y="717"/>
                  </a:lnTo>
                  <a:lnTo>
                    <a:pt x="4976" y="844"/>
                  </a:lnTo>
                  <a:lnTo>
                    <a:pt x="5103" y="1012"/>
                  </a:lnTo>
                  <a:lnTo>
                    <a:pt x="5145" y="1223"/>
                  </a:lnTo>
                  <a:lnTo>
                    <a:pt x="5187" y="1434"/>
                  </a:lnTo>
                  <a:lnTo>
                    <a:pt x="5145" y="1603"/>
                  </a:lnTo>
                  <a:lnTo>
                    <a:pt x="5103" y="1814"/>
                  </a:lnTo>
                  <a:lnTo>
                    <a:pt x="5019" y="2024"/>
                  </a:lnTo>
                  <a:lnTo>
                    <a:pt x="4892" y="2193"/>
                  </a:lnTo>
                  <a:lnTo>
                    <a:pt x="4892" y="2193"/>
                  </a:lnTo>
                  <a:lnTo>
                    <a:pt x="4723" y="2320"/>
                  </a:lnTo>
                  <a:lnTo>
                    <a:pt x="4555" y="2446"/>
                  </a:lnTo>
                  <a:lnTo>
                    <a:pt x="4217" y="2657"/>
                  </a:lnTo>
                  <a:lnTo>
                    <a:pt x="3838" y="2783"/>
                  </a:lnTo>
                  <a:lnTo>
                    <a:pt x="3416" y="2910"/>
                  </a:lnTo>
                  <a:lnTo>
                    <a:pt x="3416" y="2910"/>
                  </a:lnTo>
                  <a:lnTo>
                    <a:pt x="3754" y="2994"/>
                  </a:lnTo>
                  <a:lnTo>
                    <a:pt x="4049" y="3121"/>
                  </a:lnTo>
                  <a:lnTo>
                    <a:pt x="4175" y="3163"/>
                  </a:lnTo>
                  <a:lnTo>
                    <a:pt x="4302" y="3289"/>
                  </a:lnTo>
                  <a:lnTo>
                    <a:pt x="4386" y="3416"/>
                  </a:lnTo>
                  <a:lnTo>
                    <a:pt x="4428" y="3542"/>
                  </a:lnTo>
                  <a:lnTo>
                    <a:pt x="4428" y="3542"/>
                  </a:lnTo>
                  <a:lnTo>
                    <a:pt x="4428" y="3669"/>
                  </a:lnTo>
                  <a:lnTo>
                    <a:pt x="4428" y="3795"/>
                  </a:lnTo>
                  <a:lnTo>
                    <a:pt x="4344" y="3922"/>
                  </a:lnTo>
                  <a:lnTo>
                    <a:pt x="4260" y="4048"/>
                  </a:lnTo>
                  <a:lnTo>
                    <a:pt x="4049" y="4217"/>
                  </a:lnTo>
                  <a:lnTo>
                    <a:pt x="3796" y="4301"/>
                  </a:lnTo>
                  <a:lnTo>
                    <a:pt x="3796" y="4301"/>
                  </a:lnTo>
                  <a:lnTo>
                    <a:pt x="3543" y="4301"/>
                  </a:lnTo>
                  <a:lnTo>
                    <a:pt x="3290" y="4217"/>
                  </a:lnTo>
                  <a:lnTo>
                    <a:pt x="3037" y="4090"/>
                  </a:lnTo>
                  <a:lnTo>
                    <a:pt x="2784" y="3964"/>
                  </a:lnTo>
                  <a:lnTo>
                    <a:pt x="2784" y="3964"/>
                  </a:lnTo>
                  <a:lnTo>
                    <a:pt x="2362" y="3669"/>
                  </a:lnTo>
                  <a:lnTo>
                    <a:pt x="2025" y="3331"/>
                  </a:lnTo>
                  <a:lnTo>
                    <a:pt x="1688" y="2952"/>
                  </a:lnTo>
                  <a:lnTo>
                    <a:pt x="1392" y="2572"/>
                  </a:lnTo>
                  <a:lnTo>
                    <a:pt x="1" y="18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413100" y="3250675"/>
              <a:ext cx="342600" cy="211900"/>
            </a:xfrm>
            <a:custGeom>
              <a:avLst/>
              <a:gdLst/>
              <a:ahLst/>
              <a:cxnLst/>
              <a:rect l="l" t="t" r="r" b="b"/>
              <a:pathLst>
                <a:path w="13704" h="8476" extrusionOk="0">
                  <a:moveTo>
                    <a:pt x="7042" y="0"/>
                  </a:moveTo>
                  <a:lnTo>
                    <a:pt x="6114" y="42"/>
                  </a:lnTo>
                  <a:lnTo>
                    <a:pt x="5271" y="169"/>
                  </a:lnTo>
                  <a:lnTo>
                    <a:pt x="4470" y="380"/>
                  </a:lnTo>
                  <a:lnTo>
                    <a:pt x="3753" y="633"/>
                  </a:lnTo>
                  <a:lnTo>
                    <a:pt x="3078" y="970"/>
                  </a:lnTo>
                  <a:lnTo>
                    <a:pt x="2488" y="1392"/>
                  </a:lnTo>
                  <a:lnTo>
                    <a:pt x="1940" y="1813"/>
                  </a:lnTo>
                  <a:lnTo>
                    <a:pt x="1476" y="2277"/>
                  </a:lnTo>
                  <a:lnTo>
                    <a:pt x="1054" y="2783"/>
                  </a:lnTo>
                  <a:lnTo>
                    <a:pt x="717" y="3289"/>
                  </a:lnTo>
                  <a:lnTo>
                    <a:pt x="422" y="3837"/>
                  </a:lnTo>
                  <a:lnTo>
                    <a:pt x="211" y="4385"/>
                  </a:lnTo>
                  <a:lnTo>
                    <a:pt x="85" y="4891"/>
                  </a:lnTo>
                  <a:lnTo>
                    <a:pt x="0" y="5397"/>
                  </a:lnTo>
                  <a:lnTo>
                    <a:pt x="0" y="5861"/>
                  </a:lnTo>
                  <a:lnTo>
                    <a:pt x="85" y="6283"/>
                  </a:lnTo>
                  <a:lnTo>
                    <a:pt x="211" y="6620"/>
                  </a:lnTo>
                  <a:lnTo>
                    <a:pt x="380" y="6957"/>
                  </a:lnTo>
                  <a:lnTo>
                    <a:pt x="633" y="7253"/>
                  </a:lnTo>
                  <a:lnTo>
                    <a:pt x="928" y="7506"/>
                  </a:lnTo>
                  <a:lnTo>
                    <a:pt x="1265" y="7759"/>
                  </a:lnTo>
                  <a:lnTo>
                    <a:pt x="1645" y="7969"/>
                  </a:lnTo>
                  <a:lnTo>
                    <a:pt x="2066" y="8096"/>
                  </a:lnTo>
                  <a:lnTo>
                    <a:pt x="2530" y="8138"/>
                  </a:lnTo>
                  <a:lnTo>
                    <a:pt x="2868" y="8180"/>
                  </a:lnTo>
                  <a:lnTo>
                    <a:pt x="3247" y="8138"/>
                  </a:lnTo>
                  <a:lnTo>
                    <a:pt x="3584" y="8054"/>
                  </a:lnTo>
                  <a:lnTo>
                    <a:pt x="4006" y="7927"/>
                  </a:lnTo>
                  <a:lnTo>
                    <a:pt x="4385" y="7759"/>
                  </a:lnTo>
                  <a:lnTo>
                    <a:pt x="4807" y="7548"/>
                  </a:lnTo>
                  <a:lnTo>
                    <a:pt x="5229" y="7295"/>
                  </a:lnTo>
                  <a:lnTo>
                    <a:pt x="5693" y="6957"/>
                  </a:lnTo>
                  <a:lnTo>
                    <a:pt x="5650" y="7000"/>
                  </a:lnTo>
                  <a:lnTo>
                    <a:pt x="5650" y="7000"/>
                  </a:lnTo>
                  <a:lnTo>
                    <a:pt x="5861" y="6915"/>
                  </a:lnTo>
                  <a:lnTo>
                    <a:pt x="6072" y="6873"/>
                  </a:lnTo>
                  <a:lnTo>
                    <a:pt x="6283" y="6873"/>
                  </a:lnTo>
                  <a:lnTo>
                    <a:pt x="6452" y="6915"/>
                  </a:lnTo>
                  <a:lnTo>
                    <a:pt x="6831" y="7042"/>
                  </a:lnTo>
                  <a:lnTo>
                    <a:pt x="7210" y="7253"/>
                  </a:lnTo>
                  <a:lnTo>
                    <a:pt x="7716" y="7590"/>
                  </a:lnTo>
                  <a:lnTo>
                    <a:pt x="8222" y="7885"/>
                  </a:lnTo>
                  <a:lnTo>
                    <a:pt x="8771" y="8096"/>
                  </a:lnTo>
                  <a:lnTo>
                    <a:pt x="9361" y="8307"/>
                  </a:lnTo>
                  <a:lnTo>
                    <a:pt x="9909" y="8433"/>
                  </a:lnTo>
                  <a:lnTo>
                    <a:pt x="10499" y="8475"/>
                  </a:lnTo>
                  <a:lnTo>
                    <a:pt x="11047" y="8433"/>
                  </a:lnTo>
                  <a:lnTo>
                    <a:pt x="11343" y="8349"/>
                  </a:lnTo>
                  <a:lnTo>
                    <a:pt x="11596" y="8265"/>
                  </a:lnTo>
                  <a:lnTo>
                    <a:pt x="12102" y="8012"/>
                  </a:lnTo>
                  <a:lnTo>
                    <a:pt x="12523" y="7716"/>
                  </a:lnTo>
                  <a:lnTo>
                    <a:pt x="12903" y="7337"/>
                  </a:lnTo>
                  <a:lnTo>
                    <a:pt x="13240" y="6873"/>
                  </a:lnTo>
                  <a:lnTo>
                    <a:pt x="13451" y="6409"/>
                  </a:lnTo>
                  <a:lnTo>
                    <a:pt x="13620" y="5903"/>
                  </a:lnTo>
                  <a:lnTo>
                    <a:pt x="13704" y="5355"/>
                  </a:lnTo>
                  <a:lnTo>
                    <a:pt x="13704" y="5102"/>
                  </a:lnTo>
                  <a:lnTo>
                    <a:pt x="13662" y="4849"/>
                  </a:lnTo>
                  <a:lnTo>
                    <a:pt x="13535" y="4301"/>
                  </a:lnTo>
                  <a:lnTo>
                    <a:pt x="13367" y="3795"/>
                  </a:lnTo>
                  <a:lnTo>
                    <a:pt x="13156" y="3331"/>
                  </a:lnTo>
                  <a:lnTo>
                    <a:pt x="12861" y="2868"/>
                  </a:lnTo>
                  <a:lnTo>
                    <a:pt x="12565" y="2446"/>
                  </a:lnTo>
                  <a:lnTo>
                    <a:pt x="12186" y="2066"/>
                  </a:lnTo>
                  <a:lnTo>
                    <a:pt x="11806" y="1687"/>
                  </a:lnTo>
                  <a:lnTo>
                    <a:pt x="11385" y="1350"/>
                  </a:lnTo>
                  <a:lnTo>
                    <a:pt x="10921" y="1054"/>
                  </a:lnTo>
                  <a:lnTo>
                    <a:pt x="10415" y="801"/>
                  </a:lnTo>
                  <a:lnTo>
                    <a:pt x="9909" y="591"/>
                  </a:lnTo>
                  <a:lnTo>
                    <a:pt x="9361" y="380"/>
                  </a:lnTo>
                  <a:lnTo>
                    <a:pt x="8813" y="253"/>
                  </a:lnTo>
                  <a:lnTo>
                    <a:pt x="8222" y="127"/>
                  </a:lnTo>
                  <a:lnTo>
                    <a:pt x="7632" y="42"/>
                  </a:lnTo>
                  <a:lnTo>
                    <a:pt x="7042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413100" y="3250675"/>
              <a:ext cx="342600" cy="211900"/>
            </a:xfrm>
            <a:custGeom>
              <a:avLst/>
              <a:gdLst/>
              <a:ahLst/>
              <a:cxnLst/>
              <a:rect l="l" t="t" r="r" b="b"/>
              <a:pathLst>
                <a:path w="13704" h="8476" fill="none" extrusionOk="0">
                  <a:moveTo>
                    <a:pt x="5650" y="7000"/>
                  </a:moveTo>
                  <a:lnTo>
                    <a:pt x="5650" y="7000"/>
                  </a:lnTo>
                  <a:lnTo>
                    <a:pt x="5861" y="6915"/>
                  </a:lnTo>
                  <a:lnTo>
                    <a:pt x="6072" y="6873"/>
                  </a:lnTo>
                  <a:lnTo>
                    <a:pt x="6283" y="6873"/>
                  </a:lnTo>
                  <a:lnTo>
                    <a:pt x="6452" y="6915"/>
                  </a:lnTo>
                  <a:lnTo>
                    <a:pt x="6831" y="7042"/>
                  </a:lnTo>
                  <a:lnTo>
                    <a:pt x="7210" y="7253"/>
                  </a:lnTo>
                  <a:lnTo>
                    <a:pt x="7210" y="7253"/>
                  </a:lnTo>
                  <a:lnTo>
                    <a:pt x="7716" y="7590"/>
                  </a:lnTo>
                  <a:lnTo>
                    <a:pt x="8222" y="7885"/>
                  </a:lnTo>
                  <a:lnTo>
                    <a:pt x="8771" y="8096"/>
                  </a:lnTo>
                  <a:lnTo>
                    <a:pt x="9361" y="8307"/>
                  </a:lnTo>
                  <a:lnTo>
                    <a:pt x="9909" y="8433"/>
                  </a:lnTo>
                  <a:lnTo>
                    <a:pt x="10499" y="8475"/>
                  </a:lnTo>
                  <a:lnTo>
                    <a:pt x="11047" y="8433"/>
                  </a:lnTo>
                  <a:lnTo>
                    <a:pt x="11343" y="8349"/>
                  </a:lnTo>
                  <a:lnTo>
                    <a:pt x="11596" y="8265"/>
                  </a:lnTo>
                  <a:lnTo>
                    <a:pt x="11596" y="8265"/>
                  </a:lnTo>
                  <a:lnTo>
                    <a:pt x="12102" y="8012"/>
                  </a:lnTo>
                  <a:lnTo>
                    <a:pt x="12523" y="7716"/>
                  </a:lnTo>
                  <a:lnTo>
                    <a:pt x="12903" y="7337"/>
                  </a:lnTo>
                  <a:lnTo>
                    <a:pt x="13240" y="6873"/>
                  </a:lnTo>
                  <a:lnTo>
                    <a:pt x="13451" y="6409"/>
                  </a:lnTo>
                  <a:lnTo>
                    <a:pt x="13620" y="5903"/>
                  </a:lnTo>
                  <a:lnTo>
                    <a:pt x="13704" y="5355"/>
                  </a:lnTo>
                  <a:lnTo>
                    <a:pt x="13704" y="5102"/>
                  </a:lnTo>
                  <a:lnTo>
                    <a:pt x="13662" y="4849"/>
                  </a:lnTo>
                  <a:lnTo>
                    <a:pt x="13662" y="4849"/>
                  </a:lnTo>
                  <a:lnTo>
                    <a:pt x="13535" y="4301"/>
                  </a:lnTo>
                  <a:lnTo>
                    <a:pt x="13367" y="3795"/>
                  </a:lnTo>
                  <a:lnTo>
                    <a:pt x="13156" y="3331"/>
                  </a:lnTo>
                  <a:lnTo>
                    <a:pt x="12861" y="2868"/>
                  </a:lnTo>
                  <a:lnTo>
                    <a:pt x="12565" y="2446"/>
                  </a:lnTo>
                  <a:lnTo>
                    <a:pt x="12186" y="2066"/>
                  </a:lnTo>
                  <a:lnTo>
                    <a:pt x="11806" y="1687"/>
                  </a:lnTo>
                  <a:lnTo>
                    <a:pt x="11385" y="1350"/>
                  </a:lnTo>
                  <a:lnTo>
                    <a:pt x="10921" y="1054"/>
                  </a:lnTo>
                  <a:lnTo>
                    <a:pt x="10415" y="801"/>
                  </a:lnTo>
                  <a:lnTo>
                    <a:pt x="9909" y="591"/>
                  </a:lnTo>
                  <a:lnTo>
                    <a:pt x="9361" y="380"/>
                  </a:lnTo>
                  <a:lnTo>
                    <a:pt x="8813" y="253"/>
                  </a:lnTo>
                  <a:lnTo>
                    <a:pt x="8222" y="127"/>
                  </a:lnTo>
                  <a:lnTo>
                    <a:pt x="7632" y="42"/>
                  </a:lnTo>
                  <a:lnTo>
                    <a:pt x="7042" y="0"/>
                  </a:lnTo>
                  <a:lnTo>
                    <a:pt x="7042" y="0"/>
                  </a:lnTo>
                  <a:lnTo>
                    <a:pt x="6114" y="42"/>
                  </a:lnTo>
                  <a:lnTo>
                    <a:pt x="5271" y="169"/>
                  </a:lnTo>
                  <a:lnTo>
                    <a:pt x="4470" y="380"/>
                  </a:lnTo>
                  <a:lnTo>
                    <a:pt x="3753" y="633"/>
                  </a:lnTo>
                  <a:lnTo>
                    <a:pt x="3078" y="970"/>
                  </a:lnTo>
                  <a:lnTo>
                    <a:pt x="2488" y="1392"/>
                  </a:lnTo>
                  <a:lnTo>
                    <a:pt x="1940" y="1813"/>
                  </a:lnTo>
                  <a:lnTo>
                    <a:pt x="1476" y="2277"/>
                  </a:lnTo>
                  <a:lnTo>
                    <a:pt x="1054" y="2783"/>
                  </a:lnTo>
                  <a:lnTo>
                    <a:pt x="717" y="3289"/>
                  </a:lnTo>
                  <a:lnTo>
                    <a:pt x="422" y="3837"/>
                  </a:lnTo>
                  <a:lnTo>
                    <a:pt x="211" y="4385"/>
                  </a:lnTo>
                  <a:lnTo>
                    <a:pt x="85" y="4891"/>
                  </a:lnTo>
                  <a:lnTo>
                    <a:pt x="0" y="5397"/>
                  </a:lnTo>
                  <a:lnTo>
                    <a:pt x="0" y="5861"/>
                  </a:lnTo>
                  <a:lnTo>
                    <a:pt x="85" y="6283"/>
                  </a:lnTo>
                  <a:lnTo>
                    <a:pt x="85" y="6283"/>
                  </a:lnTo>
                  <a:lnTo>
                    <a:pt x="211" y="6620"/>
                  </a:lnTo>
                  <a:lnTo>
                    <a:pt x="380" y="6957"/>
                  </a:lnTo>
                  <a:lnTo>
                    <a:pt x="633" y="7253"/>
                  </a:lnTo>
                  <a:lnTo>
                    <a:pt x="928" y="7506"/>
                  </a:lnTo>
                  <a:lnTo>
                    <a:pt x="1265" y="7759"/>
                  </a:lnTo>
                  <a:lnTo>
                    <a:pt x="1645" y="7969"/>
                  </a:lnTo>
                  <a:lnTo>
                    <a:pt x="2066" y="8096"/>
                  </a:lnTo>
                  <a:lnTo>
                    <a:pt x="2530" y="8138"/>
                  </a:lnTo>
                  <a:lnTo>
                    <a:pt x="2530" y="8138"/>
                  </a:lnTo>
                  <a:lnTo>
                    <a:pt x="2868" y="8180"/>
                  </a:lnTo>
                  <a:lnTo>
                    <a:pt x="3247" y="8138"/>
                  </a:lnTo>
                  <a:lnTo>
                    <a:pt x="3584" y="8054"/>
                  </a:lnTo>
                  <a:lnTo>
                    <a:pt x="4006" y="7927"/>
                  </a:lnTo>
                  <a:lnTo>
                    <a:pt x="4385" y="7759"/>
                  </a:lnTo>
                  <a:lnTo>
                    <a:pt x="4807" y="7548"/>
                  </a:lnTo>
                  <a:lnTo>
                    <a:pt x="5229" y="7295"/>
                  </a:lnTo>
                  <a:lnTo>
                    <a:pt x="5693" y="69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440500" y="3057775"/>
              <a:ext cx="7400" cy="42175"/>
            </a:xfrm>
            <a:custGeom>
              <a:avLst/>
              <a:gdLst/>
              <a:ahLst/>
              <a:cxnLst/>
              <a:rect l="l" t="t" r="r" b="b"/>
              <a:pathLst>
                <a:path w="296" h="1687" extrusionOk="0">
                  <a:moveTo>
                    <a:pt x="254" y="0"/>
                  </a:moveTo>
                  <a:lnTo>
                    <a:pt x="254" y="42"/>
                  </a:lnTo>
                  <a:lnTo>
                    <a:pt x="127" y="464"/>
                  </a:lnTo>
                  <a:lnTo>
                    <a:pt x="43" y="844"/>
                  </a:lnTo>
                  <a:lnTo>
                    <a:pt x="1" y="1307"/>
                  </a:lnTo>
                  <a:lnTo>
                    <a:pt x="1" y="1476"/>
                  </a:lnTo>
                  <a:lnTo>
                    <a:pt x="1" y="1602"/>
                  </a:lnTo>
                  <a:lnTo>
                    <a:pt x="43" y="1687"/>
                  </a:lnTo>
                  <a:lnTo>
                    <a:pt x="127" y="1687"/>
                  </a:lnTo>
                  <a:lnTo>
                    <a:pt x="169" y="1476"/>
                  </a:lnTo>
                  <a:lnTo>
                    <a:pt x="169" y="1307"/>
                  </a:lnTo>
                  <a:lnTo>
                    <a:pt x="169" y="886"/>
                  </a:lnTo>
                  <a:lnTo>
                    <a:pt x="211" y="464"/>
                  </a:lnTo>
                  <a:lnTo>
                    <a:pt x="296" y="4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440500" y="3057775"/>
              <a:ext cx="7400" cy="42175"/>
            </a:xfrm>
            <a:custGeom>
              <a:avLst/>
              <a:gdLst/>
              <a:ahLst/>
              <a:cxnLst/>
              <a:rect l="l" t="t" r="r" b="b"/>
              <a:pathLst>
                <a:path w="296" h="1687" fill="none" extrusionOk="0">
                  <a:moveTo>
                    <a:pt x="254" y="0"/>
                  </a:moveTo>
                  <a:lnTo>
                    <a:pt x="254" y="0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127" y="464"/>
                  </a:lnTo>
                  <a:lnTo>
                    <a:pt x="43" y="844"/>
                  </a:lnTo>
                  <a:lnTo>
                    <a:pt x="43" y="844"/>
                  </a:lnTo>
                  <a:lnTo>
                    <a:pt x="1" y="1307"/>
                  </a:lnTo>
                  <a:lnTo>
                    <a:pt x="1" y="1307"/>
                  </a:lnTo>
                  <a:lnTo>
                    <a:pt x="1" y="1476"/>
                  </a:lnTo>
                  <a:lnTo>
                    <a:pt x="1" y="1602"/>
                  </a:lnTo>
                  <a:lnTo>
                    <a:pt x="43" y="1687"/>
                  </a:lnTo>
                  <a:lnTo>
                    <a:pt x="43" y="1687"/>
                  </a:lnTo>
                  <a:lnTo>
                    <a:pt x="85" y="1687"/>
                  </a:lnTo>
                  <a:lnTo>
                    <a:pt x="85" y="1687"/>
                  </a:lnTo>
                  <a:lnTo>
                    <a:pt x="127" y="1687"/>
                  </a:lnTo>
                  <a:lnTo>
                    <a:pt x="127" y="1687"/>
                  </a:lnTo>
                  <a:lnTo>
                    <a:pt x="169" y="1476"/>
                  </a:lnTo>
                  <a:lnTo>
                    <a:pt x="169" y="1307"/>
                  </a:lnTo>
                  <a:lnTo>
                    <a:pt x="169" y="1307"/>
                  </a:lnTo>
                  <a:lnTo>
                    <a:pt x="169" y="886"/>
                  </a:lnTo>
                  <a:lnTo>
                    <a:pt x="169" y="886"/>
                  </a:lnTo>
                  <a:lnTo>
                    <a:pt x="211" y="464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407825" y="3102050"/>
              <a:ext cx="3200" cy="28475"/>
            </a:xfrm>
            <a:custGeom>
              <a:avLst/>
              <a:gdLst/>
              <a:ahLst/>
              <a:cxnLst/>
              <a:rect l="l" t="t" r="r" b="b"/>
              <a:pathLst>
                <a:path w="128" h="1139" extrusionOk="0">
                  <a:moveTo>
                    <a:pt x="85" y="0"/>
                  </a:moveTo>
                  <a:lnTo>
                    <a:pt x="43" y="42"/>
                  </a:lnTo>
                  <a:lnTo>
                    <a:pt x="43" y="295"/>
                  </a:lnTo>
                  <a:lnTo>
                    <a:pt x="1" y="590"/>
                  </a:lnTo>
                  <a:lnTo>
                    <a:pt x="1" y="843"/>
                  </a:lnTo>
                  <a:lnTo>
                    <a:pt x="1" y="970"/>
                  </a:lnTo>
                  <a:lnTo>
                    <a:pt x="43" y="1096"/>
                  </a:lnTo>
                  <a:lnTo>
                    <a:pt x="85" y="1139"/>
                  </a:lnTo>
                  <a:lnTo>
                    <a:pt x="127" y="1096"/>
                  </a:lnTo>
                  <a:lnTo>
                    <a:pt x="127" y="970"/>
                  </a:lnTo>
                  <a:lnTo>
                    <a:pt x="127" y="843"/>
                  </a:lnTo>
                  <a:lnTo>
                    <a:pt x="127" y="590"/>
                  </a:lnTo>
                  <a:lnTo>
                    <a:pt x="127" y="295"/>
                  </a:lnTo>
                  <a:lnTo>
                    <a:pt x="85" y="4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407825" y="3102050"/>
              <a:ext cx="3200" cy="28475"/>
            </a:xfrm>
            <a:custGeom>
              <a:avLst/>
              <a:gdLst/>
              <a:ahLst/>
              <a:cxnLst/>
              <a:rect l="l" t="t" r="r" b="b"/>
              <a:pathLst>
                <a:path w="128" h="1139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295"/>
                  </a:lnTo>
                  <a:lnTo>
                    <a:pt x="43" y="295"/>
                  </a:lnTo>
                  <a:lnTo>
                    <a:pt x="1" y="590"/>
                  </a:lnTo>
                  <a:lnTo>
                    <a:pt x="1" y="590"/>
                  </a:lnTo>
                  <a:lnTo>
                    <a:pt x="1" y="843"/>
                  </a:lnTo>
                  <a:lnTo>
                    <a:pt x="1" y="843"/>
                  </a:lnTo>
                  <a:lnTo>
                    <a:pt x="1" y="970"/>
                  </a:lnTo>
                  <a:lnTo>
                    <a:pt x="1" y="970"/>
                  </a:lnTo>
                  <a:lnTo>
                    <a:pt x="43" y="1096"/>
                  </a:lnTo>
                  <a:lnTo>
                    <a:pt x="43" y="1096"/>
                  </a:lnTo>
                  <a:lnTo>
                    <a:pt x="85" y="1139"/>
                  </a:lnTo>
                  <a:lnTo>
                    <a:pt x="85" y="1139"/>
                  </a:lnTo>
                  <a:lnTo>
                    <a:pt x="127" y="1096"/>
                  </a:lnTo>
                  <a:lnTo>
                    <a:pt x="127" y="1096"/>
                  </a:lnTo>
                  <a:lnTo>
                    <a:pt x="127" y="970"/>
                  </a:lnTo>
                  <a:lnTo>
                    <a:pt x="127" y="970"/>
                  </a:lnTo>
                  <a:lnTo>
                    <a:pt x="127" y="843"/>
                  </a:lnTo>
                  <a:lnTo>
                    <a:pt x="127" y="843"/>
                  </a:lnTo>
                  <a:lnTo>
                    <a:pt x="127" y="590"/>
                  </a:lnTo>
                  <a:lnTo>
                    <a:pt x="127" y="590"/>
                  </a:lnTo>
                  <a:lnTo>
                    <a:pt x="127" y="295"/>
                  </a:lnTo>
                  <a:lnTo>
                    <a:pt x="127" y="295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434175" y="3135775"/>
              <a:ext cx="3200" cy="20050"/>
            </a:xfrm>
            <a:custGeom>
              <a:avLst/>
              <a:gdLst/>
              <a:ahLst/>
              <a:cxnLst/>
              <a:rect l="l" t="t" r="r" b="b"/>
              <a:pathLst>
                <a:path w="128" h="802" extrusionOk="0">
                  <a:moveTo>
                    <a:pt x="43" y="0"/>
                  </a:moveTo>
                  <a:lnTo>
                    <a:pt x="1" y="422"/>
                  </a:lnTo>
                  <a:lnTo>
                    <a:pt x="1" y="633"/>
                  </a:lnTo>
                  <a:lnTo>
                    <a:pt x="1" y="759"/>
                  </a:lnTo>
                  <a:lnTo>
                    <a:pt x="1" y="802"/>
                  </a:lnTo>
                  <a:lnTo>
                    <a:pt x="85" y="802"/>
                  </a:lnTo>
                  <a:lnTo>
                    <a:pt x="127" y="759"/>
                  </a:lnTo>
                  <a:lnTo>
                    <a:pt x="127" y="633"/>
                  </a:lnTo>
                  <a:lnTo>
                    <a:pt x="127" y="42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434175" y="3135775"/>
              <a:ext cx="3200" cy="20050"/>
            </a:xfrm>
            <a:custGeom>
              <a:avLst/>
              <a:gdLst/>
              <a:ahLst/>
              <a:cxnLst/>
              <a:rect l="l" t="t" r="r" b="b"/>
              <a:pathLst>
                <a:path w="128" h="802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1" y="759"/>
                  </a:lnTo>
                  <a:lnTo>
                    <a:pt x="1" y="802"/>
                  </a:lnTo>
                  <a:lnTo>
                    <a:pt x="43" y="802"/>
                  </a:lnTo>
                  <a:lnTo>
                    <a:pt x="43" y="802"/>
                  </a:lnTo>
                  <a:lnTo>
                    <a:pt x="85" y="802"/>
                  </a:lnTo>
                  <a:lnTo>
                    <a:pt x="127" y="759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27" y="422"/>
                  </a:lnTo>
                  <a:lnTo>
                    <a:pt x="127" y="422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712475" y="3124175"/>
              <a:ext cx="7400" cy="32700"/>
            </a:xfrm>
            <a:custGeom>
              <a:avLst/>
              <a:gdLst/>
              <a:ahLst/>
              <a:cxnLst/>
              <a:rect l="l" t="t" r="r" b="b"/>
              <a:pathLst>
                <a:path w="296" h="1308" extrusionOk="0">
                  <a:moveTo>
                    <a:pt x="0" y="1"/>
                  </a:moveTo>
                  <a:lnTo>
                    <a:pt x="0" y="43"/>
                  </a:lnTo>
                  <a:lnTo>
                    <a:pt x="42" y="633"/>
                  </a:lnTo>
                  <a:lnTo>
                    <a:pt x="84" y="970"/>
                  </a:lnTo>
                  <a:lnTo>
                    <a:pt x="84" y="1097"/>
                  </a:lnTo>
                  <a:lnTo>
                    <a:pt x="127" y="1266"/>
                  </a:lnTo>
                  <a:lnTo>
                    <a:pt x="211" y="1308"/>
                  </a:lnTo>
                  <a:lnTo>
                    <a:pt x="253" y="1266"/>
                  </a:lnTo>
                  <a:lnTo>
                    <a:pt x="253" y="1223"/>
                  </a:lnTo>
                  <a:lnTo>
                    <a:pt x="295" y="1097"/>
                  </a:lnTo>
                  <a:lnTo>
                    <a:pt x="253" y="928"/>
                  </a:lnTo>
                  <a:lnTo>
                    <a:pt x="211" y="63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712475" y="3124175"/>
              <a:ext cx="7400" cy="32700"/>
            </a:xfrm>
            <a:custGeom>
              <a:avLst/>
              <a:gdLst/>
              <a:ahLst/>
              <a:cxnLst/>
              <a:rect l="l" t="t" r="r" b="b"/>
              <a:pathLst>
                <a:path w="296" h="1308" fill="none" extrusionOk="0">
                  <a:moveTo>
                    <a:pt x="42" y="1"/>
                  </a:moveTo>
                  <a:lnTo>
                    <a:pt x="42" y="1"/>
                  </a:lnTo>
                  <a:lnTo>
                    <a:pt x="0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2" y="633"/>
                  </a:lnTo>
                  <a:lnTo>
                    <a:pt x="42" y="633"/>
                  </a:lnTo>
                  <a:lnTo>
                    <a:pt x="84" y="970"/>
                  </a:lnTo>
                  <a:lnTo>
                    <a:pt x="84" y="970"/>
                  </a:lnTo>
                  <a:lnTo>
                    <a:pt x="84" y="1097"/>
                  </a:lnTo>
                  <a:lnTo>
                    <a:pt x="127" y="1266"/>
                  </a:lnTo>
                  <a:lnTo>
                    <a:pt x="127" y="1266"/>
                  </a:lnTo>
                  <a:lnTo>
                    <a:pt x="211" y="1308"/>
                  </a:lnTo>
                  <a:lnTo>
                    <a:pt x="211" y="1308"/>
                  </a:lnTo>
                  <a:lnTo>
                    <a:pt x="253" y="1266"/>
                  </a:lnTo>
                  <a:lnTo>
                    <a:pt x="253" y="1223"/>
                  </a:lnTo>
                  <a:lnTo>
                    <a:pt x="253" y="1223"/>
                  </a:lnTo>
                  <a:lnTo>
                    <a:pt x="295" y="1097"/>
                  </a:lnTo>
                  <a:lnTo>
                    <a:pt x="253" y="928"/>
                  </a:lnTo>
                  <a:lnTo>
                    <a:pt x="253" y="928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704025" y="3061975"/>
              <a:ext cx="5300" cy="23225"/>
            </a:xfrm>
            <a:custGeom>
              <a:avLst/>
              <a:gdLst/>
              <a:ahLst/>
              <a:cxnLst/>
              <a:rect l="l" t="t" r="r" b="b"/>
              <a:pathLst>
                <a:path w="212" h="929" extrusionOk="0">
                  <a:moveTo>
                    <a:pt x="1" y="1"/>
                  </a:moveTo>
                  <a:lnTo>
                    <a:pt x="1" y="43"/>
                  </a:lnTo>
                  <a:lnTo>
                    <a:pt x="43" y="254"/>
                  </a:lnTo>
                  <a:lnTo>
                    <a:pt x="85" y="465"/>
                  </a:lnTo>
                  <a:lnTo>
                    <a:pt x="127" y="676"/>
                  </a:lnTo>
                  <a:lnTo>
                    <a:pt x="127" y="886"/>
                  </a:lnTo>
                  <a:lnTo>
                    <a:pt x="169" y="929"/>
                  </a:lnTo>
                  <a:lnTo>
                    <a:pt x="212" y="676"/>
                  </a:lnTo>
                  <a:lnTo>
                    <a:pt x="212" y="465"/>
                  </a:lnTo>
                  <a:lnTo>
                    <a:pt x="127" y="21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704025" y="3061975"/>
              <a:ext cx="5300" cy="23225"/>
            </a:xfrm>
            <a:custGeom>
              <a:avLst/>
              <a:gdLst/>
              <a:ahLst/>
              <a:cxnLst/>
              <a:rect l="l" t="t" r="r" b="b"/>
              <a:pathLst>
                <a:path w="212" h="9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85" y="465"/>
                  </a:lnTo>
                  <a:lnTo>
                    <a:pt x="85" y="465"/>
                  </a:lnTo>
                  <a:lnTo>
                    <a:pt x="127" y="676"/>
                  </a:lnTo>
                  <a:lnTo>
                    <a:pt x="127" y="676"/>
                  </a:lnTo>
                  <a:lnTo>
                    <a:pt x="127" y="886"/>
                  </a:lnTo>
                  <a:lnTo>
                    <a:pt x="127" y="886"/>
                  </a:lnTo>
                  <a:lnTo>
                    <a:pt x="169" y="929"/>
                  </a:lnTo>
                  <a:lnTo>
                    <a:pt x="169" y="929"/>
                  </a:lnTo>
                  <a:lnTo>
                    <a:pt x="169" y="929"/>
                  </a:lnTo>
                  <a:lnTo>
                    <a:pt x="169" y="929"/>
                  </a:lnTo>
                  <a:lnTo>
                    <a:pt x="212" y="676"/>
                  </a:lnTo>
                  <a:lnTo>
                    <a:pt x="212" y="676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127" y="212"/>
                  </a:lnTo>
                  <a:lnTo>
                    <a:pt x="127" y="21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733550" y="3094650"/>
              <a:ext cx="5300" cy="9525"/>
            </a:xfrm>
            <a:custGeom>
              <a:avLst/>
              <a:gdLst/>
              <a:ahLst/>
              <a:cxnLst/>
              <a:rect l="l" t="t" r="r" b="b"/>
              <a:pathLst>
                <a:path w="212" h="381" extrusionOk="0">
                  <a:moveTo>
                    <a:pt x="0" y="1"/>
                  </a:moveTo>
                  <a:lnTo>
                    <a:pt x="0" y="43"/>
                  </a:lnTo>
                  <a:lnTo>
                    <a:pt x="43" y="212"/>
                  </a:lnTo>
                  <a:lnTo>
                    <a:pt x="127" y="338"/>
                  </a:lnTo>
                  <a:lnTo>
                    <a:pt x="169" y="380"/>
                  </a:lnTo>
                  <a:lnTo>
                    <a:pt x="211" y="338"/>
                  </a:lnTo>
                  <a:lnTo>
                    <a:pt x="127" y="170"/>
                  </a:lnTo>
                  <a:lnTo>
                    <a:pt x="43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733550" y="3094650"/>
              <a:ext cx="5300" cy="9525"/>
            </a:xfrm>
            <a:custGeom>
              <a:avLst/>
              <a:gdLst/>
              <a:ahLst/>
              <a:cxnLst/>
              <a:rect l="l" t="t" r="r" b="b"/>
              <a:pathLst>
                <a:path w="212" h="381" fill="none" extrusionOk="0">
                  <a:moveTo>
                    <a:pt x="0" y="1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43" y="212"/>
                  </a:lnTo>
                  <a:lnTo>
                    <a:pt x="43" y="212"/>
                  </a:lnTo>
                  <a:lnTo>
                    <a:pt x="127" y="338"/>
                  </a:lnTo>
                  <a:lnTo>
                    <a:pt x="127" y="338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169" y="380"/>
                  </a:lnTo>
                  <a:lnTo>
                    <a:pt x="211" y="338"/>
                  </a:lnTo>
                  <a:lnTo>
                    <a:pt x="211" y="338"/>
                  </a:lnTo>
                  <a:lnTo>
                    <a:pt x="127" y="170"/>
                  </a:lnTo>
                  <a:lnTo>
                    <a:pt x="127" y="170"/>
                  </a:lnTo>
                  <a:lnTo>
                    <a:pt x="43" y="4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821050" y="3327625"/>
              <a:ext cx="3175" cy="42175"/>
            </a:xfrm>
            <a:custGeom>
              <a:avLst/>
              <a:gdLst/>
              <a:ahLst/>
              <a:cxnLst/>
              <a:rect l="l" t="t" r="r" b="b"/>
              <a:pathLst>
                <a:path w="127" h="1687" extrusionOk="0">
                  <a:moveTo>
                    <a:pt x="42" y="0"/>
                  </a:moveTo>
                  <a:lnTo>
                    <a:pt x="0" y="844"/>
                  </a:lnTo>
                  <a:lnTo>
                    <a:pt x="0" y="1265"/>
                  </a:lnTo>
                  <a:lnTo>
                    <a:pt x="0" y="1434"/>
                  </a:lnTo>
                  <a:lnTo>
                    <a:pt x="0" y="1645"/>
                  </a:lnTo>
                  <a:lnTo>
                    <a:pt x="42" y="1687"/>
                  </a:lnTo>
                  <a:lnTo>
                    <a:pt x="84" y="1645"/>
                  </a:lnTo>
                  <a:lnTo>
                    <a:pt x="127" y="1434"/>
                  </a:lnTo>
                  <a:lnTo>
                    <a:pt x="127" y="1265"/>
                  </a:lnTo>
                  <a:lnTo>
                    <a:pt x="127" y="84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821050" y="3327625"/>
              <a:ext cx="3175" cy="42175"/>
            </a:xfrm>
            <a:custGeom>
              <a:avLst/>
              <a:gdLst/>
              <a:ahLst/>
              <a:cxnLst/>
              <a:rect l="l" t="t" r="r" b="b"/>
              <a:pathLst>
                <a:path w="127" h="1687" fill="none" extrusionOk="0"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0" y="844"/>
                  </a:lnTo>
                  <a:lnTo>
                    <a:pt x="0" y="844"/>
                  </a:lnTo>
                  <a:lnTo>
                    <a:pt x="0" y="1265"/>
                  </a:lnTo>
                  <a:lnTo>
                    <a:pt x="0" y="1265"/>
                  </a:lnTo>
                  <a:lnTo>
                    <a:pt x="0" y="1434"/>
                  </a:lnTo>
                  <a:lnTo>
                    <a:pt x="0" y="1645"/>
                  </a:lnTo>
                  <a:lnTo>
                    <a:pt x="0" y="1645"/>
                  </a:lnTo>
                  <a:lnTo>
                    <a:pt x="42" y="1687"/>
                  </a:lnTo>
                  <a:lnTo>
                    <a:pt x="42" y="1687"/>
                  </a:lnTo>
                  <a:lnTo>
                    <a:pt x="84" y="1645"/>
                  </a:lnTo>
                  <a:lnTo>
                    <a:pt x="84" y="1645"/>
                  </a:lnTo>
                  <a:lnTo>
                    <a:pt x="127" y="1434"/>
                  </a:lnTo>
                  <a:lnTo>
                    <a:pt x="127" y="1265"/>
                  </a:lnTo>
                  <a:lnTo>
                    <a:pt x="127" y="1265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796800" y="3378225"/>
              <a:ext cx="5300" cy="43225"/>
            </a:xfrm>
            <a:custGeom>
              <a:avLst/>
              <a:gdLst/>
              <a:ahLst/>
              <a:cxnLst/>
              <a:rect l="l" t="t" r="r" b="b"/>
              <a:pathLst>
                <a:path w="212" h="1729" extrusionOk="0">
                  <a:moveTo>
                    <a:pt x="127" y="0"/>
                  </a:moveTo>
                  <a:lnTo>
                    <a:pt x="85" y="42"/>
                  </a:lnTo>
                  <a:lnTo>
                    <a:pt x="127" y="464"/>
                  </a:lnTo>
                  <a:lnTo>
                    <a:pt x="85" y="886"/>
                  </a:lnTo>
                  <a:lnTo>
                    <a:pt x="42" y="1265"/>
                  </a:lnTo>
                  <a:lnTo>
                    <a:pt x="0" y="1687"/>
                  </a:lnTo>
                  <a:lnTo>
                    <a:pt x="0" y="1729"/>
                  </a:lnTo>
                  <a:lnTo>
                    <a:pt x="42" y="1687"/>
                  </a:lnTo>
                  <a:lnTo>
                    <a:pt x="127" y="1518"/>
                  </a:lnTo>
                  <a:lnTo>
                    <a:pt x="169" y="1307"/>
                  </a:lnTo>
                  <a:lnTo>
                    <a:pt x="211" y="886"/>
                  </a:lnTo>
                  <a:lnTo>
                    <a:pt x="211" y="464"/>
                  </a:lnTo>
                  <a:lnTo>
                    <a:pt x="169" y="4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796800" y="3378225"/>
              <a:ext cx="5300" cy="43225"/>
            </a:xfrm>
            <a:custGeom>
              <a:avLst/>
              <a:gdLst/>
              <a:ahLst/>
              <a:cxnLst/>
              <a:rect l="l" t="t" r="r" b="b"/>
              <a:pathLst>
                <a:path w="212" h="1729" fill="none" extrusionOk="0">
                  <a:moveTo>
                    <a:pt x="127" y="0"/>
                  </a:moveTo>
                  <a:lnTo>
                    <a:pt x="127" y="0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127" y="464"/>
                  </a:lnTo>
                  <a:lnTo>
                    <a:pt x="85" y="886"/>
                  </a:lnTo>
                  <a:lnTo>
                    <a:pt x="85" y="886"/>
                  </a:lnTo>
                  <a:lnTo>
                    <a:pt x="42" y="1265"/>
                  </a:lnTo>
                  <a:lnTo>
                    <a:pt x="0" y="1687"/>
                  </a:lnTo>
                  <a:lnTo>
                    <a:pt x="0" y="1687"/>
                  </a:lnTo>
                  <a:lnTo>
                    <a:pt x="0" y="1687"/>
                  </a:lnTo>
                  <a:lnTo>
                    <a:pt x="0" y="1729"/>
                  </a:lnTo>
                  <a:lnTo>
                    <a:pt x="0" y="1729"/>
                  </a:lnTo>
                  <a:lnTo>
                    <a:pt x="42" y="1687"/>
                  </a:lnTo>
                  <a:lnTo>
                    <a:pt x="42" y="1687"/>
                  </a:lnTo>
                  <a:lnTo>
                    <a:pt x="127" y="1518"/>
                  </a:lnTo>
                  <a:lnTo>
                    <a:pt x="169" y="1307"/>
                  </a:lnTo>
                  <a:lnTo>
                    <a:pt x="211" y="886"/>
                  </a:lnTo>
                  <a:lnTo>
                    <a:pt x="211" y="886"/>
                  </a:lnTo>
                  <a:lnTo>
                    <a:pt x="211" y="464"/>
                  </a:lnTo>
                  <a:lnTo>
                    <a:pt x="169" y="42"/>
                  </a:lnTo>
                  <a:lnTo>
                    <a:pt x="169" y="42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389900" y="3400350"/>
              <a:ext cx="32700" cy="65375"/>
            </a:xfrm>
            <a:custGeom>
              <a:avLst/>
              <a:gdLst/>
              <a:ahLst/>
              <a:cxnLst/>
              <a:rect l="l" t="t" r="r" b="b"/>
              <a:pathLst>
                <a:path w="1308" h="2615" extrusionOk="0">
                  <a:moveTo>
                    <a:pt x="85" y="1"/>
                  </a:moveTo>
                  <a:lnTo>
                    <a:pt x="43" y="43"/>
                  </a:lnTo>
                  <a:lnTo>
                    <a:pt x="1" y="422"/>
                  </a:lnTo>
                  <a:lnTo>
                    <a:pt x="43" y="802"/>
                  </a:lnTo>
                  <a:lnTo>
                    <a:pt x="127" y="1139"/>
                  </a:lnTo>
                  <a:lnTo>
                    <a:pt x="254" y="1476"/>
                  </a:lnTo>
                  <a:lnTo>
                    <a:pt x="422" y="1814"/>
                  </a:lnTo>
                  <a:lnTo>
                    <a:pt x="633" y="2151"/>
                  </a:lnTo>
                  <a:lnTo>
                    <a:pt x="886" y="2404"/>
                  </a:lnTo>
                  <a:lnTo>
                    <a:pt x="1181" y="2615"/>
                  </a:lnTo>
                  <a:lnTo>
                    <a:pt x="1223" y="2615"/>
                  </a:lnTo>
                  <a:lnTo>
                    <a:pt x="1266" y="2573"/>
                  </a:lnTo>
                  <a:lnTo>
                    <a:pt x="1308" y="2531"/>
                  </a:lnTo>
                  <a:lnTo>
                    <a:pt x="1266" y="2531"/>
                  </a:lnTo>
                  <a:lnTo>
                    <a:pt x="1013" y="2278"/>
                  </a:lnTo>
                  <a:lnTo>
                    <a:pt x="760" y="2025"/>
                  </a:lnTo>
                  <a:lnTo>
                    <a:pt x="549" y="1729"/>
                  </a:lnTo>
                  <a:lnTo>
                    <a:pt x="380" y="1434"/>
                  </a:lnTo>
                  <a:lnTo>
                    <a:pt x="254" y="1097"/>
                  </a:lnTo>
                  <a:lnTo>
                    <a:pt x="169" y="760"/>
                  </a:lnTo>
                  <a:lnTo>
                    <a:pt x="85" y="422"/>
                  </a:lnTo>
                  <a:lnTo>
                    <a:pt x="85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389900" y="3400350"/>
              <a:ext cx="32700" cy="65375"/>
            </a:xfrm>
            <a:custGeom>
              <a:avLst/>
              <a:gdLst/>
              <a:ahLst/>
              <a:cxnLst/>
              <a:rect l="l" t="t" r="r" b="b"/>
              <a:pathLst>
                <a:path w="1308" h="2615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422"/>
                  </a:lnTo>
                  <a:lnTo>
                    <a:pt x="43" y="802"/>
                  </a:lnTo>
                  <a:lnTo>
                    <a:pt x="127" y="1139"/>
                  </a:lnTo>
                  <a:lnTo>
                    <a:pt x="254" y="1476"/>
                  </a:lnTo>
                  <a:lnTo>
                    <a:pt x="254" y="1476"/>
                  </a:lnTo>
                  <a:lnTo>
                    <a:pt x="422" y="1814"/>
                  </a:lnTo>
                  <a:lnTo>
                    <a:pt x="633" y="2151"/>
                  </a:lnTo>
                  <a:lnTo>
                    <a:pt x="886" y="2404"/>
                  </a:lnTo>
                  <a:lnTo>
                    <a:pt x="1181" y="2615"/>
                  </a:lnTo>
                  <a:lnTo>
                    <a:pt x="1181" y="2615"/>
                  </a:lnTo>
                  <a:lnTo>
                    <a:pt x="1223" y="2615"/>
                  </a:lnTo>
                  <a:lnTo>
                    <a:pt x="1223" y="2615"/>
                  </a:lnTo>
                  <a:lnTo>
                    <a:pt x="1266" y="2573"/>
                  </a:lnTo>
                  <a:lnTo>
                    <a:pt x="1308" y="2531"/>
                  </a:lnTo>
                  <a:lnTo>
                    <a:pt x="1266" y="2531"/>
                  </a:lnTo>
                  <a:lnTo>
                    <a:pt x="1266" y="2531"/>
                  </a:lnTo>
                  <a:lnTo>
                    <a:pt x="1013" y="2278"/>
                  </a:lnTo>
                  <a:lnTo>
                    <a:pt x="760" y="2025"/>
                  </a:lnTo>
                  <a:lnTo>
                    <a:pt x="760" y="2025"/>
                  </a:lnTo>
                  <a:lnTo>
                    <a:pt x="549" y="1729"/>
                  </a:lnTo>
                  <a:lnTo>
                    <a:pt x="380" y="1434"/>
                  </a:lnTo>
                  <a:lnTo>
                    <a:pt x="380" y="1434"/>
                  </a:lnTo>
                  <a:lnTo>
                    <a:pt x="254" y="1097"/>
                  </a:lnTo>
                  <a:lnTo>
                    <a:pt x="169" y="760"/>
                  </a:lnTo>
                  <a:lnTo>
                    <a:pt x="85" y="422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557500" y="3459375"/>
              <a:ext cx="47475" cy="16900"/>
            </a:xfrm>
            <a:custGeom>
              <a:avLst/>
              <a:gdLst/>
              <a:ahLst/>
              <a:cxnLst/>
              <a:rect l="l" t="t" r="r" b="b"/>
              <a:pathLst>
                <a:path w="1899" h="676" extrusionOk="0">
                  <a:moveTo>
                    <a:pt x="591" y="1"/>
                  </a:moveTo>
                  <a:lnTo>
                    <a:pt x="380" y="85"/>
                  </a:lnTo>
                  <a:lnTo>
                    <a:pt x="170" y="170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3"/>
                  </a:lnTo>
                  <a:lnTo>
                    <a:pt x="43" y="380"/>
                  </a:lnTo>
                  <a:lnTo>
                    <a:pt x="212" y="296"/>
                  </a:lnTo>
                  <a:lnTo>
                    <a:pt x="380" y="212"/>
                  </a:lnTo>
                  <a:lnTo>
                    <a:pt x="591" y="127"/>
                  </a:lnTo>
                  <a:lnTo>
                    <a:pt x="1013" y="127"/>
                  </a:lnTo>
                  <a:lnTo>
                    <a:pt x="1266" y="212"/>
                  </a:lnTo>
                  <a:lnTo>
                    <a:pt x="1477" y="338"/>
                  </a:lnTo>
                  <a:lnTo>
                    <a:pt x="1687" y="507"/>
                  </a:lnTo>
                  <a:lnTo>
                    <a:pt x="1856" y="676"/>
                  </a:lnTo>
                  <a:lnTo>
                    <a:pt x="1898" y="676"/>
                  </a:lnTo>
                  <a:lnTo>
                    <a:pt x="1898" y="633"/>
                  </a:lnTo>
                  <a:lnTo>
                    <a:pt x="1856" y="507"/>
                  </a:lnTo>
                  <a:lnTo>
                    <a:pt x="1772" y="380"/>
                  </a:lnTo>
                  <a:lnTo>
                    <a:pt x="1561" y="212"/>
                  </a:lnTo>
                  <a:lnTo>
                    <a:pt x="1308" y="85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557500" y="3459375"/>
              <a:ext cx="47475" cy="16900"/>
            </a:xfrm>
            <a:custGeom>
              <a:avLst/>
              <a:gdLst/>
              <a:ahLst/>
              <a:cxnLst/>
              <a:rect l="l" t="t" r="r" b="b"/>
              <a:pathLst>
                <a:path w="1899" h="676" fill="none" extrusionOk="0">
                  <a:moveTo>
                    <a:pt x="844" y="1"/>
                  </a:moveTo>
                  <a:lnTo>
                    <a:pt x="844" y="1"/>
                  </a:lnTo>
                  <a:lnTo>
                    <a:pt x="591" y="1"/>
                  </a:lnTo>
                  <a:lnTo>
                    <a:pt x="380" y="85"/>
                  </a:lnTo>
                  <a:lnTo>
                    <a:pt x="170" y="170"/>
                  </a:lnTo>
                  <a:lnTo>
                    <a:pt x="1" y="338"/>
                  </a:lnTo>
                  <a:lnTo>
                    <a:pt x="1" y="338"/>
                  </a:lnTo>
                  <a:lnTo>
                    <a:pt x="1" y="380"/>
                  </a:lnTo>
                  <a:lnTo>
                    <a:pt x="1" y="423"/>
                  </a:lnTo>
                  <a:lnTo>
                    <a:pt x="1" y="423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212" y="296"/>
                  </a:lnTo>
                  <a:lnTo>
                    <a:pt x="380" y="212"/>
                  </a:lnTo>
                  <a:lnTo>
                    <a:pt x="591" y="127"/>
                  </a:lnTo>
                  <a:lnTo>
                    <a:pt x="802" y="127"/>
                  </a:lnTo>
                  <a:lnTo>
                    <a:pt x="802" y="127"/>
                  </a:lnTo>
                  <a:lnTo>
                    <a:pt x="1013" y="127"/>
                  </a:lnTo>
                  <a:lnTo>
                    <a:pt x="1013" y="127"/>
                  </a:lnTo>
                  <a:lnTo>
                    <a:pt x="1266" y="212"/>
                  </a:lnTo>
                  <a:lnTo>
                    <a:pt x="1477" y="338"/>
                  </a:lnTo>
                  <a:lnTo>
                    <a:pt x="1477" y="338"/>
                  </a:lnTo>
                  <a:lnTo>
                    <a:pt x="1687" y="507"/>
                  </a:lnTo>
                  <a:lnTo>
                    <a:pt x="1856" y="676"/>
                  </a:lnTo>
                  <a:lnTo>
                    <a:pt x="1856" y="676"/>
                  </a:lnTo>
                  <a:lnTo>
                    <a:pt x="1856" y="676"/>
                  </a:lnTo>
                  <a:lnTo>
                    <a:pt x="1856" y="676"/>
                  </a:lnTo>
                  <a:lnTo>
                    <a:pt x="1898" y="676"/>
                  </a:lnTo>
                  <a:lnTo>
                    <a:pt x="1898" y="633"/>
                  </a:lnTo>
                  <a:lnTo>
                    <a:pt x="1898" y="633"/>
                  </a:lnTo>
                  <a:lnTo>
                    <a:pt x="1856" y="507"/>
                  </a:lnTo>
                  <a:lnTo>
                    <a:pt x="1772" y="380"/>
                  </a:lnTo>
                  <a:lnTo>
                    <a:pt x="1561" y="212"/>
                  </a:lnTo>
                  <a:lnTo>
                    <a:pt x="1561" y="212"/>
                  </a:lnTo>
                  <a:lnTo>
                    <a:pt x="1308" y="85"/>
                  </a:lnTo>
                  <a:lnTo>
                    <a:pt x="1013" y="1"/>
                  </a:lnTo>
                  <a:lnTo>
                    <a:pt x="1013" y="1"/>
                  </a:lnTo>
                  <a:lnTo>
                    <a:pt x="8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729325" y="3441475"/>
              <a:ext cx="27450" cy="28475"/>
            </a:xfrm>
            <a:custGeom>
              <a:avLst/>
              <a:gdLst/>
              <a:ahLst/>
              <a:cxnLst/>
              <a:rect l="l" t="t" r="r" b="b"/>
              <a:pathLst>
                <a:path w="1098" h="1139" extrusionOk="0">
                  <a:moveTo>
                    <a:pt x="1013" y="0"/>
                  </a:moveTo>
                  <a:lnTo>
                    <a:pt x="971" y="169"/>
                  </a:lnTo>
                  <a:lnTo>
                    <a:pt x="844" y="337"/>
                  </a:lnTo>
                  <a:lnTo>
                    <a:pt x="591" y="633"/>
                  </a:lnTo>
                  <a:lnTo>
                    <a:pt x="338" y="843"/>
                  </a:lnTo>
                  <a:lnTo>
                    <a:pt x="1" y="1054"/>
                  </a:lnTo>
                  <a:lnTo>
                    <a:pt x="1" y="1096"/>
                  </a:lnTo>
                  <a:lnTo>
                    <a:pt x="43" y="1139"/>
                  </a:lnTo>
                  <a:lnTo>
                    <a:pt x="254" y="1096"/>
                  </a:lnTo>
                  <a:lnTo>
                    <a:pt x="422" y="1012"/>
                  </a:lnTo>
                  <a:lnTo>
                    <a:pt x="591" y="886"/>
                  </a:lnTo>
                  <a:lnTo>
                    <a:pt x="718" y="717"/>
                  </a:lnTo>
                  <a:lnTo>
                    <a:pt x="844" y="590"/>
                  </a:lnTo>
                  <a:lnTo>
                    <a:pt x="928" y="422"/>
                  </a:lnTo>
                  <a:lnTo>
                    <a:pt x="1097" y="42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729325" y="3441475"/>
              <a:ext cx="27450" cy="28475"/>
            </a:xfrm>
            <a:custGeom>
              <a:avLst/>
              <a:gdLst/>
              <a:ahLst/>
              <a:cxnLst/>
              <a:rect l="l" t="t" r="r" b="b"/>
              <a:pathLst>
                <a:path w="1098" h="1139" fill="none" extrusionOk="0">
                  <a:moveTo>
                    <a:pt x="1055" y="0"/>
                  </a:moveTo>
                  <a:lnTo>
                    <a:pt x="1055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971" y="169"/>
                  </a:lnTo>
                  <a:lnTo>
                    <a:pt x="844" y="337"/>
                  </a:lnTo>
                  <a:lnTo>
                    <a:pt x="844" y="337"/>
                  </a:lnTo>
                  <a:lnTo>
                    <a:pt x="591" y="633"/>
                  </a:lnTo>
                  <a:lnTo>
                    <a:pt x="591" y="633"/>
                  </a:lnTo>
                  <a:lnTo>
                    <a:pt x="338" y="843"/>
                  </a:lnTo>
                  <a:lnTo>
                    <a:pt x="338" y="843"/>
                  </a:lnTo>
                  <a:lnTo>
                    <a:pt x="1" y="1054"/>
                  </a:lnTo>
                  <a:lnTo>
                    <a:pt x="1" y="1054"/>
                  </a:lnTo>
                  <a:lnTo>
                    <a:pt x="1" y="1096"/>
                  </a:lnTo>
                  <a:lnTo>
                    <a:pt x="43" y="1139"/>
                  </a:lnTo>
                  <a:lnTo>
                    <a:pt x="43" y="1139"/>
                  </a:lnTo>
                  <a:lnTo>
                    <a:pt x="43" y="1139"/>
                  </a:lnTo>
                  <a:lnTo>
                    <a:pt x="43" y="1139"/>
                  </a:lnTo>
                  <a:lnTo>
                    <a:pt x="254" y="1096"/>
                  </a:lnTo>
                  <a:lnTo>
                    <a:pt x="422" y="1012"/>
                  </a:lnTo>
                  <a:lnTo>
                    <a:pt x="591" y="886"/>
                  </a:lnTo>
                  <a:lnTo>
                    <a:pt x="718" y="717"/>
                  </a:lnTo>
                  <a:lnTo>
                    <a:pt x="718" y="717"/>
                  </a:lnTo>
                  <a:lnTo>
                    <a:pt x="844" y="590"/>
                  </a:lnTo>
                  <a:lnTo>
                    <a:pt x="928" y="422"/>
                  </a:lnTo>
                  <a:lnTo>
                    <a:pt x="928" y="422"/>
                  </a:lnTo>
                  <a:lnTo>
                    <a:pt x="1097" y="42"/>
                  </a:lnTo>
                  <a:lnTo>
                    <a:pt x="1097" y="42"/>
                  </a:lnTo>
                  <a:lnTo>
                    <a:pt x="1055" y="0"/>
                  </a:lnTo>
                  <a:lnTo>
                    <a:pt x="10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329825" y="3279125"/>
              <a:ext cx="7400" cy="58000"/>
            </a:xfrm>
            <a:custGeom>
              <a:avLst/>
              <a:gdLst/>
              <a:ahLst/>
              <a:cxnLst/>
              <a:rect l="l" t="t" r="r" b="b"/>
              <a:pathLst>
                <a:path w="296" h="2320" extrusionOk="0">
                  <a:moveTo>
                    <a:pt x="127" y="1"/>
                  </a:moveTo>
                  <a:lnTo>
                    <a:pt x="85" y="43"/>
                  </a:lnTo>
                  <a:lnTo>
                    <a:pt x="0" y="591"/>
                  </a:lnTo>
                  <a:lnTo>
                    <a:pt x="0" y="1181"/>
                  </a:lnTo>
                  <a:lnTo>
                    <a:pt x="42" y="1730"/>
                  </a:lnTo>
                  <a:lnTo>
                    <a:pt x="127" y="1983"/>
                  </a:lnTo>
                  <a:lnTo>
                    <a:pt x="169" y="2278"/>
                  </a:lnTo>
                  <a:lnTo>
                    <a:pt x="211" y="2278"/>
                  </a:lnTo>
                  <a:lnTo>
                    <a:pt x="253" y="2320"/>
                  </a:lnTo>
                  <a:lnTo>
                    <a:pt x="295" y="2278"/>
                  </a:lnTo>
                  <a:lnTo>
                    <a:pt x="295" y="2235"/>
                  </a:lnTo>
                  <a:lnTo>
                    <a:pt x="295" y="1983"/>
                  </a:lnTo>
                  <a:lnTo>
                    <a:pt x="253" y="1687"/>
                  </a:lnTo>
                  <a:lnTo>
                    <a:pt x="169" y="1139"/>
                  </a:lnTo>
                  <a:lnTo>
                    <a:pt x="127" y="591"/>
                  </a:lnTo>
                  <a:lnTo>
                    <a:pt x="127" y="4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329825" y="3279125"/>
              <a:ext cx="7400" cy="58000"/>
            </a:xfrm>
            <a:custGeom>
              <a:avLst/>
              <a:gdLst/>
              <a:ahLst/>
              <a:cxnLst/>
              <a:rect l="l" t="t" r="r" b="b"/>
              <a:pathLst>
                <a:path w="296" h="2320" fill="none" extrusionOk="0">
                  <a:moveTo>
                    <a:pt x="127" y="1"/>
                  </a:moveTo>
                  <a:lnTo>
                    <a:pt x="127" y="1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0" y="1181"/>
                  </a:lnTo>
                  <a:lnTo>
                    <a:pt x="0" y="1181"/>
                  </a:lnTo>
                  <a:lnTo>
                    <a:pt x="42" y="1730"/>
                  </a:lnTo>
                  <a:lnTo>
                    <a:pt x="42" y="1730"/>
                  </a:lnTo>
                  <a:lnTo>
                    <a:pt x="127" y="1983"/>
                  </a:lnTo>
                  <a:lnTo>
                    <a:pt x="169" y="2278"/>
                  </a:lnTo>
                  <a:lnTo>
                    <a:pt x="169" y="2278"/>
                  </a:lnTo>
                  <a:lnTo>
                    <a:pt x="211" y="2278"/>
                  </a:lnTo>
                  <a:lnTo>
                    <a:pt x="253" y="2320"/>
                  </a:lnTo>
                  <a:lnTo>
                    <a:pt x="253" y="2320"/>
                  </a:lnTo>
                  <a:lnTo>
                    <a:pt x="295" y="2278"/>
                  </a:lnTo>
                  <a:lnTo>
                    <a:pt x="295" y="2235"/>
                  </a:lnTo>
                  <a:lnTo>
                    <a:pt x="295" y="2235"/>
                  </a:lnTo>
                  <a:lnTo>
                    <a:pt x="295" y="1983"/>
                  </a:lnTo>
                  <a:lnTo>
                    <a:pt x="253" y="1687"/>
                  </a:lnTo>
                  <a:lnTo>
                    <a:pt x="253" y="1687"/>
                  </a:lnTo>
                  <a:lnTo>
                    <a:pt x="169" y="1139"/>
                  </a:lnTo>
                  <a:lnTo>
                    <a:pt x="169" y="1139"/>
                  </a:lnTo>
                  <a:lnTo>
                    <a:pt x="127" y="591"/>
                  </a:lnTo>
                  <a:lnTo>
                    <a:pt x="127" y="591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357225" y="3326575"/>
              <a:ext cx="2125" cy="16875"/>
            </a:xfrm>
            <a:custGeom>
              <a:avLst/>
              <a:gdLst/>
              <a:ahLst/>
              <a:cxnLst/>
              <a:rect l="l" t="t" r="r" b="b"/>
              <a:pathLst>
                <a:path w="85" h="675" extrusionOk="0">
                  <a:moveTo>
                    <a:pt x="43" y="0"/>
                  </a:moveTo>
                  <a:lnTo>
                    <a:pt x="1" y="42"/>
                  </a:lnTo>
                  <a:lnTo>
                    <a:pt x="1" y="337"/>
                  </a:lnTo>
                  <a:lnTo>
                    <a:pt x="1" y="633"/>
                  </a:lnTo>
                  <a:lnTo>
                    <a:pt x="43" y="675"/>
                  </a:lnTo>
                  <a:lnTo>
                    <a:pt x="43" y="633"/>
                  </a:lnTo>
                  <a:lnTo>
                    <a:pt x="85" y="337"/>
                  </a:lnTo>
                  <a:lnTo>
                    <a:pt x="85" y="4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357225" y="3326575"/>
              <a:ext cx="2125" cy="16875"/>
            </a:xfrm>
            <a:custGeom>
              <a:avLst/>
              <a:gdLst/>
              <a:ahLst/>
              <a:cxnLst/>
              <a:rect l="l" t="t" r="r" b="b"/>
              <a:pathLst>
                <a:path w="85" h="675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43" y="675"/>
                  </a:lnTo>
                  <a:lnTo>
                    <a:pt x="43" y="675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511125" y="3514200"/>
              <a:ext cx="10575" cy="28475"/>
            </a:xfrm>
            <a:custGeom>
              <a:avLst/>
              <a:gdLst/>
              <a:ahLst/>
              <a:cxnLst/>
              <a:rect l="l" t="t" r="r" b="b"/>
              <a:pathLst>
                <a:path w="423" h="1139" extrusionOk="0">
                  <a:moveTo>
                    <a:pt x="85" y="0"/>
                  </a:moveTo>
                  <a:lnTo>
                    <a:pt x="43" y="43"/>
                  </a:lnTo>
                  <a:lnTo>
                    <a:pt x="1" y="338"/>
                  </a:lnTo>
                  <a:lnTo>
                    <a:pt x="43" y="633"/>
                  </a:lnTo>
                  <a:lnTo>
                    <a:pt x="169" y="928"/>
                  </a:lnTo>
                  <a:lnTo>
                    <a:pt x="211" y="1055"/>
                  </a:lnTo>
                  <a:lnTo>
                    <a:pt x="338" y="1139"/>
                  </a:lnTo>
                  <a:lnTo>
                    <a:pt x="422" y="1139"/>
                  </a:lnTo>
                  <a:lnTo>
                    <a:pt x="422" y="1055"/>
                  </a:lnTo>
                  <a:lnTo>
                    <a:pt x="296" y="844"/>
                  </a:lnTo>
                  <a:lnTo>
                    <a:pt x="169" y="591"/>
                  </a:lnTo>
                  <a:lnTo>
                    <a:pt x="127" y="338"/>
                  </a:lnTo>
                  <a:lnTo>
                    <a:pt x="127" y="85"/>
                  </a:lnTo>
                  <a:lnTo>
                    <a:pt x="85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511125" y="3514200"/>
              <a:ext cx="10575" cy="28475"/>
            </a:xfrm>
            <a:custGeom>
              <a:avLst/>
              <a:gdLst/>
              <a:ahLst/>
              <a:cxnLst/>
              <a:rect l="l" t="t" r="r" b="b"/>
              <a:pathLst>
                <a:path w="423" h="1139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338"/>
                  </a:lnTo>
                  <a:lnTo>
                    <a:pt x="43" y="633"/>
                  </a:lnTo>
                  <a:lnTo>
                    <a:pt x="43" y="633"/>
                  </a:lnTo>
                  <a:lnTo>
                    <a:pt x="169" y="928"/>
                  </a:lnTo>
                  <a:lnTo>
                    <a:pt x="169" y="928"/>
                  </a:lnTo>
                  <a:lnTo>
                    <a:pt x="211" y="1055"/>
                  </a:lnTo>
                  <a:lnTo>
                    <a:pt x="338" y="1139"/>
                  </a:lnTo>
                  <a:lnTo>
                    <a:pt x="338" y="1139"/>
                  </a:lnTo>
                  <a:lnTo>
                    <a:pt x="380" y="1139"/>
                  </a:lnTo>
                  <a:lnTo>
                    <a:pt x="380" y="1139"/>
                  </a:lnTo>
                  <a:lnTo>
                    <a:pt x="422" y="1139"/>
                  </a:lnTo>
                  <a:lnTo>
                    <a:pt x="422" y="1055"/>
                  </a:lnTo>
                  <a:lnTo>
                    <a:pt x="422" y="1055"/>
                  </a:lnTo>
                  <a:lnTo>
                    <a:pt x="296" y="844"/>
                  </a:lnTo>
                  <a:lnTo>
                    <a:pt x="296" y="844"/>
                  </a:lnTo>
                  <a:lnTo>
                    <a:pt x="169" y="591"/>
                  </a:lnTo>
                  <a:lnTo>
                    <a:pt x="169" y="591"/>
                  </a:lnTo>
                  <a:lnTo>
                    <a:pt x="127" y="338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85" y="43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540650" y="3518425"/>
              <a:ext cx="3175" cy="12675"/>
            </a:xfrm>
            <a:custGeom>
              <a:avLst/>
              <a:gdLst/>
              <a:ahLst/>
              <a:cxnLst/>
              <a:rect l="l" t="t" r="r" b="b"/>
              <a:pathLst>
                <a:path w="127" h="507" extrusionOk="0">
                  <a:moveTo>
                    <a:pt x="85" y="0"/>
                  </a:moveTo>
                  <a:lnTo>
                    <a:pt x="42" y="42"/>
                  </a:lnTo>
                  <a:lnTo>
                    <a:pt x="42" y="253"/>
                  </a:lnTo>
                  <a:lnTo>
                    <a:pt x="0" y="464"/>
                  </a:lnTo>
                  <a:lnTo>
                    <a:pt x="42" y="506"/>
                  </a:lnTo>
                  <a:lnTo>
                    <a:pt x="85" y="506"/>
                  </a:lnTo>
                  <a:lnTo>
                    <a:pt x="127" y="464"/>
                  </a:lnTo>
                  <a:lnTo>
                    <a:pt x="127" y="253"/>
                  </a:lnTo>
                  <a:lnTo>
                    <a:pt x="85" y="4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540650" y="3518425"/>
              <a:ext cx="3175" cy="12675"/>
            </a:xfrm>
            <a:custGeom>
              <a:avLst/>
              <a:gdLst/>
              <a:ahLst/>
              <a:cxnLst/>
              <a:rect l="l" t="t" r="r" b="b"/>
              <a:pathLst>
                <a:path w="127" h="507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253"/>
                  </a:lnTo>
                  <a:lnTo>
                    <a:pt x="42" y="253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42" y="506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127" y="464"/>
                  </a:lnTo>
                  <a:lnTo>
                    <a:pt x="127" y="464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651325" y="3507875"/>
              <a:ext cx="3200" cy="24275"/>
            </a:xfrm>
            <a:custGeom>
              <a:avLst/>
              <a:gdLst/>
              <a:ahLst/>
              <a:cxnLst/>
              <a:rect l="l" t="t" r="r" b="b"/>
              <a:pathLst>
                <a:path w="128" h="971" extrusionOk="0">
                  <a:moveTo>
                    <a:pt x="43" y="0"/>
                  </a:moveTo>
                  <a:lnTo>
                    <a:pt x="1" y="253"/>
                  </a:lnTo>
                  <a:lnTo>
                    <a:pt x="1" y="506"/>
                  </a:lnTo>
                  <a:lnTo>
                    <a:pt x="1" y="717"/>
                  </a:lnTo>
                  <a:lnTo>
                    <a:pt x="1" y="844"/>
                  </a:lnTo>
                  <a:lnTo>
                    <a:pt x="1" y="928"/>
                  </a:lnTo>
                  <a:lnTo>
                    <a:pt x="43" y="970"/>
                  </a:lnTo>
                  <a:lnTo>
                    <a:pt x="127" y="928"/>
                  </a:lnTo>
                  <a:lnTo>
                    <a:pt x="127" y="844"/>
                  </a:lnTo>
                  <a:lnTo>
                    <a:pt x="127" y="717"/>
                  </a:lnTo>
                  <a:lnTo>
                    <a:pt x="127" y="506"/>
                  </a:lnTo>
                  <a:lnTo>
                    <a:pt x="127" y="25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651325" y="3507875"/>
              <a:ext cx="3200" cy="24275"/>
            </a:xfrm>
            <a:custGeom>
              <a:avLst/>
              <a:gdLst/>
              <a:ahLst/>
              <a:cxnLst/>
              <a:rect l="l" t="t" r="r" b="b"/>
              <a:pathLst>
                <a:path w="128" h="971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1" y="717"/>
                  </a:lnTo>
                  <a:lnTo>
                    <a:pt x="1" y="717"/>
                  </a:lnTo>
                  <a:lnTo>
                    <a:pt x="1" y="844"/>
                  </a:lnTo>
                  <a:lnTo>
                    <a:pt x="1" y="928"/>
                  </a:lnTo>
                  <a:lnTo>
                    <a:pt x="1" y="928"/>
                  </a:lnTo>
                  <a:lnTo>
                    <a:pt x="43" y="970"/>
                  </a:lnTo>
                  <a:lnTo>
                    <a:pt x="43" y="970"/>
                  </a:lnTo>
                  <a:lnTo>
                    <a:pt x="127" y="928"/>
                  </a:lnTo>
                  <a:lnTo>
                    <a:pt x="127" y="928"/>
                  </a:lnTo>
                  <a:lnTo>
                    <a:pt x="127" y="844"/>
                  </a:lnTo>
                  <a:lnTo>
                    <a:pt x="127" y="717"/>
                  </a:lnTo>
                  <a:lnTo>
                    <a:pt x="127" y="717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93075" y="3054600"/>
              <a:ext cx="6350" cy="3200"/>
            </a:xfrm>
            <a:custGeom>
              <a:avLst/>
              <a:gdLst/>
              <a:ahLst/>
              <a:cxnLst/>
              <a:rect l="l" t="t" r="r" b="b"/>
              <a:pathLst>
                <a:path w="254" h="128" extrusionOk="0">
                  <a:moveTo>
                    <a:pt x="211" y="1"/>
                  </a:moveTo>
                  <a:lnTo>
                    <a:pt x="0" y="127"/>
                  </a:lnTo>
                  <a:lnTo>
                    <a:pt x="0" y="127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93075" y="3054600"/>
              <a:ext cx="6350" cy="3200"/>
            </a:xfrm>
            <a:custGeom>
              <a:avLst/>
              <a:gdLst/>
              <a:ahLst/>
              <a:cxnLst/>
              <a:rect l="l" t="t" r="r" b="b"/>
              <a:pathLst>
                <a:path w="254" h="128" fill="none" extrusionOk="0">
                  <a:moveTo>
                    <a:pt x="253" y="1"/>
                  </a:moveTo>
                  <a:lnTo>
                    <a:pt x="253" y="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364600" y="3051450"/>
              <a:ext cx="34825" cy="8450"/>
            </a:xfrm>
            <a:custGeom>
              <a:avLst/>
              <a:gdLst/>
              <a:ahLst/>
              <a:cxnLst/>
              <a:rect l="l" t="t" r="r" b="b"/>
              <a:pathLst>
                <a:path w="1393" h="338" extrusionOk="0">
                  <a:moveTo>
                    <a:pt x="1" y="0"/>
                  </a:moveTo>
                  <a:lnTo>
                    <a:pt x="1" y="42"/>
                  </a:lnTo>
                  <a:lnTo>
                    <a:pt x="127" y="169"/>
                  </a:lnTo>
                  <a:lnTo>
                    <a:pt x="296" y="253"/>
                  </a:lnTo>
                  <a:lnTo>
                    <a:pt x="465" y="295"/>
                  </a:lnTo>
                  <a:lnTo>
                    <a:pt x="675" y="338"/>
                  </a:lnTo>
                  <a:lnTo>
                    <a:pt x="971" y="338"/>
                  </a:lnTo>
                  <a:lnTo>
                    <a:pt x="1139" y="253"/>
                  </a:lnTo>
                  <a:lnTo>
                    <a:pt x="1392" y="127"/>
                  </a:lnTo>
                  <a:lnTo>
                    <a:pt x="1350" y="85"/>
                  </a:lnTo>
                  <a:lnTo>
                    <a:pt x="1308" y="85"/>
                  </a:lnTo>
                  <a:lnTo>
                    <a:pt x="1181" y="169"/>
                  </a:lnTo>
                  <a:lnTo>
                    <a:pt x="1013" y="211"/>
                  </a:lnTo>
                  <a:lnTo>
                    <a:pt x="718" y="253"/>
                  </a:lnTo>
                  <a:lnTo>
                    <a:pt x="507" y="253"/>
                  </a:lnTo>
                  <a:lnTo>
                    <a:pt x="338" y="169"/>
                  </a:lnTo>
                  <a:lnTo>
                    <a:pt x="169" y="1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364600" y="3051450"/>
              <a:ext cx="34825" cy="8450"/>
            </a:xfrm>
            <a:custGeom>
              <a:avLst/>
              <a:gdLst/>
              <a:ahLst/>
              <a:cxnLst/>
              <a:rect l="l" t="t" r="r" b="b"/>
              <a:pathLst>
                <a:path w="1393" h="33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27" y="169"/>
                  </a:lnTo>
                  <a:lnTo>
                    <a:pt x="296" y="253"/>
                  </a:lnTo>
                  <a:lnTo>
                    <a:pt x="465" y="295"/>
                  </a:lnTo>
                  <a:lnTo>
                    <a:pt x="675" y="338"/>
                  </a:lnTo>
                  <a:lnTo>
                    <a:pt x="675" y="338"/>
                  </a:lnTo>
                  <a:lnTo>
                    <a:pt x="760" y="338"/>
                  </a:lnTo>
                  <a:lnTo>
                    <a:pt x="760" y="338"/>
                  </a:lnTo>
                  <a:lnTo>
                    <a:pt x="971" y="338"/>
                  </a:lnTo>
                  <a:lnTo>
                    <a:pt x="1139" y="253"/>
                  </a:lnTo>
                  <a:lnTo>
                    <a:pt x="1139" y="253"/>
                  </a:lnTo>
                  <a:lnTo>
                    <a:pt x="1392" y="127"/>
                  </a:lnTo>
                  <a:lnTo>
                    <a:pt x="1392" y="127"/>
                  </a:lnTo>
                  <a:lnTo>
                    <a:pt x="1350" y="85"/>
                  </a:lnTo>
                  <a:lnTo>
                    <a:pt x="1350" y="85"/>
                  </a:lnTo>
                  <a:lnTo>
                    <a:pt x="1308" y="85"/>
                  </a:lnTo>
                  <a:lnTo>
                    <a:pt x="1308" y="85"/>
                  </a:lnTo>
                  <a:lnTo>
                    <a:pt x="1181" y="169"/>
                  </a:lnTo>
                  <a:lnTo>
                    <a:pt x="1013" y="211"/>
                  </a:lnTo>
                  <a:lnTo>
                    <a:pt x="1013" y="211"/>
                  </a:lnTo>
                  <a:lnTo>
                    <a:pt x="718" y="253"/>
                  </a:lnTo>
                  <a:lnTo>
                    <a:pt x="718" y="253"/>
                  </a:lnTo>
                  <a:lnTo>
                    <a:pt x="675" y="253"/>
                  </a:lnTo>
                  <a:lnTo>
                    <a:pt x="675" y="253"/>
                  </a:lnTo>
                  <a:lnTo>
                    <a:pt x="507" y="253"/>
                  </a:lnTo>
                  <a:lnTo>
                    <a:pt x="338" y="169"/>
                  </a:lnTo>
                  <a:lnTo>
                    <a:pt x="169" y="12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769375" y="3046175"/>
              <a:ext cx="34825" cy="11625"/>
            </a:xfrm>
            <a:custGeom>
              <a:avLst/>
              <a:gdLst/>
              <a:ahLst/>
              <a:cxnLst/>
              <a:rect l="l" t="t" r="r" b="b"/>
              <a:pathLst>
                <a:path w="1393" h="465" extrusionOk="0">
                  <a:moveTo>
                    <a:pt x="43" y="0"/>
                  </a:moveTo>
                  <a:lnTo>
                    <a:pt x="1" y="43"/>
                  </a:lnTo>
                  <a:lnTo>
                    <a:pt x="1" y="85"/>
                  </a:lnTo>
                  <a:lnTo>
                    <a:pt x="127" y="253"/>
                  </a:lnTo>
                  <a:lnTo>
                    <a:pt x="296" y="338"/>
                  </a:lnTo>
                  <a:lnTo>
                    <a:pt x="507" y="422"/>
                  </a:lnTo>
                  <a:lnTo>
                    <a:pt x="676" y="464"/>
                  </a:lnTo>
                  <a:lnTo>
                    <a:pt x="929" y="464"/>
                  </a:lnTo>
                  <a:lnTo>
                    <a:pt x="1055" y="422"/>
                  </a:lnTo>
                  <a:lnTo>
                    <a:pt x="1224" y="338"/>
                  </a:lnTo>
                  <a:lnTo>
                    <a:pt x="1392" y="211"/>
                  </a:lnTo>
                  <a:lnTo>
                    <a:pt x="1392" y="169"/>
                  </a:lnTo>
                  <a:lnTo>
                    <a:pt x="1350" y="169"/>
                  </a:lnTo>
                  <a:lnTo>
                    <a:pt x="1139" y="253"/>
                  </a:lnTo>
                  <a:lnTo>
                    <a:pt x="886" y="296"/>
                  </a:lnTo>
                  <a:lnTo>
                    <a:pt x="676" y="253"/>
                  </a:lnTo>
                  <a:lnTo>
                    <a:pt x="507" y="253"/>
                  </a:lnTo>
                  <a:lnTo>
                    <a:pt x="380" y="16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769375" y="3046175"/>
              <a:ext cx="34825" cy="11625"/>
            </a:xfrm>
            <a:custGeom>
              <a:avLst/>
              <a:gdLst/>
              <a:ahLst/>
              <a:cxnLst/>
              <a:rect l="l" t="t" r="r" b="b"/>
              <a:pathLst>
                <a:path w="1393" h="465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3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27" y="253"/>
                  </a:lnTo>
                  <a:lnTo>
                    <a:pt x="296" y="338"/>
                  </a:lnTo>
                  <a:lnTo>
                    <a:pt x="507" y="422"/>
                  </a:lnTo>
                  <a:lnTo>
                    <a:pt x="676" y="464"/>
                  </a:lnTo>
                  <a:lnTo>
                    <a:pt x="676" y="464"/>
                  </a:lnTo>
                  <a:lnTo>
                    <a:pt x="760" y="464"/>
                  </a:lnTo>
                  <a:lnTo>
                    <a:pt x="760" y="464"/>
                  </a:lnTo>
                  <a:lnTo>
                    <a:pt x="929" y="464"/>
                  </a:lnTo>
                  <a:lnTo>
                    <a:pt x="1055" y="422"/>
                  </a:lnTo>
                  <a:lnTo>
                    <a:pt x="1055" y="422"/>
                  </a:lnTo>
                  <a:lnTo>
                    <a:pt x="1224" y="338"/>
                  </a:lnTo>
                  <a:lnTo>
                    <a:pt x="1392" y="211"/>
                  </a:lnTo>
                  <a:lnTo>
                    <a:pt x="1392" y="211"/>
                  </a:lnTo>
                  <a:lnTo>
                    <a:pt x="1392" y="169"/>
                  </a:lnTo>
                  <a:lnTo>
                    <a:pt x="1392" y="169"/>
                  </a:lnTo>
                  <a:lnTo>
                    <a:pt x="1392" y="169"/>
                  </a:lnTo>
                  <a:lnTo>
                    <a:pt x="1350" y="169"/>
                  </a:lnTo>
                  <a:lnTo>
                    <a:pt x="1350" y="169"/>
                  </a:lnTo>
                  <a:lnTo>
                    <a:pt x="1139" y="253"/>
                  </a:lnTo>
                  <a:lnTo>
                    <a:pt x="886" y="296"/>
                  </a:lnTo>
                  <a:lnTo>
                    <a:pt x="886" y="296"/>
                  </a:lnTo>
                  <a:lnTo>
                    <a:pt x="676" y="253"/>
                  </a:lnTo>
                  <a:lnTo>
                    <a:pt x="676" y="253"/>
                  </a:lnTo>
                  <a:lnTo>
                    <a:pt x="507" y="253"/>
                  </a:lnTo>
                  <a:lnTo>
                    <a:pt x="380" y="169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818925" y="3131550"/>
              <a:ext cx="8475" cy="24275"/>
            </a:xfrm>
            <a:custGeom>
              <a:avLst/>
              <a:gdLst/>
              <a:ahLst/>
              <a:cxnLst/>
              <a:rect l="l" t="t" r="r" b="b"/>
              <a:pathLst>
                <a:path w="339" h="971" extrusionOk="0">
                  <a:moveTo>
                    <a:pt x="1" y="1"/>
                  </a:moveTo>
                  <a:lnTo>
                    <a:pt x="1" y="43"/>
                  </a:lnTo>
                  <a:lnTo>
                    <a:pt x="127" y="507"/>
                  </a:lnTo>
                  <a:lnTo>
                    <a:pt x="169" y="718"/>
                  </a:lnTo>
                  <a:lnTo>
                    <a:pt x="254" y="928"/>
                  </a:lnTo>
                  <a:lnTo>
                    <a:pt x="296" y="971"/>
                  </a:lnTo>
                  <a:lnTo>
                    <a:pt x="338" y="928"/>
                  </a:lnTo>
                  <a:lnTo>
                    <a:pt x="254" y="675"/>
                  </a:lnTo>
                  <a:lnTo>
                    <a:pt x="169" y="465"/>
                  </a:lnTo>
                  <a:lnTo>
                    <a:pt x="43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818925" y="3131550"/>
              <a:ext cx="8475" cy="24275"/>
            </a:xfrm>
            <a:custGeom>
              <a:avLst/>
              <a:gdLst/>
              <a:ahLst/>
              <a:cxnLst/>
              <a:rect l="l" t="t" r="r" b="b"/>
              <a:pathLst>
                <a:path w="339" h="97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27" y="507"/>
                  </a:lnTo>
                  <a:lnTo>
                    <a:pt x="127" y="507"/>
                  </a:lnTo>
                  <a:lnTo>
                    <a:pt x="169" y="718"/>
                  </a:lnTo>
                  <a:lnTo>
                    <a:pt x="169" y="718"/>
                  </a:lnTo>
                  <a:lnTo>
                    <a:pt x="254" y="928"/>
                  </a:lnTo>
                  <a:lnTo>
                    <a:pt x="254" y="928"/>
                  </a:lnTo>
                  <a:lnTo>
                    <a:pt x="296" y="971"/>
                  </a:lnTo>
                  <a:lnTo>
                    <a:pt x="296" y="971"/>
                  </a:lnTo>
                  <a:lnTo>
                    <a:pt x="338" y="928"/>
                  </a:lnTo>
                  <a:lnTo>
                    <a:pt x="338" y="928"/>
                  </a:lnTo>
                  <a:lnTo>
                    <a:pt x="254" y="675"/>
                  </a:lnTo>
                  <a:lnTo>
                    <a:pt x="254" y="675"/>
                  </a:lnTo>
                  <a:lnTo>
                    <a:pt x="169" y="465"/>
                  </a:lnTo>
                  <a:lnTo>
                    <a:pt x="169" y="465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832625" y="3190575"/>
              <a:ext cx="5300" cy="16900"/>
            </a:xfrm>
            <a:custGeom>
              <a:avLst/>
              <a:gdLst/>
              <a:ahLst/>
              <a:cxnLst/>
              <a:rect l="l" t="t" r="r" b="b"/>
              <a:pathLst>
                <a:path w="212" h="676" extrusionOk="0">
                  <a:moveTo>
                    <a:pt x="1" y="1"/>
                  </a:moveTo>
                  <a:lnTo>
                    <a:pt x="1" y="43"/>
                  </a:lnTo>
                  <a:lnTo>
                    <a:pt x="1" y="212"/>
                  </a:lnTo>
                  <a:lnTo>
                    <a:pt x="43" y="254"/>
                  </a:lnTo>
                  <a:lnTo>
                    <a:pt x="43" y="338"/>
                  </a:lnTo>
                  <a:lnTo>
                    <a:pt x="127" y="633"/>
                  </a:lnTo>
                  <a:lnTo>
                    <a:pt x="170" y="676"/>
                  </a:lnTo>
                  <a:lnTo>
                    <a:pt x="212" y="633"/>
                  </a:lnTo>
                  <a:lnTo>
                    <a:pt x="212" y="591"/>
                  </a:lnTo>
                  <a:lnTo>
                    <a:pt x="127" y="296"/>
                  </a:lnTo>
                  <a:lnTo>
                    <a:pt x="127" y="254"/>
                  </a:lnTo>
                  <a:lnTo>
                    <a:pt x="85" y="170"/>
                  </a:lnTo>
                  <a:lnTo>
                    <a:pt x="43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4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832625" y="3190575"/>
              <a:ext cx="5300" cy="16900"/>
            </a:xfrm>
            <a:custGeom>
              <a:avLst/>
              <a:gdLst/>
              <a:ahLst/>
              <a:cxnLst/>
              <a:rect l="l" t="t" r="r" b="b"/>
              <a:pathLst>
                <a:path w="212" h="67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70" y="676"/>
                  </a:lnTo>
                  <a:lnTo>
                    <a:pt x="170" y="676"/>
                  </a:lnTo>
                  <a:lnTo>
                    <a:pt x="212" y="633"/>
                  </a:lnTo>
                  <a:lnTo>
                    <a:pt x="212" y="591"/>
                  </a:lnTo>
                  <a:lnTo>
                    <a:pt x="212" y="591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127" y="254"/>
                  </a:lnTo>
                  <a:lnTo>
                    <a:pt x="127" y="254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5"/>
          <p:cNvGrpSpPr/>
          <p:nvPr/>
        </p:nvGrpSpPr>
        <p:grpSpPr>
          <a:xfrm rot="466561">
            <a:off x="6943742" y="3759437"/>
            <a:ext cx="1767944" cy="1508135"/>
            <a:chOff x="1506225" y="3805125"/>
            <a:chExt cx="874925" cy="746350"/>
          </a:xfrm>
        </p:grpSpPr>
        <p:sp>
          <p:nvSpPr>
            <p:cNvPr id="821" name="Google Shape;821;p35"/>
            <p:cNvSpPr/>
            <p:nvPr/>
          </p:nvSpPr>
          <p:spPr>
            <a:xfrm>
              <a:off x="1550500" y="3964300"/>
              <a:ext cx="788500" cy="587175"/>
            </a:xfrm>
            <a:custGeom>
              <a:avLst/>
              <a:gdLst/>
              <a:ahLst/>
              <a:cxnLst/>
              <a:rect l="l" t="t" r="r" b="b"/>
              <a:pathLst>
                <a:path w="31540" h="23487" extrusionOk="0">
                  <a:moveTo>
                    <a:pt x="2572" y="1"/>
                  </a:moveTo>
                  <a:lnTo>
                    <a:pt x="2235" y="85"/>
                  </a:lnTo>
                  <a:lnTo>
                    <a:pt x="1897" y="169"/>
                  </a:lnTo>
                  <a:lnTo>
                    <a:pt x="1602" y="296"/>
                  </a:lnTo>
                  <a:lnTo>
                    <a:pt x="1307" y="464"/>
                  </a:lnTo>
                  <a:lnTo>
                    <a:pt x="1054" y="675"/>
                  </a:lnTo>
                  <a:lnTo>
                    <a:pt x="801" y="886"/>
                  </a:lnTo>
                  <a:lnTo>
                    <a:pt x="590" y="1139"/>
                  </a:lnTo>
                  <a:lnTo>
                    <a:pt x="422" y="1392"/>
                  </a:lnTo>
                  <a:lnTo>
                    <a:pt x="253" y="1687"/>
                  </a:lnTo>
                  <a:lnTo>
                    <a:pt x="127" y="1982"/>
                  </a:lnTo>
                  <a:lnTo>
                    <a:pt x="42" y="2278"/>
                  </a:lnTo>
                  <a:lnTo>
                    <a:pt x="0" y="2615"/>
                  </a:lnTo>
                  <a:lnTo>
                    <a:pt x="0" y="2952"/>
                  </a:lnTo>
                  <a:lnTo>
                    <a:pt x="0" y="3289"/>
                  </a:lnTo>
                  <a:lnTo>
                    <a:pt x="84" y="3627"/>
                  </a:lnTo>
                  <a:lnTo>
                    <a:pt x="4090" y="19902"/>
                  </a:lnTo>
                  <a:lnTo>
                    <a:pt x="4216" y="20282"/>
                  </a:lnTo>
                  <a:lnTo>
                    <a:pt x="4343" y="20661"/>
                  </a:lnTo>
                  <a:lnTo>
                    <a:pt x="4512" y="20999"/>
                  </a:lnTo>
                  <a:lnTo>
                    <a:pt x="4722" y="21336"/>
                  </a:lnTo>
                  <a:lnTo>
                    <a:pt x="4933" y="21631"/>
                  </a:lnTo>
                  <a:lnTo>
                    <a:pt x="5186" y="21926"/>
                  </a:lnTo>
                  <a:lnTo>
                    <a:pt x="5481" y="22221"/>
                  </a:lnTo>
                  <a:lnTo>
                    <a:pt x="5777" y="22474"/>
                  </a:lnTo>
                  <a:lnTo>
                    <a:pt x="6072" y="22685"/>
                  </a:lnTo>
                  <a:lnTo>
                    <a:pt x="6409" y="22896"/>
                  </a:lnTo>
                  <a:lnTo>
                    <a:pt x="6746" y="23065"/>
                  </a:lnTo>
                  <a:lnTo>
                    <a:pt x="7126" y="23191"/>
                  </a:lnTo>
                  <a:lnTo>
                    <a:pt x="7505" y="23318"/>
                  </a:lnTo>
                  <a:lnTo>
                    <a:pt x="7885" y="23402"/>
                  </a:lnTo>
                  <a:lnTo>
                    <a:pt x="8264" y="23444"/>
                  </a:lnTo>
                  <a:lnTo>
                    <a:pt x="8686" y="23486"/>
                  </a:lnTo>
                  <a:lnTo>
                    <a:pt x="9108" y="23444"/>
                  </a:lnTo>
                  <a:lnTo>
                    <a:pt x="9487" y="23402"/>
                  </a:lnTo>
                  <a:lnTo>
                    <a:pt x="9909" y="23318"/>
                  </a:lnTo>
                  <a:lnTo>
                    <a:pt x="10288" y="23191"/>
                  </a:lnTo>
                  <a:lnTo>
                    <a:pt x="10626" y="23065"/>
                  </a:lnTo>
                  <a:lnTo>
                    <a:pt x="11005" y="22854"/>
                  </a:lnTo>
                  <a:lnTo>
                    <a:pt x="11342" y="22643"/>
                  </a:lnTo>
                  <a:lnTo>
                    <a:pt x="11637" y="22432"/>
                  </a:lnTo>
                  <a:lnTo>
                    <a:pt x="11933" y="22179"/>
                  </a:lnTo>
                  <a:lnTo>
                    <a:pt x="12228" y="21884"/>
                  </a:lnTo>
                  <a:lnTo>
                    <a:pt x="12481" y="21589"/>
                  </a:lnTo>
                  <a:lnTo>
                    <a:pt x="12692" y="21252"/>
                  </a:lnTo>
                  <a:lnTo>
                    <a:pt x="12902" y="20914"/>
                  </a:lnTo>
                  <a:lnTo>
                    <a:pt x="13071" y="20535"/>
                  </a:lnTo>
                  <a:lnTo>
                    <a:pt x="13198" y="20155"/>
                  </a:lnTo>
                  <a:lnTo>
                    <a:pt x="13324" y="19776"/>
                  </a:lnTo>
                  <a:lnTo>
                    <a:pt x="14800" y="12945"/>
                  </a:lnTo>
                  <a:lnTo>
                    <a:pt x="15390" y="10078"/>
                  </a:lnTo>
                  <a:lnTo>
                    <a:pt x="15643" y="8644"/>
                  </a:lnTo>
                  <a:lnTo>
                    <a:pt x="15812" y="7506"/>
                  </a:lnTo>
                  <a:lnTo>
                    <a:pt x="16023" y="8939"/>
                  </a:lnTo>
                  <a:lnTo>
                    <a:pt x="16318" y="10668"/>
                  </a:lnTo>
                  <a:lnTo>
                    <a:pt x="16613" y="12270"/>
                  </a:lnTo>
                  <a:lnTo>
                    <a:pt x="16824" y="13240"/>
                  </a:lnTo>
                  <a:lnTo>
                    <a:pt x="18257" y="19776"/>
                  </a:lnTo>
                  <a:lnTo>
                    <a:pt x="18342" y="20155"/>
                  </a:lnTo>
                  <a:lnTo>
                    <a:pt x="18510" y="20535"/>
                  </a:lnTo>
                  <a:lnTo>
                    <a:pt x="18679" y="20914"/>
                  </a:lnTo>
                  <a:lnTo>
                    <a:pt x="18848" y="21252"/>
                  </a:lnTo>
                  <a:lnTo>
                    <a:pt x="19101" y="21589"/>
                  </a:lnTo>
                  <a:lnTo>
                    <a:pt x="19354" y="21884"/>
                  </a:lnTo>
                  <a:lnTo>
                    <a:pt x="19607" y="22179"/>
                  </a:lnTo>
                  <a:lnTo>
                    <a:pt x="19902" y="22432"/>
                  </a:lnTo>
                  <a:lnTo>
                    <a:pt x="20239" y="22643"/>
                  </a:lnTo>
                  <a:lnTo>
                    <a:pt x="20534" y="22854"/>
                  </a:lnTo>
                  <a:lnTo>
                    <a:pt x="20914" y="23065"/>
                  </a:lnTo>
                  <a:lnTo>
                    <a:pt x="21293" y="23191"/>
                  </a:lnTo>
                  <a:lnTo>
                    <a:pt x="21673" y="23318"/>
                  </a:lnTo>
                  <a:lnTo>
                    <a:pt x="22052" y="23402"/>
                  </a:lnTo>
                  <a:lnTo>
                    <a:pt x="22432" y="23444"/>
                  </a:lnTo>
                  <a:lnTo>
                    <a:pt x="22853" y="23486"/>
                  </a:lnTo>
                  <a:lnTo>
                    <a:pt x="23275" y="23444"/>
                  </a:lnTo>
                  <a:lnTo>
                    <a:pt x="23654" y="23402"/>
                  </a:lnTo>
                  <a:lnTo>
                    <a:pt x="24034" y="23318"/>
                  </a:lnTo>
                  <a:lnTo>
                    <a:pt x="24413" y="23191"/>
                  </a:lnTo>
                  <a:lnTo>
                    <a:pt x="24793" y="23065"/>
                  </a:lnTo>
                  <a:lnTo>
                    <a:pt x="25130" y="22896"/>
                  </a:lnTo>
                  <a:lnTo>
                    <a:pt x="25467" y="22685"/>
                  </a:lnTo>
                  <a:lnTo>
                    <a:pt x="25763" y="22474"/>
                  </a:lnTo>
                  <a:lnTo>
                    <a:pt x="26058" y="22221"/>
                  </a:lnTo>
                  <a:lnTo>
                    <a:pt x="26353" y="21926"/>
                  </a:lnTo>
                  <a:lnTo>
                    <a:pt x="26606" y="21631"/>
                  </a:lnTo>
                  <a:lnTo>
                    <a:pt x="26817" y="21336"/>
                  </a:lnTo>
                  <a:lnTo>
                    <a:pt x="27028" y="20999"/>
                  </a:lnTo>
                  <a:lnTo>
                    <a:pt x="27196" y="20619"/>
                  </a:lnTo>
                  <a:lnTo>
                    <a:pt x="27323" y="20282"/>
                  </a:lnTo>
                  <a:lnTo>
                    <a:pt x="27449" y="19860"/>
                  </a:lnTo>
                  <a:lnTo>
                    <a:pt x="31455" y="3627"/>
                  </a:lnTo>
                  <a:lnTo>
                    <a:pt x="31497" y="3289"/>
                  </a:lnTo>
                  <a:lnTo>
                    <a:pt x="31539" y="2952"/>
                  </a:lnTo>
                  <a:lnTo>
                    <a:pt x="31497" y="2615"/>
                  </a:lnTo>
                  <a:lnTo>
                    <a:pt x="31455" y="2278"/>
                  </a:lnTo>
                  <a:lnTo>
                    <a:pt x="31371" y="1982"/>
                  </a:lnTo>
                  <a:lnTo>
                    <a:pt x="31244" y="1687"/>
                  </a:lnTo>
                  <a:lnTo>
                    <a:pt x="31075" y="1392"/>
                  </a:lnTo>
                  <a:lnTo>
                    <a:pt x="30907" y="1139"/>
                  </a:lnTo>
                  <a:lnTo>
                    <a:pt x="30696" y="886"/>
                  </a:lnTo>
                  <a:lnTo>
                    <a:pt x="30443" y="675"/>
                  </a:lnTo>
                  <a:lnTo>
                    <a:pt x="30190" y="464"/>
                  </a:lnTo>
                  <a:lnTo>
                    <a:pt x="29895" y="296"/>
                  </a:lnTo>
                  <a:lnTo>
                    <a:pt x="29600" y="169"/>
                  </a:lnTo>
                  <a:lnTo>
                    <a:pt x="29304" y="85"/>
                  </a:lnTo>
                  <a:lnTo>
                    <a:pt x="28967" y="1"/>
                  </a:lnTo>
                  <a:lnTo>
                    <a:pt x="28588" y="1"/>
                  </a:lnTo>
                  <a:lnTo>
                    <a:pt x="28082" y="43"/>
                  </a:lnTo>
                  <a:lnTo>
                    <a:pt x="27618" y="169"/>
                  </a:lnTo>
                  <a:lnTo>
                    <a:pt x="27154" y="380"/>
                  </a:lnTo>
                  <a:lnTo>
                    <a:pt x="26732" y="633"/>
                  </a:lnTo>
                  <a:lnTo>
                    <a:pt x="26395" y="970"/>
                  </a:lnTo>
                  <a:lnTo>
                    <a:pt x="26100" y="1350"/>
                  </a:lnTo>
                  <a:lnTo>
                    <a:pt x="25889" y="1814"/>
                  </a:lnTo>
                  <a:lnTo>
                    <a:pt x="25720" y="2278"/>
                  </a:lnTo>
                  <a:lnTo>
                    <a:pt x="23612" y="11807"/>
                  </a:lnTo>
                  <a:lnTo>
                    <a:pt x="23191" y="13873"/>
                  </a:lnTo>
                  <a:lnTo>
                    <a:pt x="23148" y="13999"/>
                  </a:lnTo>
                  <a:lnTo>
                    <a:pt x="23106" y="14126"/>
                  </a:lnTo>
                  <a:lnTo>
                    <a:pt x="22938" y="14294"/>
                  </a:lnTo>
                  <a:lnTo>
                    <a:pt x="22727" y="14421"/>
                  </a:lnTo>
                  <a:lnTo>
                    <a:pt x="22474" y="14463"/>
                  </a:lnTo>
                  <a:lnTo>
                    <a:pt x="22263" y="14421"/>
                  </a:lnTo>
                  <a:lnTo>
                    <a:pt x="22052" y="14294"/>
                  </a:lnTo>
                  <a:lnTo>
                    <a:pt x="21883" y="14126"/>
                  </a:lnTo>
                  <a:lnTo>
                    <a:pt x="21841" y="13999"/>
                  </a:lnTo>
                  <a:lnTo>
                    <a:pt x="21799" y="13873"/>
                  </a:lnTo>
                  <a:lnTo>
                    <a:pt x="21799" y="13788"/>
                  </a:lnTo>
                  <a:lnTo>
                    <a:pt x="21251" y="11174"/>
                  </a:lnTo>
                  <a:lnTo>
                    <a:pt x="20745" y="8855"/>
                  </a:lnTo>
                  <a:lnTo>
                    <a:pt x="19227" y="2278"/>
                  </a:lnTo>
                  <a:lnTo>
                    <a:pt x="19101" y="1814"/>
                  </a:lnTo>
                  <a:lnTo>
                    <a:pt x="18848" y="1350"/>
                  </a:lnTo>
                  <a:lnTo>
                    <a:pt x="18552" y="970"/>
                  </a:lnTo>
                  <a:lnTo>
                    <a:pt x="18215" y="633"/>
                  </a:lnTo>
                  <a:lnTo>
                    <a:pt x="17794" y="380"/>
                  </a:lnTo>
                  <a:lnTo>
                    <a:pt x="17372" y="169"/>
                  </a:lnTo>
                  <a:lnTo>
                    <a:pt x="16866" y="43"/>
                  </a:lnTo>
                  <a:lnTo>
                    <a:pt x="16402" y="1"/>
                  </a:lnTo>
                  <a:lnTo>
                    <a:pt x="15179" y="1"/>
                  </a:lnTo>
                  <a:lnTo>
                    <a:pt x="14673" y="43"/>
                  </a:lnTo>
                  <a:lnTo>
                    <a:pt x="14210" y="169"/>
                  </a:lnTo>
                  <a:lnTo>
                    <a:pt x="13746" y="380"/>
                  </a:lnTo>
                  <a:lnTo>
                    <a:pt x="13366" y="633"/>
                  </a:lnTo>
                  <a:lnTo>
                    <a:pt x="12987" y="970"/>
                  </a:lnTo>
                  <a:lnTo>
                    <a:pt x="12692" y="1350"/>
                  </a:lnTo>
                  <a:lnTo>
                    <a:pt x="12481" y="1772"/>
                  </a:lnTo>
                  <a:lnTo>
                    <a:pt x="12312" y="2278"/>
                  </a:lnTo>
                  <a:lnTo>
                    <a:pt x="10794" y="8855"/>
                  </a:lnTo>
                  <a:lnTo>
                    <a:pt x="10288" y="10963"/>
                  </a:lnTo>
                  <a:lnTo>
                    <a:pt x="9782" y="13535"/>
                  </a:lnTo>
                  <a:lnTo>
                    <a:pt x="9698" y="13915"/>
                  </a:lnTo>
                  <a:lnTo>
                    <a:pt x="9656" y="14041"/>
                  </a:lnTo>
                  <a:lnTo>
                    <a:pt x="9614" y="14168"/>
                  </a:lnTo>
                  <a:lnTo>
                    <a:pt x="9445" y="14337"/>
                  </a:lnTo>
                  <a:lnTo>
                    <a:pt x="9234" y="14463"/>
                  </a:lnTo>
                  <a:lnTo>
                    <a:pt x="8770" y="14463"/>
                  </a:lnTo>
                  <a:lnTo>
                    <a:pt x="8559" y="14337"/>
                  </a:lnTo>
                  <a:lnTo>
                    <a:pt x="8391" y="14168"/>
                  </a:lnTo>
                  <a:lnTo>
                    <a:pt x="8349" y="14041"/>
                  </a:lnTo>
                  <a:lnTo>
                    <a:pt x="8306" y="13915"/>
                  </a:lnTo>
                  <a:lnTo>
                    <a:pt x="7843" y="11765"/>
                  </a:lnTo>
                  <a:lnTo>
                    <a:pt x="5777" y="2320"/>
                  </a:lnTo>
                  <a:lnTo>
                    <a:pt x="5650" y="1814"/>
                  </a:lnTo>
                  <a:lnTo>
                    <a:pt x="5397" y="1392"/>
                  </a:lnTo>
                  <a:lnTo>
                    <a:pt x="5102" y="970"/>
                  </a:lnTo>
                  <a:lnTo>
                    <a:pt x="4765" y="633"/>
                  </a:lnTo>
                  <a:lnTo>
                    <a:pt x="4343" y="380"/>
                  </a:lnTo>
                  <a:lnTo>
                    <a:pt x="3921" y="169"/>
                  </a:lnTo>
                  <a:lnTo>
                    <a:pt x="3415" y="4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1550500" y="3964300"/>
              <a:ext cx="788500" cy="587175"/>
            </a:xfrm>
            <a:custGeom>
              <a:avLst/>
              <a:gdLst/>
              <a:ahLst/>
              <a:cxnLst/>
              <a:rect l="l" t="t" r="r" b="b"/>
              <a:pathLst>
                <a:path w="31540" h="23487" fill="none" extrusionOk="0">
                  <a:moveTo>
                    <a:pt x="22853" y="23486"/>
                  </a:moveTo>
                  <a:lnTo>
                    <a:pt x="22853" y="23486"/>
                  </a:lnTo>
                  <a:lnTo>
                    <a:pt x="22432" y="23444"/>
                  </a:lnTo>
                  <a:lnTo>
                    <a:pt x="22052" y="23402"/>
                  </a:lnTo>
                  <a:lnTo>
                    <a:pt x="21673" y="23318"/>
                  </a:lnTo>
                  <a:lnTo>
                    <a:pt x="21293" y="23191"/>
                  </a:lnTo>
                  <a:lnTo>
                    <a:pt x="20914" y="23065"/>
                  </a:lnTo>
                  <a:lnTo>
                    <a:pt x="20534" y="22854"/>
                  </a:lnTo>
                  <a:lnTo>
                    <a:pt x="20239" y="22643"/>
                  </a:lnTo>
                  <a:lnTo>
                    <a:pt x="19902" y="22432"/>
                  </a:lnTo>
                  <a:lnTo>
                    <a:pt x="19607" y="22179"/>
                  </a:lnTo>
                  <a:lnTo>
                    <a:pt x="19354" y="21884"/>
                  </a:lnTo>
                  <a:lnTo>
                    <a:pt x="19101" y="21589"/>
                  </a:lnTo>
                  <a:lnTo>
                    <a:pt x="18848" y="21252"/>
                  </a:lnTo>
                  <a:lnTo>
                    <a:pt x="18679" y="20914"/>
                  </a:lnTo>
                  <a:lnTo>
                    <a:pt x="18510" y="20535"/>
                  </a:lnTo>
                  <a:lnTo>
                    <a:pt x="18342" y="20155"/>
                  </a:lnTo>
                  <a:lnTo>
                    <a:pt x="18257" y="19776"/>
                  </a:lnTo>
                  <a:lnTo>
                    <a:pt x="16824" y="13240"/>
                  </a:lnTo>
                  <a:lnTo>
                    <a:pt x="16824" y="13240"/>
                  </a:lnTo>
                  <a:lnTo>
                    <a:pt x="16613" y="12270"/>
                  </a:lnTo>
                  <a:lnTo>
                    <a:pt x="16318" y="10668"/>
                  </a:lnTo>
                  <a:lnTo>
                    <a:pt x="16318" y="10668"/>
                  </a:lnTo>
                  <a:lnTo>
                    <a:pt x="16023" y="8939"/>
                  </a:lnTo>
                  <a:lnTo>
                    <a:pt x="15812" y="7506"/>
                  </a:lnTo>
                  <a:lnTo>
                    <a:pt x="15812" y="7506"/>
                  </a:lnTo>
                  <a:lnTo>
                    <a:pt x="15643" y="8644"/>
                  </a:lnTo>
                  <a:lnTo>
                    <a:pt x="15390" y="10078"/>
                  </a:lnTo>
                  <a:lnTo>
                    <a:pt x="15390" y="10078"/>
                  </a:lnTo>
                  <a:lnTo>
                    <a:pt x="14800" y="12945"/>
                  </a:lnTo>
                  <a:lnTo>
                    <a:pt x="14800" y="12945"/>
                  </a:lnTo>
                  <a:lnTo>
                    <a:pt x="13324" y="19776"/>
                  </a:lnTo>
                  <a:lnTo>
                    <a:pt x="13324" y="19776"/>
                  </a:lnTo>
                  <a:lnTo>
                    <a:pt x="13198" y="20155"/>
                  </a:lnTo>
                  <a:lnTo>
                    <a:pt x="13071" y="20535"/>
                  </a:lnTo>
                  <a:lnTo>
                    <a:pt x="12902" y="20914"/>
                  </a:lnTo>
                  <a:lnTo>
                    <a:pt x="12692" y="21252"/>
                  </a:lnTo>
                  <a:lnTo>
                    <a:pt x="12481" y="21589"/>
                  </a:lnTo>
                  <a:lnTo>
                    <a:pt x="12228" y="21884"/>
                  </a:lnTo>
                  <a:lnTo>
                    <a:pt x="11933" y="22179"/>
                  </a:lnTo>
                  <a:lnTo>
                    <a:pt x="11637" y="22432"/>
                  </a:lnTo>
                  <a:lnTo>
                    <a:pt x="11342" y="22643"/>
                  </a:lnTo>
                  <a:lnTo>
                    <a:pt x="11005" y="22854"/>
                  </a:lnTo>
                  <a:lnTo>
                    <a:pt x="10626" y="23065"/>
                  </a:lnTo>
                  <a:lnTo>
                    <a:pt x="10288" y="23191"/>
                  </a:lnTo>
                  <a:lnTo>
                    <a:pt x="9909" y="23318"/>
                  </a:lnTo>
                  <a:lnTo>
                    <a:pt x="9487" y="23402"/>
                  </a:lnTo>
                  <a:lnTo>
                    <a:pt x="9108" y="23444"/>
                  </a:lnTo>
                  <a:lnTo>
                    <a:pt x="8686" y="23486"/>
                  </a:lnTo>
                  <a:lnTo>
                    <a:pt x="8686" y="23486"/>
                  </a:lnTo>
                  <a:lnTo>
                    <a:pt x="8686" y="23486"/>
                  </a:lnTo>
                  <a:lnTo>
                    <a:pt x="8264" y="23444"/>
                  </a:lnTo>
                  <a:lnTo>
                    <a:pt x="7885" y="23402"/>
                  </a:lnTo>
                  <a:lnTo>
                    <a:pt x="7505" y="23318"/>
                  </a:lnTo>
                  <a:lnTo>
                    <a:pt x="7126" y="23191"/>
                  </a:lnTo>
                  <a:lnTo>
                    <a:pt x="6746" y="23065"/>
                  </a:lnTo>
                  <a:lnTo>
                    <a:pt x="6409" y="22896"/>
                  </a:lnTo>
                  <a:lnTo>
                    <a:pt x="6072" y="22685"/>
                  </a:lnTo>
                  <a:lnTo>
                    <a:pt x="5777" y="22474"/>
                  </a:lnTo>
                  <a:lnTo>
                    <a:pt x="5481" y="22221"/>
                  </a:lnTo>
                  <a:lnTo>
                    <a:pt x="5186" y="21926"/>
                  </a:lnTo>
                  <a:lnTo>
                    <a:pt x="4933" y="21631"/>
                  </a:lnTo>
                  <a:lnTo>
                    <a:pt x="4722" y="21336"/>
                  </a:lnTo>
                  <a:lnTo>
                    <a:pt x="4512" y="20999"/>
                  </a:lnTo>
                  <a:lnTo>
                    <a:pt x="4343" y="20661"/>
                  </a:lnTo>
                  <a:lnTo>
                    <a:pt x="4216" y="20282"/>
                  </a:lnTo>
                  <a:lnTo>
                    <a:pt x="4090" y="19902"/>
                  </a:lnTo>
                  <a:lnTo>
                    <a:pt x="84" y="3627"/>
                  </a:lnTo>
                  <a:lnTo>
                    <a:pt x="84" y="3627"/>
                  </a:lnTo>
                  <a:lnTo>
                    <a:pt x="0" y="3289"/>
                  </a:lnTo>
                  <a:lnTo>
                    <a:pt x="0" y="2952"/>
                  </a:lnTo>
                  <a:lnTo>
                    <a:pt x="0" y="2615"/>
                  </a:lnTo>
                  <a:lnTo>
                    <a:pt x="42" y="2278"/>
                  </a:lnTo>
                  <a:lnTo>
                    <a:pt x="127" y="1982"/>
                  </a:lnTo>
                  <a:lnTo>
                    <a:pt x="253" y="1687"/>
                  </a:lnTo>
                  <a:lnTo>
                    <a:pt x="422" y="1392"/>
                  </a:lnTo>
                  <a:lnTo>
                    <a:pt x="590" y="1139"/>
                  </a:lnTo>
                  <a:lnTo>
                    <a:pt x="801" y="886"/>
                  </a:lnTo>
                  <a:lnTo>
                    <a:pt x="1054" y="675"/>
                  </a:lnTo>
                  <a:lnTo>
                    <a:pt x="1307" y="464"/>
                  </a:lnTo>
                  <a:lnTo>
                    <a:pt x="1602" y="296"/>
                  </a:lnTo>
                  <a:lnTo>
                    <a:pt x="1897" y="169"/>
                  </a:lnTo>
                  <a:lnTo>
                    <a:pt x="2235" y="85"/>
                  </a:lnTo>
                  <a:lnTo>
                    <a:pt x="2572" y="1"/>
                  </a:lnTo>
                  <a:lnTo>
                    <a:pt x="2909" y="1"/>
                  </a:lnTo>
                  <a:lnTo>
                    <a:pt x="2909" y="1"/>
                  </a:lnTo>
                  <a:lnTo>
                    <a:pt x="3415" y="43"/>
                  </a:lnTo>
                  <a:lnTo>
                    <a:pt x="3921" y="169"/>
                  </a:lnTo>
                  <a:lnTo>
                    <a:pt x="4343" y="380"/>
                  </a:lnTo>
                  <a:lnTo>
                    <a:pt x="4765" y="633"/>
                  </a:lnTo>
                  <a:lnTo>
                    <a:pt x="5102" y="970"/>
                  </a:lnTo>
                  <a:lnTo>
                    <a:pt x="5397" y="1392"/>
                  </a:lnTo>
                  <a:lnTo>
                    <a:pt x="5650" y="1814"/>
                  </a:lnTo>
                  <a:lnTo>
                    <a:pt x="5777" y="2320"/>
                  </a:lnTo>
                  <a:lnTo>
                    <a:pt x="7843" y="11765"/>
                  </a:lnTo>
                  <a:lnTo>
                    <a:pt x="7843" y="11765"/>
                  </a:lnTo>
                  <a:lnTo>
                    <a:pt x="8306" y="13915"/>
                  </a:lnTo>
                  <a:lnTo>
                    <a:pt x="8306" y="13915"/>
                  </a:lnTo>
                  <a:lnTo>
                    <a:pt x="8349" y="14041"/>
                  </a:lnTo>
                  <a:lnTo>
                    <a:pt x="8391" y="14168"/>
                  </a:lnTo>
                  <a:lnTo>
                    <a:pt x="8559" y="14337"/>
                  </a:lnTo>
                  <a:lnTo>
                    <a:pt x="8770" y="14463"/>
                  </a:lnTo>
                  <a:lnTo>
                    <a:pt x="9023" y="14463"/>
                  </a:lnTo>
                  <a:lnTo>
                    <a:pt x="9234" y="14463"/>
                  </a:lnTo>
                  <a:lnTo>
                    <a:pt x="9445" y="14337"/>
                  </a:lnTo>
                  <a:lnTo>
                    <a:pt x="9614" y="14168"/>
                  </a:lnTo>
                  <a:lnTo>
                    <a:pt x="9656" y="14041"/>
                  </a:lnTo>
                  <a:lnTo>
                    <a:pt x="9698" y="13915"/>
                  </a:lnTo>
                  <a:lnTo>
                    <a:pt x="9698" y="13915"/>
                  </a:lnTo>
                  <a:lnTo>
                    <a:pt x="9782" y="13535"/>
                  </a:lnTo>
                  <a:lnTo>
                    <a:pt x="9782" y="13535"/>
                  </a:lnTo>
                  <a:lnTo>
                    <a:pt x="10288" y="10963"/>
                  </a:lnTo>
                  <a:lnTo>
                    <a:pt x="10794" y="8855"/>
                  </a:lnTo>
                  <a:lnTo>
                    <a:pt x="12312" y="2278"/>
                  </a:lnTo>
                  <a:lnTo>
                    <a:pt x="12312" y="2278"/>
                  </a:lnTo>
                  <a:lnTo>
                    <a:pt x="12481" y="1772"/>
                  </a:lnTo>
                  <a:lnTo>
                    <a:pt x="12692" y="1350"/>
                  </a:lnTo>
                  <a:lnTo>
                    <a:pt x="12987" y="970"/>
                  </a:lnTo>
                  <a:lnTo>
                    <a:pt x="13366" y="633"/>
                  </a:lnTo>
                  <a:lnTo>
                    <a:pt x="13746" y="380"/>
                  </a:lnTo>
                  <a:lnTo>
                    <a:pt x="14210" y="169"/>
                  </a:lnTo>
                  <a:lnTo>
                    <a:pt x="14673" y="43"/>
                  </a:lnTo>
                  <a:lnTo>
                    <a:pt x="15179" y="1"/>
                  </a:lnTo>
                  <a:lnTo>
                    <a:pt x="16402" y="1"/>
                  </a:lnTo>
                  <a:lnTo>
                    <a:pt x="16402" y="1"/>
                  </a:lnTo>
                  <a:lnTo>
                    <a:pt x="16866" y="43"/>
                  </a:lnTo>
                  <a:lnTo>
                    <a:pt x="17372" y="169"/>
                  </a:lnTo>
                  <a:lnTo>
                    <a:pt x="17794" y="380"/>
                  </a:lnTo>
                  <a:lnTo>
                    <a:pt x="18215" y="633"/>
                  </a:lnTo>
                  <a:lnTo>
                    <a:pt x="18552" y="970"/>
                  </a:lnTo>
                  <a:lnTo>
                    <a:pt x="18848" y="1350"/>
                  </a:lnTo>
                  <a:lnTo>
                    <a:pt x="19101" y="1814"/>
                  </a:lnTo>
                  <a:lnTo>
                    <a:pt x="19227" y="2278"/>
                  </a:lnTo>
                  <a:lnTo>
                    <a:pt x="20745" y="8855"/>
                  </a:lnTo>
                  <a:lnTo>
                    <a:pt x="20745" y="8855"/>
                  </a:lnTo>
                  <a:lnTo>
                    <a:pt x="21251" y="11174"/>
                  </a:lnTo>
                  <a:lnTo>
                    <a:pt x="21799" y="13788"/>
                  </a:lnTo>
                  <a:lnTo>
                    <a:pt x="21799" y="13873"/>
                  </a:lnTo>
                  <a:lnTo>
                    <a:pt x="21799" y="13873"/>
                  </a:lnTo>
                  <a:lnTo>
                    <a:pt x="21841" y="13999"/>
                  </a:lnTo>
                  <a:lnTo>
                    <a:pt x="21883" y="14126"/>
                  </a:lnTo>
                  <a:lnTo>
                    <a:pt x="22052" y="14294"/>
                  </a:lnTo>
                  <a:lnTo>
                    <a:pt x="22263" y="14421"/>
                  </a:lnTo>
                  <a:lnTo>
                    <a:pt x="22474" y="14463"/>
                  </a:lnTo>
                  <a:lnTo>
                    <a:pt x="22727" y="14421"/>
                  </a:lnTo>
                  <a:lnTo>
                    <a:pt x="22938" y="14294"/>
                  </a:lnTo>
                  <a:lnTo>
                    <a:pt x="23106" y="14126"/>
                  </a:lnTo>
                  <a:lnTo>
                    <a:pt x="23148" y="13999"/>
                  </a:lnTo>
                  <a:lnTo>
                    <a:pt x="23191" y="13873"/>
                  </a:lnTo>
                  <a:lnTo>
                    <a:pt x="23191" y="13873"/>
                  </a:lnTo>
                  <a:lnTo>
                    <a:pt x="23612" y="11807"/>
                  </a:lnTo>
                  <a:lnTo>
                    <a:pt x="25720" y="2278"/>
                  </a:lnTo>
                  <a:lnTo>
                    <a:pt x="25720" y="2278"/>
                  </a:lnTo>
                  <a:lnTo>
                    <a:pt x="25889" y="1814"/>
                  </a:lnTo>
                  <a:lnTo>
                    <a:pt x="26100" y="1350"/>
                  </a:lnTo>
                  <a:lnTo>
                    <a:pt x="26395" y="970"/>
                  </a:lnTo>
                  <a:lnTo>
                    <a:pt x="26732" y="633"/>
                  </a:lnTo>
                  <a:lnTo>
                    <a:pt x="27154" y="380"/>
                  </a:lnTo>
                  <a:lnTo>
                    <a:pt x="27618" y="169"/>
                  </a:lnTo>
                  <a:lnTo>
                    <a:pt x="28082" y="43"/>
                  </a:lnTo>
                  <a:lnTo>
                    <a:pt x="28588" y="1"/>
                  </a:lnTo>
                  <a:lnTo>
                    <a:pt x="28588" y="1"/>
                  </a:lnTo>
                  <a:lnTo>
                    <a:pt x="28588" y="1"/>
                  </a:lnTo>
                  <a:lnTo>
                    <a:pt x="28967" y="1"/>
                  </a:lnTo>
                  <a:lnTo>
                    <a:pt x="29304" y="85"/>
                  </a:lnTo>
                  <a:lnTo>
                    <a:pt x="29600" y="169"/>
                  </a:lnTo>
                  <a:lnTo>
                    <a:pt x="29895" y="296"/>
                  </a:lnTo>
                  <a:lnTo>
                    <a:pt x="30190" y="464"/>
                  </a:lnTo>
                  <a:lnTo>
                    <a:pt x="30443" y="675"/>
                  </a:lnTo>
                  <a:lnTo>
                    <a:pt x="30696" y="886"/>
                  </a:lnTo>
                  <a:lnTo>
                    <a:pt x="30907" y="1139"/>
                  </a:lnTo>
                  <a:lnTo>
                    <a:pt x="31075" y="1392"/>
                  </a:lnTo>
                  <a:lnTo>
                    <a:pt x="31244" y="1687"/>
                  </a:lnTo>
                  <a:lnTo>
                    <a:pt x="31371" y="1982"/>
                  </a:lnTo>
                  <a:lnTo>
                    <a:pt x="31455" y="2278"/>
                  </a:lnTo>
                  <a:lnTo>
                    <a:pt x="31497" y="2615"/>
                  </a:lnTo>
                  <a:lnTo>
                    <a:pt x="31539" y="2952"/>
                  </a:lnTo>
                  <a:lnTo>
                    <a:pt x="31497" y="3289"/>
                  </a:lnTo>
                  <a:lnTo>
                    <a:pt x="31455" y="3627"/>
                  </a:lnTo>
                  <a:lnTo>
                    <a:pt x="27449" y="19860"/>
                  </a:lnTo>
                  <a:lnTo>
                    <a:pt x="27449" y="19860"/>
                  </a:lnTo>
                  <a:lnTo>
                    <a:pt x="27323" y="20282"/>
                  </a:lnTo>
                  <a:lnTo>
                    <a:pt x="27196" y="20619"/>
                  </a:lnTo>
                  <a:lnTo>
                    <a:pt x="27028" y="20999"/>
                  </a:lnTo>
                  <a:lnTo>
                    <a:pt x="26817" y="21336"/>
                  </a:lnTo>
                  <a:lnTo>
                    <a:pt x="26606" y="21631"/>
                  </a:lnTo>
                  <a:lnTo>
                    <a:pt x="26353" y="21926"/>
                  </a:lnTo>
                  <a:lnTo>
                    <a:pt x="26058" y="22221"/>
                  </a:lnTo>
                  <a:lnTo>
                    <a:pt x="25763" y="22474"/>
                  </a:lnTo>
                  <a:lnTo>
                    <a:pt x="25467" y="22685"/>
                  </a:lnTo>
                  <a:lnTo>
                    <a:pt x="25130" y="22896"/>
                  </a:lnTo>
                  <a:lnTo>
                    <a:pt x="24793" y="23065"/>
                  </a:lnTo>
                  <a:lnTo>
                    <a:pt x="24413" y="23191"/>
                  </a:lnTo>
                  <a:lnTo>
                    <a:pt x="24034" y="23318"/>
                  </a:lnTo>
                  <a:lnTo>
                    <a:pt x="23654" y="23402"/>
                  </a:lnTo>
                  <a:lnTo>
                    <a:pt x="23275" y="23444"/>
                  </a:lnTo>
                  <a:lnTo>
                    <a:pt x="22853" y="234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1548375" y="3806175"/>
              <a:ext cx="123350" cy="147600"/>
            </a:xfrm>
            <a:custGeom>
              <a:avLst/>
              <a:gdLst/>
              <a:ahLst/>
              <a:cxnLst/>
              <a:rect l="l" t="t" r="r" b="b"/>
              <a:pathLst>
                <a:path w="4934" h="5904" extrusionOk="0">
                  <a:moveTo>
                    <a:pt x="1645" y="1"/>
                  </a:moveTo>
                  <a:lnTo>
                    <a:pt x="1519" y="43"/>
                  </a:lnTo>
                  <a:lnTo>
                    <a:pt x="1434" y="85"/>
                  </a:lnTo>
                  <a:lnTo>
                    <a:pt x="1266" y="296"/>
                  </a:lnTo>
                  <a:lnTo>
                    <a:pt x="1097" y="633"/>
                  </a:lnTo>
                  <a:lnTo>
                    <a:pt x="928" y="1013"/>
                  </a:lnTo>
                  <a:lnTo>
                    <a:pt x="802" y="1435"/>
                  </a:lnTo>
                  <a:lnTo>
                    <a:pt x="675" y="1941"/>
                  </a:lnTo>
                  <a:lnTo>
                    <a:pt x="422" y="3037"/>
                  </a:lnTo>
                  <a:lnTo>
                    <a:pt x="254" y="4091"/>
                  </a:lnTo>
                  <a:lnTo>
                    <a:pt x="127" y="5019"/>
                  </a:lnTo>
                  <a:lnTo>
                    <a:pt x="1" y="5904"/>
                  </a:lnTo>
                  <a:lnTo>
                    <a:pt x="4934" y="5567"/>
                  </a:lnTo>
                  <a:lnTo>
                    <a:pt x="4554" y="4681"/>
                  </a:lnTo>
                  <a:lnTo>
                    <a:pt x="4175" y="3796"/>
                  </a:lnTo>
                  <a:lnTo>
                    <a:pt x="3669" y="2742"/>
                  </a:lnTo>
                  <a:lnTo>
                    <a:pt x="3121" y="1688"/>
                  </a:lnTo>
                  <a:lnTo>
                    <a:pt x="2868" y="1224"/>
                  </a:lnTo>
                  <a:lnTo>
                    <a:pt x="2573" y="802"/>
                  </a:lnTo>
                  <a:lnTo>
                    <a:pt x="2320" y="465"/>
                  </a:lnTo>
                  <a:lnTo>
                    <a:pt x="2067" y="212"/>
                  </a:lnTo>
                  <a:lnTo>
                    <a:pt x="1856" y="43"/>
                  </a:lnTo>
                  <a:lnTo>
                    <a:pt x="1729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1548375" y="3806175"/>
              <a:ext cx="123350" cy="147600"/>
            </a:xfrm>
            <a:custGeom>
              <a:avLst/>
              <a:gdLst/>
              <a:ahLst/>
              <a:cxnLst/>
              <a:rect l="l" t="t" r="r" b="b"/>
              <a:pathLst>
                <a:path w="4934" h="5904" fill="none" extrusionOk="0">
                  <a:moveTo>
                    <a:pt x="1" y="5904"/>
                  </a:moveTo>
                  <a:lnTo>
                    <a:pt x="1" y="5904"/>
                  </a:lnTo>
                  <a:lnTo>
                    <a:pt x="127" y="5019"/>
                  </a:lnTo>
                  <a:lnTo>
                    <a:pt x="254" y="4091"/>
                  </a:lnTo>
                  <a:lnTo>
                    <a:pt x="422" y="3037"/>
                  </a:lnTo>
                  <a:lnTo>
                    <a:pt x="675" y="1941"/>
                  </a:lnTo>
                  <a:lnTo>
                    <a:pt x="802" y="1435"/>
                  </a:lnTo>
                  <a:lnTo>
                    <a:pt x="928" y="1013"/>
                  </a:lnTo>
                  <a:lnTo>
                    <a:pt x="1097" y="633"/>
                  </a:lnTo>
                  <a:lnTo>
                    <a:pt x="1266" y="296"/>
                  </a:lnTo>
                  <a:lnTo>
                    <a:pt x="1434" y="85"/>
                  </a:lnTo>
                  <a:lnTo>
                    <a:pt x="1519" y="43"/>
                  </a:lnTo>
                  <a:lnTo>
                    <a:pt x="1645" y="1"/>
                  </a:lnTo>
                  <a:lnTo>
                    <a:pt x="1645" y="1"/>
                  </a:lnTo>
                  <a:lnTo>
                    <a:pt x="1729" y="1"/>
                  </a:lnTo>
                  <a:lnTo>
                    <a:pt x="1856" y="43"/>
                  </a:lnTo>
                  <a:lnTo>
                    <a:pt x="2067" y="212"/>
                  </a:lnTo>
                  <a:lnTo>
                    <a:pt x="2320" y="465"/>
                  </a:lnTo>
                  <a:lnTo>
                    <a:pt x="2573" y="802"/>
                  </a:lnTo>
                  <a:lnTo>
                    <a:pt x="2868" y="1224"/>
                  </a:lnTo>
                  <a:lnTo>
                    <a:pt x="3121" y="1688"/>
                  </a:lnTo>
                  <a:lnTo>
                    <a:pt x="3669" y="2742"/>
                  </a:lnTo>
                  <a:lnTo>
                    <a:pt x="4175" y="3796"/>
                  </a:lnTo>
                  <a:lnTo>
                    <a:pt x="4554" y="4681"/>
                  </a:lnTo>
                  <a:lnTo>
                    <a:pt x="4934" y="5567"/>
                  </a:lnTo>
                  <a:lnTo>
                    <a:pt x="1" y="59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1896250" y="3806175"/>
              <a:ext cx="123350" cy="149725"/>
            </a:xfrm>
            <a:custGeom>
              <a:avLst/>
              <a:gdLst/>
              <a:ahLst/>
              <a:cxnLst/>
              <a:rect l="l" t="t" r="r" b="b"/>
              <a:pathLst>
                <a:path w="4934" h="5989" extrusionOk="0">
                  <a:moveTo>
                    <a:pt x="2361" y="1"/>
                  </a:moveTo>
                  <a:lnTo>
                    <a:pt x="2235" y="43"/>
                  </a:lnTo>
                  <a:lnTo>
                    <a:pt x="2024" y="254"/>
                  </a:lnTo>
                  <a:lnTo>
                    <a:pt x="1855" y="507"/>
                  </a:lnTo>
                  <a:lnTo>
                    <a:pt x="1644" y="886"/>
                  </a:lnTo>
                  <a:lnTo>
                    <a:pt x="1434" y="1308"/>
                  </a:lnTo>
                  <a:lnTo>
                    <a:pt x="1223" y="1772"/>
                  </a:lnTo>
                  <a:lnTo>
                    <a:pt x="843" y="2784"/>
                  </a:lnTo>
                  <a:lnTo>
                    <a:pt x="506" y="3838"/>
                  </a:lnTo>
                  <a:lnTo>
                    <a:pt x="253" y="4723"/>
                  </a:lnTo>
                  <a:lnTo>
                    <a:pt x="0" y="5609"/>
                  </a:lnTo>
                  <a:lnTo>
                    <a:pt x="4933" y="5988"/>
                  </a:lnTo>
                  <a:lnTo>
                    <a:pt x="4680" y="5019"/>
                  </a:lnTo>
                  <a:lnTo>
                    <a:pt x="4385" y="4091"/>
                  </a:lnTo>
                  <a:lnTo>
                    <a:pt x="4048" y="2952"/>
                  </a:lnTo>
                  <a:lnTo>
                    <a:pt x="3668" y="1856"/>
                  </a:lnTo>
                  <a:lnTo>
                    <a:pt x="3458" y="1350"/>
                  </a:lnTo>
                  <a:lnTo>
                    <a:pt x="3247" y="929"/>
                  </a:lnTo>
                  <a:lnTo>
                    <a:pt x="3078" y="549"/>
                  </a:lnTo>
                  <a:lnTo>
                    <a:pt x="2867" y="254"/>
                  </a:lnTo>
                  <a:lnTo>
                    <a:pt x="2656" y="43"/>
                  </a:lnTo>
                  <a:lnTo>
                    <a:pt x="2530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1896250" y="3806175"/>
              <a:ext cx="123350" cy="149725"/>
            </a:xfrm>
            <a:custGeom>
              <a:avLst/>
              <a:gdLst/>
              <a:ahLst/>
              <a:cxnLst/>
              <a:rect l="l" t="t" r="r" b="b"/>
              <a:pathLst>
                <a:path w="4934" h="5989" fill="none" extrusionOk="0">
                  <a:moveTo>
                    <a:pt x="0" y="5609"/>
                  </a:moveTo>
                  <a:lnTo>
                    <a:pt x="0" y="5609"/>
                  </a:lnTo>
                  <a:lnTo>
                    <a:pt x="253" y="4723"/>
                  </a:lnTo>
                  <a:lnTo>
                    <a:pt x="506" y="3838"/>
                  </a:lnTo>
                  <a:lnTo>
                    <a:pt x="843" y="2784"/>
                  </a:lnTo>
                  <a:lnTo>
                    <a:pt x="1223" y="1772"/>
                  </a:lnTo>
                  <a:lnTo>
                    <a:pt x="1434" y="1308"/>
                  </a:lnTo>
                  <a:lnTo>
                    <a:pt x="1644" y="886"/>
                  </a:lnTo>
                  <a:lnTo>
                    <a:pt x="1855" y="507"/>
                  </a:lnTo>
                  <a:lnTo>
                    <a:pt x="2024" y="254"/>
                  </a:lnTo>
                  <a:lnTo>
                    <a:pt x="2235" y="43"/>
                  </a:lnTo>
                  <a:lnTo>
                    <a:pt x="2361" y="1"/>
                  </a:lnTo>
                  <a:lnTo>
                    <a:pt x="2446" y="1"/>
                  </a:lnTo>
                  <a:lnTo>
                    <a:pt x="2446" y="1"/>
                  </a:lnTo>
                  <a:lnTo>
                    <a:pt x="2530" y="1"/>
                  </a:lnTo>
                  <a:lnTo>
                    <a:pt x="2656" y="43"/>
                  </a:lnTo>
                  <a:lnTo>
                    <a:pt x="2867" y="254"/>
                  </a:lnTo>
                  <a:lnTo>
                    <a:pt x="3078" y="549"/>
                  </a:lnTo>
                  <a:lnTo>
                    <a:pt x="3247" y="929"/>
                  </a:lnTo>
                  <a:lnTo>
                    <a:pt x="3458" y="1350"/>
                  </a:lnTo>
                  <a:lnTo>
                    <a:pt x="3668" y="1856"/>
                  </a:lnTo>
                  <a:lnTo>
                    <a:pt x="4048" y="2952"/>
                  </a:lnTo>
                  <a:lnTo>
                    <a:pt x="4385" y="4091"/>
                  </a:lnTo>
                  <a:lnTo>
                    <a:pt x="4680" y="5019"/>
                  </a:lnTo>
                  <a:lnTo>
                    <a:pt x="4933" y="5988"/>
                  </a:lnTo>
                  <a:lnTo>
                    <a:pt x="0" y="56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2220900" y="3805125"/>
              <a:ext cx="121250" cy="151825"/>
            </a:xfrm>
            <a:custGeom>
              <a:avLst/>
              <a:gdLst/>
              <a:ahLst/>
              <a:cxnLst/>
              <a:rect l="l" t="t" r="r" b="b"/>
              <a:pathLst>
                <a:path w="4850" h="6073" extrusionOk="0">
                  <a:moveTo>
                    <a:pt x="3880" y="1"/>
                  </a:moveTo>
                  <a:lnTo>
                    <a:pt x="3753" y="43"/>
                  </a:lnTo>
                  <a:lnTo>
                    <a:pt x="3500" y="169"/>
                  </a:lnTo>
                  <a:lnTo>
                    <a:pt x="3247" y="380"/>
                  </a:lnTo>
                  <a:lnTo>
                    <a:pt x="2952" y="675"/>
                  </a:lnTo>
                  <a:lnTo>
                    <a:pt x="2615" y="1055"/>
                  </a:lnTo>
                  <a:lnTo>
                    <a:pt x="2278" y="1519"/>
                  </a:lnTo>
                  <a:lnTo>
                    <a:pt x="1603" y="2446"/>
                  </a:lnTo>
                  <a:lnTo>
                    <a:pt x="1013" y="3458"/>
                  </a:lnTo>
                  <a:lnTo>
                    <a:pt x="507" y="4302"/>
                  </a:lnTo>
                  <a:lnTo>
                    <a:pt x="1" y="5145"/>
                  </a:lnTo>
                  <a:lnTo>
                    <a:pt x="4850" y="6072"/>
                  </a:lnTo>
                  <a:lnTo>
                    <a:pt x="4850" y="5145"/>
                  </a:lnTo>
                  <a:lnTo>
                    <a:pt x="4850" y="4217"/>
                  </a:lnTo>
                  <a:lnTo>
                    <a:pt x="4765" y="3163"/>
                  </a:lnTo>
                  <a:lnTo>
                    <a:pt x="4681" y="2067"/>
                  </a:lnTo>
                  <a:lnTo>
                    <a:pt x="4597" y="1561"/>
                  </a:lnTo>
                  <a:lnTo>
                    <a:pt x="4512" y="1097"/>
                  </a:lnTo>
                  <a:lnTo>
                    <a:pt x="4428" y="675"/>
                  </a:lnTo>
                  <a:lnTo>
                    <a:pt x="4302" y="380"/>
                  </a:lnTo>
                  <a:lnTo>
                    <a:pt x="4133" y="127"/>
                  </a:lnTo>
                  <a:lnTo>
                    <a:pt x="4049" y="43"/>
                  </a:lnTo>
                  <a:lnTo>
                    <a:pt x="3964" y="1"/>
                  </a:ln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2220900" y="3805125"/>
              <a:ext cx="121250" cy="151825"/>
            </a:xfrm>
            <a:custGeom>
              <a:avLst/>
              <a:gdLst/>
              <a:ahLst/>
              <a:cxnLst/>
              <a:rect l="l" t="t" r="r" b="b"/>
              <a:pathLst>
                <a:path w="4850" h="6073" fill="none" extrusionOk="0">
                  <a:moveTo>
                    <a:pt x="4850" y="6072"/>
                  </a:moveTo>
                  <a:lnTo>
                    <a:pt x="4850" y="6072"/>
                  </a:lnTo>
                  <a:lnTo>
                    <a:pt x="4850" y="5145"/>
                  </a:lnTo>
                  <a:lnTo>
                    <a:pt x="4850" y="4217"/>
                  </a:lnTo>
                  <a:lnTo>
                    <a:pt x="4765" y="3163"/>
                  </a:lnTo>
                  <a:lnTo>
                    <a:pt x="4681" y="2067"/>
                  </a:lnTo>
                  <a:lnTo>
                    <a:pt x="4597" y="1561"/>
                  </a:lnTo>
                  <a:lnTo>
                    <a:pt x="4512" y="1097"/>
                  </a:lnTo>
                  <a:lnTo>
                    <a:pt x="4428" y="675"/>
                  </a:lnTo>
                  <a:lnTo>
                    <a:pt x="4302" y="380"/>
                  </a:lnTo>
                  <a:lnTo>
                    <a:pt x="4133" y="127"/>
                  </a:lnTo>
                  <a:lnTo>
                    <a:pt x="4049" y="43"/>
                  </a:lnTo>
                  <a:lnTo>
                    <a:pt x="3964" y="1"/>
                  </a:lnTo>
                  <a:lnTo>
                    <a:pt x="3964" y="1"/>
                  </a:lnTo>
                  <a:lnTo>
                    <a:pt x="3880" y="1"/>
                  </a:lnTo>
                  <a:lnTo>
                    <a:pt x="3753" y="43"/>
                  </a:lnTo>
                  <a:lnTo>
                    <a:pt x="3500" y="169"/>
                  </a:lnTo>
                  <a:lnTo>
                    <a:pt x="3247" y="380"/>
                  </a:lnTo>
                  <a:lnTo>
                    <a:pt x="2952" y="675"/>
                  </a:lnTo>
                  <a:lnTo>
                    <a:pt x="2615" y="1055"/>
                  </a:lnTo>
                  <a:lnTo>
                    <a:pt x="2278" y="1519"/>
                  </a:lnTo>
                  <a:lnTo>
                    <a:pt x="1603" y="2446"/>
                  </a:lnTo>
                  <a:lnTo>
                    <a:pt x="1013" y="3458"/>
                  </a:lnTo>
                  <a:lnTo>
                    <a:pt x="507" y="4302"/>
                  </a:lnTo>
                  <a:lnTo>
                    <a:pt x="1" y="5145"/>
                  </a:lnTo>
                  <a:lnTo>
                    <a:pt x="4850" y="6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1842475" y="3906325"/>
              <a:ext cx="203475" cy="226650"/>
            </a:xfrm>
            <a:custGeom>
              <a:avLst/>
              <a:gdLst/>
              <a:ahLst/>
              <a:cxnLst/>
              <a:rect l="l" t="t" r="r" b="b"/>
              <a:pathLst>
                <a:path w="8139" h="9066" extrusionOk="0">
                  <a:moveTo>
                    <a:pt x="2699" y="1"/>
                  </a:moveTo>
                  <a:lnTo>
                    <a:pt x="2488" y="85"/>
                  </a:lnTo>
                  <a:lnTo>
                    <a:pt x="2278" y="211"/>
                  </a:lnTo>
                  <a:lnTo>
                    <a:pt x="2067" y="380"/>
                  </a:lnTo>
                  <a:lnTo>
                    <a:pt x="1940" y="591"/>
                  </a:lnTo>
                  <a:lnTo>
                    <a:pt x="1814" y="844"/>
                  </a:lnTo>
                  <a:lnTo>
                    <a:pt x="1729" y="1097"/>
                  </a:lnTo>
                  <a:lnTo>
                    <a:pt x="1687" y="1392"/>
                  </a:lnTo>
                  <a:lnTo>
                    <a:pt x="1687" y="1687"/>
                  </a:lnTo>
                  <a:lnTo>
                    <a:pt x="1687" y="1940"/>
                  </a:lnTo>
                  <a:lnTo>
                    <a:pt x="1350" y="1561"/>
                  </a:lnTo>
                  <a:lnTo>
                    <a:pt x="1139" y="1392"/>
                  </a:lnTo>
                  <a:lnTo>
                    <a:pt x="886" y="1266"/>
                  </a:lnTo>
                  <a:lnTo>
                    <a:pt x="591" y="1266"/>
                  </a:lnTo>
                  <a:lnTo>
                    <a:pt x="338" y="1308"/>
                  </a:lnTo>
                  <a:lnTo>
                    <a:pt x="211" y="1392"/>
                  </a:lnTo>
                  <a:lnTo>
                    <a:pt x="127" y="1476"/>
                  </a:lnTo>
                  <a:lnTo>
                    <a:pt x="43" y="1561"/>
                  </a:lnTo>
                  <a:lnTo>
                    <a:pt x="1" y="1687"/>
                  </a:lnTo>
                  <a:lnTo>
                    <a:pt x="1" y="1856"/>
                  </a:lnTo>
                  <a:lnTo>
                    <a:pt x="1" y="1982"/>
                  </a:lnTo>
                  <a:lnTo>
                    <a:pt x="43" y="2109"/>
                  </a:lnTo>
                  <a:lnTo>
                    <a:pt x="127" y="2235"/>
                  </a:lnTo>
                  <a:lnTo>
                    <a:pt x="380" y="2573"/>
                  </a:lnTo>
                  <a:lnTo>
                    <a:pt x="591" y="2994"/>
                  </a:lnTo>
                  <a:lnTo>
                    <a:pt x="760" y="3500"/>
                  </a:lnTo>
                  <a:lnTo>
                    <a:pt x="886" y="4091"/>
                  </a:lnTo>
                  <a:lnTo>
                    <a:pt x="970" y="4681"/>
                  </a:lnTo>
                  <a:lnTo>
                    <a:pt x="1013" y="5355"/>
                  </a:lnTo>
                  <a:lnTo>
                    <a:pt x="1055" y="6030"/>
                  </a:lnTo>
                  <a:lnTo>
                    <a:pt x="1055" y="6705"/>
                  </a:lnTo>
                  <a:lnTo>
                    <a:pt x="5946" y="9066"/>
                  </a:lnTo>
                  <a:lnTo>
                    <a:pt x="6199" y="9066"/>
                  </a:lnTo>
                  <a:lnTo>
                    <a:pt x="6410" y="8939"/>
                  </a:lnTo>
                  <a:lnTo>
                    <a:pt x="6620" y="8771"/>
                  </a:lnTo>
                  <a:lnTo>
                    <a:pt x="6789" y="8560"/>
                  </a:lnTo>
                  <a:lnTo>
                    <a:pt x="7169" y="7801"/>
                  </a:lnTo>
                  <a:lnTo>
                    <a:pt x="7379" y="7379"/>
                  </a:lnTo>
                  <a:lnTo>
                    <a:pt x="7422" y="7169"/>
                  </a:lnTo>
                  <a:lnTo>
                    <a:pt x="7464" y="7042"/>
                  </a:lnTo>
                  <a:lnTo>
                    <a:pt x="7464" y="5819"/>
                  </a:lnTo>
                  <a:lnTo>
                    <a:pt x="7590" y="4807"/>
                  </a:lnTo>
                  <a:lnTo>
                    <a:pt x="7717" y="3964"/>
                  </a:lnTo>
                  <a:lnTo>
                    <a:pt x="7928" y="3205"/>
                  </a:lnTo>
                  <a:lnTo>
                    <a:pt x="8096" y="2573"/>
                  </a:lnTo>
                  <a:lnTo>
                    <a:pt x="8138" y="2024"/>
                  </a:lnTo>
                  <a:lnTo>
                    <a:pt x="8138" y="1814"/>
                  </a:lnTo>
                  <a:lnTo>
                    <a:pt x="8096" y="1645"/>
                  </a:lnTo>
                  <a:lnTo>
                    <a:pt x="8012" y="1476"/>
                  </a:lnTo>
                  <a:lnTo>
                    <a:pt x="7928" y="1350"/>
                  </a:lnTo>
                  <a:lnTo>
                    <a:pt x="7717" y="1223"/>
                  </a:lnTo>
                  <a:lnTo>
                    <a:pt x="7337" y="1223"/>
                  </a:lnTo>
                  <a:lnTo>
                    <a:pt x="7126" y="1308"/>
                  </a:lnTo>
                  <a:lnTo>
                    <a:pt x="6916" y="1434"/>
                  </a:lnTo>
                  <a:lnTo>
                    <a:pt x="6705" y="1561"/>
                  </a:lnTo>
                  <a:lnTo>
                    <a:pt x="6368" y="1856"/>
                  </a:lnTo>
                  <a:lnTo>
                    <a:pt x="6368" y="1729"/>
                  </a:lnTo>
                  <a:lnTo>
                    <a:pt x="6325" y="1561"/>
                  </a:lnTo>
                  <a:lnTo>
                    <a:pt x="6241" y="1434"/>
                  </a:lnTo>
                  <a:lnTo>
                    <a:pt x="6157" y="1266"/>
                  </a:lnTo>
                  <a:lnTo>
                    <a:pt x="6030" y="1181"/>
                  </a:lnTo>
                  <a:lnTo>
                    <a:pt x="5904" y="1097"/>
                  </a:lnTo>
                  <a:lnTo>
                    <a:pt x="5735" y="1013"/>
                  </a:lnTo>
                  <a:lnTo>
                    <a:pt x="5609" y="1013"/>
                  </a:lnTo>
                  <a:lnTo>
                    <a:pt x="5440" y="1055"/>
                  </a:lnTo>
                  <a:lnTo>
                    <a:pt x="5313" y="1097"/>
                  </a:lnTo>
                  <a:lnTo>
                    <a:pt x="5187" y="1181"/>
                  </a:lnTo>
                  <a:lnTo>
                    <a:pt x="5060" y="1308"/>
                  </a:lnTo>
                  <a:lnTo>
                    <a:pt x="5018" y="1476"/>
                  </a:lnTo>
                  <a:lnTo>
                    <a:pt x="4976" y="1603"/>
                  </a:lnTo>
                  <a:lnTo>
                    <a:pt x="4976" y="1746"/>
                  </a:lnTo>
                  <a:lnTo>
                    <a:pt x="4850" y="1519"/>
                  </a:lnTo>
                  <a:lnTo>
                    <a:pt x="4639" y="1139"/>
                  </a:lnTo>
                  <a:lnTo>
                    <a:pt x="4386" y="760"/>
                  </a:lnTo>
                  <a:lnTo>
                    <a:pt x="4091" y="464"/>
                  </a:lnTo>
                  <a:lnTo>
                    <a:pt x="3922" y="296"/>
                  </a:lnTo>
                  <a:lnTo>
                    <a:pt x="3753" y="211"/>
                  </a:lnTo>
                  <a:lnTo>
                    <a:pt x="3542" y="85"/>
                  </a:lnTo>
                  <a:lnTo>
                    <a:pt x="3332" y="43"/>
                  </a:lnTo>
                  <a:lnTo>
                    <a:pt x="3121" y="1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842475" y="3906325"/>
              <a:ext cx="203475" cy="226650"/>
            </a:xfrm>
            <a:custGeom>
              <a:avLst/>
              <a:gdLst/>
              <a:ahLst/>
              <a:cxnLst/>
              <a:rect l="l" t="t" r="r" b="b"/>
              <a:pathLst>
                <a:path w="8139" h="9066" fill="none" extrusionOk="0">
                  <a:moveTo>
                    <a:pt x="1055" y="6705"/>
                  </a:moveTo>
                  <a:lnTo>
                    <a:pt x="1055" y="6705"/>
                  </a:lnTo>
                  <a:lnTo>
                    <a:pt x="1055" y="6030"/>
                  </a:lnTo>
                  <a:lnTo>
                    <a:pt x="1013" y="5355"/>
                  </a:lnTo>
                  <a:lnTo>
                    <a:pt x="970" y="4681"/>
                  </a:lnTo>
                  <a:lnTo>
                    <a:pt x="886" y="4091"/>
                  </a:lnTo>
                  <a:lnTo>
                    <a:pt x="760" y="3500"/>
                  </a:lnTo>
                  <a:lnTo>
                    <a:pt x="591" y="2994"/>
                  </a:lnTo>
                  <a:lnTo>
                    <a:pt x="380" y="2573"/>
                  </a:lnTo>
                  <a:lnTo>
                    <a:pt x="127" y="2235"/>
                  </a:lnTo>
                  <a:lnTo>
                    <a:pt x="127" y="2235"/>
                  </a:lnTo>
                  <a:lnTo>
                    <a:pt x="43" y="2109"/>
                  </a:lnTo>
                  <a:lnTo>
                    <a:pt x="1" y="1982"/>
                  </a:lnTo>
                  <a:lnTo>
                    <a:pt x="1" y="1856"/>
                  </a:lnTo>
                  <a:lnTo>
                    <a:pt x="1" y="1687"/>
                  </a:lnTo>
                  <a:lnTo>
                    <a:pt x="1" y="1687"/>
                  </a:lnTo>
                  <a:lnTo>
                    <a:pt x="43" y="1561"/>
                  </a:lnTo>
                  <a:lnTo>
                    <a:pt x="127" y="1476"/>
                  </a:lnTo>
                  <a:lnTo>
                    <a:pt x="211" y="1392"/>
                  </a:lnTo>
                  <a:lnTo>
                    <a:pt x="338" y="1308"/>
                  </a:lnTo>
                  <a:lnTo>
                    <a:pt x="591" y="1266"/>
                  </a:lnTo>
                  <a:lnTo>
                    <a:pt x="886" y="1266"/>
                  </a:lnTo>
                  <a:lnTo>
                    <a:pt x="886" y="1266"/>
                  </a:lnTo>
                  <a:lnTo>
                    <a:pt x="1139" y="1392"/>
                  </a:lnTo>
                  <a:lnTo>
                    <a:pt x="1350" y="1561"/>
                  </a:lnTo>
                  <a:lnTo>
                    <a:pt x="1687" y="1940"/>
                  </a:lnTo>
                  <a:lnTo>
                    <a:pt x="1687" y="1940"/>
                  </a:lnTo>
                  <a:lnTo>
                    <a:pt x="1687" y="1687"/>
                  </a:lnTo>
                  <a:lnTo>
                    <a:pt x="1687" y="1392"/>
                  </a:lnTo>
                  <a:lnTo>
                    <a:pt x="1729" y="1097"/>
                  </a:lnTo>
                  <a:lnTo>
                    <a:pt x="1814" y="844"/>
                  </a:lnTo>
                  <a:lnTo>
                    <a:pt x="1940" y="591"/>
                  </a:lnTo>
                  <a:lnTo>
                    <a:pt x="2067" y="380"/>
                  </a:lnTo>
                  <a:lnTo>
                    <a:pt x="2278" y="211"/>
                  </a:lnTo>
                  <a:lnTo>
                    <a:pt x="2488" y="85"/>
                  </a:lnTo>
                  <a:lnTo>
                    <a:pt x="2488" y="85"/>
                  </a:lnTo>
                  <a:lnTo>
                    <a:pt x="2699" y="1"/>
                  </a:lnTo>
                  <a:lnTo>
                    <a:pt x="2910" y="1"/>
                  </a:lnTo>
                  <a:lnTo>
                    <a:pt x="3121" y="1"/>
                  </a:lnTo>
                  <a:lnTo>
                    <a:pt x="3332" y="43"/>
                  </a:lnTo>
                  <a:lnTo>
                    <a:pt x="3542" y="85"/>
                  </a:lnTo>
                  <a:lnTo>
                    <a:pt x="3753" y="211"/>
                  </a:lnTo>
                  <a:lnTo>
                    <a:pt x="3922" y="296"/>
                  </a:lnTo>
                  <a:lnTo>
                    <a:pt x="4091" y="464"/>
                  </a:lnTo>
                  <a:lnTo>
                    <a:pt x="4091" y="464"/>
                  </a:lnTo>
                  <a:lnTo>
                    <a:pt x="4386" y="760"/>
                  </a:lnTo>
                  <a:lnTo>
                    <a:pt x="4639" y="1139"/>
                  </a:lnTo>
                  <a:lnTo>
                    <a:pt x="4850" y="1519"/>
                  </a:lnTo>
                  <a:lnTo>
                    <a:pt x="5060" y="1898"/>
                  </a:lnTo>
                  <a:lnTo>
                    <a:pt x="5060" y="1898"/>
                  </a:lnTo>
                  <a:lnTo>
                    <a:pt x="4976" y="1772"/>
                  </a:lnTo>
                  <a:lnTo>
                    <a:pt x="4976" y="1603"/>
                  </a:lnTo>
                  <a:lnTo>
                    <a:pt x="5018" y="1476"/>
                  </a:lnTo>
                  <a:lnTo>
                    <a:pt x="5060" y="1308"/>
                  </a:lnTo>
                  <a:lnTo>
                    <a:pt x="5187" y="1181"/>
                  </a:lnTo>
                  <a:lnTo>
                    <a:pt x="5313" y="1097"/>
                  </a:lnTo>
                  <a:lnTo>
                    <a:pt x="5440" y="1055"/>
                  </a:lnTo>
                  <a:lnTo>
                    <a:pt x="5609" y="1013"/>
                  </a:lnTo>
                  <a:lnTo>
                    <a:pt x="5609" y="1013"/>
                  </a:lnTo>
                  <a:lnTo>
                    <a:pt x="5735" y="1013"/>
                  </a:lnTo>
                  <a:lnTo>
                    <a:pt x="5904" y="1097"/>
                  </a:lnTo>
                  <a:lnTo>
                    <a:pt x="6030" y="1181"/>
                  </a:lnTo>
                  <a:lnTo>
                    <a:pt x="6157" y="1266"/>
                  </a:lnTo>
                  <a:lnTo>
                    <a:pt x="6241" y="1434"/>
                  </a:lnTo>
                  <a:lnTo>
                    <a:pt x="6325" y="1561"/>
                  </a:lnTo>
                  <a:lnTo>
                    <a:pt x="6368" y="1729"/>
                  </a:lnTo>
                  <a:lnTo>
                    <a:pt x="6368" y="1856"/>
                  </a:lnTo>
                  <a:lnTo>
                    <a:pt x="6368" y="1856"/>
                  </a:lnTo>
                  <a:lnTo>
                    <a:pt x="6705" y="1561"/>
                  </a:lnTo>
                  <a:lnTo>
                    <a:pt x="6916" y="1434"/>
                  </a:lnTo>
                  <a:lnTo>
                    <a:pt x="7126" y="1308"/>
                  </a:lnTo>
                  <a:lnTo>
                    <a:pt x="7337" y="1223"/>
                  </a:lnTo>
                  <a:lnTo>
                    <a:pt x="7548" y="1223"/>
                  </a:lnTo>
                  <a:lnTo>
                    <a:pt x="7717" y="1223"/>
                  </a:lnTo>
                  <a:lnTo>
                    <a:pt x="7928" y="1350"/>
                  </a:lnTo>
                  <a:lnTo>
                    <a:pt x="7928" y="1350"/>
                  </a:lnTo>
                  <a:lnTo>
                    <a:pt x="8012" y="1476"/>
                  </a:lnTo>
                  <a:lnTo>
                    <a:pt x="8096" y="1645"/>
                  </a:lnTo>
                  <a:lnTo>
                    <a:pt x="8138" y="1814"/>
                  </a:lnTo>
                  <a:lnTo>
                    <a:pt x="8138" y="2024"/>
                  </a:lnTo>
                  <a:lnTo>
                    <a:pt x="8096" y="2573"/>
                  </a:lnTo>
                  <a:lnTo>
                    <a:pt x="7928" y="3205"/>
                  </a:lnTo>
                  <a:lnTo>
                    <a:pt x="7928" y="3205"/>
                  </a:lnTo>
                  <a:lnTo>
                    <a:pt x="7717" y="3964"/>
                  </a:lnTo>
                  <a:lnTo>
                    <a:pt x="7590" y="4807"/>
                  </a:lnTo>
                  <a:lnTo>
                    <a:pt x="7464" y="5819"/>
                  </a:lnTo>
                  <a:lnTo>
                    <a:pt x="7464" y="7042"/>
                  </a:lnTo>
                  <a:lnTo>
                    <a:pt x="7464" y="7042"/>
                  </a:lnTo>
                  <a:lnTo>
                    <a:pt x="7422" y="7169"/>
                  </a:lnTo>
                  <a:lnTo>
                    <a:pt x="7379" y="7379"/>
                  </a:lnTo>
                  <a:lnTo>
                    <a:pt x="7169" y="7801"/>
                  </a:lnTo>
                  <a:lnTo>
                    <a:pt x="6789" y="8560"/>
                  </a:lnTo>
                  <a:lnTo>
                    <a:pt x="6789" y="8560"/>
                  </a:lnTo>
                  <a:lnTo>
                    <a:pt x="6620" y="8771"/>
                  </a:lnTo>
                  <a:lnTo>
                    <a:pt x="6410" y="8939"/>
                  </a:lnTo>
                  <a:lnTo>
                    <a:pt x="6199" y="9066"/>
                  </a:lnTo>
                  <a:lnTo>
                    <a:pt x="5946" y="9066"/>
                  </a:lnTo>
                  <a:lnTo>
                    <a:pt x="1055" y="67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1506225" y="3916875"/>
              <a:ext cx="195025" cy="182375"/>
            </a:xfrm>
            <a:custGeom>
              <a:avLst/>
              <a:gdLst/>
              <a:ahLst/>
              <a:cxnLst/>
              <a:rect l="l" t="t" r="r" b="b"/>
              <a:pathLst>
                <a:path w="7801" h="7295" extrusionOk="0">
                  <a:moveTo>
                    <a:pt x="6578" y="0"/>
                  </a:moveTo>
                  <a:lnTo>
                    <a:pt x="6367" y="42"/>
                  </a:lnTo>
                  <a:lnTo>
                    <a:pt x="6198" y="127"/>
                  </a:lnTo>
                  <a:lnTo>
                    <a:pt x="6030" y="253"/>
                  </a:lnTo>
                  <a:lnTo>
                    <a:pt x="5903" y="380"/>
                  </a:lnTo>
                  <a:lnTo>
                    <a:pt x="5777" y="548"/>
                  </a:lnTo>
                  <a:lnTo>
                    <a:pt x="5524" y="928"/>
                  </a:lnTo>
                  <a:lnTo>
                    <a:pt x="5482" y="801"/>
                  </a:lnTo>
                  <a:lnTo>
                    <a:pt x="5397" y="675"/>
                  </a:lnTo>
                  <a:lnTo>
                    <a:pt x="5313" y="548"/>
                  </a:lnTo>
                  <a:lnTo>
                    <a:pt x="5186" y="464"/>
                  </a:lnTo>
                  <a:lnTo>
                    <a:pt x="5060" y="422"/>
                  </a:lnTo>
                  <a:lnTo>
                    <a:pt x="4933" y="380"/>
                  </a:lnTo>
                  <a:lnTo>
                    <a:pt x="4807" y="338"/>
                  </a:lnTo>
                  <a:lnTo>
                    <a:pt x="4638" y="380"/>
                  </a:lnTo>
                  <a:lnTo>
                    <a:pt x="4512" y="464"/>
                  </a:lnTo>
                  <a:lnTo>
                    <a:pt x="4427" y="548"/>
                  </a:lnTo>
                  <a:lnTo>
                    <a:pt x="4343" y="675"/>
                  </a:lnTo>
                  <a:lnTo>
                    <a:pt x="4259" y="801"/>
                  </a:lnTo>
                  <a:lnTo>
                    <a:pt x="4259" y="928"/>
                  </a:lnTo>
                  <a:lnTo>
                    <a:pt x="4259" y="1054"/>
                  </a:lnTo>
                  <a:lnTo>
                    <a:pt x="4301" y="1181"/>
                  </a:lnTo>
                  <a:lnTo>
                    <a:pt x="4385" y="1307"/>
                  </a:lnTo>
                  <a:lnTo>
                    <a:pt x="4385" y="1307"/>
                  </a:lnTo>
                  <a:lnTo>
                    <a:pt x="3837" y="759"/>
                  </a:lnTo>
                  <a:lnTo>
                    <a:pt x="3542" y="506"/>
                  </a:lnTo>
                  <a:lnTo>
                    <a:pt x="3205" y="295"/>
                  </a:lnTo>
                  <a:lnTo>
                    <a:pt x="2825" y="169"/>
                  </a:lnTo>
                  <a:lnTo>
                    <a:pt x="2614" y="127"/>
                  </a:lnTo>
                  <a:lnTo>
                    <a:pt x="2446" y="127"/>
                  </a:lnTo>
                  <a:lnTo>
                    <a:pt x="2235" y="169"/>
                  </a:lnTo>
                  <a:lnTo>
                    <a:pt x="2066" y="211"/>
                  </a:lnTo>
                  <a:lnTo>
                    <a:pt x="1855" y="295"/>
                  </a:lnTo>
                  <a:lnTo>
                    <a:pt x="1729" y="380"/>
                  </a:lnTo>
                  <a:lnTo>
                    <a:pt x="1560" y="548"/>
                  </a:lnTo>
                  <a:lnTo>
                    <a:pt x="1434" y="759"/>
                  </a:lnTo>
                  <a:lnTo>
                    <a:pt x="1349" y="1012"/>
                  </a:lnTo>
                  <a:lnTo>
                    <a:pt x="1307" y="1223"/>
                  </a:lnTo>
                  <a:lnTo>
                    <a:pt x="1349" y="1476"/>
                  </a:lnTo>
                  <a:lnTo>
                    <a:pt x="1349" y="1729"/>
                  </a:lnTo>
                  <a:lnTo>
                    <a:pt x="1434" y="1982"/>
                  </a:lnTo>
                  <a:lnTo>
                    <a:pt x="1518" y="2193"/>
                  </a:lnTo>
                  <a:lnTo>
                    <a:pt x="1096" y="1982"/>
                  </a:lnTo>
                  <a:lnTo>
                    <a:pt x="886" y="1898"/>
                  </a:lnTo>
                  <a:lnTo>
                    <a:pt x="633" y="1855"/>
                  </a:lnTo>
                  <a:lnTo>
                    <a:pt x="380" y="1898"/>
                  </a:lnTo>
                  <a:lnTo>
                    <a:pt x="169" y="2024"/>
                  </a:lnTo>
                  <a:lnTo>
                    <a:pt x="84" y="2108"/>
                  </a:lnTo>
                  <a:lnTo>
                    <a:pt x="42" y="2235"/>
                  </a:lnTo>
                  <a:lnTo>
                    <a:pt x="0" y="2319"/>
                  </a:lnTo>
                  <a:lnTo>
                    <a:pt x="0" y="2446"/>
                  </a:lnTo>
                  <a:lnTo>
                    <a:pt x="84" y="2699"/>
                  </a:lnTo>
                  <a:lnTo>
                    <a:pt x="127" y="2783"/>
                  </a:lnTo>
                  <a:lnTo>
                    <a:pt x="253" y="2867"/>
                  </a:lnTo>
                  <a:lnTo>
                    <a:pt x="548" y="3120"/>
                  </a:lnTo>
                  <a:lnTo>
                    <a:pt x="843" y="3416"/>
                  </a:lnTo>
                  <a:lnTo>
                    <a:pt x="1096" y="3837"/>
                  </a:lnTo>
                  <a:lnTo>
                    <a:pt x="1349" y="4301"/>
                  </a:lnTo>
                  <a:lnTo>
                    <a:pt x="1602" y="4807"/>
                  </a:lnTo>
                  <a:lnTo>
                    <a:pt x="1813" y="5355"/>
                  </a:lnTo>
                  <a:lnTo>
                    <a:pt x="2235" y="6536"/>
                  </a:lnTo>
                  <a:lnTo>
                    <a:pt x="7084" y="7295"/>
                  </a:lnTo>
                  <a:lnTo>
                    <a:pt x="7295" y="7210"/>
                  </a:lnTo>
                  <a:lnTo>
                    <a:pt x="7463" y="7042"/>
                  </a:lnTo>
                  <a:lnTo>
                    <a:pt x="7590" y="6831"/>
                  </a:lnTo>
                  <a:lnTo>
                    <a:pt x="7674" y="6620"/>
                  </a:lnTo>
                  <a:lnTo>
                    <a:pt x="7801" y="5988"/>
                  </a:lnTo>
                  <a:lnTo>
                    <a:pt x="7801" y="5650"/>
                  </a:lnTo>
                  <a:lnTo>
                    <a:pt x="7801" y="5355"/>
                  </a:lnTo>
                  <a:lnTo>
                    <a:pt x="7632" y="4807"/>
                  </a:lnTo>
                  <a:lnTo>
                    <a:pt x="7505" y="4259"/>
                  </a:lnTo>
                  <a:lnTo>
                    <a:pt x="7337" y="3289"/>
                  </a:lnTo>
                  <a:lnTo>
                    <a:pt x="7252" y="2404"/>
                  </a:lnTo>
                  <a:lnTo>
                    <a:pt x="7252" y="1687"/>
                  </a:lnTo>
                  <a:lnTo>
                    <a:pt x="7210" y="1097"/>
                  </a:lnTo>
                  <a:lnTo>
                    <a:pt x="7126" y="591"/>
                  </a:lnTo>
                  <a:lnTo>
                    <a:pt x="7084" y="422"/>
                  </a:lnTo>
                  <a:lnTo>
                    <a:pt x="6999" y="253"/>
                  </a:lnTo>
                  <a:lnTo>
                    <a:pt x="6873" y="127"/>
                  </a:lnTo>
                  <a:lnTo>
                    <a:pt x="6746" y="42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506225" y="3916875"/>
              <a:ext cx="195025" cy="182375"/>
            </a:xfrm>
            <a:custGeom>
              <a:avLst/>
              <a:gdLst/>
              <a:ahLst/>
              <a:cxnLst/>
              <a:rect l="l" t="t" r="r" b="b"/>
              <a:pathLst>
                <a:path w="7801" h="7295" fill="none" extrusionOk="0">
                  <a:moveTo>
                    <a:pt x="2235" y="6536"/>
                  </a:moveTo>
                  <a:lnTo>
                    <a:pt x="2235" y="6536"/>
                  </a:lnTo>
                  <a:lnTo>
                    <a:pt x="1813" y="5355"/>
                  </a:lnTo>
                  <a:lnTo>
                    <a:pt x="1602" y="4807"/>
                  </a:lnTo>
                  <a:lnTo>
                    <a:pt x="1349" y="4301"/>
                  </a:lnTo>
                  <a:lnTo>
                    <a:pt x="1096" y="3837"/>
                  </a:lnTo>
                  <a:lnTo>
                    <a:pt x="843" y="3416"/>
                  </a:lnTo>
                  <a:lnTo>
                    <a:pt x="548" y="3120"/>
                  </a:lnTo>
                  <a:lnTo>
                    <a:pt x="253" y="2867"/>
                  </a:lnTo>
                  <a:lnTo>
                    <a:pt x="253" y="2867"/>
                  </a:lnTo>
                  <a:lnTo>
                    <a:pt x="127" y="2783"/>
                  </a:lnTo>
                  <a:lnTo>
                    <a:pt x="84" y="2699"/>
                  </a:lnTo>
                  <a:lnTo>
                    <a:pt x="0" y="2446"/>
                  </a:lnTo>
                  <a:lnTo>
                    <a:pt x="0" y="2446"/>
                  </a:lnTo>
                  <a:lnTo>
                    <a:pt x="0" y="2319"/>
                  </a:lnTo>
                  <a:lnTo>
                    <a:pt x="42" y="2235"/>
                  </a:lnTo>
                  <a:lnTo>
                    <a:pt x="84" y="2108"/>
                  </a:lnTo>
                  <a:lnTo>
                    <a:pt x="169" y="2024"/>
                  </a:lnTo>
                  <a:lnTo>
                    <a:pt x="380" y="1898"/>
                  </a:lnTo>
                  <a:lnTo>
                    <a:pt x="633" y="1855"/>
                  </a:lnTo>
                  <a:lnTo>
                    <a:pt x="633" y="1855"/>
                  </a:lnTo>
                  <a:lnTo>
                    <a:pt x="886" y="1898"/>
                  </a:lnTo>
                  <a:lnTo>
                    <a:pt x="1096" y="1982"/>
                  </a:lnTo>
                  <a:lnTo>
                    <a:pt x="1518" y="2193"/>
                  </a:lnTo>
                  <a:lnTo>
                    <a:pt x="1518" y="2193"/>
                  </a:lnTo>
                  <a:lnTo>
                    <a:pt x="1434" y="1982"/>
                  </a:lnTo>
                  <a:lnTo>
                    <a:pt x="1349" y="1729"/>
                  </a:lnTo>
                  <a:lnTo>
                    <a:pt x="1349" y="1476"/>
                  </a:lnTo>
                  <a:lnTo>
                    <a:pt x="1307" y="1223"/>
                  </a:lnTo>
                  <a:lnTo>
                    <a:pt x="1349" y="1012"/>
                  </a:lnTo>
                  <a:lnTo>
                    <a:pt x="1434" y="759"/>
                  </a:lnTo>
                  <a:lnTo>
                    <a:pt x="1560" y="548"/>
                  </a:lnTo>
                  <a:lnTo>
                    <a:pt x="1729" y="380"/>
                  </a:lnTo>
                  <a:lnTo>
                    <a:pt x="1729" y="380"/>
                  </a:lnTo>
                  <a:lnTo>
                    <a:pt x="1855" y="295"/>
                  </a:lnTo>
                  <a:lnTo>
                    <a:pt x="2066" y="211"/>
                  </a:lnTo>
                  <a:lnTo>
                    <a:pt x="2235" y="169"/>
                  </a:lnTo>
                  <a:lnTo>
                    <a:pt x="2446" y="127"/>
                  </a:lnTo>
                  <a:lnTo>
                    <a:pt x="2614" y="127"/>
                  </a:lnTo>
                  <a:lnTo>
                    <a:pt x="2825" y="169"/>
                  </a:lnTo>
                  <a:lnTo>
                    <a:pt x="3205" y="295"/>
                  </a:lnTo>
                  <a:lnTo>
                    <a:pt x="3205" y="295"/>
                  </a:lnTo>
                  <a:lnTo>
                    <a:pt x="3542" y="506"/>
                  </a:lnTo>
                  <a:lnTo>
                    <a:pt x="3837" y="759"/>
                  </a:lnTo>
                  <a:lnTo>
                    <a:pt x="4385" y="1307"/>
                  </a:lnTo>
                  <a:lnTo>
                    <a:pt x="4385" y="1307"/>
                  </a:lnTo>
                  <a:lnTo>
                    <a:pt x="4301" y="1181"/>
                  </a:lnTo>
                  <a:lnTo>
                    <a:pt x="4259" y="1054"/>
                  </a:lnTo>
                  <a:lnTo>
                    <a:pt x="4259" y="928"/>
                  </a:lnTo>
                  <a:lnTo>
                    <a:pt x="4259" y="801"/>
                  </a:lnTo>
                  <a:lnTo>
                    <a:pt x="4343" y="675"/>
                  </a:lnTo>
                  <a:lnTo>
                    <a:pt x="4427" y="548"/>
                  </a:lnTo>
                  <a:lnTo>
                    <a:pt x="4512" y="464"/>
                  </a:lnTo>
                  <a:lnTo>
                    <a:pt x="4638" y="380"/>
                  </a:lnTo>
                  <a:lnTo>
                    <a:pt x="4638" y="380"/>
                  </a:lnTo>
                  <a:lnTo>
                    <a:pt x="4807" y="338"/>
                  </a:lnTo>
                  <a:lnTo>
                    <a:pt x="4933" y="380"/>
                  </a:lnTo>
                  <a:lnTo>
                    <a:pt x="5060" y="422"/>
                  </a:lnTo>
                  <a:lnTo>
                    <a:pt x="5186" y="464"/>
                  </a:lnTo>
                  <a:lnTo>
                    <a:pt x="5313" y="548"/>
                  </a:lnTo>
                  <a:lnTo>
                    <a:pt x="5397" y="675"/>
                  </a:lnTo>
                  <a:lnTo>
                    <a:pt x="5482" y="801"/>
                  </a:lnTo>
                  <a:lnTo>
                    <a:pt x="5524" y="928"/>
                  </a:lnTo>
                  <a:lnTo>
                    <a:pt x="5524" y="928"/>
                  </a:lnTo>
                  <a:lnTo>
                    <a:pt x="5777" y="548"/>
                  </a:lnTo>
                  <a:lnTo>
                    <a:pt x="5903" y="380"/>
                  </a:lnTo>
                  <a:lnTo>
                    <a:pt x="6030" y="253"/>
                  </a:lnTo>
                  <a:lnTo>
                    <a:pt x="6198" y="127"/>
                  </a:lnTo>
                  <a:lnTo>
                    <a:pt x="6367" y="42"/>
                  </a:lnTo>
                  <a:lnTo>
                    <a:pt x="6578" y="0"/>
                  </a:lnTo>
                  <a:lnTo>
                    <a:pt x="6746" y="42"/>
                  </a:lnTo>
                  <a:lnTo>
                    <a:pt x="6746" y="42"/>
                  </a:lnTo>
                  <a:lnTo>
                    <a:pt x="6873" y="127"/>
                  </a:lnTo>
                  <a:lnTo>
                    <a:pt x="6999" y="253"/>
                  </a:lnTo>
                  <a:lnTo>
                    <a:pt x="7084" y="422"/>
                  </a:lnTo>
                  <a:lnTo>
                    <a:pt x="7126" y="591"/>
                  </a:lnTo>
                  <a:lnTo>
                    <a:pt x="7210" y="1097"/>
                  </a:lnTo>
                  <a:lnTo>
                    <a:pt x="7252" y="1687"/>
                  </a:lnTo>
                  <a:lnTo>
                    <a:pt x="7252" y="1687"/>
                  </a:lnTo>
                  <a:lnTo>
                    <a:pt x="7252" y="2404"/>
                  </a:lnTo>
                  <a:lnTo>
                    <a:pt x="7337" y="3289"/>
                  </a:lnTo>
                  <a:lnTo>
                    <a:pt x="7505" y="4259"/>
                  </a:lnTo>
                  <a:lnTo>
                    <a:pt x="7632" y="4807"/>
                  </a:lnTo>
                  <a:lnTo>
                    <a:pt x="7801" y="5355"/>
                  </a:lnTo>
                  <a:lnTo>
                    <a:pt x="7801" y="5355"/>
                  </a:lnTo>
                  <a:lnTo>
                    <a:pt x="7801" y="5650"/>
                  </a:lnTo>
                  <a:lnTo>
                    <a:pt x="7801" y="5988"/>
                  </a:lnTo>
                  <a:lnTo>
                    <a:pt x="7674" y="6620"/>
                  </a:lnTo>
                  <a:lnTo>
                    <a:pt x="7674" y="6620"/>
                  </a:lnTo>
                  <a:lnTo>
                    <a:pt x="7590" y="6831"/>
                  </a:lnTo>
                  <a:lnTo>
                    <a:pt x="7463" y="7042"/>
                  </a:lnTo>
                  <a:lnTo>
                    <a:pt x="7295" y="7210"/>
                  </a:lnTo>
                  <a:lnTo>
                    <a:pt x="7084" y="7295"/>
                  </a:lnTo>
                  <a:lnTo>
                    <a:pt x="2235" y="65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2187175" y="3918975"/>
              <a:ext cx="193975" cy="182400"/>
            </a:xfrm>
            <a:custGeom>
              <a:avLst/>
              <a:gdLst/>
              <a:ahLst/>
              <a:cxnLst/>
              <a:rect l="l" t="t" r="r" b="b"/>
              <a:pathLst>
                <a:path w="7759" h="7296" extrusionOk="0">
                  <a:moveTo>
                    <a:pt x="1181" y="1"/>
                  </a:moveTo>
                  <a:lnTo>
                    <a:pt x="1012" y="43"/>
                  </a:lnTo>
                  <a:lnTo>
                    <a:pt x="844" y="127"/>
                  </a:lnTo>
                  <a:lnTo>
                    <a:pt x="759" y="254"/>
                  </a:lnTo>
                  <a:lnTo>
                    <a:pt x="675" y="380"/>
                  </a:lnTo>
                  <a:lnTo>
                    <a:pt x="591" y="591"/>
                  </a:lnTo>
                  <a:lnTo>
                    <a:pt x="506" y="1055"/>
                  </a:lnTo>
                  <a:lnTo>
                    <a:pt x="506" y="1645"/>
                  </a:lnTo>
                  <a:lnTo>
                    <a:pt x="506" y="2362"/>
                  </a:lnTo>
                  <a:lnTo>
                    <a:pt x="464" y="3163"/>
                  </a:lnTo>
                  <a:lnTo>
                    <a:pt x="422" y="3585"/>
                  </a:lnTo>
                  <a:lnTo>
                    <a:pt x="338" y="4091"/>
                  </a:lnTo>
                  <a:lnTo>
                    <a:pt x="211" y="4596"/>
                  </a:lnTo>
                  <a:lnTo>
                    <a:pt x="85" y="5145"/>
                  </a:lnTo>
                  <a:lnTo>
                    <a:pt x="43" y="5482"/>
                  </a:lnTo>
                  <a:lnTo>
                    <a:pt x="0" y="5904"/>
                  </a:lnTo>
                  <a:lnTo>
                    <a:pt x="43" y="6283"/>
                  </a:lnTo>
                  <a:lnTo>
                    <a:pt x="85" y="6620"/>
                  </a:lnTo>
                  <a:lnTo>
                    <a:pt x="169" y="6831"/>
                  </a:lnTo>
                  <a:lnTo>
                    <a:pt x="296" y="7042"/>
                  </a:lnTo>
                  <a:lnTo>
                    <a:pt x="464" y="7169"/>
                  </a:lnTo>
                  <a:lnTo>
                    <a:pt x="675" y="7295"/>
                  </a:lnTo>
                  <a:lnTo>
                    <a:pt x="5524" y="6494"/>
                  </a:lnTo>
                  <a:lnTo>
                    <a:pt x="5904" y="5313"/>
                  </a:lnTo>
                  <a:lnTo>
                    <a:pt x="6157" y="4765"/>
                  </a:lnTo>
                  <a:lnTo>
                    <a:pt x="6410" y="4259"/>
                  </a:lnTo>
                  <a:lnTo>
                    <a:pt x="6663" y="3795"/>
                  </a:lnTo>
                  <a:lnTo>
                    <a:pt x="6915" y="3416"/>
                  </a:lnTo>
                  <a:lnTo>
                    <a:pt x="7211" y="3079"/>
                  </a:lnTo>
                  <a:lnTo>
                    <a:pt x="7506" y="2868"/>
                  </a:lnTo>
                  <a:lnTo>
                    <a:pt x="7590" y="2783"/>
                  </a:lnTo>
                  <a:lnTo>
                    <a:pt x="7674" y="2657"/>
                  </a:lnTo>
                  <a:lnTo>
                    <a:pt x="7759" y="2404"/>
                  </a:lnTo>
                  <a:lnTo>
                    <a:pt x="7759" y="2320"/>
                  </a:lnTo>
                  <a:lnTo>
                    <a:pt x="7717" y="2193"/>
                  </a:lnTo>
                  <a:lnTo>
                    <a:pt x="7632" y="2109"/>
                  </a:lnTo>
                  <a:lnTo>
                    <a:pt x="7548" y="2024"/>
                  </a:lnTo>
                  <a:lnTo>
                    <a:pt x="7337" y="1898"/>
                  </a:lnTo>
                  <a:lnTo>
                    <a:pt x="7126" y="1856"/>
                  </a:lnTo>
                  <a:lnTo>
                    <a:pt x="6873" y="1856"/>
                  </a:lnTo>
                  <a:lnTo>
                    <a:pt x="6663" y="1940"/>
                  </a:lnTo>
                  <a:lnTo>
                    <a:pt x="6241" y="2193"/>
                  </a:lnTo>
                  <a:lnTo>
                    <a:pt x="6325" y="1940"/>
                  </a:lnTo>
                  <a:lnTo>
                    <a:pt x="6367" y="1729"/>
                  </a:lnTo>
                  <a:lnTo>
                    <a:pt x="6410" y="1476"/>
                  </a:lnTo>
                  <a:lnTo>
                    <a:pt x="6410" y="1223"/>
                  </a:lnTo>
                  <a:lnTo>
                    <a:pt x="6367" y="970"/>
                  </a:lnTo>
                  <a:lnTo>
                    <a:pt x="6325" y="760"/>
                  </a:lnTo>
                  <a:lnTo>
                    <a:pt x="6199" y="549"/>
                  </a:lnTo>
                  <a:lnTo>
                    <a:pt x="6030" y="380"/>
                  </a:lnTo>
                  <a:lnTo>
                    <a:pt x="5861" y="254"/>
                  </a:lnTo>
                  <a:lnTo>
                    <a:pt x="5693" y="169"/>
                  </a:lnTo>
                  <a:lnTo>
                    <a:pt x="5524" y="127"/>
                  </a:lnTo>
                  <a:lnTo>
                    <a:pt x="5313" y="85"/>
                  </a:lnTo>
                  <a:lnTo>
                    <a:pt x="5102" y="127"/>
                  </a:lnTo>
                  <a:lnTo>
                    <a:pt x="4934" y="127"/>
                  </a:lnTo>
                  <a:lnTo>
                    <a:pt x="4554" y="254"/>
                  </a:lnTo>
                  <a:lnTo>
                    <a:pt x="4217" y="464"/>
                  </a:lnTo>
                  <a:lnTo>
                    <a:pt x="3880" y="717"/>
                  </a:lnTo>
                  <a:lnTo>
                    <a:pt x="3331" y="1308"/>
                  </a:lnTo>
                  <a:lnTo>
                    <a:pt x="3331" y="1308"/>
                  </a:lnTo>
                  <a:lnTo>
                    <a:pt x="3416" y="1181"/>
                  </a:lnTo>
                  <a:lnTo>
                    <a:pt x="3458" y="1055"/>
                  </a:lnTo>
                  <a:lnTo>
                    <a:pt x="3500" y="928"/>
                  </a:lnTo>
                  <a:lnTo>
                    <a:pt x="3458" y="760"/>
                  </a:lnTo>
                  <a:lnTo>
                    <a:pt x="3416" y="633"/>
                  </a:lnTo>
                  <a:lnTo>
                    <a:pt x="3331" y="507"/>
                  </a:lnTo>
                  <a:lnTo>
                    <a:pt x="3205" y="422"/>
                  </a:lnTo>
                  <a:lnTo>
                    <a:pt x="3079" y="380"/>
                  </a:lnTo>
                  <a:lnTo>
                    <a:pt x="2952" y="338"/>
                  </a:lnTo>
                  <a:lnTo>
                    <a:pt x="2826" y="338"/>
                  </a:lnTo>
                  <a:lnTo>
                    <a:pt x="2657" y="380"/>
                  </a:lnTo>
                  <a:lnTo>
                    <a:pt x="2530" y="464"/>
                  </a:lnTo>
                  <a:lnTo>
                    <a:pt x="2446" y="549"/>
                  </a:lnTo>
                  <a:lnTo>
                    <a:pt x="2320" y="633"/>
                  </a:lnTo>
                  <a:lnTo>
                    <a:pt x="2235" y="760"/>
                  </a:lnTo>
                  <a:lnTo>
                    <a:pt x="2193" y="928"/>
                  </a:lnTo>
                  <a:lnTo>
                    <a:pt x="1982" y="549"/>
                  </a:lnTo>
                  <a:lnTo>
                    <a:pt x="1856" y="380"/>
                  </a:lnTo>
                  <a:lnTo>
                    <a:pt x="1687" y="211"/>
                  </a:lnTo>
                  <a:lnTo>
                    <a:pt x="1518" y="85"/>
                  </a:lnTo>
                  <a:lnTo>
                    <a:pt x="1350" y="1"/>
                  </a:lnTo>
                  <a:close/>
                </a:path>
              </a:pathLst>
            </a:custGeom>
            <a:solidFill>
              <a:srgbClr val="B22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2187175" y="3918975"/>
              <a:ext cx="193975" cy="182400"/>
            </a:xfrm>
            <a:custGeom>
              <a:avLst/>
              <a:gdLst/>
              <a:ahLst/>
              <a:cxnLst/>
              <a:rect l="l" t="t" r="r" b="b"/>
              <a:pathLst>
                <a:path w="7759" h="7296" fill="none" extrusionOk="0">
                  <a:moveTo>
                    <a:pt x="5524" y="6494"/>
                  </a:moveTo>
                  <a:lnTo>
                    <a:pt x="5524" y="6494"/>
                  </a:lnTo>
                  <a:lnTo>
                    <a:pt x="5904" y="5313"/>
                  </a:lnTo>
                  <a:lnTo>
                    <a:pt x="6157" y="4765"/>
                  </a:lnTo>
                  <a:lnTo>
                    <a:pt x="6410" y="4259"/>
                  </a:lnTo>
                  <a:lnTo>
                    <a:pt x="6663" y="3795"/>
                  </a:lnTo>
                  <a:lnTo>
                    <a:pt x="6915" y="3416"/>
                  </a:lnTo>
                  <a:lnTo>
                    <a:pt x="7211" y="3079"/>
                  </a:lnTo>
                  <a:lnTo>
                    <a:pt x="7506" y="2868"/>
                  </a:lnTo>
                  <a:lnTo>
                    <a:pt x="7506" y="2868"/>
                  </a:lnTo>
                  <a:lnTo>
                    <a:pt x="7590" y="2783"/>
                  </a:lnTo>
                  <a:lnTo>
                    <a:pt x="7674" y="2657"/>
                  </a:lnTo>
                  <a:lnTo>
                    <a:pt x="7759" y="2404"/>
                  </a:lnTo>
                  <a:lnTo>
                    <a:pt x="7759" y="2404"/>
                  </a:lnTo>
                  <a:lnTo>
                    <a:pt x="7759" y="2320"/>
                  </a:lnTo>
                  <a:lnTo>
                    <a:pt x="7717" y="2193"/>
                  </a:lnTo>
                  <a:lnTo>
                    <a:pt x="7632" y="2109"/>
                  </a:lnTo>
                  <a:lnTo>
                    <a:pt x="7548" y="2024"/>
                  </a:lnTo>
                  <a:lnTo>
                    <a:pt x="7337" y="1898"/>
                  </a:lnTo>
                  <a:lnTo>
                    <a:pt x="7126" y="1856"/>
                  </a:lnTo>
                  <a:lnTo>
                    <a:pt x="7126" y="1856"/>
                  </a:lnTo>
                  <a:lnTo>
                    <a:pt x="6873" y="1856"/>
                  </a:lnTo>
                  <a:lnTo>
                    <a:pt x="6663" y="1940"/>
                  </a:lnTo>
                  <a:lnTo>
                    <a:pt x="6241" y="2193"/>
                  </a:lnTo>
                  <a:lnTo>
                    <a:pt x="6241" y="2193"/>
                  </a:lnTo>
                  <a:lnTo>
                    <a:pt x="6325" y="1940"/>
                  </a:lnTo>
                  <a:lnTo>
                    <a:pt x="6367" y="1729"/>
                  </a:lnTo>
                  <a:lnTo>
                    <a:pt x="6410" y="1476"/>
                  </a:lnTo>
                  <a:lnTo>
                    <a:pt x="6410" y="1223"/>
                  </a:lnTo>
                  <a:lnTo>
                    <a:pt x="6367" y="970"/>
                  </a:lnTo>
                  <a:lnTo>
                    <a:pt x="6325" y="760"/>
                  </a:lnTo>
                  <a:lnTo>
                    <a:pt x="6199" y="549"/>
                  </a:lnTo>
                  <a:lnTo>
                    <a:pt x="6030" y="380"/>
                  </a:lnTo>
                  <a:lnTo>
                    <a:pt x="6030" y="380"/>
                  </a:lnTo>
                  <a:lnTo>
                    <a:pt x="5861" y="254"/>
                  </a:lnTo>
                  <a:lnTo>
                    <a:pt x="5693" y="169"/>
                  </a:lnTo>
                  <a:lnTo>
                    <a:pt x="5524" y="127"/>
                  </a:lnTo>
                  <a:lnTo>
                    <a:pt x="5313" y="85"/>
                  </a:lnTo>
                  <a:lnTo>
                    <a:pt x="5102" y="127"/>
                  </a:lnTo>
                  <a:lnTo>
                    <a:pt x="4934" y="127"/>
                  </a:lnTo>
                  <a:lnTo>
                    <a:pt x="4554" y="254"/>
                  </a:lnTo>
                  <a:lnTo>
                    <a:pt x="4554" y="254"/>
                  </a:lnTo>
                  <a:lnTo>
                    <a:pt x="4217" y="464"/>
                  </a:lnTo>
                  <a:lnTo>
                    <a:pt x="3880" y="717"/>
                  </a:lnTo>
                  <a:lnTo>
                    <a:pt x="3331" y="1308"/>
                  </a:lnTo>
                  <a:lnTo>
                    <a:pt x="3331" y="1308"/>
                  </a:lnTo>
                  <a:lnTo>
                    <a:pt x="3416" y="1181"/>
                  </a:lnTo>
                  <a:lnTo>
                    <a:pt x="3458" y="1055"/>
                  </a:lnTo>
                  <a:lnTo>
                    <a:pt x="3500" y="928"/>
                  </a:lnTo>
                  <a:lnTo>
                    <a:pt x="3458" y="760"/>
                  </a:lnTo>
                  <a:lnTo>
                    <a:pt x="3416" y="633"/>
                  </a:lnTo>
                  <a:lnTo>
                    <a:pt x="3331" y="507"/>
                  </a:lnTo>
                  <a:lnTo>
                    <a:pt x="3205" y="422"/>
                  </a:lnTo>
                  <a:lnTo>
                    <a:pt x="3079" y="380"/>
                  </a:lnTo>
                  <a:lnTo>
                    <a:pt x="3079" y="380"/>
                  </a:lnTo>
                  <a:lnTo>
                    <a:pt x="2952" y="338"/>
                  </a:lnTo>
                  <a:lnTo>
                    <a:pt x="2826" y="338"/>
                  </a:lnTo>
                  <a:lnTo>
                    <a:pt x="2657" y="380"/>
                  </a:lnTo>
                  <a:lnTo>
                    <a:pt x="2530" y="464"/>
                  </a:lnTo>
                  <a:lnTo>
                    <a:pt x="2446" y="549"/>
                  </a:lnTo>
                  <a:lnTo>
                    <a:pt x="2320" y="633"/>
                  </a:lnTo>
                  <a:lnTo>
                    <a:pt x="2235" y="760"/>
                  </a:lnTo>
                  <a:lnTo>
                    <a:pt x="2193" y="928"/>
                  </a:lnTo>
                  <a:lnTo>
                    <a:pt x="2193" y="928"/>
                  </a:lnTo>
                  <a:lnTo>
                    <a:pt x="1982" y="549"/>
                  </a:lnTo>
                  <a:lnTo>
                    <a:pt x="1856" y="380"/>
                  </a:lnTo>
                  <a:lnTo>
                    <a:pt x="1687" y="211"/>
                  </a:lnTo>
                  <a:lnTo>
                    <a:pt x="1518" y="85"/>
                  </a:lnTo>
                  <a:lnTo>
                    <a:pt x="1350" y="1"/>
                  </a:lnTo>
                  <a:lnTo>
                    <a:pt x="1181" y="1"/>
                  </a:lnTo>
                  <a:lnTo>
                    <a:pt x="1012" y="43"/>
                  </a:lnTo>
                  <a:lnTo>
                    <a:pt x="1012" y="43"/>
                  </a:lnTo>
                  <a:lnTo>
                    <a:pt x="844" y="127"/>
                  </a:lnTo>
                  <a:lnTo>
                    <a:pt x="759" y="254"/>
                  </a:lnTo>
                  <a:lnTo>
                    <a:pt x="675" y="380"/>
                  </a:lnTo>
                  <a:lnTo>
                    <a:pt x="591" y="591"/>
                  </a:lnTo>
                  <a:lnTo>
                    <a:pt x="506" y="1055"/>
                  </a:lnTo>
                  <a:lnTo>
                    <a:pt x="506" y="1645"/>
                  </a:lnTo>
                  <a:lnTo>
                    <a:pt x="506" y="1645"/>
                  </a:lnTo>
                  <a:lnTo>
                    <a:pt x="506" y="2362"/>
                  </a:lnTo>
                  <a:lnTo>
                    <a:pt x="464" y="3163"/>
                  </a:lnTo>
                  <a:lnTo>
                    <a:pt x="422" y="3585"/>
                  </a:lnTo>
                  <a:lnTo>
                    <a:pt x="338" y="4091"/>
                  </a:lnTo>
                  <a:lnTo>
                    <a:pt x="211" y="4596"/>
                  </a:lnTo>
                  <a:lnTo>
                    <a:pt x="85" y="5145"/>
                  </a:lnTo>
                  <a:lnTo>
                    <a:pt x="85" y="5145"/>
                  </a:lnTo>
                  <a:lnTo>
                    <a:pt x="43" y="5482"/>
                  </a:lnTo>
                  <a:lnTo>
                    <a:pt x="0" y="5904"/>
                  </a:lnTo>
                  <a:lnTo>
                    <a:pt x="43" y="6283"/>
                  </a:lnTo>
                  <a:lnTo>
                    <a:pt x="85" y="6620"/>
                  </a:lnTo>
                  <a:lnTo>
                    <a:pt x="85" y="6620"/>
                  </a:lnTo>
                  <a:lnTo>
                    <a:pt x="169" y="6831"/>
                  </a:lnTo>
                  <a:lnTo>
                    <a:pt x="296" y="7042"/>
                  </a:lnTo>
                  <a:lnTo>
                    <a:pt x="464" y="7169"/>
                  </a:lnTo>
                  <a:lnTo>
                    <a:pt x="675" y="7295"/>
                  </a:lnTo>
                  <a:lnTo>
                    <a:pt x="5524" y="64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1713875" y="4385950"/>
              <a:ext cx="110700" cy="110700"/>
            </a:xfrm>
            <a:custGeom>
              <a:avLst/>
              <a:gdLst/>
              <a:ahLst/>
              <a:cxnLst/>
              <a:rect l="l" t="t" r="r" b="b"/>
              <a:pathLst>
                <a:path w="4428" h="4428" extrusionOk="0">
                  <a:moveTo>
                    <a:pt x="2320" y="0"/>
                  </a:moveTo>
                  <a:lnTo>
                    <a:pt x="1898" y="43"/>
                  </a:lnTo>
                  <a:lnTo>
                    <a:pt x="1434" y="127"/>
                  </a:lnTo>
                  <a:lnTo>
                    <a:pt x="1055" y="296"/>
                  </a:lnTo>
                  <a:lnTo>
                    <a:pt x="717" y="591"/>
                  </a:lnTo>
                  <a:lnTo>
                    <a:pt x="422" y="886"/>
                  </a:lnTo>
                  <a:lnTo>
                    <a:pt x="211" y="1265"/>
                  </a:lnTo>
                  <a:lnTo>
                    <a:pt x="43" y="1645"/>
                  </a:lnTo>
                  <a:lnTo>
                    <a:pt x="1" y="2066"/>
                  </a:lnTo>
                  <a:lnTo>
                    <a:pt x="1" y="2530"/>
                  </a:lnTo>
                  <a:lnTo>
                    <a:pt x="127" y="2952"/>
                  </a:lnTo>
                  <a:lnTo>
                    <a:pt x="296" y="3374"/>
                  </a:lnTo>
                  <a:lnTo>
                    <a:pt x="549" y="3711"/>
                  </a:lnTo>
                  <a:lnTo>
                    <a:pt x="886" y="4006"/>
                  </a:lnTo>
                  <a:lnTo>
                    <a:pt x="1223" y="4217"/>
                  </a:lnTo>
                  <a:lnTo>
                    <a:pt x="1645" y="4343"/>
                  </a:lnTo>
                  <a:lnTo>
                    <a:pt x="2067" y="4428"/>
                  </a:lnTo>
                  <a:lnTo>
                    <a:pt x="2530" y="4428"/>
                  </a:lnTo>
                  <a:lnTo>
                    <a:pt x="2952" y="4301"/>
                  </a:lnTo>
                  <a:lnTo>
                    <a:pt x="3332" y="4133"/>
                  </a:lnTo>
                  <a:lnTo>
                    <a:pt x="3669" y="3880"/>
                  </a:lnTo>
                  <a:lnTo>
                    <a:pt x="3964" y="3542"/>
                  </a:lnTo>
                  <a:lnTo>
                    <a:pt x="4175" y="3163"/>
                  </a:lnTo>
                  <a:lnTo>
                    <a:pt x="4344" y="2783"/>
                  </a:lnTo>
                  <a:lnTo>
                    <a:pt x="4428" y="2362"/>
                  </a:lnTo>
                  <a:lnTo>
                    <a:pt x="4386" y="1898"/>
                  </a:lnTo>
                  <a:lnTo>
                    <a:pt x="4301" y="1476"/>
                  </a:lnTo>
                  <a:lnTo>
                    <a:pt x="4091" y="1055"/>
                  </a:lnTo>
                  <a:lnTo>
                    <a:pt x="3838" y="717"/>
                  </a:lnTo>
                  <a:lnTo>
                    <a:pt x="3542" y="464"/>
                  </a:lnTo>
                  <a:lnTo>
                    <a:pt x="3163" y="211"/>
                  </a:lnTo>
                  <a:lnTo>
                    <a:pt x="2783" y="85"/>
                  </a:lnTo>
                  <a:lnTo>
                    <a:pt x="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1745500" y="4393325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308" y="1"/>
                  </a:moveTo>
                  <a:lnTo>
                    <a:pt x="1055" y="43"/>
                  </a:lnTo>
                  <a:lnTo>
                    <a:pt x="802" y="85"/>
                  </a:lnTo>
                  <a:lnTo>
                    <a:pt x="591" y="211"/>
                  </a:lnTo>
                  <a:lnTo>
                    <a:pt x="422" y="338"/>
                  </a:lnTo>
                  <a:lnTo>
                    <a:pt x="253" y="507"/>
                  </a:lnTo>
                  <a:lnTo>
                    <a:pt x="127" y="717"/>
                  </a:lnTo>
                  <a:lnTo>
                    <a:pt x="43" y="928"/>
                  </a:lnTo>
                  <a:lnTo>
                    <a:pt x="0" y="1181"/>
                  </a:lnTo>
                  <a:lnTo>
                    <a:pt x="0" y="1392"/>
                  </a:lnTo>
                  <a:lnTo>
                    <a:pt x="85" y="1645"/>
                  </a:lnTo>
                  <a:lnTo>
                    <a:pt x="169" y="1856"/>
                  </a:lnTo>
                  <a:lnTo>
                    <a:pt x="338" y="2067"/>
                  </a:lnTo>
                  <a:lnTo>
                    <a:pt x="506" y="2235"/>
                  </a:lnTo>
                  <a:lnTo>
                    <a:pt x="675" y="2320"/>
                  </a:lnTo>
                  <a:lnTo>
                    <a:pt x="928" y="2404"/>
                  </a:lnTo>
                  <a:lnTo>
                    <a:pt x="1139" y="2446"/>
                  </a:lnTo>
                  <a:lnTo>
                    <a:pt x="1392" y="2446"/>
                  </a:lnTo>
                  <a:lnTo>
                    <a:pt x="1645" y="2404"/>
                  </a:lnTo>
                  <a:lnTo>
                    <a:pt x="1856" y="2277"/>
                  </a:lnTo>
                  <a:lnTo>
                    <a:pt x="2024" y="2151"/>
                  </a:lnTo>
                  <a:lnTo>
                    <a:pt x="2193" y="1982"/>
                  </a:lnTo>
                  <a:lnTo>
                    <a:pt x="2320" y="1771"/>
                  </a:lnTo>
                  <a:lnTo>
                    <a:pt x="2404" y="1561"/>
                  </a:lnTo>
                  <a:lnTo>
                    <a:pt x="2446" y="1308"/>
                  </a:lnTo>
                  <a:lnTo>
                    <a:pt x="2446" y="1055"/>
                  </a:lnTo>
                  <a:lnTo>
                    <a:pt x="2362" y="844"/>
                  </a:lnTo>
                  <a:lnTo>
                    <a:pt x="2277" y="591"/>
                  </a:lnTo>
                  <a:lnTo>
                    <a:pt x="2151" y="422"/>
                  </a:lnTo>
                  <a:lnTo>
                    <a:pt x="1940" y="254"/>
                  </a:lnTo>
                  <a:lnTo>
                    <a:pt x="1771" y="127"/>
                  </a:lnTo>
                  <a:lnTo>
                    <a:pt x="1518" y="43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1766575" y="4415475"/>
              <a:ext cx="19000" cy="17925"/>
            </a:xfrm>
            <a:custGeom>
              <a:avLst/>
              <a:gdLst/>
              <a:ahLst/>
              <a:cxnLst/>
              <a:rect l="l" t="t" r="r" b="b"/>
              <a:pathLst>
                <a:path w="760" h="717" extrusionOk="0">
                  <a:moveTo>
                    <a:pt x="338" y="0"/>
                  </a:moveTo>
                  <a:lnTo>
                    <a:pt x="212" y="42"/>
                  </a:lnTo>
                  <a:lnTo>
                    <a:pt x="85" y="127"/>
                  </a:lnTo>
                  <a:lnTo>
                    <a:pt x="43" y="253"/>
                  </a:lnTo>
                  <a:lnTo>
                    <a:pt x="1" y="422"/>
                  </a:lnTo>
                  <a:lnTo>
                    <a:pt x="85" y="548"/>
                  </a:lnTo>
                  <a:lnTo>
                    <a:pt x="169" y="632"/>
                  </a:lnTo>
                  <a:lnTo>
                    <a:pt x="296" y="717"/>
                  </a:lnTo>
                  <a:lnTo>
                    <a:pt x="422" y="717"/>
                  </a:lnTo>
                  <a:lnTo>
                    <a:pt x="591" y="675"/>
                  </a:lnTo>
                  <a:lnTo>
                    <a:pt x="675" y="590"/>
                  </a:lnTo>
                  <a:lnTo>
                    <a:pt x="718" y="464"/>
                  </a:lnTo>
                  <a:lnTo>
                    <a:pt x="760" y="295"/>
                  </a:lnTo>
                  <a:lnTo>
                    <a:pt x="675" y="169"/>
                  </a:lnTo>
                  <a:lnTo>
                    <a:pt x="591" y="42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2077550" y="4385950"/>
              <a:ext cx="110700" cy="110700"/>
            </a:xfrm>
            <a:custGeom>
              <a:avLst/>
              <a:gdLst/>
              <a:ahLst/>
              <a:cxnLst/>
              <a:rect l="l" t="t" r="r" b="b"/>
              <a:pathLst>
                <a:path w="4428" h="4428" extrusionOk="0">
                  <a:moveTo>
                    <a:pt x="2066" y="0"/>
                  </a:moveTo>
                  <a:lnTo>
                    <a:pt x="1645" y="85"/>
                  </a:lnTo>
                  <a:lnTo>
                    <a:pt x="1223" y="211"/>
                  </a:lnTo>
                  <a:lnTo>
                    <a:pt x="886" y="464"/>
                  </a:lnTo>
                  <a:lnTo>
                    <a:pt x="549" y="717"/>
                  </a:lnTo>
                  <a:lnTo>
                    <a:pt x="296" y="1055"/>
                  </a:lnTo>
                  <a:lnTo>
                    <a:pt x="127" y="1476"/>
                  </a:lnTo>
                  <a:lnTo>
                    <a:pt x="0" y="1898"/>
                  </a:lnTo>
                  <a:lnTo>
                    <a:pt x="0" y="2362"/>
                  </a:lnTo>
                  <a:lnTo>
                    <a:pt x="43" y="2783"/>
                  </a:lnTo>
                  <a:lnTo>
                    <a:pt x="211" y="3163"/>
                  </a:lnTo>
                  <a:lnTo>
                    <a:pt x="422" y="3542"/>
                  </a:lnTo>
                  <a:lnTo>
                    <a:pt x="717" y="3880"/>
                  </a:lnTo>
                  <a:lnTo>
                    <a:pt x="1054" y="4133"/>
                  </a:lnTo>
                  <a:lnTo>
                    <a:pt x="1434" y="4301"/>
                  </a:lnTo>
                  <a:lnTo>
                    <a:pt x="1898" y="4428"/>
                  </a:lnTo>
                  <a:lnTo>
                    <a:pt x="2319" y="4428"/>
                  </a:lnTo>
                  <a:lnTo>
                    <a:pt x="2783" y="4343"/>
                  </a:lnTo>
                  <a:lnTo>
                    <a:pt x="3163" y="4217"/>
                  </a:lnTo>
                  <a:lnTo>
                    <a:pt x="3542" y="4006"/>
                  </a:lnTo>
                  <a:lnTo>
                    <a:pt x="3837" y="3711"/>
                  </a:lnTo>
                  <a:lnTo>
                    <a:pt x="4090" y="3374"/>
                  </a:lnTo>
                  <a:lnTo>
                    <a:pt x="4301" y="2952"/>
                  </a:lnTo>
                  <a:lnTo>
                    <a:pt x="4385" y="2530"/>
                  </a:lnTo>
                  <a:lnTo>
                    <a:pt x="4428" y="2066"/>
                  </a:lnTo>
                  <a:lnTo>
                    <a:pt x="4343" y="1645"/>
                  </a:lnTo>
                  <a:lnTo>
                    <a:pt x="4175" y="1265"/>
                  </a:lnTo>
                  <a:lnTo>
                    <a:pt x="3964" y="886"/>
                  </a:lnTo>
                  <a:lnTo>
                    <a:pt x="3669" y="591"/>
                  </a:lnTo>
                  <a:lnTo>
                    <a:pt x="3331" y="296"/>
                  </a:lnTo>
                  <a:lnTo>
                    <a:pt x="2952" y="127"/>
                  </a:lnTo>
                  <a:lnTo>
                    <a:pt x="2530" y="43"/>
                  </a:lnTo>
                  <a:lnTo>
                    <a:pt x="20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2094400" y="4393325"/>
              <a:ext cx="61175" cy="61175"/>
            </a:xfrm>
            <a:custGeom>
              <a:avLst/>
              <a:gdLst/>
              <a:ahLst/>
              <a:cxnLst/>
              <a:rect l="l" t="t" r="r" b="b"/>
              <a:pathLst>
                <a:path w="2447" h="2447" extrusionOk="0">
                  <a:moveTo>
                    <a:pt x="1139" y="1"/>
                  </a:moveTo>
                  <a:lnTo>
                    <a:pt x="929" y="43"/>
                  </a:lnTo>
                  <a:lnTo>
                    <a:pt x="718" y="127"/>
                  </a:lnTo>
                  <a:lnTo>
                    <a:pt x="507" y="254"/>
                  </a:lnTo>
                  <a:lnTo>
                    <a:pt x="338" y="422"/>
                  </a:lnTo>
                  <a:lnTo>
                    <a:pt x="170" y="591"/>
                  </a:lnTo>
                  <a:lnTo>
                    <a:pt x="85" y="844"/>
                  </a:lnTo>
                  <a:lnTo>
                    <a:pt x="43" y="1055"/>
                  </a:lnTo>
                  <a:lnTo>
                    <a:pt x="1" y="1308"/>
                  </a:lnTo>
                  <a:lnTo>
                    <a:pt x="43" y="1561"/>
                  </a:lnTo>
                  <a:lnTo>
                    <a:pt x="127" y="1771"/>
                  </a:lnTo>
                  <a:lnTo>
                    <a:pt x="254" y="1982"/>
                  </a:lnTo>
                  <a:lnTo>
                    <a:pt x="423" y="2151"/>
                  </a:lnTo>
                  <a:lnTo>
                    <a:pt x="591" y="2277"/>
                  </a:lnTo>
                  <a:lnTo>
                    <a:pt x="802" y="2404"/>
                  </a:lnTo>
                  <a:lnTo>
                    <a:pt x="1055" y="2446"/>
                  </a:lnTo>
                  <a:lnTo>
                    <a:pt x="1308" y="2446"/>
                  </a:lnTo>
                  <a:lnTo>
                    <a:pt x="1561" y="2404"/>
                  </a:lnTo>
                  <a:lnTo>
                    <a:pt x="1772" y="2320"/>
                  </a:lnTo>
                  <a:lnTo>
                    <a:pt x="1983" y="2235"/>
                  </a:lnTo>
                  <a:lnTo>
                    <a:pt x="2151" y="2067"/>
                  </a:lnTo>
                  <a:lnTo>
                    <a:pt x="2278" y="1856"/>
                  </a:lnTo>
                  <a:lnTo>
                    <a:pt x="2362" y="1645"/>
                  </a:lnTo>
                  <a:lnTo>
                    <a:pt x="2447" y="1392"/>
                  </a:lnTo>
                  <a:lnTo>
                    <a:pt x="2447" y="1181"/>
                  </a:lnTo>
                  <a:lnTo>
                    <a:pt x="2404" y="928"/>
                  </a:lnTo>
                  <a:lnTo>
                    <a:pt x="2320" y="717"/>
                  </a:lnTo>
                  <a:lnTo>
                    <a:pt x="2194" y="507"/>
                  </a:lnTo>
                  <a:lnTo>
                    <a:pt x="2067" y="338"/>
                  </a:lnTo>
                  <a:lnTo>
                    <a:pt x="1856" y="211"/>
                  </a:lnTo>
                  <a:lnTo>
                    <a:pt x="1645" y="85"/>
                  </a:lnTo>
                  <a:lnTo>
                    <a:pt x="1392" y="43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2116550" y="4415475"/>
              <a:ext cx="17950" cy="17925"/>
            </a:xfrm>
            <a:custGeom>
              <a:avLst/>
              <a:gdLst/>
              <a:ahLst/>
              <a:cxnLst/>
              <a:rect l="l" t="t" r="r" b="b"/>
              <a:pathLst>
                <a:path w="718" h="717" extrusionOk="0">
                  <a:moveTo>
                    <a:pt x="253" y="0"/>
                  </a:moveTo>
                  <a:lnTo>
                    <a:pt x="127" y="42"/>
                  </a:lnTo>
                  <a:lnTo>
                    <a:pt x="43" y="169"/>
                  </a:lnTo>
                  <a:lnTo>
                    <a:pt x="0" y="295"/>
                  </a:lnTo>
                  <a:lnTo>
                    <a:pt x="0" y="464"/>
                  </a:lnTo>
                  <a:lnTo>
                    <a:pt x="43" y="590"/>
                  </a:lnTo>
                  <a:lnTo>
                    <a:pt x="169" y="675"/>
                  </a:lnTo>
                  <a:lnTo>
                    <a:pt x="296" y="717"/>
                  </a:lnTo>
                  <a:lnTo>
                    <a:pt x="422" y="717"/>
                  </a:lnTo>
                  <a:lnTo>
                    <a:pt x="549" y="632"/>
                  </a:lnTo>
                  <a:lnTo>
                    <a:pt x="675" y="548"/>
                  </a:lnTo>
                  <a:lnTo>
                    <a:pt x="717" y="422"/>
                  </a:lnTo>
                  <a:lnTo>
                    <a:pt x="717" y="253"/>
                  </a:lnTo>
                  <a:lnTo>
                    <a:pt x="633" y="127"/>
                  </a:lnTo>
                  <a:lnTo>
                    <a:pt x="549" y="4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1592650" y="4084475"/>
              <a:ext cx="3200" cy="3175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1" y="0"/>
                  </a:moveTo>
                  <a:lnTo>
                    <a:pt x="43" y="127"/>
                  </a:lnTo>
                  <a:lnTo>
                    <a:pt x="127" y="127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1592650" y="4084475"/>
              <a:ext cx="3200" cy="3175"/>
            </a:xfrm>
            <a:custGeom>
              <a:avLst/>
              <a:gdLst/>
              <a:ahLst/>
              <a:cxnLst/>
              <a:rect l="l" t="t" r="r" b="b"/>
              <a:pathLst>
                <a:path w="128" h="12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127" y="127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1578950" y="4037025"/>
              <a:ext cx="16900" cy="48525"/>
            </a:xfrm>
            <a:custGeom>
              <a:avLst/>
              <a:gdLst/>
              <a:ahLst/>
              <a:cxnLst/>
              <a:rect l="l" t="t" r="r" b="b"/>
              <a:pathLst>
                <a:path w="676" h="1941" extrusionOk="0">
                  <a:moveTo>
                    <a:pt x="43" y="1"/>
                  </a:moveTo>
                  <a:lnTo>
                    <a:pt x="0" y="43"/>
                  </a:lnTo>
                  <a:lnTo>
                    <a:pt x="0" y="85"/>
                  </a:lnTo>
                  <a:lnTo>
                    <a:pt x="253" y="1055"/>
                  </a:lnTo>
                  <a:lnTo>
                    <a:pt x="380" y="1519"/>
                  </a:lnTo>
                  <a:lnTo>
                    <a:pt x="549" y="1898"/>
                  </a:lnTo>
                  <a:lnTo>
                    <a:pt x="675" y="1941"/>
                  </a:lnTo>
                  <a:lnTo>
                    <a:pt x="591" y="1477"/>
                  </a:lnTo>
                  <a:lnTo>
                    <a:pt x="464" y="1013"/>
                  </a:lnTo>
                  <a:lnTo>
                    <a:pt x="127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1578950" y="4037025"/>
              <a:ext cx="16900" cy="48525"/>
            </a:xfrm>
            <a:custGeom>
              <a:avLst/>
              <a:gdLst/>
              <a:ahLst/>
              <a:cxnLst/>
              <a:rect l="l" t="t" r="r" b="b"/>
              <a:pathLst>
                <a:path w="676" h="1941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0" y="4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53" y="1055"/>
                  </a:lnTo>
                  <a:lnTo>
                    <a:pt x="253" y="1055"/>
                  </a:lnTo>
                  <a:lnTo>
                    <a:pt x="380" y="1519"/>
                  </a:lnTo>
                  <a:lnTo>
                    <a:pt x="549" y="1898"/>
                  </a:lnTo>
                  <a:lnTo>
                    <a:pt x="675" y="1941"/>
                  </a:lnTo>
                  <a:lnTo>
                    <a:pt x="675" y="1941"/>
                  </a:lnTo>
                  <a:lnTo>
                    <a:pt x="591" y="1477"/>
                  </a:lnTo>
                  <a:lnTo>
                    <a:pt x="464" y="1013"/>
                  </a:lnTo>
                  <a:lnTo>
                    <a:pt x="464" y="101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1602150" y="4118200"/>
              <a:ext cx="12675" cy="36925"/>
            </a:xfrm>
            <a:custGeom>
              <a:avLst/>
              <a:gdLst/>
              <a:ahLst/>
              <a:cxnLst/>
              <a:rect l="l" t="t" r="r" b="b"/>
              <a:pathLst>
                <a:path w="507" h="1477" extrusionOk="0">
                  <a:moveTo>
                    <a:pt x="42" y="1"/>
                  </a:moveTo>
                  <a:lnTo>
                    <a:pt x="0" y="85"/>
                  </a:lnTo>
                  <a:lnTo>
                    <a:pt x="169" y="802"/>
                  </a:lnTo>
                  <a:lnTo>
                    <a:pt x="253" y="1139"/>
                  </a:lnTo>
                  <a:lnTo>
                    <a:pt x="295" y="1308"/>
                  </a:lnTo>
                  <a:lnTo>
                    <a:pt x="295" y="1392"/>
                  </a:lnTo>
                  <a:lnTo>
                    <a:pt x="380" y="1476"/>
                  </a:lnTo>
                  <a:lnTo>
                    <a:pt x="464" y="1476"/>
                  </a:lnTo>
                  <a:lnTo>
                    <a:pt x="506" y="1392"/>
                  </a:lnTo>
                  <a:lnTo>
                    <a:pt x="464" y="1308"/>
                  </a:lnTo>
                  <a:lnTo>
                    <a:pt x="422" y="1139"/>
                  </a:lnTo>
                  <a:lnTo>
                    <a:pt x="337" y="760"/>
                  </a:lnTo>
                  <a:lnTo>
                    <a:pt x="127" y="4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1602150" y="4118200"/>
              <a:ext cx="12675" cy="36925"/>
            </a:xfrm>
            <a:custGeom>
              <a:avLst/>
              <a:gdLst/>
              <a:ahLst/>
              <a:cxnLst/>
              <a:rect l="l" t="t" r="r" b="b"/>
              <a:pathLst>
                <a:path w="507" h="1477" fill="none" extrusionOk="0">
                  <a:moveTo>
                    <a:pt x="84" y="1"/>
                  </a:moveTo>
                  <a:lnTo>
                    <a:pt x="84" y="1"/>
                  </a:lnTo>
                  <a:lnTo>
                    <a:pt x="42" y="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253" y="1139"/>
                  </a:lnTo>
                  <a:lnTo>
                    <a:pt x="253" y="1139"/>
                  </a:lnTo>
                  <a:lnTo>
                    <a:pt x="295" y="1308"/>
                  </a:lnTo>
                  <a:lnTo>
                    <a:pt x="295" y="1308"/>
                  </a:lnTo>
                  <a:lnTo>
                    <a:pt x="295" y="1392"/>
                  </a:lnTo>
                  <a:lnTo>
                    <a:pt x="380" y="1476"/>
                  </a:lnTo>
                  <a:lnTo>
                    <a:pt x="380" y="1476"/>
                  </a:lnTo>
                  <a:lnTo>
                    <a:pt x="422" y="1476"/>
                  </a:lnTo>
                  <a:lnTo>
                    <a:pt x="422" y="1476"/>
                  </a:lnTo>
                  <a:lnTo>
                    <a:pt x="464" y="1476"/>
                  </a:lnTo>
                  <a:lnTo>
                    <a:pt x="464" y="1476"/>
                  </a:lnTo>
                  <a:lnTo>
                    <a:pt x="506" y="1392"/>
                  </a:lnTo>
                  <a:lnTo>
                    <a:pt x="464" y="1308"/>
                  </a:lnTo>
                  <a:lnTo>
                    <a:pt x="464" y="1308"/>
                  </a:lnTo>
                  <a:lnTo>
                    <a:pt x="422" y="1139"/>
                  </a:lnTo>
                  <a:lnTo>
                    <a:pt x="422" y="1139"/>
                  </a:lnTo>
                  <a:lnTo>
                    <a:pt x="337" y="760"/>
                  </a:lnTo>
                  <a:lnTo>
                    <a:pt x="337" y="760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1630600" y="4090800"/>
              <a:ext cx="9525" cy="27425"/>
            </a:xfrm>
            <a:custGeom>
              <a:avLst/>
              <a:gdLst/>
              <a:ahLst/>
              <a:cxnLst/>
              <a:rect l="l" t="t" r="r" b="b"/>
              <a:pathLst>
                <a:path w="381" h="1097" extrusionOk="0">
                  <a:moveTo>
                    <a:pt x="1" y="0"/>
                  </a:moveTo>
                  <a:lnTo>
                    <a:pt x="43" y="422"/>
                  </a:lnTo>
                  <a:lnTo>
                    <a:pt x="127" y="759"/>
                  </a:lnTo>
                  <a:lnTo>
                    <a:pt x="169" y="886"/>
                  </a:lnTo>
                  <a:lnTo>
                    <a:pt x="254" y="1054"/>
                  </a:lnTo>
                  <a:lnTo>
                    <a:pt x="296" y="1097"/>
                  </a:lnTo>
                  <a:lnTo>
                    <a:pt x="338" y="1054"/>
                  </a:lnTo>
                  <a:lnTo>
                    <a:pt x="380" y="886"/>
                  </a:lnTo>
                  <a:lnTo>
                    <a:pt x="338" y="675"/>
                  </a:lnTo>
                  <a:lnTo>
                    <a:pt x="254" y="380"/>
                  </a:lnTo>
                  <a:lnTo>
                    <a:pt x="169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1630600" y="4090800"/>
              <a:ext cx="9525" cy="27425"/>
            </a:xfrm>
            <a:custGeom>
              <a:avLst/>
              <a:gdLst/>
              <a:ahLst/>
              <a:cxnLst/>
              <a:rect l="l" t="t" r="r" b="b"/>
              <a:pathLst>
                <a:path w="381" h="10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127" y="759"/>
                  </a:lnTo>
                  <a:lnTo>
                    <a:pt x="127" y="759"/>
                  </a:lnTo>
                  <a:lnTo>
                    <a:pt x="169" y="886"/>
                  </a:lnTo>
                  <a:lnTo>
                    <a:pt x="169" y="886"/>
                  </a:lnTo>
                  <a:lnTo>
                    <a:pt x="254" y="1054"/>
                  </a:lnTo>
                  <a:lnTo>
                    <a:pt x="254" y="1054"/>
                  </a:lnTo>
                  <a:lnTo>
                    <a:pt x="296" y="1097"/>
                  </a:lnTo>
                  <a:lnTo>
                    <a:pt x="296" y="1097"/>
                  </a:lnTo>
                  <a:lnTo>
                    <a:pt x="338" y="1054"/>
                  </a:lnTo>
                  <a:lnTo>
                    <a:pt x="338" y="1054"/>
                  </a:lnTo>
                  <a:lnTo>
                    <a:pt x="338" y="1054"/>
                  </a:lnTo>
                  <a:lnTo>
                    <a:pt x="380" y="886"/>
                  </a:lnTo>
                  <a:lnTo>
                    <a:pt x="380" y="886"/>
                  </a:lnTo>
                  <a:lnTo>
                    <a:pt x="338" y="675"/>
                  </a:lnTo>
                  <a:lnTo>
                    <a:pt x="338" y="675"/>
                  </a:lnTo>
                  <a:lnTo>
                    <a:pt x="254" y="380"/>
                  </a:lnTo>
                  <a:lnTo>
                    <a:pt x="254" y="380"/>
                  </a:lnTo>
                  <a:lnTo>
                    <a:pt x="169" y="4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1629550" y="4081300"/>
              <a:ext cx="5300" cy="10575"/>
            </a:xfrm>
            <a:custGeom>
              <a:avLst/>
              <a:gdLst/>
              <a:ahLst/>
              <a:cxnLst/>
              <a:rect l="l" t="t" r="r" b="b"/>
              <a:pathLst>
                <a:path w="212" h="423" extrusionOk="0">
                  <a:moveTo>
                    <a:pt x="43" y="1"/>
                  </a:moveTo>
                  <a:lnTo>
                    <a:pt x="0" y="43"/>
                  </a:lnTo>
                  <a:lnTo>
                    <a:pt x="0" y="85"/>
                  </a:lnTo>
                  <a:lnTo>
                    <a:pt x="43" y="380"/>
                  </a:lnTo>
                  <a:lnTo>
                    <a:pt x="211" y="423"/>
                  </a:lnTo>
                  <a:lnTo>
                    <a:pt x="127" y="43"/>
                  </a:lnTo>
                  <a:lnTo>
                    <a:pt x="85" y="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1629550" y="4081300"/>
              <a:ext cx="5300" cy="10575"/>
            </a:xfrm>
            <a:custGeom>
              <a:avLst/>
              <a:gdLst/>
              <a:ahLst/>
              <a:cxnLst/>
              <a:rect l="l" t="t" r="r" b="b"/>
              <a:pathLst>
                <a:path w="212" h="423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0" y="4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43" y="380"/>
                  </a:lnTo>
                  <a:lnTo>
                    <a:pt x="211" y="423"/>
                  </a:lnTo>
                  <a:lnTo>
                    <a:pt x="211" y="42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43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1700175" y="4207800"/>
              <a:ext cx="13725" cy="51675"/>
            </a:xfrm>
            <a:custGeom>
              <a:avLst/>
              <a:gdLst/>
              <a:ahLst/>
              <a:cxnLst/>
              <a:rect l="l" t="t" r="r" b="b"/>
              <a:pathLst>
                <a:path w="549" h="2067" extrusionOk="0">
                  <a:moveTo>
                    <a:pt x="43" y="1"/>
                  </a:moveTo>
                  <a:lnTo>
                    <a:pt x="0" y="43"/>
                  </a:lnTo>
                  <a:lnTo>
                    <a:pt x="169" y="1055"/>
                  </a:lnTo>
                  <a:lnTo>
                    <a:pt x="253" y="1561"/>
                  </a:lnTo>
                  <a:lnTo>
                    <a:pt x="338" y="1814"/>
                  </a:lnTo>
                  <a:lnTo>
                    <a:pt x="422" y="2025"/>
                  </a:lnTo>
                  <a:lnTo>
                    <a:pt x="464" y="2067"/>
                  </a:lnTo>
                  <a:lnTo>
                    <a:pt x="506" y="2067"/>
                  </a:lnTo>
                  <a:lnTo>
                    <a:pt x="549" y="2025"/>
                  </a:lnTo>
                  <a:lnTo>
                    <a:pt x="549" y="1772"/>
                  </a:lnTo>
                  <a:lnTo>
                    <a:pt x="506" y="1519"/>
                  </a:lnTo>
                  <a:lnTo>
                    <a:pt x="380" y="101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1700175" y="4207800"/>
              <a:ext cx="13725" cy="51675"/>
            </a:xfrm>
            <a:custGeom>
              <a:avLst/>
              <a:gdLst/>
              <a:ahLst/>
              <a:cxnLst/>
              <a:rect l="l" t="t" r="r" b="b"/>
              <a:pathLst>
                <a:path w="549" h="2067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43" y="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69" y="1055"/>
                  </a:lnTo>
                  <a:lnTo>
                    <a:pt x="169" y="1055"/>
                  </a:lnTo>
                  <a:lnTo>
                    <a:pt x="253" y="1561"/>
                  </a:lnTo>
                  <a:lnTo>
                    <a:pt x="338" y="1814"/>
                  </a:lnTo>
                  <a:lnTo>
                    <a:pt x="422" y="2025"/>
                  </a:lnTo>
                  <a:lnTo>
                    <a:pt x="422" y="2025"/>
                  </a:lnTo>
                  <a:lnTo>
                    <a:pt x="464" y="2067"/>
                  </a:lnTo>
                  <a:lnTo>
                    <a:pt x="464" y="2067"/>
                  </a:lnTo>
                  <a:lnTo>
                    <a:pt x="506" y="2067"/>
                  </a:lnTo>
                  <a:lnTo>
                    <a:pt x="549" y="2025"/>
                  </a:lnTo>
                  <a:lnTo>
                    <a:pt x="549" y="2025"/>
                  </a:lnTo>
                  <a:lnTo>
                    <a:pt x="549" y="1772"/>
                  </a:lnTo>
                  <a:lnTo>
                    <a:pt x="506" y="1519"/>
                  </a:lnTo>
                  <a:lnTo>
                    <a:pt x="380" y="1013"/>
                  </a:lnTo>
                  <a:lnTo>
                    <a:pt x="380" y="1013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1715975" y="4284750"/>
              <a:ext cx="13750" cy="36925"/>
            </a:xfrm>
            <a:custGeom>
              <a:avLst/>
              <a:gdLst/>
              <a:ahLst/>
              <a:cxnLst/>
              <a:rect l="l" t="t" r="r" b="b"/>
              <a:pathLst>
                <a:path w="550" h="1477" extrusionOk="0">
                  <a:moveTo>
                    <a:pt x="43" y="1"/>
                  </a:moveTo>
                  <a:lnTo>
                    <a:pt x="1" y="43"/>
                  </a:lnTo>
                  <a:lnTo>
                    <a:pt x="170" y="717"/>
                  </a:lnTo>
                  <a:lnTo>
                    <a:pt x="254" y="1055"/>
                  </a:lnTo>
                  <a:lnTo>
                    <a:pt x="296" y="1266"/>
                  </a:lnTo>
                  <a:lnTo>
                    <a:pt x="380" y="1434"/>
                  </a:lnTo>
                  <a:lnTo>
                    <a:pt x="380" y="1476"/>
                  </a:lnTo>
                  <a:lnTo>
                    <a:pt x="465" y="1476"/>
                  </a:lnTo>
                  <a:lnTo>
                    <a:pt x="549" y="1434"/>
                  </a:lnTo>
                  <a:lnTo>
                    <a:pt x="549" y="1350"/>
                  </a:lnTo>
                  <a:lnTo>
                    <a:pt x="507" y="1181"/>
                  </a:lnTo>
                  <a:lnTo>
                    <a:pt x="465" y="1013"/>
                  </a:lnTo>
                  <a:lnTo>
                    <a:pt x="338" y="675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1715975" y="4284750"/>
              <a:ext cx="13750" cy="36925"/>
            </a:xfrm>
            <a:custGeom>
              <a:avLst/>
              <a:gdLst/>
              <a:ahLst/>
              <a:cxnLst/>
              <a:rect l="l" t="t" r="r" b="b"/>
              <a:pathLst>
                <a:path w="550" h="1477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70" y="717"/>
                  </a:lnTo>
                  <a:lnTo>
                    <a:pt x="170" y="717"/>
                  </a:lnTo>
                  <a:lnTo>
                    <a:pt x="254" y="1055"/>
                  </a:lnTo>
                  <a:lnTo>
                    <a:pt x="254" y="1055"/>
                  </a:lnTo>
                  <a:lnTo>
                    <a:pt x="296" y="1266"/>
                  </a:lnTo>
                  <a:lnTo>
                    <a:pt x="380" y="1434"/>
                  </a:lnTo>
                  <a:lnTo>
                    <a:pt x="380" y="1434"/>
                  </a:lnTo>
                  <a:lnTo>
                    <a:pt x="380" y="1476"/>
                  </a:lnTo>
                  <a:lnTo>
                    <a:pt x="465" y="1476"/>
                  </a:lnTo>
                  <a:lnTo>
                    <a:pt x="465" y="1476"/>
                  </a:lnTo>
                  <a:lnTo>
                    <a:pt x="549" y="1434"/>
                  </a:lnTo>
                  <a:lnTo>
                    <a:pt x="549" y="1350"/>
                  </a:lnTo>
                  <a:lnTo>
                    <a:pt x="549" y="1350"/>
                  </a:lnTo>
                  <a:lnTo>
                    <a:pt x="507" y="1181"/>
                  </a:lnTo>
                  <a:lnTo>
                    <a:pt x="465" y="1013"/>
                  </a:lnTo>
                  <a:lnTo>
                    <a:pt x="465" y="1013"/>
                  </a:lnTo>
                  <a:lnTo>
                    <a:pt x="338" y="675"/>
                  </a:lnTo>
                  <a:lnTo>
                    <a:pt x="338" y="675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1681200" y="4281600"/>
              <a:ext cx="13725" cy="31650"/>
            </a:xfrm>
            <a:custGeom>
              <a:avLst/>
              <a:gdLst/>
              <a:ahLst/>
              <a:cxnLst/>
              <a:rect l="l" t="t" r="r" b="b"/>
              <a:pathLst>
                <a:path w="549" h="1266" extrusionOk="0">
                  <a:moveTo>
                    <a:pt x="0" y="0"/>
                  </a:moveTo>
                  <a:lnTo>
                    <a:pt x="0" y="42"/>
                  </a:lnTo>
                  <a:lnTo>
                    <a:pt x="0" y="380"/>
                  </a:lnTo>
                  <a:lnTo>
                    <a:pt x="127" y="675"/>
                  </a:lnTo>
                  <a:lnTo>
                    <a:pt x="253" y="1012"/>
                  </a:lnTo>
                  <a:lnTo>
                    <a:pt x="338" y="1139"/>
                  </a:lnTo>
                  <a:lnTo>
                    <a:pt x="464" y="1265"/>
                  </a:lnTo>
                  <a:lnTo>
                    <a:pt x="506" y="1265"/>
                  </a:lnTo>
                  <a:lnTo>
                    <a:pt x="549" y="1223"/>
                  </a:lnTo>
                  <a:lnTo>
                    <a:pt x="549" y="1181"/>
                  </a:lnTo>
                  <a:lnTo>
                    <a:pt x="506" y="1054"/>
                  </a:lnTo>
                  <a:lnTo>
                    <a:pt x="422" y="886"/>
                  </a:lnTo>
                  <a:lnTo>
                    <a:pt x="253" y="633"/>
                  </a:lnTo>
                  <a:lnTo>
                    <a:pt x="169" y="33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1681200" y="4281600"/>
              <a:ext cx="13725" cy="31650"/>
            </a:xfrm>
            <a:custGeom>
              <a:avLst/>
              <a:gdLst/>
              <a:ahLst/>
              <a:cxnLst/>
              <a:rect l="l" t="t" r="r" b="b"/>
              <a:pathLst>
                <a:path w="549" h="1266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127" y="675"/>
                  </a:lnTo>
                  <a:lnTo>
                    <a:pt x="127" y="675"/>
                  </a:lnTo>
                  <a:lnTo>
                    <a:pt x="253" y="1012"/>
                  </a:lnTo>
                  <a:lnTo>
                    <a:pt x="253" y="1012"/>
                  </a:lnTo>
                  <a:lnTo>
                    <a:pt x="338" y="1139"/>
                  </a:lnTo>
                  <a:lnTo>
                    <a:pt x="338" y="1139"/>
                  </a:lnTo>
                  <a:lnTo>
                    <a:pt x="464" y="1265"/>
                  </a:lnTo>
                  <a:lnTo>
                    <a:pt x="464" y="1265"/>
                  </a:lnTo>
                  <a:lnTo>
                    <a:pt x="506" y="1265"/>
                  </a:lnTo>
                  <a:lnTo>
                    <a:pt x="506" y="1265"/>
                  </a:lnTo>
                  <a:lnTo>
                    <a:pt x="549" y="1223"/>
                  </a:lnTo>
                  <a:lnTo>
                    <a:pt x="549" y="1181"/>
                  </a:lnTo>
                  <a:lnTo>
                    <a:pt x="549" y="1181"/>
                  </a:lnTo>
                  <a:lnTo>
                    <a:pt x="506" y="1054"/>
                  </a:lnTo>
                  <a:lnTo>
                    <a:pt x="506" y="1054"/>
                  </a:lnTo>
                  <a:lnTo>
                    <a:pt x="422" y="886"/>
                  </a:lnTo>
                  <a:lnTo>
                    <a:pt x="422" y="886"/>
                  </a:lnTo>
                  <a:lnTo>
                    <a:pt x="253" y="633"/>
                  </a:lnTo>
                  <a:lnTo>
                    <a:pt x="253" y="633"/>
                  </a:lnTo>
                  <a:lnTo>
                    <a:pt x="169" y="337"/>
                  </a:lnTo>
                  <a:lnTo>
                    <a:pt x="169" y="337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1883600" y="4082375"/>
              <a:ext cx="6350" cy="24250"/>
            </a:xfrm>
            <a:custGeom>
              <a:avLst/>
              <a:gdLst/>
              <a:ahLst/>
              <a:cxnLst/>
              <a:rect l="l" t="t" r="r" b="b"/>
              <a:pathLst>
                <a:path w="254" h="970" extrusionOk="0">
                  <a:moveTo>
                    <a:pt x="84" y="0"/>
                  </a:moveTo>
                  <a:lnTo>
                    <a:pt x="42" y="42"/>
                  </a:lnTo>
                  <a:lnTo>
                    <a:pt x="0" y="506"/>
                  </a:lnTo>
                  <a:lnTo>
                    <a:pt x="0" y="717"/>
                  </a:lnTo>
                  <a:lnTo>
                    <a:pt x="0" y="928"/>
                  </a:lnTo>
                  <a:lnTo>
                    <a:pt x="42" y="970"/>
                  </a:lnTo>
                  <a:lnTo>
                    <a:pt x="84" y="970"/>
                  </a:lnTo>
                  <a:lnTo>
                    <a:pt x="127" y="928"/>
                  </a:lnTo>
                  <a:lnTo>
                    <a:pt x="211" y="759"/>
                  </a:lnTo>
                  <a:lnTo>
                    <a:pt x="253" y="548"/>
                  </a:lnTo>
                  <a:lnTo>
                    <a:pt x="253" y="8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1883600" y="4082375"/>
              <a:ext cx="6350" cy="24250"/>
            </a:xfrm>
            <a:custGeom>
              <a:avLst/>
              <a:gdLst/>
              <a:ahLst/>
              <a:cxnLst/>
              <a:rect l="l" t="t" r="r" b="b"/>
              <a:pathLst>
                <a:path w="254" h="970" fill="none" extrusionOk="0">
                  <a:moveTo>
                    <a:pt x="84" y="0"/>
                  </a:moveTo>
                  <a:lnTo>
                    <a:pt x="84" y="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0" y="506"/>
                  </a:lnTo>
                  <a:lnTo>
                    <a:pt x="0" y="717"/>
                  </a:lnTo>
                  <a:lnTo>
                    <a:pt x="0" y="928"/>
                  </a:lnTo>
                  <a:lnTo>
                    <a:pt x="0" y="928"/>
                  </a:lnTo>
                  <a:lnTo>
                    <a:pt x="42" y="970"/>
                  </a:lnTo>
                  <a:lnTo>
                    <a:pt x="84" y="970"/>
                  </a:lnTo>
                  <a:lnTo>
                    <a:pt x="84" y="970"/>
                  </a:lnTo>
                  <a:lnTo>
                    <a:pt x="127" y="928"/>
                  </a:lnTo>
                  <a:lnTo>
                    <a:pt x="127" y="928"/>
                  </a:lnTo>
                  <a:lnTo>
                    <a:pt x="211" y="759"/>
                  </a:lnTo>
                  <a:lnTo>
                    <a:pt x="253" y="548"/>
                  </a:lnTo>
                  <a:lnTo>
                    <a:pt x="253" y="548"/>
                  </a:lnTo>
                  <a:lnTo>
                    <a:pt x="253" y="84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1885700" y="4059175"/>
              <a:ext cx="6350" cy="25325"/>
            </a:xfrm>
            <a:custGeom>
              <a:avLst/>
              <a:gdLst/>
              <a:ahLst/>
              <a:cxnLst/>
              <a:rect l="l" t="t" r="r" b="b"/>
              <a:pathLst>
                <a:path w="254" h="1013" extrusionOk="0">
                  <a:moveTo>
                    <a:pt x="169" y="0"/>
                  </a:moveTo>
                  <a:lnTo>
                    <a:pt x="127" y="43"/>
                  </a:lnTo>
                  <a:lnTo>
                    <a:pt x="85" y="85"/>
                  </a:lnTo>
                  <a:lnTo>
                    <a:pt x="0" y="928"/>
                  </a:lnTo>
                  <a:lnTo>
                    <a:pt x="169" y="1012"/>
                  </a:lnTo>
                  <a:lnTo>
                    <a:pt x="253" y="8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1885700" y="4059175"/>
              <a:ext cx="6350" cy="25325"/>
            </a:xfrm>
            <a:custGeom>
              <a:avLst/>
              <a:gdLst/>
              <a:ahLst/>
              <a:cxnLst/>
              <a:rect l="l" t="t" r="r" b="b"/>
              <a:pathLst>
                <a:path w="254" h="1013" fill="none" extrusionOk="0">
                  <a:moveTo>
                    <a:pt x="169" y="0"/>
                  </a:moveTo>
                  <a:lnTo>
                    <a:pt x="169" y="0"/>
                  </a:lnTo>
                  <a:lnTo>
                    <a:pt x="127" y="43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0" y="928"/>
                  </a:lnTo>
                  <a:lnTo>
                    <a:pt x="169" y="1012"/>
                  </a:lnTo>
                  <a:lnTo>
                    <a:pt x="169" y="1012"/>
                  </a:lnTo>
                  <a:lnTo>
                    <a:pt x="169" y="1012"/>
                  </a:lnTo>
                  <a:lnTo>
                    <a:pt x="169" y="1012"/>
                  </a:lnTo>
                  <a:lnTo>
                    <a:pt x="253" y="85"/>
                  </a:lnTo>
                  <a:lnTo>
                    <a:pt x="253" y="85"/>
                  </a:lnTo>
                  <a:lnTo>
                    <a:pt x="253" y="0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1872000" y="4151925"/>
              <a:ext cx="5300" cy="22175"/>
            </a:xfrm>
            <a:custGeom>
              <a:avLst/>
              <a:gdLst/>
              <a:ahLst/>
              <a:cxnLst/>
              <a:rect l="l" t="t" r="r" b="b"/>
              <a:pathLst>
                <a:path w="212" h="887" extrusionOk="0">
                  <a:moveTo>
                    <a:pt x="42" y="1"/>
                  </a:moveTo>
                  <a:lnTo>
                    <a:pt x="42" y="43"/>
                  </a:lnTo>
                  <a:lnTo>
                    <a:pt x="42" y="423"/>
                  </a:lnTo>
                  <a:lnTo>
                    <a:pt x="0" y="591"/>
                  </a:lnTo>
                  <a:lnTo>
                    <a:pt x="0" y="718"/>
                  </a:lnTo>
                  <a:lnTo>
                    <a:pt x="42" y="802"/>
                  </a:lnTo>
                  <a:lnTo>
                    <a:pt x="42" y="844"/>
                  </a:lnTo>
                  <a:lnTo>
                    <a:pt x="127" y="886"/>
                  </a:lnTo>
                  <a:lnTo>
                    <a:pt x="169" y="844"/>
                  </a:lnTo>
                  <a:lnTo>
                    <a:pt x="211" y="802"/>
                  </a:lnTo>
                  <a:lnTo>
                    <a:pt x="211" y="718"/>
                  </a:lnTo>
                  <a:lnTo>
                    <a:pt x="211" y="591"/>
                  </a:lnTo>
                  <a:lnTo>
                    <a:pt x="211" y="423"/>
                  </a:lnTo>
                  <a:lnTo>
                    <a:pt x="169" y="43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1872000" y="4151925"/>
              <a:ext cx="5300" cy="22175"/>
            </a:xfrm>
            <a:custGeom>
              <a:avLst/>
              <a:gdLst/>
              <a:ahLst/>
              <a:cxnLst/>
              <a:rect l="l" t="t" r="r" b="b"/>
              <a:pathLst>
                <a:path w="212" h="887" fill="none" extrusionOk="0">
                  <a:moveTo>
                    <a:pt x="127" y="1"/>
                  </a:moveTo>
                  <a:lnTo>
                    <a:pt x="127" y="1"/>
                  </a:lnTo>
                  <a:lnTo>
                    <a:pt x="42" y="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23"/>
                  </a:lnTo>
                  <a:lnTo>
                    <a:pt x="42" y="423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0" y="718"/>
                  </a:lnTo>
                  <a:lnTo>
                    <a:pt x="42" y="802"/>
                  </a:lnTo>
                  <a:lnTo>
                    <a:pt x="42" y="802"/>
                  </a:lnTo>
                  <a:lnTo>
                    <a:pt x="42" y="844"/>
                  </a:lnTo>
                  <a:lnTo>
                    <a:pt x="127" y="886"/>
                  </a:lnTo>
                  <a:lnTo>
                    <a:pt x="127" y="886"/>
                  </a:lnTo>
                  <a:lnTo>
                    <a:pt x="169" y="844"/>
                  </a:lnTo>
                  <a:lnTo>
                    <a:pt x="211" y="802"/>
                  </a:lnTo>
                  <a:lnTo>
                    <a:pt x="211" y="802"/>
                  </a:lnTo>
                  <a:lnTo>
                    <a:pt x="211" y="718"/>
                  </a:lnTo>
                  <a:lnTo>
                    <a:pt x="211" y="591"/>
                  </a:lnTo>
                  <a:lnTo>
                    <a:pt x="211" y="591"/>
                  </a:lnTo>
                  <a:lnTo>
                    <a:pt x="211" y="423"/>
                  </a:lnTo>
                  <a:lnTo>
                    <a:pt x="211" y="42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69" y="1"/>
                  </a:lnTo>
                  <a:lnTo>
                    <a:pt x="1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1905725" y="4144550"/>
              <a:ext cx="4250" cy="25325"/>
            </a:xfrm>
            <a:custGeom>
              <a:avLst/>
              <a:gdLst/>
              <a:ahLst/>
              <a:cxnLst/>
              <a:rect l="l" t="t" r="r" b="b"/>
              <a:pathLst>
                <a:path w="170" h="1013" extrusionOk="0">
                  <a:moveTo>
                    <a:pt x="43" y="1"/>
                  </a:moveTo>
                  <a:lnTo>
                    <a:pt x="1" y="43"/>
                  </a:lnTo>
                  <a:lnTo>
                    <a:pt x="1" y="507"/>
                  </a:lnTo>
                  <a:lnTo>
                    <a:pt x="1" y="760"/>
                  </a:lnTo>
                  <a:lnTo>
                    <a:pt x="1" y="886"/>
                  </a:lnTo>
                  <a:lnTo>
                    <a:pt x="43" y="971"/>
                  </a:lnTo>
                  <a:lnTo>
                    <a:pt x="85" y="1013"/>
                  </a:lnTo>
                  <a:lnTo>
                    <a:pt x="127" y="971"/>
                  </a:lnTo>
                  <a:lnTo>
                    <a:pt x="169" y="886"/>
                  </a:lnTo>
                  <a:lnTo>
                    <a:pt x="169" y="760"/>
                  </a:lnTo>
                  <a:lnTo>
                    <a:pt x="169" y="507"/>
                  </a:lnTo>
                  <a:lnTo>
                    <a:pt x="169" y="4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1905725" y="4144550"/>
              <a:ext cx="4250" cy="25325"/>
            </a:xfrm>
            <a:custGeom>
              <a:avLst/>
              <a:gdLst/>
              <a:ahLst/>
              <a:cxnLst/>
              <a:rect l="l" t="t" r="r" b="b"/>
              <a:pathLst>
                <a:path w="170" h="1013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1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1" y="760"/>
                  </a:lnTo>
                  <a:lnTo>
                    <a:pt x="1" y="760"/>
                  </a:lnTo>
                  <a:lnTo>
                    <a:pt x="1" y="886"/>
                  </a:lnTo>
                  <a:lnTo>
                    <a:pt x="43" y="971"/>
                  </a:lnTo>
                  <a:lnTo>
                    <a:pt x="43" y="971"/>
                  </a:lnTo>
                  <a:lnTo>
                    <a:pt x="85" y="1013"/>
                  </a:lnTo>
                  <a:lnTo>
                    <a:pt x="85" y="1013"/>
                  </a:lnTo>
                  <a:lnTo>
                    <a:pt x="127" y="971"/>
                  </a:lnTo>
                  <a:lnTo>
                    <a:pt x="127" y="971"/>
                  </a:lnTo>
                  <a:lnTo>
                    <a:pt x="169" y="886"/>
                  </a:lnTo>
                  <a:lnTo>
                    <a:pt x="169" y="760"/>
                  </a:lnTo>
                  <a:lnTo>
                    <a:pt x="169" y="760"/>
                  </a:lnTo>
                  <a:lnTo>
                    <a:pt x="169" y="507"/>
                  </a:lnTo>
                  <a:lnTo>
                    <a:pt x="169" y="507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27" y="1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2001650" y="4277375"/>
              <a:ext cx="11625" cy="39025"/>
            </a:xfrm>
            <a:custGeom>
              <a:avLst/>
              <a:gdLst/>
              <a:ahLst/>
              <a:cxnLst/>
              <a:rect l="l" t="t" r="r" b="b"/>
              <a:pathLst>
                <a:path w="465" h="1561" extrusionOk="0">
                  <a:moveTo>
                    <a:pt x="1" y="0"/>
                  </a:moveTo>
                  <a:lnTo>
                    <a:pt x="1" y="85"/>
                  </a:lnTo>
                  <a:lnTo>
                    <a:pt x="127" y="844"/>
                  </a:lnTo>
                  <a:lnTo>
                    <a:pt x="211" y="1181"/>
                  </a:lnTo>
                  <a:lnTo>
                    <a:pt x="296" y="1350"/>
                  </a:lnTo>
                  <a:lnTo>
                    <a:pt x="338" y="1518"/>
                  </a:lnTo>
                  <a:lnTo>
                    <a:pt x="422" y="1561"/>
                  </a:lnTo>
                  <a:lnTo>
                    <a:pt x="464" y="1518"/>
                  </a:lnTo>
                  <a:lnTo>
                    <a:pt x="422" y="1308"/>
                  </a:lnTo>
                  <a:lnTo>
                    <a:pt x="422" y="1139"/>
                  </a:lnTo>
                  <a:lnTo>
                    <a:pt x="338" y="759"/>
                  </a:lnTo>
                  <a:lnTo>
                    <a:pt x="127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2001650" y="4277375"/>
              <a:ext cx="11625" cy="39025"/>
            </a:xfrm>
            <a:custGeom>
              <a:avLst/>
              <a:gdLst/>
              <a:ahLst/>
              <a:cxnLst/>
              <a:rect l="l" t="t" r="r" b="b"/>
              <a:pathLst>
                <a:path w="465" h="1561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0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211" y="1181"/>
                  </a:lnTo>
                  <a:lnTo>
                    <a:pt x="211" y="1181"/>
                  </a:lnTo>
                  <a:lnTo>
                    <a:pt x="296" y="1350"/>
                  </a:lnTo>
                  <a:lnTo>
                    <a:pt x="296" y="1350"/>
                  </a:lnTo>
                  <a:lnTo>
                    <a:pt x="338" y="1518"/>
                  </a:lnTo>
                  <a:lnTo>
                    <a:pt x="338" y="1518"/>
                  </a:lnTo>
                  <a:lnTo>
                    <a:pt x="422" y="1561"/>
                  </a:lnTo>
                  <a:lnTo>
                    <a:pt x="422" y="1561"/>
                  </a:lnTo>
                  <a:lnTo>
                    <a:pt x="422" y="1561"/>
                  </a:lnTo>
                  <a:lnTo>
                    <a:pt x="464" y="1518"/>
                  </a:lnTo>
                  <a:lnTo>
                    <a:pt x="464" y="1518"/>
                  </a:lnTo>
                  <a:lnTo>
                    <a:pt x="422" y="1308"/>
                  </a:lnTo>
                  <a:lnTo>
                    <a:pt x="422" y="1308"/>
                  </a:lnTo>
                  <a:lnTo>
                    <a:pt x="422" y="1139"/>
                  </a:lnTo>
                  <a:lnTo>
                    <a:pt x="422" y="1139"/>
                  </a:lnTo>
                  <a:lnTo>
                    <a:pt x="338" y="759"/>
                  </a:lnTo>
                  <a:lnTo>
                    <a:pt x="338" y="759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2023775" y="4340625"/>
              <a:ext cx="12675" cy="35850"/>
            </a:xfrm>
            <a:custGeom>
              <a:avLst/>
              <a:gdLst/>
              <a:ahLst/>
              <a:cxnLst/>
              <a:rect l="l" t="t" r="r" b="b"/>
              <a:pathLst>
                <a:path w="507" h="1434" extrusionOk="0">
                  <a:moveTo>
                    <a:pt x="1" y="0"/>
                  </a:moveTo>
                  <a:lnTo>
                    <a:pt x="1" y="43"/>
                  </a:lnTo>
                  <a:lnTo>
                    <a:pt x="170" y="717"/>
                  </a:lnTo>
                  <a:lnTo>
                    <a:pt x="212" y="1012"/>
                  </a:lnTo>
                  <a:lnTo>
                    <a:pt x="296" y="1350"/>
                  </a:lnTo>
                  <a:lnTo>
                    <a:pt x="338" y="1392"/>
                  </a:lnTo>
                  <a:lnTo>
                    <a:pt x="423" y="1434"/>
                  </a:lnTo>
                  <a:lnTo>
                    <a:pt x="465" y="1392"/>
                  </a:lnTo>
                  <a:lnTo>
                    <a:pt x="507" y="1307"/>
                  </a:lnTo>
                  <a:lnTo>
                    <a:pt x="423" y="970"/>
                  </a:lnTo>
                  <a:lnTo>
                    <a:pt x="296" y="67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2023775" y="4340625"/>
              <a:ext cx="12675" cy="35850"/>
            </a:xfrm>
            <a:custGeom>
              <a:avLst/>
              <a:gdLst/>
              <a:ahLst/>
              <a:cxnLst/>
              <a:rect l="l" t="t" r="r" b="b"/>
              <a:pathLst>
                <a:path w="507" h="1434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70" y="717"/>
                  </a:lnTo>
                  <a:lnTo>
                    <a:pt x="170" y="717"/>
                  </a:lnTo>
                  <a:lnTo>
                    <a:pt x="212" y="1012"/>
                  </a:lnTo>
                  <a:lnTo>
                    <a:pt x="212" y="1012"/>
                  </a:lnTo>
                  <a:lnTo>
                    <a:pt x="296" y="1350"/>
                  </a:lnTo>
                  <a:lnTo>
                    <a:pt x="296" y="1350"/>
                  </a:lnTo>
                  <a:lnTo>
                    <a:pt x="338" y="1392"/>
                  </a:lnTo>
                  <a:lnTo>
                    <a:pt x="423" y="1434"/>
                  </a:lnTo>
                  <a:lnTo>
                    <a:pt x="423" y="1434"/>
                  </a:lnTo>
                  <a:lnTo>
                    <a:pt x="465" y="1392"/>
                  </a:lnTo>
                  <a:lnTo>
                    <a:pt x="507" y="1307"/>
                  </a:lnTo>
                  <a:lnTo>
                    <a:pt x="507" y="1307"/>
                  </a:lnTo>
                  <a:lnTo>
                    <a:pt x="423" y="970"/>
                  </a:lnTo>
                  <a:lnTo>
                    <a:pt x="423" y="970"/>
                  </a:lnTo>
                  <a:lnTo>
                    <a:pt x="296" y="675"/>
                  </a:lnTo>
                  <a:lnTo>
                    <a:pt x="296" y="675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2036425" y="4305825"/>
              <a:ext cx="7425" cy="14800"/>
            </a:xfrm>
            <a:custGeom>
              <a:avLst/>
              <a:gdLst/>
              <a:ahLst/>
              <a:cxnLst/>
              <a:rect l="l" t="t" r="r" b="b"/>
              <a:pathLst>
                <a:path w="297" h="592" extrusionOk="0">
                  <a:moveTo>
                    <a:pt x="43" y="1"/>
                  </a:moveTo>
                  <a:lnTo>
                    <a:pt x="1" y="43"/>
                  </a:lnTo>
                  <a:lnTo>
                    <a:pt x="1" y="85"/>
                  </a:lnTo>
                  <a:lnTo>
                    <a:pt x="43" y="338"/>
                  </a:lnTo>
                  <a:lnTo>
                    <a:pt x="85" y="423"/>
                  </a:lnTo>
                  <a:lnTo>
                    <a:pt x="127" y="549"/>
                  </a:lnTo>
                  <a:lnTo>
                    <a:pt x="212" y="591"/>
                  </a:lnTo>
                  <a:lnTo>
                    <a:pt x="254" y="549"/>
                  </a:lnTo>
                  <a:lnTo>
                    <a:pt x="296" y="507"/>
                  </a:lnTo>
                  <a:lnTo>
                    <a:pt x="254" y="423"/>
                  </a:lnTo>
                  <a:lnTo>
                    <a:pt x="254" y="380"/>
                  </a:lnTo>
                  <a:lnTo>
                    <a:pt x="212" y="254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2036425" y="4305825"/>
              <a:ext cx="7425" cy="14800"/>
            </a:xfrm>
            <a:custGeom>
              <a:avLst/>
              <a:gdLst/>
              <a:ahLst/>
              <a:cxnLst/>
              <a:rect l="l" t="t" r="r" b="b"/>
              <a:pathLst>
                <a:path w="297" h="592" fill="none" extrusionOk="0">
                  <a:moveTo>
                    <a:pt x="43" y="1"/>
                  </a:move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" y="43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43" y="338"/>
                  </a:lnTo>
                  <a:lnTo>
                    <a:pt x="43" y="338"/>
                  </a:lnTo>
                  <a:lnTo>
                    <a:pt x="85" y="423"/>
                  </a:lnTo>
                  <a:lnTo>
                    <a:pt x="85" y="423"/>
                  </a:lnTo>
                  <a:lnTo>
                    <a:pt x="127" y="549"/>
                  </a:lnTo>
                  <a:lnTo>
                    <a:pt x="127" y="549"/>
                  </a:lnTo>
                  <a:lnTo>
                    <a:pt x="212" y="591"/>
                  </a:lnTo>
                  <a:lnTo>
                    <a:pt x="212" y="591"/>
                  </a:lnTo>
                  <a:lnTo>
                    <a:pt x="212" y="591"/>
                  </a:lnTo>
                  <a:lnTo>
                    <a:pt x="212" y="591"/>
                  </a:lnTo>
                  <a:lnTo>
                    <a:pt x="254" y="549"/>
                  </a:lnTo>
                  <a:lnTo>
                    <a:pt x="296" y="507"/>
                  </a:lnTo>
                  <a:lnTo>
                    <a:pt x="296" y="507"/>
                  </a:lnTo>
                  <a:lnTo>
                    <a:pt x="254" y="423"/>
                  </a:lnTo>
                  <a:lnTo>
                    <a:pt x="254" y="423"/>
                  </a:lnTo>
                  <a:lnTo>
                    <a:pt x="254" y="380"/>
                  </a:lnTo>
                  <a:lnTo>
                    <a:pt x="254" y="380"/>
                  </a:lnTo>
                  <a:lnTo>
                    <a:pt x="212" y="254"/>
                  </a:lnTo>
                  <a:lnTo>
                    <a:pt x="212" y="254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85" y="1"/>
                  </a:lnTo>
                  <a:lnTo>
                    <a:pt x="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2204050" y="4099225"/>
              <a:ext cx="8450" cy="26375"/>
            </a:xfrm>
            <a:custGeom>
              <a:avLst/>
              <a:gdLst/>
              <a:ahLst/>
              <a:cxnLst/>
              <a:rect l="l" t="t" r="r" b="b"/>
              <a:pathLst>
                <a:path w="338" h="1055" extrusionOk="0">
                  <a:moveTo>
                    <a:pt x="337" y="1"/>
                  </a:moveTo>
                  <a:lnTo>
                    <a:pt x="127" y="43"/>
                  </a:lnTo>
                  <a:lnTo>
                    <a:pt x="42" y="464"/>
                  </a:lnTo>
                  <a:lnTo>
                    <a:pt x="0" y="717"/>
                  </a:lnTo>
                  <a:lnTo>
                    <a:pt x="0" y="1013"/>
                  </a:lnTo>
                  <a:lnTo>
                    <a:pt x="42" y="1055"/>
                  </a:lnTo>
                  <a:lnTo>
                    <a:pt x="84" y="1055"/>
                  </a:lnTo>
                  <a:lnTo>
                    <a:pt x="127" y="1013"/>
                  </a:lnTo>
                  <a:lnTo>
                    <a:pt x="211" y="760"/>
                  </a:lnTo>
                  <a:lnTo>
                    <a:pt x="253" y="507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2204050" y="4099225"/>
              <a:ext cx="8450" cy="26375"/>
            </a:xfrm>
            <a:custGeom>
              <a:avLst/>
              <a:gdLst/>
              <a:ahLst/>
              <a:cxnLst/>
              <a:rect l="l" t="t" r="r" b="b"/>
              <a:pathLst>
                <a:path w="338" h="1055" fill="none" extrusionOk="0">
                  <a:moveTo>
                    <a:pt x="337" y="1"/>
                  </a:moveTo>
                  <a:lnTo>
                    <a:pt x="127" y="43"/>
                  </a:lnTo>
                  <a:lnTo>
                    <a:pt x="127" y="43"/>
                  </a:lnTo>
                  <a:lnTo>
                    <a:pt x="42" y="464"/>
                  </a:lnTo>
                  <a:lnTo>
                    <a:pt x="42" y="464"/>
                  </a:lnTo>
                  <a:lnTo>
                    <a:pt x="0" y="717"/>
                  </a:lnTo>
                  <a:lnTo>
                    <a:pt x="0" y="1013"/>
                  </a:lnTo>
                  <a:lnTo>
                    <a:pt x="0" y="1013"/>
                  </a:lnTo>
                  <a:lnTo>
                    <a:pt x="42" y="1055"/>
                  </a:lnTo>
                  <a:lnTo>
                    <a:pt x="84" y="1055"/>
                  </a:lnTo>
                  <a:lnTo>
                    <a:pt x="84" y="1055"/>
                  </a:lnTo>
                  <a:lnTo>
                    <a:pt x="127" y="1013"/>
                  </a:lnTo>
                  <a:lnTo>
                    <a:pt x="127" y="1013"/>
                  </a:lnTo>
                  <a:lnTo>
                    <a:pt x="211" y="760"/>
                  </a:lnTo>
                  <a:lnTo>
                    <a:pt x="253" y="507"/>
                  </a:lnTo>
                  <a:lnTo>
                    <a:pt x="253" y="507"/>
                  </a:lnTo>
                  <a:lnTo>
                    <a:pt x="3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2207200" y="4070775"/>
              <a:ext cx="9525" cy="29525"/>
            </a:xfrm>
            <a:custGeom>
              <a:avLst/>
              <a:gdLst/>
              <a:ahLst/>
              <a:cxnLst/>
              <a:rect l="l" t="t" r="r" b="b"/>
              <a:pathLst>
                <a:path w="381" h="1181" extrusionOk="0">
                  <a:moveTo>
                    <a:pt x="254" y="0"/>
                  </a:moveTo>
                  <a:lnTo>
                    <a:pt x="254" y="42"/>
                  </a:lnTo>
                  <a:lnTo>
                    <a:pt x="43" y="1097"/>
                  </a:lnTo>
                  <a:lnTo>
                    <a:pt x="1" y="1181"/>
                  </a:lnTo>
                  <a:lnTo>
                    <a:pt x="211" y="1139"/>
                  </a:lnTo>
                  <a:lnTo>
                    <a:pt x="211" y="1097"/>
                  </a:lnTo>
                  <a:lnTo>
                    <a:pt x="380" y="4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2207200" y="4070775"/>
              <a:ext cx="9525" cy="29525"/>
            </a:xfrm>
            <a:custGeom>
              <a:avLst/>
              <a:gdLst/>
              <a:ahLst/>
              <a:cxnLst/>
              <a:rect l="l" t="t" r="r" b="b"/>
              <a:pathLst>
                <a:path w="381" h="1181" fill="none" extrusionOk="0">
                  <a:moveTo>
                    <a:pt x="296" y="0"/>
                  </a:moveTo>
                  <a:lnTo>
                    <a:pt x="296" y="0"/>
                  </a:lnTo>
                  <a:lnTo>
                    <a:pt x="254" y="0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43" y="1097"/>
                  </a:lnTo>
                  <a:lnTo>
                    <a:pt x="43" y="1097"/>
                  </a:lnTo>
                  <a:lnTo>
                    <a:pt x="1" y="1181"/>
                  </a:lnTo>
                  <a:lnTo>
                    <a:pt x="211" y="1139"/>
                  </a:lnTo>
                  <a:lnTo>
                    <a:pt x="211" y="1139"/>
                  </a:lnTo>
                  <a:lnTo>
                    <a:pt x="211" y="1097"/>
                  </a:lnTo>
                  <a:lnTo>
                    <a:pt x="211" y="1097"/>
                  </a:lnTo>
                  <a:lnTo>
                    <a:pt x="380" y="42"/>
                  </a:lnTo>
                  <a:lnTo>
                    <a:pt x="380" y="42"/>
                  </a:lnTo>
                  <a:lnTo>
                    <a:pt x="338" y="0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2193500" y="4155100"/>
              <a:ext cx="4250" cy="28475"/>
            </a:xfrm>
            <a:custGeom>
              <a:avLst/>
              <a:gdLst/>
              <a:ahLst/>
              <a:cxnLst/>
              <a:rect l="l" t="t" r="r" b="b"/>
              <a:pathLst>
                <a:path w="170" h="1139" extrusionOk="0">
                  <a:moveTo>
                    <a:pt x="85" y="0"/>
                  </a:moveTo>
                  <a:lnTo>
                    <a:pt x="43" y="43"/>
                  </a:lnTo>
                  <a:lnTo>
                    <a:pt x="0" y="85"/>
                  </a:lnTo>
                  <a:lnTo>
                    <a:pt x="0" y="591"/>
                  </a:lnTo>
                  <a:lnTo>
                    <a:pt x="0" y="886"/>
                  </a:lnTo>
                  <a:lnTo>
                    <a:pt x="0" y="1012"/>
                  </a:lnTo>
                  <a:lnTo>
                    <a:pt x="43" y="1139"/>
                  </a:lnTo>
                  <a:lnTo>
                    <a:pt x="127" y="1139"/>
                  </a:lnTo>
                  <a:lnTo>
                    <a:pt x="127" y="1012"/>
                  </a:lnTo>
                  <a:lnTo>
                    <a:pt x="169" y="886"/>
                  </a:lnTo>
                  <a:lnTo>
                    <a:pt x="169" y="591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2193500" y="4155100"/>
              <a:ext cx="4250" cy="28475"/>
            </a:xfrm>
            <a:custGeom>
              <a:avLst/>
              <a:gdLst/>
              <a:ahLst/>
              <a:cxnLst/>
              <a:rect l="l" t="t" r="r" b="b"/>
              <a:pathLst>
                <a:path w="170" h="1139" fill="none" extrusionOk="0">
                  <a:moveTo>
                    <a:pt x="85" y="0"/>
                  </a:moveTo>
                  <a:lnTo>
                    <a:pt x="85" y="0"/>
                  </a:lnTo>
                  <a:lnTo>
                    <a:pt x="43" y="4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0" y="886"/>
                  </a:lnTo>
                  <a:lnTo>
                    <a:pt x="0" y="886"/>
                  </a:lnTo>
                  <a:lnTo>
                    <a:pt x="0" y="1012"/>
                  </a:lnTo>
                  <a:lnTo>
                    <a:pt x="0" y="1012"/>
                  </a:lnTo>
                  <a:lnTo>
                    <a:pt x="43" y="1139"/>
                  </a:lnTo>
                  <a:lnTo>
                    <a:pt x="43" y="1139"/>
                  </a:lnTo>
                  <a:lnTo>
                    <a:pt x="85" y="1139"/>
                  </a:lnTo>
                  <a:lnTo>
                    <a:pt x="85" y="1139"/>
                  </a:lnTo>
                  <a:lnTo>
                    <a:pt x="127" y="1139"/>
                  </a:lnTo>
                  <a:lnTo>
                    <a:pt x="127" y="1139"/>
                  </a:lnTo>
                  <a:lnTo>
                    <a:pt x="127" y="1012"/>
                  </a:lnTo>
                  <a:lnTo>
                    <a:pt x="127" y="1012"/>
                  </a:lnTo>
                  <a:lnTo>
                    <a:pt x="169" y="886"/>
                  </a:lnTo>
                  <a:lnTo>
                    <a:pt x="169" y="886"/>
                  </a:lnTo>
                  <a:lnTo>
                    <a:pt x="169" y="591"/>
                  </a:lnTo>
                  <a:lnTo>
                    <a:pt x="169" y="591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2224075" y="4140350"/>
              <a:ext cx="7400" cy="17925"/>
            </a:xfrm>
            <a:custGeom>
              <a:avLst/>
              <a:gdLst/>
              <a:ahLst/>
              <a:cxnLst/>
              <a:rect l="l" t="t" r="r" b="b"/>
              <a:pathLst>
                <a:path w="296" h="717" extrusionOk="0">
                  <a:moveTo>
                    <a:pt x="211" y="0"/>
                  </a:moveTo>
                  <a:lnTo>
                    <a:pt x="169" y="42"/>
                  </a:lnTo>
                  <a:lnTo>
                    <a:pt x="127" y="42"/>
                  </a:lnTo>
                  <a:lnTo>
                    <a:pt x="42" y="380"/>
                  </a:lnTo>
                  <a:lnTo>
                    <a:pt x="0" y="506"/>
                  </a:lnTo>
                  <a:lnTo>
                    <a:pt x="0" y="590"/>
                  </a:lnTo>
                  <a:lnTo>
                    <a:pt x="0" y="675"/>
                  </a:lnTo>
                  <a:lnTo>
                    <a:pt x="42" y="717"/>
                  </a:lnTo>
                  <a:lnTo>
                    <a:pt x="85" y="717"/>
                  </a:lnTo>
                  <a:lnTo>
                    <a:pt x="127" y="633"/>
                  </a:lnTo>
                  <a:lnTo>
                    <a:pt x="169" y="548"/>
                  </a:lnTo>
                  <a:lnTo>
                    <a:pt x="211" y="422"/>
                  </a:lnTo>
                  <a:lnTo>
                    <a:pt x="295" y="84"/>
                  </a:lnTo>
                  <a:lnTo>
                    <a:pt x="253" y="4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2224075" y="4140350"/>
              <a:ext cx="7400" cy="17925"/>
            </a:xfrm>
            <a:custGeom>
              <a:avLst/>
              <a:gdLst/>
              <a:ahLst/>
              <a:cxnLst/>
              <a:rect l="l" t="t" r="r" b="b"/>
              <a:pathLst>
                <a:path w="296" h="717" fill="none" extrusionOk="0">
                  <a:moveTo>
                    <a:pt x="211" y="0"/>
                  </a:moveTo>
                  <a:lnTo>
                    <a:pt x="211" y="0"/>
                  </a:lnTo>
                  <a:lnTo>
                    <a:pt x="169" y="42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42" y="380"/>
                  </a:lnTo>
                  <a:lnTo>
                    <a:pt x="42" y="380"/>
                  </a:lnTo>
                  <a:lnTo>
                    <a:pt x="0" y="506"/>
                  </a:lnTo>
                  <a:lnTo>
                    <a:pt x="0" y="506"/>
                  </a:lnTo>
                  <a:lnTo>
                    <a:pt x="0" y="590"/>
                  </a:lnTo>
                  <a:lnTo>
                    <a:pt x="0" y="675"/>
                  </a:lnTo>
                  <a:lnTo>
                    <a:pt x="0" y="675"/>
                  </a:lnTo>
                  <a:lnTo>
                    <a:pt x="42" y="717"/>
                  </a:lnTo>
                  <a:lnTo>
                    <a:pt x="42" y="717"/>
                  </a:lnTo>
                  <a:lnTo>
                    <a:pt x="42" y="717"/>
                  </a:lnTo>
                  <a:lnTo>
                    <a:pt x="85" y="717"/>
                  </a:lnTo>
                  <a:lnTo>
                    <a:pt x="85" y="717"/>
                  </a:lnTo>
                  <a:lnTo>
                    <a:pt x="127" y="633"/>
                  </a:lnTo>
                  <a:lnTo>
                    <a:pt x="127" y="633"/>
                  </a:lnTo>
                  <a:lnTo>
                    <a:pt x="169" y="548"/>
                  </a:lnTo>
                  <a:lnTo>
                    <a:pt x="169" y="548"/>
                  </a:lnTo>
                  <a:lnTo>
                    <a:pt x="211" y="422"/>
                  </a:lnTo>
                  <a:lnTo>
                    <a:pt x="211" y="422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53" y="42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2205100" y="4338525"/>
              <a:ext cx="9500" cy="29525"/>
            </a:xfrm>
            <a:custGeom>
              <a:avLst/>
              <a:gdLst/>
              <a:ahLst/>
              <a:cxnLst/>
              <a:rect l="l" t="t" r="r" b="b"/>
              <a:pathLst>
                <a:path w="380" h="1181" extrusionOk="0">
                  <a:moveTo>
                    <a:pt x="295" y="0"/>
                  </a:moveTo>
                  <a:lnTo>
                    <a:pt x="295" y="42"/>
                  </a:lnTo>
                  <a:lnTo>
                    <a:pt x="211" y="84"/>
                  </a:lnTo>
                  <a:lnTo>
                    <a:pt x="211" y="169"/>
                  </a:lnTo>
                  <a:lnTo>
                    <a:pt x="169" y="295"/>
                  </a:lnTo>
                  <a:lnTo>
                    <a:pt x="85" y="548"/>
                  </a:lnTo>
                  <a:lnTo>
                    <a:pt x="42" y="843"/>
                  </a:lnTo>
                  <a:lnTo>
                    <a:pt x="0" y="1138"/>
                  </a:lnTo>
                  <a:lnTo>
                    <a:pt x="0" y="1181"/>
                  </a:lnTo>
                  <a:lnTo>
                    <a:pt x="85" y="1181"/>
                  </a:lnTo>
                  <a:lnTo>
                    <a:pt x="85" y="1138"/>
                  </a:lnTo>
                  <a:lnTo>
                    <a:pt x="127" y="843"/>
                  </a:lnTo>
                  <a:lnTo>
                    <a:pt x="169" y="590"/>
                  </a:lnTo>
                  <a:lnTo>
                    <a:pt x="253" y="337"/>
                  </a:lnTo>
                  <a:lnTo>
                    <a:pt x="338" y="211"/>
                  </a:lnTo>
                  <a:lnTo>
                    <a:pt x="380" y="169"/>
                  </a:lnTo>
                  <a:lnTo>
                    <a:pt x="380" y="84"/>
                  </a:lnTo>
                  <a:lnTo>
                    <a:pt x="338" y="42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2205100" y="4338525"/>
              <a:ext cx="9500" cy="29525"/>
            </a:xfrm>
            <a:custGeom>
              <a:avLst/>
              <a:gdLst/>
              <a:ahLst/>
              <a:cxnLst/>
              <a:rect l="l" t="t" r="r" b="b"/>
              <a:pathLst>
                <a:path w="380" h="1181" fill="none" extrusionOk="0">
                  <a:moveTo>
                    <a:pt x="295" y="0"/>
                  </a:moveTo>
                  <a:lnTo>
                    <a:pt x="295" y="0"/>
                  </a:lnTo>
                  <a:lnTo>
                    <a:pt x="295" y="42"/>
                  </a:lnTo>
                  <a:lnTo>
                    <a:pt x="295" y="42"/>
                  </a:lnTo>
                  <a:lnTo>
                    <a:pt x="211" y="84"/>
                  </a:lnTo>
                  <a:lnTo>
                    <a:pt x="211" y="169"/>
                  </a:lnTo>
                  <a:lnTo>
                    <a:pt x="211" y="169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85" y="548"/>
                  </a:lnTo>
                  <a:lnTo>
                    <a:pt x="85" y="548"/>
                  </a:lnTo>
                  <a:lnTo>
                    <a:pt x="42" y="843"/>
                  </a:lnTo>
                  <a:lnTo>
                    <a:pt x="0" y="1138"/>
                  </a:lnTo>
                  <a:lnTo>
                    <a:pt x="0" y="1138"/>
                  </a:lnTo>
                  <a:lnTo>
                    <a:pt x="0" y="1181"/>
                  </a:lnTo>
                  <a:lnTo>
                    <a:pt x="42" y="1181"/>
                  </a:lnTo>
                  <a:lnTo>
                    <a:pt x="42" y="1181"/>
                  </a:lnTo>
                  <a:lnTo>
                    <a:pt x="85" y="1181"/>
                  </a:lnTo>
                  <a:lnTo>
                    <a:pt x="85" y="1138"/>
                  </a:lnTo>
                  <a:lnTo>
                    <a:pt x="85" y="1138"/>
                  </a:lnTo>
                  <a:lnTo>
                    <a:pt x="127" y="843"/>
                  </a:lnTo>
                  <a:lnTo>
                    <a:pt x="169" y="590"/>
                  </a:lnTo>
                  <a:lnTo>
                    <a:pt x="169" y="590"/>
                  </a:lnTo>
                  <a:lnTo>
                    <a:pt x="253" y="337"/>
                  </a:lnTo>
                  <a:lnTo>
                    <a:pt x="253" y="337"/>
                  </a:lnTo>
                  <a:lnTo>
                    <a:pt x="338" y="211"/>
                  </a:lnTo>
                  <a:lnTo>
                    <a:pt x="338" y="211"/>
                  </a:lnTo>
                  <a:lnTo>
                    <a:pt x="380" y="169"/>
                  </a:lnTo>
                  <a:lnTo>
                    <a:pt x="380" y="84"/>
                  </a:lnTo>
                  <a:lnTo>
                    <a:pt x="380" y="84"/>
                  </a:lnTo>
                  <a:lnTo>
                    <a:pt x="338" y="42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2237775" y="4286850"/>
              <a:ext cx="15825" cy="33775"/>
            </a:xfrm>
            <a:custGeom>
              <a:avLst/>
              <a:gdLst/>
              <a:ahLst/>
              <a:cxnLst/>
              <a:rect l="l" t="t" r="r" b="b"/>
              <a:pathLst>
                <a:path w="633" h="1351" extrusionOk="0">
                  <a:moveTo>
                    <a:pt x="506" y="1"/>
                  </a:moveTo>
                  <a:lnTo>
                    <a:pt x="464" y="43"/>
                  </a:lnTo>
                  <a:lnTo>
                    <a:pt x="422" y="85"/>
                  </a:lnTo>
                  <a:lnTo>
                    <a:pt x="338" y="380"/>
                  </a:lnTo>
                  <a:lnTo>
                    <a:pt x="211" y="676"/>
                  </a:lnTo>
                  <a:lnTo>
                    <a:pt x="0" y="1266"/>
                  </a:lnTo>
                  <a:lnTo>
                    <a:pt x="43" y="1308"/>
                  </a:lnTo>
                  <a:lnTo>
                    <a:pt x="85" y="1350"/>
                  </a:lnTo>
                  <a:lnTo>
                    <a:pt x="127" y="1308"/>
                  </a:lnTo>
                  <a:lnTo>
                    <a:pt x="380" y="718"/>
                  </a:lnTo>
                  <a:lnTo>
                    <a:pt x="464" y="465"/>
                  </a:lnTo>
                  <a:lnTo>
                    <a:pt x="591" y="170"/>
                  </a:lnTo>
                  <a:lnTo>
                    <a:pt x="633" y="85"/>
                  </a:lnTo>
                  <a:lnTo>
                    <a:pt x="591" y="4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2237775" y="4286850"/>
              <a:ext cx="15825" cy="33775"/>
            </a:xfrm>
            <a:custGeom>
              <a:avLst/>
              <a:gdLst/>
              <a:ahLst/>
              <a:cxnLst/>
              <a:rect l="l" t="t" r="r" b="b"/>
              <a:pathLst>
                <a:path w="633" h="1351" fill="none" extrusionOk="0">
                  <a:moveTo>
                    <a:pt x="506" y="1"/>
                  </a:moveTo>
                  <a:lnTo>
                    <a:pt x="506" y="1"/>
                  </a:lnTo>
                  <a:lnTo>
                    <a:pt x="464" y="43"/>
                  </a:lnTo>
                  <a:lnTo>
                    <a:pt x="422" y="85"/>
                  </a:lnTo>
                  <a:lnTo>
                    <a:pt x="422" y="85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211" y="676"/>
                  </a:lnTo>
                  <a:lnTo>
                    <a:pt x="211" y="676"/>
                  </a:lnTo>
                  <a:lnTo>
                    <a:pt x="0" y="1266"/>
                  </a:lnTo>
                  <a:lnTo>
                    <a:pt x="0" y="1266"/>
                  </a:lnTo>
                  <a:lnTo>
                    <a:pt x="43" y="1308"/>
                  </a:lnTo>
                  <a:lnTo>
                    <a:pt x="85" y="1350"/>
                  </a:lnTo>
                  <a:lnTo>
                    <a:pt x="85" y="1350"/>
                  </a:lnTo>
                  <a:lnTo>
                    <a:pt x="127" y="1308"/>
                  </a:lnTo>
                  <a:lnTo>
                    <a:pt x="127" y="1308"/>
                  </a:lnTo>
                  <a:lnTo>
                    <a:pt x="380" y="718"/>
                  </a:lnTo>
                  <a:lnTo>
                    <a:pt x="380" y="718"/>
                  </a:lnTo>
                  <a:lnTo>
                    <a:pt x="464" y="465"/>
                  </a:lnTo>
                  <a:lnTo>
                    <a:pt x="464" y="465"/>
                  </a:lnTo>
                  <a:lnTo>
                    <a:pt x="591" y="170"/>
                  </a:lnTo>
                  <a:lnTo>
                    <a:pt x="591" y="170"/>
                  </a:lnTo>
                  <a:lnTo>
                    <a:pt x="633" y="85"/>
                  </a:lnTo>
                  <a:lnTo>
                    <a:pt x="591" y="43"/>
                  </a:lnTo>
                  <a:lnTo>
                    <a:pt x="5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2304175" y="4000150"/>
              <a:ext cx="7400" cy="14775"/>
            </a:xfrm>
            <a:custGeom>
              <a:avLst/>
              <a:gdLst/>
              <a:ahLst/>
              <a:cxnLst/>
              <a:rect l="l" t="t" r="r" b="b"/>
              <a:pathLst>
                <a:path w="296" h="591" extrusionOk="0">
                  <a:moveTo>
                    <a:pt x="254" y="0"/>
                  </a:moveTo>
                  <a:lnTo>
                    <a:pt x="212" y="42"/>
                  </a:lnTo>
                  <a:lnTo>
                    <a:pt x="169" y="85"/>
                  </a:lnTo>
                  <a:lnTo>
                    <a:pt x="85" y="295"/>
                  </a:lnTo>
                  <a:lnTo>
                    <a:pt x="43" y="380"/>
                  </a:lnTo>
                  <a:lnTo>
                    <a:pt x="43" y="422"/>
                  </a:lnTo>
                  <a:lnTo>
                    <a:pt x="1" y="506"/>
                  </a:lnTo>
                  <a:lnTo>
                    <a:pt x="1" y="548"/>
                  </a:lnTo>
                  <a:lnTo>
                    <a:pt x="43" y="591"/>
                  </a:lnTo>
                  <a:lnTo>
                    <a:pt x="85" y="591"/>
                  </a:lnTo>
                  <a:lnTo>
                    <a:pt x="169" y="548"/>
                  </a:lnTo>
                  <a:lnTo>
                    <a:pt x="212" y="422"/>
                  </a:lnTo>
                  <a:lnTo>
                    <a:pt x="254" y="338"/>
                  </a:lnTo>
                  <a:lnTo>
                    <a:pt x="296" y="85"/>
                  </a:lnTo>
                  <a:lnTo>
                    <a:pt x="296" y="4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2304175" y="4000150"/>
              <a:ext cx="7400" cy="14775"/>
            </a:xfrm>
            <a:custGeom>
              <a:avLst/>
              <a:gdLst/>
              <a:ahLst/>
              <a:cxnLst/>
              <a:rect l="l" t="t" r="r" b="b"/>
              <a:pathLst>
                <a:path w="296" h="591" fill="none" extrusionOk="0">
                  <a:moveTo>
                    <a:pt x="254" y="0"/>
                  </a:moveTo>
                  <a:lnTo>
                    <a:pt x="254" y="0"/>
                  </a:lnTo>
                  <a:lnTo>
                    <a:pt x="212" y="42"/>
                  </a:lnTo>
                  <a:lnTo>
                    <a:pt x="169" y="85"/>
                  </a:lnTo>
                  <a:lnTo>
                    <a:pt x="169" y="85"/>
                  </a:lnTo>
                  <a:lnTo>
                    <a:pt x="85" y="295"/>
                  </a:lnTo>
                  <a:lnTo>
                    <a:pt x="85" y="295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43" y="422"/>
                  </a:lnTo>
                  <a:lnTo>
                    <a:pt x="43" y="422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1" y="548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169" y="548"/>
                  </a:lnTo>
                  <a:lnTo>
                    <a:pt x="169" y="548"/>
                  </a:lnTo>
                  <a:lnTo>
                    <a:pt x="212" y="422"/>
                  </a:lnTo>
                  <a:lnTo>
                    <a:pt x="212" y="422"/>
                  </a:lnTo>
                  <a:lnTo>
                    <a:pt x="254" y="338"/>
                  </a:lnTo>
                  <a:lnTo>
                    <a:pt x="254" y="338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6" y="4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1996375" y="4033875"/>
              <a:ext cx="11625" cy="40075"/>
            </a:xfrm>
            <a:custGeom>
              <a:avLst/>
              <a:gdLst/>
              <a:ahLst/>
              <a:cxnLst/>
              <a:rect l="l" t="t" r="r" b="b"/>
              <a:pathLst>
                <a:path w="465" h="1603" extrusionOk="0">
                  <a:moveTo>
                    <a:pt x="43" y="0"/>
                  </a:moveTo>
                  <a:lnTo>
                    <a:pt x="1" y="43"/>
                  </a:lnTo>
                  <a:lnTo>
                    <a:pt x="43" y="464"/>
                  </a:lnTo>
                  <a:lnTo>
                    <a:pt x="127" y="844"/>
                  </a:lnTo>
                  <a:lnTo>
                    <a:pt x="212" y="1223"/>
                  </a:lnTo>
                  <a:lnTo>
                    <a:pt x="254" y="1434"/>
                  </a:lnTo>
                  <a:lnTo>
                    <a:pt x="296" y="1518"/>
                  </a:lnTo>
                  <a:lnTo>
                    <a:pt x="338" y="1603"/>
                  </a:lnTo>
                  <a:lnTo>
                    <a:pt x="464" y="1603"/>
                  </a:lnTo>
                  <a:lnTo>
                    <a:pt x="464" y="1561"/>
                  </a:lnTo>
                  <a:lnTo>
                    <a:pt x="464" y="1476"/>
                  </a:lnTo>
                  <a:lnTo>
                    <a:pt x="464" y="1350"/>
                  </a:lnTo>
                  <a:lnTo>
                    <a:pt x="422" y="1181"/>
                  </a:lnTo>
                  <a:lnTo>
                    <a:pt x="296" y="802"/>
                  </a:lnTo>
                  <a:lnTo>
                    <a:pt x="212" y="422"/>
                  </a:lnTo>
                  <a:lnTo>
                    <a:pt x="85" y="4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1996375" y="4033875"/>
              <a:ext cx="11625" cy="40075"/>
            </a:xfrm>
            <a:custGeom>
              <a:avLst/>
              <a:gdLst/>
              <a:ahLst/>
              <a:cxnLst/>
              <a:rect l="l" t="t" r="r" b="b"/>
              <a:pathLst>
                <a:path w="465" h="1603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43" y="464"/>
                  </a:lnTo>
                  <a:lnTo>
                    <a:pt x="43" y="464"/>
                  </a:lnTo>
                  <a:lnTo>
                    <a:pt x="127" y="844"/>
                  </a:lnTo>
                  <a:lnTo>
                    <a:pt x="127" y="844"/>
                  </a:lnTo>
                  <a:lnTo>
                    <a:pt x="212" y="1223"/>
                  </a:lnTo>
                  <a:lnTo>
                    <a:pt x="212" y="1223"/>
                  </a:lnTo>
                  <a:lnTo>
                    <a:pt x="254" y="1434"/>
                  </a:lnTo>
                  <a:lnTo>
                    <a:pt x="254" y="1434"/>
                  </a:lnTo>
                  <a:lnTo>
                    <a:pt x="296" y="1518"/>
                  </a:lnTo>
                  <a:lnTo>
                    <a:pt x="338" y="1603"/>
                  </a:lnTo>
                  <a:lnTo>
                    <a:pt x="338" y="1603"/>
                  </a:lnTo>
                  <a:lnTo>
                    <a:pt x="380" y="1603"/>
                  </a:lnTo>
                  <a:lnTo>
                    <a:pt x="380" y="1603"/>
                  </a:lnTo>
                  <a:lnTo>
                    <a:pt x="464" y="1603"/>
                  </a:lnTo>
                  <a:lnTo>
                    <a:pt x="464" y="1561"/>
                  </a:lnTo>
                  <a:lnTo>
                    <a:pt x="464" y="1561"/>
                  </a:lnTo>
                  <a:lnTo>
                    <a:pt x="464" y="1476"/>
                  </a:lnTo>
                  <a:lnTo>
                    <a:pt x="464" y="1350"/>
                  </a:lnTo>
                  <a:lnTo>
                    <a:pt x="464" y="1350"/>
                  </a:lnTo>
                  <a:lnTo>
                    <a:pt x="422" y="1181"/>
                  </a:lnTo>
                  <a:lnTo>
                    <a:pt x="422" y="1181"/>
                  </a:lnTo>
                  <a:lnTo>
                    <a:pt x="296" y="802"/>
                  </a:lnTo>
                  <a:lnTo>
                    <a:pt x="296" y="802"/>
                  </a:lnTo>
                  <a:lnTo>
                    <a:pt x="212" y="422"/>
                  </a:lnTo>
                  <a:lnTo>
                    <a:pt x="212" y="422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1927850" y="3952700"/>
              <a:ext cx="6350" cy="16900"/>
            </a:xfrm>
            <a:custGeom>
              <a:avLst/>
              <a:gdLst/>
              <a:ahLst/>
              <a:cxnLst/>
              <a:rect l="l" t="t" r="r" b="b"/>
              <a:pathLst>
                <a:path w="254" h="676" extrusionOk="0">
                  <a:moveTo>
                    <a:pt x="85" y="1"/>
                  </a:moveTo>
                  <a:lnTo>
                    <a:pt x="43" y="43"/>
                  </a:lnTo>
                  <a:lnTo>
                    <a:pt x="1" y="212"/>
                  </a:lnTo>
                  <a:lnTo>
                    <a:pt x="43" y="380"/>
                  </a:lnTo>
                  <a:lnTo>
                    <a:pt x="85" y="549"/>
                  </a:lnTo>
                  <a:lnTo>
                    <a:pt x="127" y="633"/>
                  </a:lnTo>
                  <a:lnTo>
                    <a:pt x="212" y="675"/>
                  </a:lnTo>
                  <a:lnTo>
                    <a:pt x="254" y="675"/>
                  </a:lnTo>
                  <a:lnTo>
                    <a:pt x="254" y="633"/>
                  </a:lnTo>
                  <a:lnTo>
                    <a:pt x="212" y="507"/>
                  </a:lnTo>
                  <a:lnTo>
                    <a:pt x="127" y="380"/>
                  </a:lnTo>
                  <a:lnTo>
                    <a:pt x="127" y="212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A60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1927850" y="3952700"/>
              <a:ext cx="6350" cy="16900"/>
            </a:xfrm>
            <a:custGeom>
              <a:avLst/>
              <a:gdLst/>
              <a:ahLst/>
              <a:cxnLst/>
              <a:rect l="l" t="t" r="r" b="b"/>
              <a:pathLst>
                <a:path w="254" h="676" fill="none" extrusionOk="0">
                  <a:moveTo>
                    <a:pt x="85" y="1"/>
                  </a:moveTo>
                  <a:lnTo>
                    <a:pt x="85" y="1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1" y="212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85" y="549"/>
                  </a:lnTo>
                  <a:lnTo>
                    <a:pt x="85" y="549"/>
                  </a:lnTo>
                  <a:lnTo>
                    <a:pt x="127" y="633"/>
                  </a:lnTo>
                  <a:lnTo>
                    <a:pt x="212" y="675"/>
                  </a:lnTo>
                  <a:lnTo>
                    <a:pt x="212" y="675"/>
                  </a:lnTo>
                  <a:lnTo>
                    <a:pt x="212" y="675"/>
                  </a:lnTo>
                  <a:lnTo>
                    <a:pt x="212" y="675"/>
                  </a:lnTo>
                  <a:lnTo>
                    <a:pt x="254" y="675"/>
                  </a:lnTo>
                  <a:lnTo>
                    <a:pt x="254" y="633"/>
                  </a:lnTo>
                  <a:lnTo>
                    <a:pt x="254" y="633"/>
                  </a:lnTo>
                  <a:lnTo>
                    <a:pt x="212" y="507"/>
                  </a:lnTo>
                  <a:lnTo>
                    <a:pt x="212" y="507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127" y="212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27" y="43"/>
                  </a:lnTo>
                  <a:lnTo>
                    <a:pt x="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1728625" y="4350100"/>
              <a:ext cx="123375" cy="76975"/>
            </a:xfrm>
            <a:custGeom>
              <a:avLst/>
              <a:gdLst/>
              <a:ahLst/>
              <a:cxnLst/>
              <a:rect l="l" t="t" r="r" b="b"/>
              <a:pathLst>
                <a:path w="4935" h="3079" extrusionOk="0">
                  <a:moveTo>
                    <a:pt x="338" y="1"/>
                  </a:moveTo>
                  <a:lnTo>
                    <a:pt x="212" y="85"/>
                  </a:lnTo>
                  <a:lnTo>
                    <a:pt x="127" y="212"/>
                  </a:lnTo>
                  <a:lnTo>
                    <a:pt x="43" y="338"/>
                  </a:lnTo>
                  <a:lnTo>
                    <a:pt x="1" y="465"/>
                  </a:lnTo>
                  <a:lnTo>
                    <a:pt x="43" y="633"/>
                  </a:lnTo>
                  <a:lnTo>
                    <a:pt x="127" y="886"/>
                  </a:lnTo>
                  <a:lnTo>
                    <a:pt x="254" y="1181"/>
                  </a:lnTo>
                  <a:lnTo>
                    <a:pt x="423" y="1434"/>
                  </a:lnTo>
                  <a:lnTo>
                    <a:pt x="633" y="1687"/>
                  </a:lnTo>
                  <a:lnTo>
                    <a:pt x="844" y="1940"/>
                  </a:lnTo>
                  <a:lnTo>
                    <a:pt x="1097" y="2193"/>
                  </a:lnTo>
                  <a:lnTo>
                    <a:pt x="1392" y="2404"/>
                  </a:lnTo>
                  <a:lnTo>
                    <a:pt x="1687" y="2573"/>
                  </a:lnTo>
                  <a:lnTo>
                    <a:pt x="1983" y="2742"/>
                  </a:lnTo>
                  <a:lnTo>
                    <a:pt x="2320" y="2868"/>
                  </a:lnTo>
                  <a:lnTo>
                    <a:pt x="2657" y="2994"/>
                  </a:lnTo>
                  <a:lnTo>
                    <a:pt x="2952" y="3079"/>
                  </a:lnTo>
                  <a:lnTo>
                    <a:pt x="3585" y="3079"/>
                  </a:lnTo>
                  <a:lnTo>
                    <a:pt x="3922" y="3037"/>
                  </a:lnTo>
                  <a:lnTo>
                    <a:pt x="4175" y="2952"/>
                  </a:lnTo>
                  <a:lnTo>
                    <a:pt x="4344" y="2826"/>
                  </a:lnTo>
                  <a:lnTo>
                    <a:pt x="4428" y="2784"/>
                  </a:lnTo>
                  <a:lnTo>
                    <a:pt x="4639" y="2531"/>
                  </a:lnTo>
                  <a:lnTo>
                    <a:pt x="4808" y="2278"/>
                  </a:lnTo>
                  <a:lnTo>
                    <a:pt x="4934" y="1983"/>
                  </a:lnTo>
                  <a:lnTo>
                    <a:pt x="4934" y="1687"/>
                  </a:lnTo>
                  <a:lnTo>
                    <a:pt x="4892" y="1434"/>
                  </a:lnTo>
                  <a:lnTo>
                    <a:pt x="4808" y="1181"/>
                  </a:lnTo>
                  <a:lnTo>
                    <a:pt x="4723" y="1097"/>
                  </a:lnTo>
                  <a:lnTo>
                    <a:pt x="4597" y="1013"/>
                  </a:lnTo>
                  <a:lnTo>
                    <a:pt x="4470" y="971"/>
                  </a:lnTo>
                  <a:lnTo>
                    <a:pt x="4344" y="928"/>
                  </a:lnTo>
                  <a:lnTo>
                    <a:pt x="4175" y="928"/>
                  </a:lnTo>
                  <a:lnTo>
                    <a:pt x="4049" y="971"/>
                  </a:lnTo>
                  <a:lnTo>
                    <a:pt x="3922" y="1055"/>
                  </a:lnTo>
                  <a:lnTo>
                    <a:pt x="3796" y="1181"/>
                  </a:lnTo>
                  <a:lnTo>
                    <a:pt x="3543" y="1434"/>
                  </a:lnTo>
                  <a:lnTo>
                    <a:pt x="3374" y="1772"/>
                  </a:lnTo>
                  <a:lnTo>
                    <a:pt x="3332" y="1772"/>
                  </a:lnTo>
                  <a:lnTo>
                    <a:pt x="3374" y="1519"/>
                  </a:lnTo>
                  <a:lnTo>
                    <a:pt x="3416" y="1224"/>
                  </a:lnTo>
                  <a:lnTo>
                    <a:pt x="3374" y="928"/>
                  </a:lnTo>
                  <a:lnTo>
                    <a:pt x="3332" y="675"/>
                  </a:lnTo>
                  <a:lnTo>
                    <a:pt x="3248" y="549"/>
                  </a:lnTo>
                  <a:lnTo>
                    <a:pt x="3163" y="465"/>
                  </a:lnTo>
                  <a:lnTo>
                    <a:pt x="3079" y="380"/>
                  </a:lnTo>
                  <a:lnTo>
                    <a:pt x="2952" y="338"/>
                  </a:lnTo>
                  <a:lnTo>
                    <a:pt x="2826" y="422"/>
                  </a:lnTo>
                  <a:lnTo>
                    <a:pt x="2742" y="549"/>
                  </a:lnTo>
                  <a:lnTo>
                    <a:pt x="2573" y="844"/>
                  </a:lnTo>
                  <a:lnTo>
                    <a:pt x="2489" y="1181"/>
                  </a:lnTo>
                  <a:lnTo>
                    <a:pt x="2404" y="1519"/>
                  </a:lnTo>
                  <a:lnTo>
                    <a:pt x="2362" y="1055"/>
                  </a:lnTo>
                  <a:lnTo>
                    <a:pt x="2278" y="591"/>
                  </a:lnTo>
                  <a:lnTo>
                    <a:pt x="2193" y="380"/>
                  </a:lnTo>
                  <a:lnTo>
                    <a:pt x="2067" y="212"/>
                  </a:lnTo>
                  <a:lnTo>
                    <a:pt x="1940" y="127"/>
                  </a:lnTo>
                  <a:lnTo>
                    <a:pt x="1814" y="127"/>
                  </a:lnTo>
                  <a:lnTo>
                    <a:pt x="1730" y="169"/>
                  </a:lnTo>
                  <a:lnTo>
                    <a:pt x="1645" y="254"/>
                  </a:lnTo>
                  <a:lnTo>
                    <a:pt x="1603" y="338"/>
                  </a:lnTo>
                  <a:lnTo>
                    <a:pt x="1603" y="465"/>
                  </a:lnTo>
                  <a:lnTo>
                    <a:pt x="1603" y="718"/>
                  </a:lnTo>
                  <a:lnTo>
                    <a:pt x="1645" y="1013"/>
                  </a:lnTo>
                  <a:lnTo>
                    <a:pt x="1645" y="1013"/>
                  </a:lnTo>
                  <a:lnTo>
                    <a:pt x="1181" y="549"/>
                  </a:lnTo>
                  <a:lnTo>
                    <a:pt x="760" y="127"/>
                  </a:lnTo>
                  <a:lnTo>
                    <a:pt x="633" y="43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2052250" y="4349050"/>
              <a:ext cx="122300" cy="79075"/>
            </a:xfrm>
            <a:custGeom>
              <a:avLst/>
              <a:gdLst/>
              <a:ahLst/>
              <a:cxnLst/>
              <a:rect l="l" t="t" r="r" b="b"/>
              <a:pathLst>
                <a:path w="4892" h="3163" extrusionOk="0">
                  <a:moveTo>
                    <a:pt x="4428" y="1"/>
                  </a:moveTo>
                  <a:lnTo>
                    <a:pt x="4301" y="43"/>
                  </a:lnTo>
                  <a:lnTo>
                    <a:pt x="4175" y="127"/>
                  </a:lnTo>
                  <a:lnTo>
                    <a:pt x="3711" y="591"/>
                  </a:lnTo>
                  <a:lnTo>
                    <a:pt x="3289" y="1013"/>
                  </a:lnTo>
                  <a:lnTo>
                    <a:pt x="3331" y="760"/>
                  </a:lnTo>
                  <a:lnTo>
                    <a:pt x="3331" y="464"/>
                  </a:lnTo>
                  <a:lnTo>
                    <a:pt x="3289" y="380"/>
                  </a:lnTo>
                  <a:lnTo>
                    <a:pt x="3247" y="254"/>
                  </a:lnTo>
                  <a:lnTo>
                    <a:pt x="3163" y="211"/>
                  </a:lnTo>
                  <a:lnTo>
                    <a:pt x="3078" y="127"/>
                  </a:lnTo>
                  <a:lnTo>
                    <a:pt x="2952" y="169"/>
                  </a:lnTo>
                  <a:lnTo>
                    <a:pt x="2825" y="254"/>
                  </a:lnTo>
                  <a:lnTo>
                    <a:pt x="2741" y="422"/>
                  </a:lnTo>
                  <a:lnTo>
                    <a:pt x="2657" y="633"/>
                  </a:lnTo>
                  <a:lnTo>
                    <a:pt x="2572" y="1097"/>
                  </a:lnTo>
                  <a:lnTo>
                    <a:pt x="2530" y="1561"/>
                  </a:lnTo>
                  <a:lnTo>
                    <a:pt x="2446" y="1223"/>
                  </a:lnTo>
                  <a:lnTo>
                    <a:pt x="2362" y="886"/>
                  </a:lnTo>
                  <a:lnTo>
                    <a:pt x="2193" y="591"/>
                  </a:lnTo>
                  <a:lnTo>
                    <a:pt x="2066" y="464"/>
                  </a:lnTo>
                  <a:lnTo>
                    <a:pt x="1940" y="422"/>
                  </a:lnTo>
                  <a:lnTo>
                    <a:pt x="1856" y="422"/>
                  </a:lnTo>
                  <a:lnTo>
                    <a:pt x="1729" y="507"/>
                  </a:lnTo>
                  <a:lnTo>
                    <a:pt x="1645" y="591"/>
                  </a:lnTo>
                  <a:lnTo>
                    <a:pt x="1603" y="717"/>
                  </a:lnTo>
                  <a:lnTo>
                    <a:pt x="1561" y="1013"/>
                  </a:lnTo>
                  <a:lnTo>
                    <a:pt x="1518" y="1266"/>
                  </a:lnTo>
                  <a:lnTo>
                    <a:pt x="1561" y="1561"/>
                  </a:lnTo>
                  <a:lnTo>
                    <a:pt x="1603" y="1814"/>
                  </a:lnTo>
                  <a:lnTo>
                    <a:pt x="1561" y="1856"/>
                  </a:lnTo>
                  <a:lnTo>
                    <a:pt x="1392" y="1519"/>
                  </a:lnTo>
                  <a:lnTo>
                    <a:pt x="1139" y="1223"/>
                  </a:lnTo>
                  <a:lnTo>
                    <a:pt x="1012" y="1139"/>
                  </a:lnTo>
                  <a:lnTo>
                    <a:pt x="886" y="1055"/>
                  </a:lnTo>
                  <a:lnTo>
                    <a:pt x="717" y="1013"/>
                  </a:lnTo>
                  <a:lnTo>
                    <a:pt x="591" y="1013"/>
                  </a:lnTo>
                  <a:lnTo>
                    <a:pt x="422" y="1055"/>
                  </a:lnTo>
                  <a:lnTo>
                    <a:pt x="338" y="1097"/>
                  </a:lnTo>
                  <a:lnTo>
                    <a:pt x="211" y="1181"/>
                  </a:lnTo>
                  <a:lnTo>
                    <a:pt x="127" y="1266"/>
                  </a:lnTo>
                  <a:lnTo>
                    <a:pt x="43" y="1519"/>
                  </a:lnTo>
                  <a:lnTo>
                    <a:pt x="0" y="1772"/>
                  </a:lnTo>
                  <a:lnTo>
                    <a:pt x="43" y="2067"/>
                  </a:lnTo>
                  <a:lnTo>
                    <a:pt x="127" y="2362"/>
                  </a:lnTo>
                  <a:lnTo>
                    <a:pt x="296" y="2657"/>
                  </a:lnTo>
                  <a:lnTo>
                    <a:pt x="549" y="2868"/>
                  </a:lnTo>
                  <a:lnTo>
                    <a:pt x="633" y="2910"/>
                  </a:lnTo>
                  <a:lnTo>
                    <a:pt x="802" y="2994"/>
                  </a:lnTo>
                  <a:lnTo>
                    <a:pt x="1055" y="3121"/>
                  </a:lnTo>
                  <a:lnTo>
                    <a:pt x="1392" y="3163"/>
                  </a:lnTo>
                  <a:lnTo>
                    <a:pt x="1687" y="3163"/>
                  </a:lnTo>
                  <a:lnTo>
                    <a:pt x="2024" y="3121"/>
                  </a:lnTo>
                  <a:lnTo>
                    <a:pt x="2319" y="3036"/>
                  </a:lnTo>
                  <a:lnTo>
                    <a:pt x="2657" y="2910"/>
                  </a:lnTo>
                  <a:lnTo>
                    <a:pt x="2952" y="2784"/>
                  </a:lnTo>
                  <a:lnTo>
                    <a:pt x="3289" y="2615"/>
                  </a:lnTo>
                  <a:lnTo>
                    <a:pt x="3584" y="2404"/>
                  </a:lnTo>
                  <a:lnTo>
                    <a:pt x="3837" y="2193"/>
                  </a:lnTo>
                  <a:lnTo>
                    <a:pt x="4090" y="1940"/>
                  </a:lnTo>
                  <a:lnTo>
                    <a:pt x="4343" y="1687"/>
                  </a:lnTo>
                  <a:lnTo>
                    <a:pt x="4512" y="1434"/>
                  </a:lnTo>
                  <a:lnTo>
                    <a:pt x="4681" y="1181"/>
                  </a:lnTo>
                  <a:lnTo>
                    <a:pt x="4807" y="886"/>
                  </a:lnTo>
                  <a:lnTo>
                    <a:pt x="4892" y="591"/>
                  </a:lnTo>
                  <a:lnTo>
                    <a:pt x="4892" y="464"/>
                  </a:lnTo>
                  <a:lnTo>
                    <a:pt x="4892" y="296"/>
                  </a:lnTo>
                  <a:lnTo>
                    <a:pt x="4807" y="169"/>
                  </a:lnTo>
                  <a:lnTo>
                    <a:pt x="4681" y="85"/>
                  </a:lnTo>
                  <a:lnTo>
                    <a:pt x="4554" y="1"/>
                  </a:lnTo>
                  <a:close/>
                </a:path>
              </a:pathLst>
            </a:custGeom>
            <a:solidFill>
              <a:srgbClr val="6B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410398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9E4FD2-D348-4807-C5B8-2368619559FF}"/>
              </a:ext>
            </a:extLst>
          </p:cNvPr>
          <p:cNvSpPr/>
          <p:nvPr/>
        </p:nvSpPr>
        <p:spPr>
          <a:xfrm>
            <a:off x="710044" y="372573"/>
            <a:ext cx="7668491" cy="145402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6E8D8B0-5059-4CB0-17E2-EDA68DE2B472}"/>
              </a:ext>
            </a:extLst>
          </p:cNvPr>
          <p:cNvSpPr/>
          <p:nvPr/>
        </p:nvSpPr>
        <p:spPr>
          <a:xfrm>
            <a:off x="2203071" y="636292"/>
            <a:ext cx="4899418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950" dirty="0">
                <a:ln w="0"/>
                <a:solidFill>
                  <a:srgbClr val="DE1E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the monster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DA2346-059E-93E3-597B-48C533854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022" y="3997036"/>
            <a:ext cx="1295375" cy="6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324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38400" y="1447800"/>
            <a:ext cx="4995863" cy="2023534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1350" kern="1200">
              <a:solidFill>
                <a:prstClr val="white"/>
              </a:solidFill>
              <a:latin typeface="Twinkl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0" y="358775"/>
            <a:ext cx="8220075" cy="746125"/>
          </a:xfrm>
          <a:prstGeom prst="roundRect">
            <a:avLst>
              <a:gd name="adj" fmla="val 9641"/>
            </a:avLst>
          </a:prstGeom>
        </p:spPr>
        <p:txBody>
          <a:bodyPr>
            <a:normAutofit fontScale="90000"/>
          </a:bodyPr>
          <a:lstStyle/>
          <a:p>
            <a:r>
              <a:rPr lang="en-GB" sz="2700" dirty="0">
                <a:latin typeface="+mn-lt"/>
              </a:rPr>
              <a:t>Can you find me?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8" y="1135460"/>
            <a:ext cx="3020639" cy="3568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5098" y="1974819"/>
            <a:ext cx="2396067" cy="96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800">
              <a:buClrTx/>
            </a:pPr>
            <a:r>
              <a:rPr lang="en-GB" sz="2100" kern="1200" dirty="0">
                <a:solidFill>
                  <a:srgbClr val="1C1C1C"/>
                </a:solidFill>
                <a:latin typeface="Twinkl"/>
                <a:ea typeface="+mn-ea"/>
                <a:cs typeface="+mn-cs"/>
              </a:rPr>
              <a:t>Can you help me choose the correct answer?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0FF874-E5E9-891D-BDE2-F0AE1D23F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403" y="4907628"/>
            <a:ext cx="925812" cy="1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48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09738" y="573882"/>
            <a:ext cx="5724525" cy="363152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altLang="en-US" sz="1350" kern="1200" dirty="0">
                <a:solidFill>
                  <a:prstClr val="white"/>
                </a:solidFill>
                <a:latin typeface="Twinkl"/>
              </a:rPr>
              <a:t>Choose the right word</a:t>
            </a:r>
            <a:endParaRPr lang="en-GB" sz="135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8" name="answer 3"/>
          <p:cNvSpPr/>
          <p:nvPr/>
        </p:nvSpPr>
        <p:spPr>
          <a:xfrm>
            <a:off x="5970761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house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7" name="answer 2"/>
          <p:cNvSpPr/>
          <p:nvPr/>
        </p:nvSpPr>
        <p:spPr>
          <a:xfrm>
            <a:off x="3840249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chair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4" name="answer 1"/>
          <p:cNvSpPr/>
          <p:nvPr/>
        </p:nvSpPr>
        <p:spPr>
          <a:xfrm>
            <a:off x="1709738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table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13" name="Correct answer"/>
          <p:cNvSpPr/>
          <p:nvPr/>
        </p:nvSpPr>
        <p:spPr>
          <a:xfrm>
            <a:off x="1641837" y="2739451"/>
            <a:ext cx="1599304" cy="1599304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88" y="3708073"/>
            <a:ext cx="1699104" cy="1863746"/>
          </a:xfrm>
          <a:prstGeom prst="rect">
            <a:avLst/>
          </a:prstGeom>
        </p:spPr>
      </p:pic>
      <p:sp>
        <p:nvSpPr>
          <p:cNvPr id="11" name="Next">
            <a:hlinkClick r:id="" action="ppaction://noaction"/>
          </p:cNvPr>
          <p:cNvSpPr/>
          <p:nvPr/>
        </p:nvSpPr>
        <p:spPr>
          <a:xfrm>
            <a:off x="6826313" y="1525855"/>
            <a:ext cx="769875" cy="521138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Twinkl"/>
              </a:rPr>
              <a:t>Next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78A582D5-5691-D8F9-8F29-28444CBD8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1904" y="1371740"/>
            <a:ext cx="2106052" cy="135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8CD4629-6DD8-2A9D-3A81-E95CAC9A6A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5403" y="4907628"/>
            <a:ext cx="925812" cy="1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8369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09738" y="573882"/>
            <a:ext cx="5724525" cy="363152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altLang="en-US" sz="1350" kern="1200" dirty="0">
                <a:solidFill>
                  <a:prstClr val="white"/>
                </a:solidFill>
                <a:latin typeface="Twinkl"/>
              </a:rPr>
              <a:t>Choose the right word</a:t>
            </a:r>
            <a:endParaRPr lang="en-GB" sz="135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8" name="answer 3"/>
          <p:cNvSpPr/>
          <p:nvPr/>
        </p:nvSpPr>
        <p:spPr>
          <a:xfrm>
            <a:off x="5970761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house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7" name="answer 2"/>
          <p:cNvSpPr/>
          <p:nvPr/>
        </p:nvSpPr>
        <p:spPr>
          <a:xfrm>
            <a:off x="3840249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chair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4" name="answer 1"/>
          <p:cNvSpPr/>
          <p:nvPr/>
        </p:nvSpPr>
        <p:spPr>
          <a:xfrm>
            <a:off x="1709738" y="2807352"/>
            <a:ext cx="1463502" cy="1463502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100" kern="1200">
                <a:solidFill>
                  <a:prstClr val="white"/>
                </a:solidFill>
                <a:latin typeface="Twinkl"/>
              </a:rPr>
              <a:t>table</a:t>
            </a: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13" name="Correct answer"/>
          <p:cNvSpPr/>
          <p:nvPr/>
        </p:nvSpPr>
        <p:spPr>
          <a:xfrm>
            <a:off x="3787190" y="2739451"/>
            <a:ext cx="1599304" cy="1599304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2100" kern="1200" dirty="0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49" y="3539102"/>
            <a:ext cx="1699104" cy="1863746"/>
          </a:xfrm>
          <a:prstGeom prst="rect">
            <a:avLst/>
          </a:prstGeom>
        </p:spPr>
      </p:pic>
      <p:sp>
        <p:nvSpPr>
          <p:cNvPr id="11" name="Next">
            <a:hlinkClick r:id="" action="ppaction://noaction"/>
          </p:cNvPr>
          <p:cNvSpPr/>
          <p:nvPr/>
        </p:nvSpPr>
        <p:spPr>
          <a:xfrm>
            <a:off x="6826313" y="1525855"/>
            <a:ext cx="769875" cy="521138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350" kern="1200" dirty="0">
                <a:solidFill>
                  <a:prstClr val="white"/>
                </a:solidFill>
                <a:latin typeface="Twinkl"/>
              </a:rPr>
              <a:t>Next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78A582D5-5691-D8F9-8F29-28444CBD8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3326" y="1221246"/>
            <a:ext cx="1131047" cy="135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DA68A10-3C6B-5CEB-38A4-FBE7127BF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5403" y="4907628"/>
            <a:ext cx="925812" cy="1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745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theme/theme1.xml><?xml version="1.0" encoding="utf-8"?>
<a:theme xmlns:a="http://schemas.openxmlformats.org/drawingml/2006/main" name="Phonics Subject for Pre-K: Spelling by Slidesgo">
  <a:themeElements>
    <a:clrScheme name="Simple Light">
      <a:dk1>
        <a:srgbClr val="000000"/>
      </a:dk1>
      <a:lt1>
        <a:srgbClr val="FFFFFF"/>
      </a:lt1>
      <a:dk2>
        <a:srgbClr val="FF9447"/>
      </a:dk2>
      <a:lt2>
        <a:srgbClr val="F9C54F"/>
      </a:lt2>
      <a:accent1>
        <a:srgbClr val="2F91ED"/>
      </a:accent1>
      <a:accent2>
        <a:srgbClr val="55D2B7"/>
      </a:accent2>
      <a:accent3>
        <a:srgbClr val="6A44F2"/>
      </a:accent3>
      <a:accent4>
        <a:srgbClr val="B22EF0"/>
      </a:accent4>
      <a:accent5>
        <a:srgbClr val="6B1D35"/>
      </a:accent5>
      <a:accent6>
        <a:srgbClr val="3C996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A1786ED3-4A83-4E52-97FB-5BB8F2F68775}" vid="{F1370A2B-D63B-458B-B1CD-13966C425190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</TotalTime>
  <Words>199</Words>
  <Application>Microsoft Office PowerPoint</Application>
  <PresentationFormat>On-screen Show (16:9)</PresentationFormat>
  <Paragraphs>81</Paragraphs>
  <Slides>25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Fredoka One</vt:lpstr>
      <vt:lpstr>Twinkl</vt:lpstr>
      <vt:lpstr>Nunito</vt:lpstr>
      <vt:lpstr>Phonics Subject for Pre-K: Spelling by Slidesgo</vt:lpstr>
      <vt:lpstr>Office Theme</vt:lpstr>
      <vt:lpstr>Unit 13:  MY HOUSE</vt:lpstr>
      <vt:lpstr>03</vt:lpstr>
      <vt:lpstr>Warm up!</vt:lpstr>
      <vt:lpstr>PowerPoint Presentation</vt:lpstr>
      <vt:lpstr>Review game</vt:lpstr>
      <vt:lpstr>PowerPoint Presentation</vt:lpstr>
      <vt:lpstr>Can you find 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</vt:lpstr>
      <vt:lpstr>PowerPoint Presentation</vt:lpstr>
      <vt:lpstr>Activity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dc:description>9Slide.vn</dc:description>
  <cp:lastModifiedBy>DUC</cp:lastModifiedBy>
  <cp:revision>6</cp:revision>
  <dcterms:modified xsi:type="dcterms:W3CDTF">2022-11-04T16:13:07Z</dcterms:modified>
  <cp:category>9Slide.vn</cp:category>
</cp:coreProperties>
</file>