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7" r:id="rId2"/>
  </p:sldMasterIdLst>
  <p:notesMasterIdLst>
    <p:notesMasterId r:id="rId25"/>
  </p:notesMasterIdLst>
  <p:sldIdLst>
    <p:sldId id="256" r:id="rId3"/>
    <p:sldId id="260" r:id="rId4"/>
    <p:sldId id="342" r:id="rId5"/>
    <p:sldId id="348" r:id="rId6"/>
    <p:sldId id="351" r:id="rId7"/>
    <p:sldId id="257" r:id="rId8"/>
    <p:sldId id="352" r:id="rId9"/>
    <p:sldId id="353" r:id="rId10"/>
    <p:sldId id="354" r:id="rId11"/>
    <p:sldId id="355" r:id="rId12"/>
    <p:sldId id="356" r:id="rId13"/>
    <p:sldId id="259" r:id="rId14"/>
    <p:sldId id="357" r:id="rId15"/>
    <p:sldId id="359" r:id="rId16"/>
    <p:sldId id="323" r:id="rId17"/>
    <p:sldId id="349" r:id="rId18"/>
    <p:sldId id="308" r:id="rId19"/>
    <p:sldId id="309" r:id="rId20"/>
    <p:sldId id="312" r:id="rId21"/>
    <p:sldId id="350" r:id="rId22"/>
    <p:sldId id="310" r:id="rId23"/>
    <p:sldId id="313" r:id="rId24"/>
  </p:sldIdLst>
  <p:sldSz cx="9144000" cy="5143500" type="screen16x9"/>
  <p:notesSz cx="6858000" cy="9144000"/>
  <p:embeddedFontLst>
    <p:embeddedFont>
      <p:font typeface="Cooper Black" pitchFamily="18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Nunito Sans" charset="0"/>
      <p:regular r:id="rId31"/>
      <p:bold r:id="rId32"/>
      <p:italic r:id="rId33"/>
      <p:boldItalic r:id="rId34"/>
    </p:embeddedFont>
    <p:embeddedFont>
      <p:font typeface="Cherry Cream Soda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37B47CB-8C53-42E5-BE22-003032F10A71}">
  <a:tblStyle styleId="{737B47CB-8C53-42E5-BE22-003032F10A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1986" y="-7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9794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fa866a42b9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fa866a42b9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fa866a42b9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fa866a42b9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658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fa866a42b9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fa866a42b9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72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fa866a42b9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fa866a42b9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9540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fa866a42b9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fa866a42b9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098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fa866a42b9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fa866a42b9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847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fa866a42b9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fa866a42b9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770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fa866a42b9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fa866a42b9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90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55039" b="7408"/>
          <a:stretch/>
        </p:blipFill>
        <p:spPr>
          <a:xfrm>
            <a:off x="0" y="3212025"/>
            <a:ext cx="9144003" cy="19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23" y="2913537"/>
            <a:ext cx="697006" cy="149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527650" y="542925"/>
            <a:ext cx="6088500" cy="17379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527725" y="2280900"/>
            <a:ext cx="6088500" cy="409500"/>
          </a:xfrm>
          <a:prstGeom prst="rect">
            <a:avLst/>
          </a:prstGeom>
          <a:effectLst>
            <a:outerShdw blurRad="28575" dist="28575" dir="4740000" algn="bl" rotWithShape="0">
              <a:schemeClr val="dk1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 l="55524" r="26280" b="54360"/>
          <a:stretch/>
        </p:blipFill>
        <p:spPr>
          <a:xfrm>
            <a:off x="-19050" y="3648075"/>
            <a:ext cx="5961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0563" y="3212013"/>
            <a:ext cx="149542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3600" y="3266300"/>
            <a:ext cx="1441150" cy="1441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>
            <a:off x="1440850" y="3345025"/>
            <a:ext cx="7703150" cy="1757200"/>
            <a:chOff x="1440850" y="3345025"/>
            <a:chExt cx="7703150" cy="1757200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5">
              <a:alphaModFix/>
            </a:blip>
            <a:srcRect l="30165" r="30169"/>
            <a:stretch/>
          </p:blipFill>
          <p:spPr>
            <a:xfrm>
              <a:off x="1440850" y="3345025"/>
              <a:ext cx="69700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 rotWithShape="1">
            <a:blip r:embed="rId5">
              <a:alphaModFix/>
            </a:blip>
            <a:srcRect l="34261" r="34258"/>
            <a:stretch/>
          </p:blipFill>
          <p:spPr>
            <a:xfrm>
              <a:off x="5282400" y="3345025"/>
              <a:ext cx="55315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 rotWithShape="1">
            <a:blip r:embed="rId5">
              <a:alphaModFix/>
            </a:blip>
            <a:srcRect l="28320" r="30989"/>
            <a:stretch/>
          </p:blipFill>
          <p:spPr>
            <a:xfrm>
              <a:off x="8429000" y="3345025"/>
              <a:ext cx="715000" cy="17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20;p2"/>
          <p:cNvGrpSpPr/>
          <p:nvPr/>
        </p:nvGrpSpPr>
        <p:grpSpPr>
          <a:xfrm>
            <a:off x="-1575" y="3027125"/>
            <a:ext cx="8977307" cy="2068250"/>
            <a:chOff x="-1575" y="3027125"/>
            <a:chExt cx="8977307" cy="2068250"/>
          </a:xfrm>
        </p:grpSpPr>
        <p:pic>
          <p:nvPicPr>
            <p:cNvPr id="21" name="Google Shape;21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575" y="3102575"/>
              <a:ext cx="1992800" cy="199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93800" y="3054450"/>
              <a:ext cx="1669900" cy="166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296950" y="3304375"/>
              <a:ext cx="1419975" cy="141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490403" y="3027125"/>
              <a:ext cx="1159146" cy="1669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776248" y="3692425"/>
              <a:ext cx="1293252" cy="1021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192667" y="3588100"/>
              <a:ext cx="1783065" cy="1078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 t="53851" b="7404"/>
          <a:stretch/>
        </p:blipFill>
        <p:spPr>
          <a:xfrm>
            <a:off x="0" y="3150700"/>
            <a:ext cx="9144003" cy="199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23" y="2913537"/>
            <a:ext cx="697006" cy="14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4">
            <a:alphaModFix/>
          </a:blip>
          <a:srcRect l="55524" r="26280" b="54360"/>
          <a:stretch/>
        </p:blipFill>
        <p:spPr>
          <a:xfrm>
            <a:off x="-19050" y="3648075"/>
            <a:ext cx="596175" cy="149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3"/>
          <p:cNvGrpSpPr/>
          <p:nvPr/>
        </p:nvGrpSpPr>
        <p:grpSpPr>
          <a:xfrm>
            <a:off x="-1575" y="3027125"/>
            <a:ext cx="8977307" cy="2068250"/>
            <a:chOff x="-1575" y="3027125"/>
            <a:chExt cx="8977307" cy="2068250"/>
          </a:xfrm>
        </p:grpSpPr>
        <p:pic>
          <p:nvPicPr>
            <p:cNvPr id="32" name="Google Shape;32;p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575" y="3102575"/>
              <a:ext cx="1992800" cy="199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92667" y="3588100"/>
              <a:ext cx="1783065" cy="107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93800" y="3054450"/>
              <a:ext cx="1669900" cy="166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296950" y="3304375"/>
              <a:ext cx="1419975" cy="141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490403" y="3027125"/>
              <a:ext cx="1159146" cy="1669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776248" y="3692425"/>
              <a:ext cx="1293252" cy="10217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Google Shape;38;p3"/>
          <p:cNvGrpSpPr/>
          <p:nvPr/>
        </p:nvGrpSpPr>
        <p:grpSpPr>
          <a:xfrm>
            <a:off x="1440850" y="3345025"/>
            <a:ext cx="7703150" cy="1757200"/>
            <a:chOff x="1440850" y="3345025"/>
            <a:chExt cx="7703150" cy="1757200"/>
          </a:xfrm>
        </p:grpSpPr>
        <p:pic>
          <p:nvPicPr>
            <p:cNvPr id="39" name="Google Shape;39;p3"/>
            <p:cNvPicPr preferRelativeResize="0"/>
            <p:nvPr/>
          </p:nvPicPr>
          <p:blipFill rotWithShape="1">
            <a:blip r:embed="rId11">
              <a:alphaModFix/>
            </a:blip>
            <a:srcRect l="28320" r="30989"/>
            <a:stretch/>
          </p:blipFill>
          <p:spPr>
            <a:xfrm>
              <a:off x="8429000" y="3345025"/>
              <a:ext cx="71500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3"/>
            <p:cNvPicPr preferRelativeResize="0"/>
            <p:nvPr/>
          </p:nvPicPr>
          <p:blipFill rotWithShape="1">
            <a:blip r:embed="rId11">
              <a:alphaModFix/>
            </a:blip>
            <a:srcRect l="30165" r="30169"/>
            <a:stretch/>
          </p:blipFill>
          <p:spPr>
            <a:xfrm>
              <a:off x="1440850" y="3345025"/>
              <a:ext cx="69700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3"/>
            <p:cNvPicPr preferRelativeResize="0"/>
            <p:nvPr/>
          </p:nvPicPr>
          <p:blipFill rotWithShape="1">
            <a:blip r:embed="rId11">
              <a:alphaModFix/>
            </a:blip>
            <a:srcRect l="34261" r="34258"/>
            <a:stretch/>
          </p:blipFill>
          <p:spPr>
            <a:xfrm>
              <a:off x="5282400" y="3345025"/>
              <a:ext cx="553150" cy="1757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>
            <a:off x="715200" y="1298700"/>
            <a:ext cx="7713600" cy="9822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1527750" y="2280900"/>
            <a:ext cx="6088500" cy="409500"/>
          </a:xfrm>
          <a:prstGeom prst="rect">
            <a:avLst/>
          </a:prstGeom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3751950" y="665450"/>
            <a:ext cx="1640100" cy="5649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45" name="Google Shape;45;p3"/>
          <p:cNvGrpSpPr/>
          <p:nvPr/>
        </p:nvGrpSpPr>
        <p:grpSpPr>
          <a:xfrm>
            <a:off x="0" y="3343275"/>
            <a:ext cx="9144000" cy="1800226"/>
            <a:chOff x="0" y="3343275"/>
            <a:chExt cx="9144000" cy="1800226"/>
          </a:xfrm>
        </p:grpSpPr>
        <p:pic>
          <p:nvPicPr>
            <p:cNvPr id="46" name="Google Shape;46;p3"/>
            <p:cNvPicPr preferRelativeResize="0"/>
            <p:nvPr/>
          </p:nvPicPr>
          <p:blipFill rotWithShape="1">
            <a:blip r:embed="rId4">
              <a:alphaModFix/>
            </a:blip>
            <a:srcRect l="32849" b="54360"/>
            <a:stretch/>
          </p:blipFill>
          <p:spPr>
            <a:xfrm>
              <a:off x="0" y="3648075"/>
              <a:ext cx="2200275" cy="149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3"/>
            <p:cNvPicPr preferRelativeResize="0"/>
            <p:nvPr/>
          </p:nvPicPr>
          <p:blipFill rotWithShape="1">
            <a:blip r:embed="rId3">
              <a:alphaModFix/>
            </a:blip>
            <a:srcRect r="8625" b="52512"/>
            <a:stretch/>
          </p:blipFill>
          <p:spPr>
            <a:xfrm>
              <a:off x="7529450" y="3343275"/>
              <a:ext cx="1614550" cy="1800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3"/>
            <p:cNvPicPr preferRelativeResize="0"/>
            <p:nvPr/>
          </p:nvPicPr>
          <p:blipFill rotWithShape="1">
            <a:blip r:embed="rId3">
              <a:alphaModFix/>
            </a:blip>
            <a:srcRect b="79648"/>
            <a:stretch/>
          </p:blipFill>
          <p:spPr>
            <a:xfrm>
              <a:off x="715100" y="4371975"/>
              <a:ext cx="1766950" cy="771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3"/>
            <p:cNvPicPr preferRelativeResize="0"/>
            <p:nvPr/>
          </p:nvPicPr>
          <p:blipFill rotWithShape="1">
            <a:blip r:embed="rId4">
              <a:alphaModFix/>
            </a:blip>
            <a:srcRect b="58754"/>
            <a:stretch/>
          </p:blipFill>
          <p:spPr>
            <a:xfrm>
              <a:off x="2247450" y="4133850"/>
              <a:ext cx="3276600" cy="1009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9"/>
          <p:cNvPicPr preferRelativeResize="0"/>
          <p:nvPr/>
        </p:nvPicPr>
        <p:blipFill rotWithShape="1">
          <a:blip r:embed="rId2">
            <a:alphaModFix/>
          </a:blip>
          <a:srcRect t="49462" b="7390"/>
          <a:stretch/>
        </p:blipFill>
        <p:spPr>
          <a:xfrm>
            <a:off x="-100" y="2924175"/>
            <a:ext cx="9144003" cy="22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"/>
          <p:cNvSpPr txBox="1">
            <a:spLocks noGrp="1"/>
          </p:cNvSpPr>
          <p:nvPr>
            <p:ph type="ctrTitle"/>
          </p:nvPr>
        </p:nvSpPr>
        <p:spPr>
          <a:xfrm>
            <a:off x="2848800" y="542925"/>
            <a:ext cx="5365200" cy="570000"/>
          </a:xfrm>
          <a:prstGeom prst="rect">
            <a:avLst/>
          </a:prstGeom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88" name="Google Shape;8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823977" y="2873052"/>
            <a:ext cx="910751" cy="195393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2848800" y="1407775"/>
            <a:ext cx="4234800" cy="1262100"/>
          </a:xfrm>
          <a:prstGeom prst="rect">
            <a:avLst/>
          </a:prstGeom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90" name="Google Shape;90;p9"/>
          <p:cNvGrpSpPr/>
          <p:nvPr/>
        </p:nvGrpSpPr>
        <p:grpSpPr>
          <a:xfrm>
            <a:off x="-659300" y="-1104225"/>
            <a:ext cx="11861623" cy="4344101"/>
            <a:chOff x="-659300" y="-1104225"/>
            <a:chExt cx="11861623" cy="4344101"/>
          </a:xfrm>
        </p:grpSpPr>
        <p:grpSp>
          <p:nvGrpSpPr>
            <p:cNvPr id="91" name="Google Shape;91;p9"/>
            <p:cNvGrpSpPr/>
            <p:nvPr/>
          </p:nvGrpSpPr>
          <p:grpSpPr>
            <a:xfrm>
              <a:off x="-659300" y="-1104225"/>
              <a:ext cx="11861623" cy="2377724"/>
              <a:chOff x="-659300" y="-1104225"/>
              <a:chExt cx="11861623" cy="2377724"/>
            </a:xfrm>
          </p:grpSpPr>
          <p:pic>
            <p:nvPicPr>
              <p:cNvPr id="92" name="Google Shape;92;p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-659300" y="575048"/>
                <a:ext cx="3214976" cy="698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Google Shape;93;p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558778" y="-1104225"/>
                <a:ext cx="4643544" cy="20105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4" name="Google Shape;94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56955" y="2669876"/>
              <a:ext cx="2623717" cy="57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3"/>
          <p:cNvPicPr preferRelativeResize="0"/>
          <p:nvPr/>
        </p:nvPicPr>
        <p:blipFill rotWithShape="1">
          <a:blip r:embed="rId2">
            <a:alphaModFix/>
          </a:blip>
          <a:srcRect t="55736" b="7407"/>
          <a:stretch/>
        </p:blipFill>
        <p:spPr>
          <a:xfrm>
            <a:off x="0" y="3247825"/>
            <a:ext cx="9144003" cy="189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563" y="3212013"/>
            <a:ext cx="149542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3600" y="3266300"/>
            <a:ext cx="1441150" cy="14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23" y="2913537"/>
            <a:ext cx="697006" cy="14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75" y="3102575"/>
            <a:ext cx="1992800" cy="19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3800" y="3054450"/>
            <a:ext cx="1669900" cy="16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6950" y="3304375"/>
            <a:ext cx="1419975" cy="14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0403" y="3027125"/>
            <a:ext cx="1159146" cy="166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76248" y="3692425"/>
            <a:ext cx="1293252" cy="102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92667" y="3588100"/>
            <a:ext cx="1783065" cy="10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 rotWithShape="1">
          <a:blip r:embed="rId11">
            <a:alphaModFix/>
          </a:blip>
          <a:srcRect l="30165" r="30169"/>
          <a:stretch/>
        </p:blipFill>
        <p:spPr>
          <a:xfrm>
            <a:off x="1440850" y="3345025"/>
            <a:ext cx="69700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3"/>
          <p:cNvPicPr preferRelativeResize="0"/>
          <p:nvPr/>
        </p:nvPicPr>
        <p:blipFill rotWithShape="1">
          <a:blip r:embed="rId11">
            <a:alphaModFix/>
          </a:blip>
          <a:srcRect l="34261" r="34258"/>
          <a:stretch/>
        </p:blipFill>
        <p:spPr>
          <a:xfrm>
            <a:off x="5282400" y="3345025"/>
            <a:ext cx="55315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11">
            <a:alphaModFix/>
          </a:blip>
          <a:srcRect l="28320" r="30989"/>
          <a:stretch/>
        </p:blipFill>
        <p:spPr>
          <a:xfrm>
            <a:off x="8429000" y="3345025"/>
            <a:ext cx="71500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 rotWithShape="1">
          <a:blip r:embed="rId3">
            <a:alphaModFix/>
          </a:blip>
          <a:srcRect l="55524" r="26280" b="54360"/>
          <a:stretch/>
        </p:blipFill>
        <p:spPr>
          <a:xfrm>
            <a:off x="-19050" y="3648075"/>
            <a:ext cx="5961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 rotWithShape="1">
          <a:blip r:embed="rId12">
            <a:alphaModFix/>
          </a:blip>
          <a:srcRect r="40348"/>
          <a:stretch/>
        </p:blipFill>
        <p:spPr>
          <a:xfrm>
            <a:off x="7666275" y="1219850"/>
            <a:ext cx="1477723" cy="80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467000" y="855500"/>
            <a:ext cx="2604850" cy="5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63425" y="2226300"/>
            <a:ext cx="1197952" cy="5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24500" y="2831225"/>
            <a:ext cx="1691652" cy="3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5350" y="2280825"/>
            <a:ext cx="24772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4"/>
          <p:cNvPicPr preferRelativeResize="0"/>
          <p:nvPr/>
        </p:nvPicPr>
        <p:blipFill rotWithShape="1">
          <a:blip r:embed="rId2">
            <a:alphaModFix/>
          </a:blip>
          <a:srcRect t="54581" b="23174"/>
          <a:stretch/>
        </p:blipFill>
        <p:spPr>
          <a:xfrm>
            <a:off x="0" y="3999375"/>
            <a:ext cx="9144003" cy="114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3">
            <a:alphaModFix/>
          </a:blip>
          <a:srcRect l="30741" r="30741" b="40856"/>
          <a:stretch/>
        </p:blipFill>
        <p:spPr>
          <a:xfrm flipH="1">
            <a:off x="2359650" y="2922675"/>
            <a:ext cx="1452900" cy="22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 rotWithShape="1">
          <a:blip r:embed="rId3">
            <a:alphaModFix/>
          </a:blip>
          <a:srcRect l="30741" r="30741" b="61687"/>
          <a:stretch/>
        </p:blipFill>
        <p:spPr>
          <a:xfrm flipH="1">
            <a:off x="4674225" y="3692625"/>
            <a:ext cx="1452900" cy="14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 rotWithShape="1">
          <a:blip r:embed="rId3">
            <a:alphaModFix/>
          </a:blip>
          <a:srcRect l="30741" r="30741" b="72631"/>
          <a:stretch/>
        </p:blipFill>
        <p:spPr>
          <a:xfrm flipH="1">
            <a:off x="7045950" y="4121250"/>
            <a:ext cx="1452900" cy="10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 rotWithShape="1">
          <a:blip r:embed="rId4">
            <a:alphaModFix/>
          </a:blip>
          <a:srcRect b="55181"/>
          <a:stretch/>
        </p:blipFill>
        <p:spPr>
          <a:xfrm>
            <a:off x="3368050" y="3524250"/>
            <a:ext cx="1683999" cy="16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 rotWithShape="1">
          <a:blip r:embed="rId5">
            <a:alphaModFix/>
          </a:blip>
          <a:srcRect l="22779" t="4342" r="22774" b="43147"/>
          <a:stretch/>
        </p:blipFill>
        <p:spPr>
          <a:xfrm>
            <a:off x="-409575" y="2442575"/>
            <a:ext cx="2800350" cy="27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 rotWithShape="1">
          <a:blip r:embed="rId3">
            <a:alphaModFix/>
          </a:blip>
          <a:srcRect l="30741" r="30741" b="22474"/>
          <a:stretch/>
        </p:blipFill>
        <p:spPr>
          <a:xfrm flipH="1">
            <a:off x="-116850" y="2219325"/>
            <a:ext cx="1452900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MAIN_POINT_1">
    <p:bg>
      <p:bgPr>
        <a:solidFill>
          <a:schemeClr val="accent5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5"/>
          <p:cNvPicPr preferRelativeResize="0"/>
          <p:nvPr/>
        </p:nvPicPr>
        <p:blipFill rotWithShape="1">
          <a:blip r:embed="rId2">
            <a:alphaModFix/>
          </a:blip>
          <a:srcRect t="47591"/>
          <a:stretch/>
        </p:blipFill>
        <p:spPr>
          <a:xfrm>
            <a:off x="0" y="2447926"/>
            <a:ext cx="9144003" cy="269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325" y="3297700"/>
            <a:ext cx="1589101" cy="10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625" y="2835728"/>
            <a:ext cx="1332848" cy="146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4250" y="2955725"/>
            <a:ext cx="960001" cy="134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4250" y="2690400"/>
            <a:ext cx="1124702" cy="16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4750" y="3126625"/>
            <a:ext cx="1493452" cy="117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0808" y="3203224"/>
            <a:ext cx="1694881" cy="10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1425120" y="3127025"/>
            <a:ext cx="479510" cy="1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4784245" y="3127025"/>
            <a:ext cx="479510" cy="1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6853395" y="3126625"/>
            <a:ext cx="479510" cy="14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MAIN_POINT_1_1">
    <p:bg>
      <p:bgPr>
        <a:solidFill>
          <a:schemeClr val="accent5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6"/>
          <p:cNvPicPr preferRelativeResize="0"/>
          <p:nvPr/>
        </p:nvPicPr>
        <p:blipFill rotWithShape="1">
          <a:blip r:embed="rId2">
            <a:alphaModFix/>
          </a:blip>
          <a:srcRect b="72932"/>
          <a:stretch/>
        </p:blipFill>
        <p:spPr>
          <a:xfrm>
            <a:off x="-81925" y="4648609"/>
            <a:ext cx="1300225" cy="49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 rotWithShape="1">
          <a:blip r:embed="rId3">
            <a:alphaModFix/>
          </a:blip>
          <a:srcRect b="31707"/>
          <a:stretch/>
        </p:blipFill>
        <p:spPr>
          <a:xfrm>
            <a:off x="4315900" y="3232600"/>
            <a:ext cx="3544198" cy="191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6"/>
          <p:cNvPicPr preferRelativeResize="0"/>
          <p:nvPr/>
        </p:nvPicPr>
        <p:blipFill rotWithShape="1">
          <a:blip r:embed="rId4">
            <a:alphaModFix/>
          </a:blip>
          <a:srcRect b="40782"/>
          <a:stretch/>
        </p:blipFill>
        <p:spPr>
          <a:xfrm>
            <a:off x="832894" y="4089012"/>
            <a:ext cx="2929762" cy="10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 rotWithShape="1">
          <a:blip r:embed="rId5">
            <a:alphaModFix/>
          </a:blip>
          <a:srcRect b="42568"/>
          <a:stretch/>
        </p:blipFill>
        <p:spPr>
          <a:xfrm>
            <a:off x="957050" y="4083375"/>
            <a:ext cx="827101" cy="10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/>
          <p:nvPr/>
        </p:nvPicPr>
        <p:blipFill rotWithShape="1">
          <a:blip r:embed="rId6">
            <a:alphaModFix/>
          </a:blip>
          <a:srcRect b="35567"/>
          <a:stretch/>
        </p:blipFill>
        <p:spPr>
          <a:xfrm>
            <a:off x="3383175" y="3463625"/>
            <a:ext cx="1213749" cy="167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6"/>
          <p:cNvPicPr preferRelativeResize="0"/>
          <p:nvPr/>
        </p:nvPicPr>
        <p:blipFill rotWithShape="1">
          <a:blip r:embed="rId7">
            <a:alphaModFix/>
          </a:blip>
          <a:srcRect l="40141" r="31614" b="64979"/>
          <a:stretch/>
        </p:blipFill>
        <p:spPr>
          <a:xfrm>
            <a:off x="4289200" y="3754250"/>
            <a:ext cx="1120450" cy="13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6"/>
          <p:cNvPicPr preferRelativeResize="0"/>
          <p:nvPr/>
        </p:nvPicPr>
        <p:blipFill rotWithShape="1">
          <a:blip r:embed="rId7">
            <a:alphaModFix/>
          </a:blip>
          <a:srcRect l="40141" r="31614" b="74454"/>
          <a:stretch/>
        </p:blipFill>
        <p:spPr>
          <a:xfrm>
            <a:off x="2056375" y="4395455"/>
            <a:ext cx="827100" cy="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6"/>
          <p:cNvPicPr preferRelativeResize="0"/>
          <p:nvPr/>
        </p:nvPicPr>
        <p:blipFill rotWithShape="1">
          <a:blip r:embed="rId7">
            <a:alphaModFix/>
          </a:blip>
          <a:srcRect l="40141" r="31614" b="76822"/>
          <a:stretch/>
        </p:blipFill>
        <p:spPr>
          <a:xfrm>
            <a:off x="176700" y="4655049"/>
            <a:ext cx="603100" cy="4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r="45157" b="25556"/>
          <a:stretch/>
        </p:blipFill>
        <p:spPr>
          <a:xfrm>
            <a:off x="7200300" y="1433200"/>
            <a:ext cx="1943701" cy="371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6"/>
          <p:cNvPicPr preferRelativeResize="0"/>
          <p:nvPr/>
        </p:nvPicPr>
        <p:blipFill rotWithShape="1">
          <a:blip r:embed="rId8">
            <a:alphaModFix/>
          </a:blip>
          <a:srcRect b="26308"/>
          <a:stretch/>
        </p:blipFill>
        <p:spPr>
          <a:xfrm>
            <a:off x="6067450" y="2306975"/>
            <a:ext cx="1792649" cy="28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6"/>
          <p:cNvPicPr preferRelativeResize="0"/>
          <p:nvPr/>
        </p:nvPicPr>
        <p:blipFill rotWithShape="1">
          <a:blip r:embed="rId7">
            <a:alphaModFix/>
          </a:blip>
          <a:srcRect l="40141" r="31614" b="58624"/>
          <a:stretch/>
        </p:blipFill>
        <p:spPr>
          <a:xfrm>
            <a:off x="7367925" y="3001150"/>
            <a:ext cx="1462400" cy="214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4EDC93-FBB2-49BE-A46E-DA836560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3625024-D60F-4356-9F2A-CC4A6671DA93}" type="datetimeFigureOut">
              <a:rPr kumimoji="0" lang="es-E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04/11/2022</a:t>
            </a:fld>
            <a:endParaRPr kumimoji="0" lang="es-E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357C0-F509-45C7-8D25-051B9A2BF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9B86B8B-5F9A-4907-85B6-210D1DEA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A7A604-B8E6-4B91-9353-DCD61A325A3A}" type="slidenum">
              <a:rPr kumimoji="0" lang="es-ES" alt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s-ES" altLang="en-US" sz="9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681653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D026638F-D2CD-49D9-819C-E9D6722EE88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BC3E5718-4265-45B3-976F-B00AB1BFC85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7" name="1 Marcador de título">
            <a:extLst>
              <a:ext uri="{FF2B5EF4-FFF2-40B4-BE49-F238E27FC236}">
                <a16:creationId xmlns:a16="http://schemas.microsoft.com/office/drawing/2014/main" xmlns="" id="{C6F3EEA4-6A96-4FEC-B906-5A3F2A26BB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8" name="2 Marcador de texto">
            <a:extLst>
              <a:ext uri="{FF2B5EF4-FFF2-40B4-BE49-F238E27FC236}">
                <a16:creationId xmlns:a16="http://schemas.microsoft.com/office/drawing/2014/main" xmlns="" id="{221D5FB4-1773-4AB0-972F-F45C5DBBC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84B5FD30-5459-429D-AFC4-C0E4E465C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625024-D60F-4356-9F2A-CC4A6671DA93}" type="datetimeFigureOut">
              <a:rPr lang="es-ES"/>
              <a:pPr>
                <a:defRPr/>
              </a:pPr>
              <a:t>04/11/2022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27C4D460-AF38-4A7D-A44B-55CE4317B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5CD8E84F-E437-4BC8-8249-6FD0E6CD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0A7A604-B8E6-4B91-9353-DCD61A325A3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pic>
        <p:nvPicPr>
          <p:cNvPr id="1032" name="Picture 1">
            <a:extLst>
              <a:ext uri="{FF2B5EF4-FFF2-40B4-BE49-F238E27FC236}">
                <a16:creationId xmlns:a16="http://schemas.microsoft.com/office/drawing/2014/main" xmlns="" id="{76A24D08-8370-4DB1-82F1-620D1E6DC6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75" y="3812381"/>
            <a:ext cx="1298575" cy="10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>
            <a:extLst>
              <a:ext uri="{FF2B5EF4-FFF2-40B4-BE49-F238E27FC236}">
                <a16:creationId xmlns:a16="http://schemas.microsoft.com/office/drawing/2014/main" xmlns="" id="{CE53FC01-5818-4D12-B8DD-B976A34D45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01" y="4048125"/>
            <a:ext cx="1298575" cy="10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08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31.jpe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audio" Target="file:///D:\JOB%202\Where's%20the%20kitchen_%20It's%20there..mp3" TargetMode="External"/><Relationship Id="rId6" Type="http://schemas.openxmlformats.org/officeDocument/2006/relationships/image" Target="../media/image31.jpeg"/><Relationship Id="rId11" Type="http://schemas.openxmlformats.org/officeDocument/2006/relationships/image" Target="../media/image40.jpg"/><Relationship Id="rId5" Type="http://schemas.openxmlformats.org/officeDocument/2006/relationships/audio" Target="../media/audio4.wav"/><Relationship Id="rId10" Type="http://schemas.openxmlformats.org/officeDocument/2006/relationships/image" Target="../media/image39.jp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31.jpe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file:///D:\JOB%202\Where's%20the%20living%20room_%20It's%20here..mp3" TargetMode="External"/><Relationship Id="rId7" Type="http://schemas.openxmlformats.org/officeDocument/2006/relationships/audio" Target="../media/audio4.wav"/><Relationship Id="rId12" Type="http://schemas.openxmlformats.org/officeDocument/2006/relationships/image" Target="../media/image37.png"/><Relationship Id="rId2" Type="http://schemas.openxmlformats.org/officeDocument/2006/relationships/audio" Target="file:///D:\JOB%202\Where's%20the%20kitchen_%20It's%20there..mp3" TargetMode="External"/><Relationship Id="rId1" Type="http://schemas.openxmlformats.org/officeDocument/2006/relationships/audio" Target="file:///D:\JOB%202\Where's%20the%20bathroom_.mp3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31.jpe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12" Type="http://schemas.openxmlformats.org/officeDocument/2006/relationships/image" Target="../media/image37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9.sv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Relationship Id="rId14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31.jpe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31.jpe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audio" Target="file:///D:\JOB%202\Where's%20the%20bathroom_.mp3" TargetMode="External"/><Relationship Id="rId6" Type="http://schemas.openxmlformats.org/officeDocument/2006/relationships/image" Target="../media/image31.jpeg"/><Relationship Id="rId5" Type="http://schemas.openxmlformats.org/officeDocument/2006/relationships/audio" Target="../media/audio4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31.jpe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40"/>
          <p:cNvGrpSpPr/>
          <p:nvPr/>
        </p:nvGrpSpPr>
        <p:grpSpPr>
          <a:xfrm>
            <a:off x="-467000" y="855500"/>
            <a:ext cx="9610998" cy="2343225"/>
            <a:chOff x="-467000" y="855500"/>
            <a:chExt cx="9610998" cy="2343225"/>
          </a:xfrm>
        </p:grpSpPr>
        <p:pic>
          <p:nvPicPr>
            <p:cNvPr id="386" name="Google Shape;386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063425" y="2226300"/>
              <a:ext cx="1197952" cy="518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4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67000" y="855500"/>
              <a:ext cx="2604850" cy="56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4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24500" y="2831225"/>
              <a:ext cx="1691652" cy="36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40"/>
            <p:cNvPicPr preferRelativeResize="0"/>
            <p:nvPr/>
          </p:nvPicPr>
          <p:blipFill rotWithShape="1">
            <a:blip r:embed="rId5">
              <a:alphaModFix/>
            </a:blip>
            <a:srcRect r="40348"/>
            <a:stretch/>
          </p:blipFill>
          <p:spPr>
            <a:xfrm>
              <a:off x="7666275" y="1219850"/>
              <a:ext cx="1477723" cy="80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5350" y="2280825"/>
              <a:ext cx="2477251" cy="800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40"/>
          <p:cNvSpPr txBox="1">
            <a:spLocks noGrp="1"/>
          </p:cNvSpPr>
          <p:nvPr>
            <p:ph type="ctrTitle"/>
          </p:nvPr>
        </p:nvSpPr>
        <p:spPr>
          <a:xfrm>
            <a:off x="1527650" y="542925"/>
            <a:ext cx="6088500" cy="1737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13</a:t>
            </a:r>
            <a:br>
              <a:rPr lang="en" dirty="0"/>
            </a:br>
            <a:r>
              <a:rPr lang="en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MY HOUSE</a:t>
            </a:r>
            <a:endParaRPr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92" name="Google Shape;392;p40"/>
          <p:cNvSpPr txBox="1">
            <a:spLocks noGrp="1"/>
          </p:cNvSpPr>
          <p:nvPr>
            <p:ph type="subTitle" idx="1"/>
          </p:nvPr>
        </p:nvSpPr>
        <p:spPr>
          <a:xfrm>
            <a:off x="1527725" y="2280900"/>
            <a:ext cx="60885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2.2</a:t>
            </a:r>
            <a:endParaRPr/>
          </a:p>
        </p:txBody>
      </p:sp>
      <p:pic>
        <p:nvPicPr>
          <p:cNvPr id="393" name="Google Shape;39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09.deviantart.net/b262/i/2008/170/a/6/james_bond_style_by_deryamerya.jpg">
            <a:extLst>
              <a:ext uri="{FF2B5EF4-FFF2-40B4-BE49-F238E27FC236}">
                <a16:creationId xmlns:a16="http://schemas.microsoft.com/office/drawing/2014/main" xmlns="" id="{6C52F9E8-9E5C-4B1B-8F49-CC2E106C4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4747"/>
          <a:stretch>
            <a:fillRect/>
          </a:stretch>
        </p:blipFill>
        <p:spPr bwMode="auto">
          <a:xfrm>
            <a:off x="1115616" y="-7144"/>
            <a:ext cx="6885385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PACKARD\AppData\Local\Temp\Rar$DIa0.849\KidAgent.png">
            <a:extLst>
              <a:ext uri="{FF2B5EF4-FFF2-40B4-BE49-F238E27FC236}">
                <a16:creationId xmlns:a16="http://schemas.microsoft.com/office/drawing/2014/main" xmlns="" id="{BA6A3787-D787-4651-A93B-95FDA272E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1"/>
            <a:ext cx="222051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9F4DDDF6-0ABA-447C-9FCF-A010B341D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2"/>
            <a:ext cx="2219325" cy="237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orma libre">
            <a:extLst>
              <a:ext uri="{FF2B5EF4-FFF2-40B4-BE49-F238E27FC236}">
                <a16:creationId xmlns:a16="http://schemas.microsoft.com/office/drawing/2014/main" xmlns="" id="{AF75E9C6-9D05-4322-899C-4B594B704723}"/>
              </a:ext>
            </a:extLst>
          </p:cNvPr>
          <p:cNvSpPr/>
          <p:nvPr/>
        </p:nvSpPr>
        <p:spPr>
          <a:xfrm>
            <a:off x="1062038" y="-967978"/>
            <a:ext cx="7213997" cy="7620001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28321 w 9617977"/>
              <a:gd name="connsiteY14" fmla="*/ 8903757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28321 w 9617977"/>
              <a:gd name="connsiteY14" fmla="*/ 8903757 h 10157205"/>
              <a:gd name="connsiteX15" fmla="*/ 4130219 w 9617977"/>
              <a:gd name="connsiteY15" fmla="*/ 9184216 h 10157205"/>
              <a:gd name="connsiteX16" fmla="*/ 4447402 w 9617977"/>
              <a:gd name="connsiteY16" fmla="*/ 8945027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70948" y="8049859"/>
                  <a:pt x="3730169" y="8155516"/>
                </a:cubicBezTo>
                <a:cubicBezTo>
                  <a:pt x="3789390" y="8261173"/>
                  <a:pt x="3761646" y="8732307"/>
                  <a:pt x="3828321" y="8903757"/>
                </a:cubicBezTo>
                <a:cubicBezTo>
                  <a:pt x="3894996" y="9075207"/>
                  <a:pt x="4027039" y="9177338"/>
                  <a:pt x="4130219" y="9184216"/>
                </a:cubicBezTo>
                <a:cubicBezTo>
                  <a:pt x="4233399" y="9191094"/>
                  <a:pt x="4395014" y="9097427"/>
                  <a:pt x="4447402" y="8945027"/>
                </a:cubicBezTo>
                <a:cubicBezTo>
                  <a:pt x="4499790" y="8792627"/>
                  <a:pt x="4402158" y="8401401"/>
                  <a:pt x="4444544" y="8269816"/>
                </a:cubicBezTo>
                <a:cubicBezTo>
                  <a:pt x="4486930" y="8138231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9 Rectángulo redondeado">
            <a:extLst>
              <a:ext uri="{FF2B5EF4-FFF2-40B4-BE49-F238E27FC236}">
                <a16:creationId xmlns:a16="http://schemas.microsoft.com/office/drawing/2014/main" xmlns="" id="{5D180059-97EE-40C8-A605-BCFCFD09F61E}"/>
              </a:ext>
            </a:extLst>
          </p:cNvPr>
          <p:cNvSpPr/>
          <p:nvPr/>
        </p:nvSpPr>
        <p:spPr>
          <a:xfrm>
            <a:off x="1553426" y="3438560"/>
            <a:ext cx="4147185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Where's the bedroom?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10 Rectángulo redondeado">
            <a:extLst>
              <a:ext uri="{FF2B5EF4-FFF2-40B4-BE49-F238E27FC236}">
                <a16:creationId xmlns:a16="http://schemas.microsoft.com/office/drawing/2014/main" xmlns="" id="{5D088628-3491-424D-9A03-CE53B58CF18E}"/>
              </a:ext>
            </a:extLst>
          </p:cNvPr>
          <p:cNvSpPr/>
          <p:nvPr/>
        </p:nvSpPr>
        <p:spPr>
          <a:xfrm>
            <a:off x="1559573" y="1563961"/>
            <a:ext cx="2479290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How are you?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11 Rectángulo redondeado">
            <a:extLst>
              <a:ext uri="{FF2B5EF4-FFF2-40B4-BE49-F238E27FC236}">
                <a16:creationId xmlns:a16="http://schemas.microsoft.com/office/drawing/2014/main" xmlns="" id="{E44DBDE5-5A7F-4D5C-819E-261A477D636F}"/>
              </a:ext>
            </a:extLst>
          </p:cNvPr>
          <p:cNvSpPr/>
          <p:nvPr/>
        </p:nvSpPr>
        <p:spPr>
          <a:xfrm>
            <a:off x="1645547" y="2465276"/>
            <a:ext cx="2281108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What is it?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6 Llamada ovalada">
            <a:extLst>
              <a:ext uri="{FF2B5EF4-FFF2-40B4-BE49-F238E27FC236}">
                <a16:creationId xmlns:a16="http://schemas.microsoft.com/office/drawing/2014/main" xmlns="" id="{634D783B-7BBC-47B9-9AD3-D0D923C9E4D4}"/>
              </a:ext>
            </a:extLst>
          </p:cNvPr>
          <p:cNvSpPr/>
          <p:nvPr/>
        </p:nvSpPr>
        <p:spPr>
          <a:xfrm>
            <a:off x="4514851" y="988219"/>
            <a:ext cx="2012156" cy="791766"/>
          </a:xfrm>
          <a:prstGeom prst="wedgeEllipseCallout">
            <a:avLst>
              <a:gd name="adj1" fmla="val -41247"/>
              <a:gd name="adj2" fmla="val 12756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GOOD JOB!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xmlns="" id="{850AAADB-1330-4974-ACFB-EBE8B8DCFDFD}"/>
              </a:ext>
            </a:extLst>
          </p:cNvPr>
          <p:cNvSpPr txBox="1"/>
          <p:nvPr/>
        </p:nvSpPr>
        <p:spPr>
          <a:xfrm>
            <a:off x="1439466" y="86916"/>
            <a:ext cx="631864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Q:?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A:It's there.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FCADCA29-29CD-4493-AD27-9A96D92E0023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2625329"/>
            <a:ext cx="323850" cy="216694"/>
            <a:chOff x="4139952" y="3501009"/>
            <a:chExt cx="432048" cy="288032"/>
          </a:xfrm>
        </p:grpSpPr>
        <p:sp>
          <p:nvSpPr>
            <p:cNvPr id="2" name="1 Elipse">
              <a:extLst>
                <a:ext uri="{FF2B5EF4-FFF2-40B4-BE49-F238E27FC236}">
                  <a16:creationId xmlns:a16="http://schemas.microsoft.com/office/drawing/2014/main" xmlns="" id="{DD7D0669-748E-4099-B790-E1750CB5DB63}"/>
                </a:ext>
              </a:extLst>
            </p:cNvPr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14 Elipse">
              <a:extLst>
                <a:ext uri="{FF2B5EF4-FFF2-40B4-BE49-F238E27FC236}">
                  <a16:creationId xmlns:a16="http://schemas.microsoft.com/office/drawing/2014/main" xmlns="" id="{555C90CD-AAEC-4297-827A-602FD47CDA18}"/>
                </a:ext>
              </a:extLst>
            </p:cNvPr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A7F5C88-969F-4923-AB35-07404A846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9456" y="4299347"/>
            <a:ext cx="691754" cy="657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79279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g09.deviantart.net/b262/i/2008/170/a/6/james_bond_style_by_deryamerya.jpg">
            <a:extLst>
              <a:ext uri="{FF2B5EF4-FFF2-40B4-BE49-F238E27FC236}">
                <a16:creationId xmlns:a16="http://schemas.microsoft.com/office/drawing/2014/main" xmlns="" id="{A58084BC-7AC9-40D7-A4EB-C25DC7128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4747"/>
          <a:stretch>
            <a:fillRect/>
          </a:stretch>
        </p:blipFill>
        <p:spPr bwMode="auto">
          <a:xfrm>
            <a:off x="1115616" y="-7144"/>
            <a:ext cx="6885385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PACKARD\AppData\Local\Temp\Rar$DIa0.849\KidAgent.png">
            <a:extLst>
              <a:ext uri="{FF2B5EF4-FFF2-40B4-BE49-F238E27FC236}">
                <a16:creationId xmlns:a16="http://schemas.microsoft.com/office/drawing/2014/main" xmlns="" id="{AC639FE1-0610-4871-B6F0-B596692D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1"/>
            <a:ext cx="222051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06392F33-C22F-4C78-84C2-10FDB55B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2"/>
            <a:ext cx="2219325" cy="237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orma libre">
            <a:extLst>
              <a:ext uri="{FF2B5EF4-FFF2-40B4-BE49-F238E27FC236}">
                <a16:creationId xmlns:a16="http://schemas.microsoft.com/office/drawing/2014/main" xmlns="" id="{27A5D5B0-F5DA-4890-90B7-887A33C8C205}"/>
              </a:ext>
            </a:extLst>
          </p:cNvPr>
          <p:cNvSpPr/>
          <p:nvPr/>
        </p:nvSpPr>
        <p:spPr>
          <a:xfrm>
            <a:off x="922735" y="-619125"/>
            <a:ext cx="7213997" cy="7618810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28321 w 9617977"/>
              <a:gd name="connsiteY14" fmla="*/ 8903757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28321 w 9617977"/>
              <a:gd name="connsiteY14" fmla="*/ 8903757 h 10157205"/>
              <a:gd name="connsiteX15" fmla="*/ 4130219 w 9617977"/>
              <a:gd name="connsiteY15" fmla="*/ 9184216 h 10157205"/>
              <a:gd name="connsiteX16" fmla="*/ 4447402 w 9617977"/>
              <a:gd name="connsiteY16" fmla="*/ 8945027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70948" y="8049859"/>
                  <a:pt x="3730169" y="8155516"/>
                </a:cubicBezTo>
                <a:cubicBezTo>
                  <a:pt x="3789390" y="8261173"/>
                  <a:pt x="3761646" y="8732307"/>
                  <a:pt x="3828321" y="8903757"/>
                </a:cubicBezTo>
                <a:cubicBezTo>
                  <a:pt x="3894996" y="9075207"/>
                  <a:pt x="4027039" y="9177338"/>
                  <a:pt x="4130219" y="9184216"/>
                </a:cubicBezTo>
                <a:cubicBezTo>
                  <a:pt x="4233399" y="9191094"/>
                  <a:pt x="4395014" y="9097427"/>
                  <a:pt x="4447402" y="8945027"/>
                </a:cubicBezTo>
                <a:cubicBezTo>
                  <a:pt x="4499790" y="8792627"/>
                  <a:pt x="4402158" y="8401401"/>
                  <a:pt x="4444544" y="8269816"/>
                </a:cubicBezTo>
                <a:cubicBezTo>
                  <a:pt x="4486930" y="8138231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9 Rectángulo redondeado">
            <a:extLst>
              <a:ext uri="{FF2B5EF4-FFF2-40B4-BE49-F238E27FC236}">
                <a16:creationId xmlns:a16="http://schemas.microsoft.com/office/drawing/2014/main" xmlns="" id="{F0BB3F5E-A8BC-47FA-AFF9-4E11B20A61F6}"/>
              </a:ext>
            </a:extLst>
          </p:cNvPr>
          <p:cNvSpPr/>
          <p:nvPr/>
        </p:nvSpPr>
        <p:spPr>
          <a:xfrm>
            <a:off x="5944037" y="3057675"/>
            <a:ext cx="1994409" cy="1296004"/>
          </a:xfrm>
          <a:prstGeom prst="roundRect">
            <a:avLst/>
          </a:prstGeom>
          <a:blipFill dpi="0" rotWithShape="1">
            <a:blip r:embed="rId9"/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10 Rectángulo redondeado">
            <a:extLst>
              <a:ext uri="{FF2B5EF4-FFF2-40B4-BE49-F238E27FC236}">
                <a16:creationId xmlns:a16="http://schemas.microsoft.com/office/drawing/2014/main" xmlns="" id="{662D4D76-6416-4249-BFFF-430339C0BA9D}"/>
              </a:ext>
            </a:extLst>
          </p:cNvPr>
          <p:cNvSpPr/>
          <p:nvPr/>
        </p:nvSpPr>
        <p:spPr>
          <a:xfrm>
            <a:off x="1423488" y="1112791"/>
            <a:ext cx="1697657" cy="1349880"/>
          </a:xfrm>
          <a:prstGeom prst="roundRect">
            <a:avLst/>
          </a:prstGeom>
          <a:blipFill dpi="0" rotWithShape="1">
            <a:blip r:embed="rId10"/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11 Rectángulo redondeado">
            <a:extLst>
              <a:ext uri="{FF2B5EF4-FFF2-40B4-BE49-F238E27FC236}">
                <a16:creationId xmlns:a16="http://schemas.microsoft.com/office/drawing/2014/main" xmlns="" id="{D6ECBC48-B5B2-49E1-BB1C-6E7FFA19888A}"/>
              </a:ext>
            </a:extLst>
          </p:cNvPr>
          <p:cNvSpPr/>
          <p:nvPr/>
        </p:nvSpPr>
        <p:spPr>
          <a:xfrm>
            <a:off x="6077052" y="1233487"/>
            <a:ext cx="1728379" cy="1350020"/>
          </a:xfrm>
          <a:prstGeom prst="roundRect">
            <a:avLst/>
          </a:prstGeom>
          <a:blipFill dpi="0" rotWithShape="1">
            <a:blip r:embed="rId11"/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6 Llamada ovalada">
            <a:extLst>
              <a:ext uri="{FF2B5EF4-FFF2-40B4-BE49-F238E27FC236}">
                <a16:creationId xmlns:a16="http://schemas.microsoft.com/office/drawing/2014/main" xmlns="" id="{0D85045E-BA74-4CBA-A583-221C5817689B}"/>
              </a:ext>
            </a:extLst>
          </p:cNvPr>
          <p:cNvSpPr/>
          <p:nvPr/>
        </p:nvSpPr>
        <p:spPr>
          <a:xfrm>
            <a:off x="3700463" y="848916"/>
            <a:ext cx="2012156" cy="702469"/>
          </a:xfrm>
          <a:prstGeom prst="wedgeEllipseCallout">
            <a:avLst>
              <a:gd name="adj1" fmla="val -61920"/>
              <a:gd name="adj2" fmla="val 1285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GOOD JOB!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xmlns="" id="{F78FB1C5-04B9-42F1-95C4-5ABC763183B7}"/>
              </a:ext>
            </a:extLst>
          </p:cNvPr>
          <p:cNvSpPr txBox="1"/>
          <p:nvPr/>
        </p:nvSpPr>
        <p:spPr>
          <a:xfrm>
            <a:off x="1439466" y="86917"/>
            <a:ext cx="6318647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Listen and choose.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B8F67674-1314-4006-972B-0C599FA978FE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2625329"/>
            <a:ext cx="323850" cy="216694"/>
            <a:chOff x="4139952" y="3501009"/>
            <a:chExt cx="432048" cy="288032"/>
          </a:xfrm>
        </p:grpSpPr>
        <p:sp>
          <p:nvSpPr>
            <p:cNvPr id="2" name="1 Elipse">
              <a:extLst>
                <a:ext uri="{FF2B5EF4-FFF2-40B4-BE49-F238E27FC236}">
                  <a16:creationId xmlns:a16="http://schemas.microsoft.com/office/drawing/2014/main" xmlns="" id="{517B1F6D-FE3C-46D4-AFAB-9B0C9789A3C5}"/>
                </a:ext>
              </a:extLst>
            </p:cNvPr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14 Elipse">
              <a:extLst>
                <a:ext uri="{FF2B5EF4-FFF2-40B4-BE49-F238E27FC236}">
                  <a16:creationId xmlns:a16="http://schemas.microsoft.com/office/drawing/2014/main" xmlns="" id="{5B0873BE-C5FE-4FEA-A059-F76D3237642E}"/>
                </a:ext>
              </a:extLst>
            </p:cNvPr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3B6184-6860-4B0D-AE7C-FB657857BB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6119" y="4245769"/>
            <a:ext cx="756047" cy="716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D76B26A0-835A-440F-95EF-C59A16AEFE12}"/>
              </a:ext>
            </a:extLst>
          </p:cNvPr>
          <p:cNvSpPr/>
          <p:nvPr/>
        </p:nvSpPr>
        <p:spPr>
          <a:xfrm>
            <a:off x="1350924" y="3003798"/>
            <a:ext cx="1799035" cy="1349880"/>
          </a:xfrm>
          <a:prstGeom prst="roundRect">
            <a:avLst/>
          </a:prstGeom>
          <a:blipFill dpi="0" rotWithShape="1">
            <a:blip r:embed="rId13"/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7" name="Where's the kitchen_ It's there..mp3">
            <a:hlinkClick r:id="" action="ppaction://media"/>
            <a:extLst>
              <a:ext uri="{FF2B5EF4-FFF2-40B4-BE49-F238E27FC236}">
                <a16:creationId xmlns:a16="http://schemas.microsoft.com/office/drawing/2014/main" xmlns="" id="{47114887-C011-4032-BB72-51A2EF85094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41" y="34529"/>
            <a:ext cx="1447800" cy="144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3141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09.deviantart.net/b262/i/2008/170/a/6/james_bond_style_by_deryamerya.jpg">
            <a:extLst>
              <a:ext uri="{FF2B5EF4-FFF2-40B4-BE49-F238E27FC236}">
                <a16:creationId xmlns:a16="http://schemas.microsoft.com/office/drawing/2014/main" xmlns="" id="{08682928-DD82-408E-8BA7-13956A4DF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4747"/>
          <a:stretch>
            <a:fillRect/>
          </a:stretch>
        </p:blipFill>
        <p:spPr bwMode="auto">
          <a:xfrm>
            <a:off x="1115616" y="-7144"/>
            <a:ext cx="6885385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PACKARD\AppData\Local\Temp\Rar$DIa0.849\KidAgent.png">
            <a:extLst>
              <a:ext uri="{FF2B5EF4-FFF2-40B4-BE49-F238E27FC236}">
                <a16:creationId xmlns:a16="http://schemas.microsoft.com/office/drawing/2014/main" xmlns="" id="{832075F8-722C-4EBD-9B1E-81F40B4F4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1"/>
            <a:ext cx="222051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63F27CC5-882A-4699-BC62-67698A74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2"/>
            <a:ext cx="2219325" cy="237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orma libre">
            <a:extLst>
              <a:ext uri="{FF2B5EF4-FFF2-40B4-BE49-F238E27FC236}">
                <a16:creationId xmlns:a16="http://schemas.microsoft.com/office/drawing/2014/main" xmlns="" id="{CC29E511-7292-4C10-840F-1C91926B0B1A}"/>
              </a:ext>
            </a:extLst>
          </p:cNvPr>
          <p:cNvSpPr/>
          <p:nvPr/>
        </p:nvSpPr>
        <p:spPr>
          <a:xfrm>
            <a:off x="922735" y="-619125"/>
            <a:ext cx="7213997" cy="7618810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29924 w 9617977"/>
              <a:gd name="connsiteY15" fmla="*/ 9087885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29924 w 9617977"/>
              <a:gd name="connsiteY15" fmla="*/ 9087885 h 10157205"/>
              <a:gd name="connsiteX16" fmla="*/ 4312930 w 9617977"/>
              <a:gd name="connsiteY16" fmla="*/ 8958042 h 10157205"/>
              <a:gd name="connsiteX17" fmla="*/ 4473119 w 9617977"/>
              <a:gd name="connsiteY17" fmla="*/ 8869891 h 10157205"/>
              <a:gd name="connsiteX18" fmla="*/ 4444544 w 9617977"/>
              <a:gd name="connsiteY18" fmla="*/ 8269816 h 10157205"/>
              <a:gd name="connsiteX19" fmla="*/ 4701719 w 9617977"/>
              <a:gd name="connsiteY19" fmla="*/ 8155516 h 10157205"/>
              <a:gd name="connsiteX20" fmla="*/ 4873169 w 9617977"/>
              <a:gd name="connsiteY20" fmla="*/ 8555566 h 10157205"/>
              <a:gd name="connsiteX21" fmla="*/ 4901744 w 9617977"/>
              <a:gd name="connsiteY21" fmla="*/ 9527116 h 10157205"/>
              <a:gd name="connsiteX22" fmla="*/ 4901744 w 9617977"/>
              <a:gd name="connsiteY22" fmla="*/ 9812866 h 10157205"/>
              <a:gd name="connsiteX23" fmla="*/ 5158919 w 9617977"/>
              <a:gd name="connsiteY23" fmla="*/ 10098616 h 10157205"/>
              <a:gd name="connsiteX24" fmla="*/ 5787569 w 9617977"/>
              <a:gd name="connsiteY24" fmla="*/ 9927166 h 10157205"/>
              <a:gd name="connsiteX25" fmla="*/ 5816144 w 9617977"/>
              <a:gd name="connsiteY25" fmla="*/ 8784166 h 10157205"/>
              <a:gd name="connsiteX26" fmla="*/ 5959019 w 9617977"/>
              <a:gd name="connsiteY26" fmla="*/ 8212666 h 10157205"/>
              <a:gd name="connsiteX27" fmla="*/ 6330494 w 9617977"/>
              <a:gd name="connsiteY27" fmla="*/ 8412691 h 10157205"/>
              <a:gd name="connsiteX28" fmla="*/ 6416219 w 9617977"/>
              <a:gd name="connsiteY28" fmla="*/ 9269941 h 10157205"/>
              <a:gd name="connsiteX29" fmla="*/ 7016294 w 9617977"/>
              <a:gd name="connsiteY29" fmla="*/ 9612841 h 10157205"/>
              <a:gd name="connsiteX30" fmla="*/ 7416344 w 9617977"/>
              <a:gd name="connsiteY30" fmla="*/ 9269941 h 10157205"/>
              <a:gd name="connsiteX31" fmla="*/ 7530644 w 9617977"/>
              <a:gd name="connsiteY31" fmla="*/ 8441266 h 10157205"/>
              <a:gd name="connsiteX32" fmla="*/ 8102144 w 9617977"/>
              <a:gd name="connsiteY32" fmla="*/ 8412691 h 10157205"/>
              <a:gd name="connsiteX33" fmla="*/ 8302169 w 9617977"/>
              <a:gd name="connsiteY33" fmla="*/ 9041341 h 10157205"/>
              <a:gd name="connsiteX34" fmla="*/ 8302169 w 9617977"/>
              <a:gd name="connsiteY34" fmla="*/ 9727141 h 10157205"/>
              <a:gd name="connsiteX35" fmla="*/ 8587919 w 9617977"/>
              <a:gd name="connsiteY35" fmla="*/ 10155766 h 10157205"/>
              <a:gd name="connsiteX36" fmla="*/ 8816519 w 9617977"/>
              <a:gd name="connsiteY36" fmla="*/ 9812866 h 10157205"/>
              <a:gd name="connsiteX37" fmla="*/ 8787944 w 9617977"/>
              <a:gd name="connsiteY37" fmla="*/ 8555566 h 10157205"/>
              <a:gd name="connsiteX38" fmla="*/ 9073694 w 9617977"/>
              <a:gd name="connsiteY38" fmla="*/ 8584141 h 10157205"/>
              <a:gd name="connsiteX39" fmla="*/ 9187994 w 9617977"/>
              <a:gd name="connsiteY39" fmla="*/ 8841316 h 10157205"/>
              <a:gd name="connsiteX40" fmla="*/ 9502319 w 9617977"/>
              <a:gd name="connsiteY40" fmla="*/ 8812741 h 10157205"/>
              <a:gd name="connsiteX41" fmla="*/ 9616619 w 9617977"/>
              <a:gd name="connsiteY41" fmla="*/ 8041216 h 10157205"/>
              <a:gd name="connsiteX42" fmla="*/ 9559469 w 9617977"/>
              <a:gd name="connsiteY42" fmla="*/ 554566 h 10157205"/>
              <a:gd name="connsiteX43" fmla="*/ 9473744 w 9617977"/>
              <a:gd name="connsiteY43" fmla="*/ 554566 h 10157205"/>
              <a:gd name="connsiteX44" fmla="*/ 101144 w 9617977"/>
              <a:gd name="connsiteY44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29924 w 9617977"/>
              <a:gd name="connsiteY15" fmla="*/ 9087885 h 10157205"/>
              <a:gd name="connsiteX16" fmla="*/ 4312930 w 9617977"/>
              <a:gd name="connsiteY16" fmla="*/ 8958042 h 10157205"/>
              <a:gd name="connsiteX17" fmla="*/ 4415654 w 9617977"/>
              <a:gd name="connsiteY17" fmla="*/ 8868836 h 10157205"/>
              <a:gd name="connsiteX18" fmla="*/ 4444544 w 9617977"/>
              <a:gd name="connsiteY18" fmla="*/ 8269816 h 10157205"/>
              <a:gd name="connsiteX19" fmla="*/ 4701719 w 9617977"/>
              <a:gd name="connsiteY19" fmla="*/ 8155516 h 10157205"/>
              <a:gd name="connsiteX20" fmla="*/ 4873169 w 9617977"/>
              <a:gd name="connsiteY20" fmla="*/ 8555566 h 10157205"/>
              <a:gd name="connsiteX21" fmla="*/ 4901744 w 9617977"/>
              <a:gd name="connsiteY21" fmla="*/ 9527116 h 10157205"/>
              <a:gd name="connsiteX22" fmla="*/ 4901744 w 9617977"/>
              <a:gd name="connsiteY22" fmla="*/ 9812866 h 10157205"/>
              <a:gd name="connsiteX23" fmla="*/ 5158919 w 9617977"/>
              <a:gd name="connsiteY23" fmla="*/ 10098616 h 10157205"/>
              <a:gd name="connsiteX24" fmla="*/ 5787569 w 9617977"/>
              <a:gd name="connsiteY24" fmla="*/ 9927166 h 10157205"/>
              <a:gd name="connsiteX25" fmla="*/ 5816144 w 9617977"/>
              <a:gd name="connsiteY25" fmla="*/ 8784166 h 10157205"/>
              <a:gd name="connsiteX26" fmla="*/ 5959019 w 9617977"/>
              <a:gd name="connsiteY26" fmla="*/ 8212666 h 10157205"/>
              <a:gd name="connsiteX27" fmla="*/ 6330494 w 9617977"/>
              <a:gd name="connsiteY27" fmla="*/ 8412691 h 10157205"/>
              <a:gd name="connsiteX28" fmla="*/ 6416219 w 9617977"/>
              <a:gd name="connsiteY28" fmla="*/ 9269941 h 10157205"/>
              <a:gd name="connsiteX29" fmla="*/ 7016294 w 9617977"/>
              <a:gd name="connsiteY29" fmla="*/ 9612841 h 10157205"/>
              <a:gd name="connsiteX30" fmla="*/ 7416344 w 9617977"/>
              <a:gd name="connsiteY30" fmla="*/ 9269941 h 10157205"/>
              <a:gd name="connsiteX31" fmla="*/ 7530644 w 9617977"/>
              <a:gd name="connsiteY31" fmla="*/ 8441266 h 10157205"/>
              <a:gd name="connsiteX32" fmla="*/ 8102144 w 9617977"/>
              <a:gd name="connsiteY32" fmla="*/ 8412691 h 10157205"/>
              <a:gd name="connsiteX33" fmla="*/ 8302169 w 9617977"/>
              <a:gd name="connsiteY33" fmla="*/ 9041341 h 10157205"/>
              <a:gd name="connsiteX34" fmla="*/ 8302169 w 9617977"/>
              <a:gd name="connsiteY34" fmla="*/ 9727141 h 10157205"/>
              <a:gd name="connsiteX35" fmla="*/ 8587919 w 9617977"/>
              <a:gd name="connsiteY35" fmla="*/ 10155766 h 10157205"/>
              <a:gd name="connsiteX36" fmla="*/ 8816519 w 9617977"/>
              <a:gd name="connsiteY36" fmla="*/ 9812866 h 10157205"/>
              <a:gd name="connsiteX37" fmla="*/ 8787944 w 9617977"/>
              <a:gd name="connsiteY37" fmla="*/ 8555566 h 10157205"/>
              <a:gd name="connsiteX38" fmla="*/ 9073694 w 9617977"/>
              <a:gd name="connsiteY38" fmla="*/ 8584141 h 10157205"/>
              <a:gd name="connsiteX39" fmla="*/ 9187994 w 9617977"/>
              <a:gd name="connsiteY39" fmla="*/ 8841316 h 10157205"/>
              <a:gd name="connsiteX40" fmla="*/ 9502319 w 9617977"/>
              <a:gd name="connsiteY40" fmla="*/ 8812741 h 10157205"/>
              <a:gd name="connsiteX41" fmla="*/ 9616619 w 9617977"/>
              <a:gd name="connsiteY41" fmla="*/ 8041216 h 10157205"/>
              <a:gd name="connsiteX42" fmla="*/ 9559469 w 9617977"/>
              <a:gd name="connsiteY42" fmla="*/ 554566 h 10157205"/>
              <a:gd name="connsiteX43" fmla="*/ 9473744 w 9617977"/>
              <a:gd name="connsiteY43" fmla="*/ 554566 h 10157205"/>
              <a:gd name="connsiteX44" fmla="*/ 101144 w 9617977"/>
              <a:gd name="connsiteY44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29924 w 9617977"/>
              <a:gd name="connsiteY15" fmla="*/ 9087885 h 10157205"/>
              <a:gd name="connsiteX16" fmla="*/ 4350720 w 9617977"/>
              <a:gd name="connsiteY16" fmla="*/ 9020469 h 10157205"/>
              <a:gd name="connsiteX17" fmla="*/ 4415654 w 9617977"/>
              <a:gd name="connsiteY17" fmla="*/ 8868836 h 10157205"/>
              <a:gd name="connsiteX18" fmla="*/ 4444544 w 9617977"/>
              <a:gd name="connsiteY18" fmla="*/ 8269816 h 10157205"/>
              <a:gd name="connsiteX19" fmla="*/ 4701719 w 9617977"/>
              <a:gd name="connsiteY19" fmla="*/ 8155516 h 10157205"/>
              <a:gd name="connsiteX20" fmla="*/ 4873169 w 9617977"/>
              <a:gd name="connsiteY20" fmla="*/ 8555566 h 10157205"/>
              <a:gd name="connsiteX21" fmla="*/ 4901744 w 9617977"/>
              <a:gd name="connsiteY21" fmla="*/ 9527116 h 10157205"/>
              <a:gd name="connsiteX22" fmla="*/ 4901744 w 9617977"/>
              <a:gd name="connsiteY22" fmla="*/ 9812866 h 10157205"/>
              <a:gd name="connsiteX23" fmla="*/ 5158919 w 9617977"/>
              <a:gd name="connsiteY23" fmla="*/ 10098616 h 10157205"/>
              <a:gd name="connsiteX24" fmla="*/ 5787569 w 9617977"/>
              <a:gd name="connsiteY24" fmla="*/ 9927166 h 10157205"/>
              <a:gd name="connsiteX25" fmla="*/ 5816144 w 9617977"/>
              <a:gd name="connsiteY25" fmla="*/ 8784166 h 10157205"/>
              <a:gd name="connsiteX26" fmla="*/ 5959019 w 9617977"/>
              <a:gd name="connsiteY26" fmla="*/ 8212666 h 10157205"/>
              <a:gd name="connsiteX27" fmla="*/ 6330494 w 9617977"/>
              <a:gd name="connsiteY27" fmla="*/ 8412691 h 10157205"/>
              <a:gd name="connsiteX28" fmla="*/ 6416219 w 9617977"/>
              <a:gd name="connsiteY28" fmla="*/ 9269941 h 10157205"/>
              <a:gd name="connsiteX29" fmla="*/ 7016294 w 9617977"/>
              <a:gd name="connsiteY29" fmla="*/ 9612841 h 10157205"/>
              <a:gd name="connsiteX30" fmla="*/ 7416344 w 9617977"/>
              <a:gd name="connsiteY30" fmla="*/ 9269941 h 10157205"/>
              <a:gd name="connsiteX31" fmla="*/ 7530644 w 9617977"/>
              <a:gd name="connsiteY31" fmla="*/ 8441266 h 10157205"/>
              <a:gd name="connsiteX32" fmla="*/ 8102144 w 9617977"/>
              <a:gd name="connsiteY32" fmla="*/ 8412691 h 10157205"/>
              <a:gd name="connsiteX33" fmla="*/ 8302169 w 9617977"/>
              <a:gd name="connsiteY33" fmla="*/ 9041341 h 10157205"/>
              <a:gd name="connsiteX34" fmla="*/ 8302169 w 9617977"/>
              <a:gd name="connsiteY34" fmla="*/ 9727141 h 10157205"/>
              <a:gd name="connsiteX35" fmla="*/ 8587919 w 9617977"/>
              <a:gd name="connsiteY35" fmla="*/ 10155766 h 10157205"/>
              <a:gd name="connsiteX36" fmla="*/ 8816519 w 9617977"/>
              <a:gd name="connsiteY36" fmla="*/ 9812866 h 10157205"/>
              <a:gd name="connsiteX37" fmla="*/ 8787944 w 9617977"/>
              <a:gd name="connsiteY37" fmla="*/ 8555566 h 10157205"/>
              <a:gd name="connsiteX38" fmla="*/ 9073694 w 9617977"/>
              <a:gd name="connsiteY38" fmla="*/ 8584141 h 10157205"/>
              <a:gd name="connsiteX39" fmla="*/ 9187994 w 9617977"/>
              <a:gd name="connsiteY39" fmla="*/ 8841316 h 10157205"/>
              <a:gd name="connsiteX40" fmla="*/ 9502319 w 9617977"/>
              <a:gd name="connsiteY40" fmla="*/ 8812741 h 10157205"/>
              <a:gd name="connsiteX41" fmla="*/ 9616619 w 9617977"/>
              <a:gd name="connsiteY41" fmla="*/ 8041216 h 10157205"/>
              <a:gd name="connsiteX42" fmla="*/ 9559469 w 9617977"/>
              <a:gd name="connsiteY42" fmla="*/ 554566 h 10157205"/>
              <a:gd name="connsiteX43" fmla="*/ 9473744 w 9617977"/>
              <a:gd name="connsiteY43" fmla="*/ 554566 h 10157205"/>
              <a:gd name="connsiteX44" fmla="*/ 101144 w 9617977"/>
              <a:gd name="connsiteY44" fmla="*/ 640291 h 1015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73064" y="8057267"/>
                  <a:pt x="3730169" y="8155516"/>
                </a:cubicBezTo>
                <a:cubicBezTo>
                  <a:pt x="3787274" y="8253765"/>
                  <a:pt x="3748996" y="8703917"/>
                  <a:pt x="3815622" y="8859312"/>
                </a:cubicBezTo>
                <a:cubicBezTo>
                  <a:pt x="3882248" y="9014707"/>
                  <a:pt x="4040741" y="9061026"/>
                  <a:pt x="4129924" y="9087885"/>
                </a:cubicBezTo>
                <a:cubicBezTo>
                  <a:pt x="4219107" y="9114744"/>
                  <a:pt x="4293521" y="9056801"/>
                  <a:pt x="4350720" y="9020469"/>
                </a:cubicBezTo>
                <a:cubicBezTo>
                  <a:pt x="4407919" y="8984137"/>
                  <a:pt x="4400017" y="8993945"/>
                  <a:pt x="4415654" y="8868836"/>
                </a:cubicBezTo>
                <a:cubicBezTo>
                  <a:pt x="4431291" y="8743727"/>
                  <a:pt x="4396867" y="8388703"/>
                  <a:pt x="4444544" y="8269816"/>
                </a:cubicBezTo>
                <a:cubicBezTo>
                  <a:pt x="4492221" y="8150929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9 Rectángulo redondeado">
            <a:extLst>
              <a:ext uri="{FF2B5EF4-FFF2-40B4-BE49-F238E27FC236}">
                <a16:creationId xmlns:a16="http://schemas.microsoft.com/office/drawing/2014/main" xmlns="" id="{69BE8536-574B-4AA2-8281-6F8FD48F9039}"/>
              </a:ext>
            </a:extLst>
          </p:cNvPr>
          <p:cNvSpPr/>
          <p:nvPr/>
        </p:nvSpPr>
        <p:spPr>
          <a:xfrm>
            <a:off x="6246373" y="1659323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kitchen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10 Rectángulo redondeado">
            <a:extLst>
              <a:ext uri="{FF2B5EF4-FFF2-40B4-BE49-F238E27FC236}">
                <a16:creationId xmlns:a16="http://schemas.microsoft.com/office/drawing/2014/main" xmlns="" id="{E58F788A-BF36-424B-9D36-6818F4EB7145}"/>
              </a:ext>
            </a:extLst>
          </p:cNvPr>
          <p:cNvSpPr/>
          <p:nvPr/>
        </p:nvSpPr>
        <p:spPr>
          <a:xfrm>
            <a:off x="1469200" y="1655308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there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11 Rectángulo redondeado">
            <a:extLst>
              <a:ext uri="{FF2B5EF4-FFF2-40B4-BE49-F238E27FC236}">
                <a16:creationId xmlns:a16="http://schemas.microsoft.com/office/drawing/2014/main" xmlns="" id="{2BDDC4E7-9C53-4DB2-829B-B8F9CA9F1CA7}"/>
              </a:ext>
            </a:extLst>
          </p:cNvPr>
          <p:cNvSpPr/>
          <p:nvPr/>
        </p:nvSpPr>
        <p:spPr>
          <a:xfrm>
            <a:off x="6300192" y="3680891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chicken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6 Llamada ovalada">
            <a:extLst>
              <a:ext uri="{FF2B5EF4-FFF2-40B4-BE49-F238E27FC236}">
                <a16:creationId xmlns:a16="http://schemas.microsoft.com/office/drawing/2014/main" xmlns="" id="{255E77F7-1270-40F5-8126-4B8AEFBE0B1D}"/>
              </a:ext>
            </a:extLst>
          </p:cNvPr>
          <p:cNvSpPr/>
          <p:nvPr/>
        </p:nvSpPr>
        <p:spPr>
          <a:xfrm>
            <a:off x="4287442" y="900113"/>
            <a:ext cx="2012156" cy="971550"/>
          </a:xfrm>
          <a:prstGeom prst="wedgeEllipseCallout">
            <a:avLst>
              <a:gd name="adj1" fmla="val -28955"/>
              <a:gd name="adj2" fmla="val 10296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GOOD JOB!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xmlns="" id="{0BB84B96-C3C4-4739-9E1D-C3FA4DE316E8}"/>
              </a:ext>
            </a:extLst>
          </p:cNvPr>
          <p:cNvSpPr txBox="1"/>
          <p:nvPr/>
        </p:nvSpPr>
        <p:spPr>
          <a:xfrm>
            <a:off x="1439466" y="86917"/>
            <a:ext cx="6318647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My mom can cook here.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20AD3054-4849-461C-9DED-D6473355AADA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2625329"/>
            <a:ext cx="323850" cy="216694"/>
            <a:chOff x="4139952" y="3501009"/>
            <a:chExt cx="432048" cy="288032"/>
          </a:xfrm>
        </p:grpSpPr>
        <p:sp>
          <p:nvSpPr>
            <p:cNvPr id="2" name="1 Elipse">
              <a:extLst>
                <a:ext uri="{FF2B5EF4-FFF2-40B4-BE49-F238E27FC236}">
                  <a16:creationId xmlns:a16="http://schemas.microsoft.com/office/drawing/2014/main" xmlns="" id="{F19BB757-64AA-4FB7-A43A-89944014C650}"/>
                </a:ext>
              </a:extLst>
            </p:cNvPr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14 Elipse">
              <a:extLst>
                <a:ext uri="{FF2B5EF4-FFF2-40B4-BE49-F238E27FC236}">
                  <a16:creationId xmlns:a16="http://schemas.microsoft.com/office/drawing/2014/main" xmlns="" id="{124BDCE4-7B65-41A3-AD7C-797576E61B7D}"/>
                </a:ext>
              </a:extLst>
            </p:cNvPr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C75AD48-6778-4CE1-A794-6529357421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9450" y="4354116"/>
            <a:ext cx="719138" cy="681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5E6A2455-933A-4F50-810C-4F43D8000195}"/>
              </a:ext>
            </a:extLst>
          </p:cNvPr>
          <p:cNvSpPr/>
          <p:nvPr/>
        </p:nvSpPr>
        <p:spPr>
          <a:xfrm>
            <a:off x="1439466" y="3680891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kitten 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345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g09.deviantart.net/b262/i/2008/170/a/6/james_bond_style_by_deryamerya.jpg">
            <a:extLst>
              <a:ext uri="{FF2B5EF4-FFF2-40B4-BE49-F238E27FC236}">
                <a16:creationId xmlns:a16="http://schemas.microsoft.com/office/drawing/2014/main" xmlns="" id="{42EC50E2-3650-471D-9F49-A83025872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4747"/>
          <a:stretch>
            <a:fillRect/>
          </a:stretch>
        </p:blipFill>
        <p:spPr bwMode="auto">
          <a:xfrm>
            <a:off x="1115616" y="-7144"/>
            <a:ext cx="6885385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PACKARD\AppData\Local\Temp\Rar$DIa0.849\KidAgent.png">
            <a:extLst>
              <a:ext uri="{FF2B5EF4-FFF2-40B4-BE49-F238E27FC236}">
                <a16:creationId xmlns:a16="http://schemas.microsoft.com/office/drawing/2014/main" xmlns="" id="{2962974F-E456-4A82-96DD-424398D0D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1"/>
            <a:ext cx="222051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B7B17348-2B84-4870-869D-B722CFFB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2"/>
            <a:ext cx="2219325" cy="237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orma libre">
            <a:extLst>
              <a:ext uri="{FF2B5EF4-FFF2-40B4-BE49-F238E27FC236}">
                <a16:creationId xmlns:a16="http://schemas.microsoft.com/office/drawing/2014/main" xmlns="" id="{C921DA34-9745-41EB-A129-E560297A8BAF}"/>
              </a:ext>
            </a:extLst>
          </p:cNvPr>
          <p:cNvSpPr/>
          <p:nvPr/>
        </p:nvSpPr>
        <p:spPr>
          <a:xfrm>
            <a:off x="922735" y="-619125"/>
            <a:ext cx="7213997" cy="7618810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29924 w 9617977"/>
              <a:gd name="connsiteY15" fmla="*/ 9087885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29924 w 9617977"/>
              <a:gd name="connsiteY15" fmla="*/ 9087885 h 10157205"/>
              <a:gd name="connsiteX16" fmla="*/ 4312930 w 9617977"/>
              <a:gd name="connsiteY16" fmla="*/ 8958042 h 10157205"/>
              <a:gd name="connsiteX17" fmla="*/ 4473119 w 9617977"/>
              <a:gd name="connsiteY17" fmla="*/ 8869891 h 10157205"/>
              <a:gd name="connsiteX18" fmla="*/ 4444544 w 9617977"/>
              <a:gd name="connsiteY18" fmla="*/ 8269816 h 10157205"/>
              <a:gd name="connsiteX19" fmla="*/ 4701719 w 9617977"/>
              <a:gd name="connsiteY19" fmla="*/ 8155516 h 10157205"/>
              <a:gd name="connsiteX20" fmla="*/ 4873169 w 9617977"/>
              <a:gd name="connsiteY20" fmla="*/ 8555566 h 10157205"/>
              <a:gd name="connsiteX21" fmla="*/ 4901744 w 9617977"/>
              <a:gd name="connsiteY21" fmla="*/ 9527116 h 10157205"/>
              <a:gd name="connsiteX22" fmla="*/ 4901744 w 9617977"/>
              <a:gd name="connsiteY22" fmla="*/ 9812866 h 10157205"/>
              <a:gd name="connsiteX23" fmla="*/ 5158919 w 9617977"/>
              <a:gd name="connsiteY23" fmla="*/ 10098616 h 10157205"/>
              <a:gd name="connsiteX24" fmla="*/ 5787569 w 9617977"/>
              <a:gd name="connsiteY24" fmla="*/ 9927166 h 10157205"/>
              <a:gd name="connsiteX25" fmla="*/ 5816144 w 9617977"/>
              <a:gd name="connsiteY25" fmla="*/ 8784166 h 10157205"/>
              <a:gd name="connsiteX26" fmla="*/ 5959019 w 9617977"/>
              <a:gd name="connsiteY26" fmla="*/ 8212666 h 10157205"/>
              <a:gd name="connsiteX27" fmla="*/ 6330494 w 9617977"/>
              <a:gd name="connsiteY27" fmla="*/ 8412691 h 10157205"/>
              <a:gd name="connsiteX28" fmla="*/ 6416219 w 9617977"/>
              <a:gd name="connsiteY28" fmla="*/ 9269941 h 10157205"/>
              <a:gd name="connsiteX29" fmla="*/ 7016294 w 9617977"/>
              <a:gd name="connsiteY29" fmla="*/ 9612841 h 10157205"/>
              <a:gd name="connsiteX30" fmla="*/ 7416344 w 9617977"/>
              <a:gd name="connsiteY30" fmla="*/ 9269941 h 10157205"/>
              <a:gd name="connsiteX31" fmla="*/ 7530644 w 9617977"/>
              <a:gd name="connsiteY31" fmla="*/ 8441266 h 10157205"/>
              <a:gd name="connsiteX32" fmla="*/ 8102144 w 9617977"/>
              <a:gd name="connsiteY32" fmla="*/ 8412691 h 10157205"/>
              <a:gd name="connsiteX33" fmla="*/ 8302169 w 9617977"/>
              <a:gd name="connsiteY33" fmla="*/ 9041341 h 10157205"/>
              <a:gd name="connsiteX34" fmla="*/ 8302169 w 9617977"/>
              <a:gd name="connsiteY34" fmla="*/ 9727141 h 10157205"/>
              <a:gd name="connsiteX35" fmla="*/ 8587919 w 9617977"/>
              <a:gd name="connsiteY35" fmla="*/ 10155766 h 10157205"/>
              <a:gd name="connsiteX36" fmla="*/ 8816519 w 9617977"/>
              <a:gd name="connsiteY36" fmla="*/ 9812866 h 10157205"/>
              <a:gd name="connsiteX37" fmla="*/ 8787944 w 9617977"/>
              <a:gd name="connsiteY37" fmla="*/ 8555566 h 10157205"/>
              <a:gd name="connsiteX38" fmla="*/ 9073694 w 9617977"/>
              <a:gd name="connsiteY38" fmla="*/ 8584141 h 10157205"/>
              <a:gd name="connsiteX39" fmla="*/ 9187994 w 9617977"/>
              <a:gd name="connsiteY39" fmla="*/ 8841316 h 10157205"/>
              <a:gd name="connsiteX40" fmla="*/ 9502319 w 9617977"/>
              <a:gd name="connsiteY40" fmla="*/ 8812741 h 10157205"/>
              <a:gd name="connsiteX41" fmla="*/ 9616619 w 9617977"/>
              <a:gd name="connsiteY41" fmla="*/ 8041216 h 10157205"/>
              <a:gd name="connsiteX42" fmla="*/ 9559469 w 9617977"/>
              <a:gd name="connsiteY42" fmla="*/ 554566 h 10157205"/>
              <a:gd name="connsiteX43" fmla="*/ 9473744 w 9617977"/>
              <a:gd name="connsiteY43" fmla="*/ 554566 h 10157205"/>
              <a:gd name="connsiteX44" fmla="*/ 101144 w 9617977"/>
              <a:gd name="connsiteY44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29924 w 9617977"/>
              <a:gd name="connsiteY15" fmla="*/ 9087885 h 10157205"/>
              <a:gd name="connsiteX16" fmla="*/ 4312930 w 9617977"/>
              <a:gd name="connsiteY16" fmla="*/ 8958042 h 10157205"/>
              <a:gd name="connsiteX17" fmla="*/ 4415654 w 9617977"/>
              <a:gd name="connsiteY17" fmla="*/ 8868836 h 10157205"/>
              <a:gd name="connsiteX18" fmla="*/ 4444544 w 9617977"/>
              <a:gd name="connsiteY18" fmla="*/ 8269816 h 10157205"/>
              <a:gd name="connsiteX19" fmla="*/ 4701719 w 9617977"/>
              <a:gd name="connsiteY19" fmla="*/ 8155516 h 10157205"/>
              <a:gd name="connsiteX20" fmla="*/ 4873169 w 9617977"/>
              <a:gd name="connsiteY20" fmla="*/ 8555566 h 10157205"/>
              <a:gd name="connsiteX21" fmla="*/ 4901744 w 9617977"/>
              <a:gd name="connsiteY21" fmla="*/ 9527116 h 10157205"/>
              <a:gd name="connsiteX22" fmla="*/ 4901744 w 9617977"/>
              <a:gd name="connsiteY22" fmla="*/ 9812866 h 10157205"/>
              <a:gd name="connsiteX23" fmla="*/ 5158919 w 9617977"/>
              <a:gd name="connsiteY23" fmla="*/ 10098616 h 10157205"/>
              <a:gd name="connsiteX24" fmla="*/ 5787569 w 9617977"/>
              <a:gd name="connsiteY24" fmla="*/ 9927166 h 10157205"/>
              <a:gd name="connsiteX25" fmla="*/ 5816144 w 9617977"/>
              <a:gd name="connsiteY25" fmla="*/ 8784166 h 10157205"/>
              <a:gd name="connsiteX26" fmla="*/ 5959019 w 9617977"/>
              <a:gd name="connsiteY26" fmla="*/ 8212666 h 10157205"/>
              <a:gd name="connsiteX27" fmla="*/ 6330494 w 9617977"/>
              <a:gd name="connsiteY27" fmla="*/ 8412691 h 10157205"/>
              <a:gd name="connsiteX28" fmla="*/ 6416219 w 9617977"/>
              <a:gd name="connsiteY28" fmla="*/ 9269941 h 10157205"/>
              <a:gd name="connsiteX29" fmla="*/ 7016294 w 9617977"/>
              <a:gd name="connsiteY29" fmla="*/ 9612841 h 10157205"/>
              <a:gd name="connsiteX30" fmla="*/ 7416344 w 9617977"/>
              <a:gd name="connsiteY30" fmla="*/ 9269941 h 10157205"/>
              <a:gd name="connsiteX31" fmla="*/ 7530644 w 9617977"/>
              <a:gd name="connsiteY31" fmla="*/ 8441266 h 10157205"/>
              <a:gd name="connsiteX32" fmla="*/ 8102144 w 9617977"/>
              <a:gd name="connsiteY32" fmla="*/ 8412691 h 10157205"/>
              <a:gd name="connsiteX33" fmla="*/ 8302169 w 9617977"/>
              <a:gd name="connsiteY33" fmla="*/ 9041341 h 10157205"/>
              <a:gd name="connsiteX34" fmla="*/ 8302169 w 9617977"/>
              <a:gd name="connsiteY34" fmla="*/ 9727141 h 10157205"/>
              <a:gd name="connsiteX35" fmla="*/ 8587919 w 9617977"/>
              <a:gd name="connsiteY35" fmla="*/ 10155766 h 10157205"/>
              <a:gd name="connsiteX36" fmla="*/ 8816519 w 9617977"/>
              <a:gd name="connsiteY36" fmla="*/ 9812866 h 10157205"/>
              <a:gd name="connsiteX37" fmla="*/ 8787944 w 9617977"/>
              <a:gd name="connsiteY37" fmla="*/ 8555566 h 10157205"/>
              <a:gd name="connsiteX38" fmla="*/ 9073694 w 9617977"/>
              <a:gd name="connsiteY38" fmla="*/ 8584141 h 10157205"/>
              <a:gd name="connsiteX39" fmla="*/ 9187994 w 9617977"/>
              <a:gd name="connsiteY39" fmla="*/ 8841316 h 10157205"/>
              <a:gd name="connsiteX40" fmla="*/ 9502319 w 9617977"/>
              <a:gd name="connsiteY40" fmla="*/ 8812741 h 10157205"/>
              <a:gd name="connsiteX41" fmla="*/ 9616619 w 9617977"/>
              <a:gd name="connsiteY41" fmla="*/ 8041216 h 10157205"/>
              <a:gd name="connsiteX42" fmla="*/ 9559469 w 9617977"/>
              <a:gd name="connsiteY42" fmla="*/ 554566 h 10157205"/>
              <a:gd name="connsiteX43" fmla="*/ 9473744 w 9617977"/>
              <a:gd name="connsiteY43" fmla="*/ 554566 h 10157205"/>
              <a:gd name="connsiteX44" fmla="*/ 101144 w 9617977"/>
              <a:gd name="connsiteY44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29924 w 9617977"/>
              <a:gd name="connsiteY15" fmla="*/ 9087885 h 10157205"/>
              <a:gd name="connsiteX16" fmla="*/ 4350720 w 9617977"/>
              <a:gd name="connsiteY16" fmla="*/ 9020469 h 10157205"/>
              <a:gd name="connsiteX17" fmla="*/ 4415654 w 9617977"/>
              <a:gd name="connsiteY17" fmla="*/ 8868836 h 10157205"/>
              <a:gd name="connsiteX18" fmla="*/ 4444544 w 9617977"/>
              <a:gd name="connsiteY18" fmla="*/ 8269816 h 10157205"/>
              <a:gd name="connsiteX19" fmla="*/ 4701719 w 9617977"/>
              <a:gd name="connsiteY19" fmla="*/ 8155516 h 10157205"/>
              <a:gd name="connsiteX20" fmla="*/ 4873169 w 9617977"/>
              <a:gd name="connsiteY20" fmla="*/ 8555566 h 10157205"/>
              <a:gd name="connsiteX21" fmla="*/ 4901744 w 9617977"/>
              <a:gd name="connsiteY21" fmla="*/ 9527116 h 10157205"/>
              <a:gd name="connsiteX22" fmla="*/ 4901744 w 9617977"/>
              <a:gd name="connsiteY22" fmla="*/ 9812866 h 10157205"/>
              <a:gd name="connsiteX23" fmla="*/ 5158919 w 9617977"/>
              <a:gd name="connsiteY23" fmla="*/ 10098616 h 10157205"/>
              <a:gd name="connsiteX24" fmla="*/ 5787569 w 9617977"/>
              <a:gd name="connsiteY24" fmla="*/ 9927166 h 10157205"/>
              <a:gd name="connsiteX25" fmla="*/ 5816144 w 9617977"/>
              <a:gd name="connsiteY25" fmla="*/ 8784166 h 10157205"/>
              <a:gd name="connsiteX26" fmla="*/ 5959019 w 9617977"/>
              <a:gd name="connsiteY26" fmla="*/ 8212666 h 10157205"/>
              <a:gd name="connsiteX27" fmla="*/ 6330494 w 9617977"/>
              <a:gd name="connsiteY27" fmla="*/ 8412691 h 10157205"/>
              <a:gd name="connsiteX28" fmla="*/ 6416219 w 9617977"/>
              <a:gd name="connsiteY28" fmla="*/ 9269941 h 10157205"/>
              <a:gd name="connsiteX29" fmla="*/ 7016294 w 9617977"/>
              <a:gd name="connsiteY29" fmla="*/ 9612841 h 10157205"/>
              <a:gd name="connsiteX30" fmla="*/ 7416344 w 9617977"/>
              <a:gd name="connsiteY30" fmla="*/ 9269941 h 10157205"/>
              <a:gd name="connsiteX31" fmla="*/ 7530644 w 9617977"/>
              <a:gd name="connsiteY31" fmla="*/ 8441266 h 10157205"/>
              <a:gd name="connsiteX32" fmla="*/ 8102144 w 9617977"/>
              <a:gd name="connsiteY32" fmla="*/ 8412691 h 10157205"/>
              <a:gd name="connsiteX33" fmla="*/ 8302169 w 9617977"/>
              <a:gd name="connsiteY33" fmla="*/ 9041341 h 10157205"/>
              <a:gd name="connsiteX34" fmla="*/ 8302169 w 9617977"/>
              <a:gd name="connsiteY34" fmla="*/ 9727141 h 10157205"/>
              <a:gd name="connsiteX35" fmla="*/ 8587919 w 9617977"/>
              <a:gd name="connsiteY35" fmla="*/ 10155766 h 10157205"/>
              <a:gd name="connsiteX36" fmla="*/ 8816519 w 9617977"/>
              <a:gd name="connsiteY36" fmla="*/ 9812866 h 10157205"/>
              <a:gd name="connsiteX37" fmla="*/ 8787944 w 9617977"/>
              <a:gd name="connsiteY37" fmla="*/ 8555566 h 10157205"/>
              <a:gd name="connsiteX38" fmla="*/ 9073694 w 9617977"/>
              <a:gd name="connsiteY38" fmla="*/ 8584141 h 10157205"/>
              <a:gd name="connsiteX39" fmla="*/ 9187994 w 9617977"/>
              <a:gd name="connsiteY39" fmla="*/ 8841316 h 10157205"/>
              <a:gd name="connsiteX40" fmla="*/ 9502319 w 9617977"/>
              <a:gd name="connsiteY40" fmla="*/ 8812741 h 10157205"/>
              <a:gd name="connsiteX41" fmla="*/ 9616619 w 9617977"/>
              <a:gd name="connsiteY41" fmla="*/ 8041216 h 10157205"/>
              <a:gd name="connsiteX42" fmla="*/ 9559469 w 9617977"/>
              <a:gd name="connsiteY42" fmla="*/ 554566 h 10157205"/>
              <a:gd name="connsiteX43" fmla="*/ 9473744 w 9617977"/>
              <a:gd name="connsiteY43" fmla="*/ 554566 h 10157205"/>
              <a:gd name="connsiteX44" fmla="*/ 101144 w 9617977"/>
              <a:gd name="connsiteY44" fmla="*/ 640291 h 1015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73064" y="8057267"/>
                  <a:pt x="3730169" y="8155516"/>
                </a:cubicBezTo>
                <a:cubicBezTo>
                  <a:pt x="3787274" y="8253765"/>
                  <a:pt x="3748996" y="8703917"/>
                  <a:pt x="3815622" y="8859312"/>
                </a:cubicBezTo>
                <a:cubicBezTo>
                  <a:pt x="3882248" y="9014707"/>
                  <a:pt x="4040741" y="9061026"/>
                  <a:pt x="4129924" y="9087885"/>
                </a:cubicBezTo>
                <a:cubicBezTo>
                  <a:pt x="4219107" y="9114744"/>
                  <a:pt x="4293521" y="9056801"/>
                  <a:pt x="4350720" y="9020469"/>
                </a:cubicBezTo>
                <a:cubicBezTo>
                  <a:pt x="4407919" y="8984137"/>
                  <a:pt x="4400017" y="8993945"/>
                  <a:pt x="4415654" y="8868836"/>
                </a:cubicBezTo>
                <a:cubicBezTo>
                  <a:pt x="4431291" y="8743727"/>
                  <a:pt x="4396867" y="8388703"/>
                  <a:pt x="4444544" y="8269816"/>
                </a:cubicBezTo>
                <a:cubicBezTo>
                  <a:pt x="4492221" y="8150929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9 Rectángulo redondeado">
            <a:extLst>
              <a:ext uri="{FF2B5EF4-FFF2-40B4-BE49-F238E27FC236}">
                <a16:creationId xmlns:a16="http://schemas.microsoft.com/office/drawing/2014/main" xmlns="" id="{C84AB048-BF75-4BFD-BAFE-2874951FFE2B}"/>
              </a:ext>
            </a:extLst>
          </p:cNvPr>
          <p:cNvSpPr/>
          <p:nvPr/>
        </p:nvSpPr>
        <p:spPr>
          <a:xfrm>
            <a:off x="1489052" y="2502191"/>
            <a:ext cx="1458162" cy="118698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10 Rectángulo redondeado">
            <a:extLst>
              <a:ext uri="{FF2B5EF4-FFF2-40B4-BE49-F238E27FC236}">
                <a16:creationId xmlns:a16="http://schemas.microsoft.com/office/drawing/2014/main" xmlns="" id="{64BD6062-3EC2-42C1-9F28-9138CF669540}"/>
              </a:ext>
            </a:extLst>
          </p:cNvPr>
          <p:cNvSpPr/>
          <p:nvPr/>
        </p:nvSpPr>
        <p:spPr>
          <a:xfrm>
            <a:off x="1505537" y="1026425"/>
            <a:ext cx="1458162" cy="131503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11 Rectángulo redondeado">
            <a:extLst>
              <a:ext uri="{FF2B5EF4-FFF2-40B4-BE49-F238E27FC236}">
                <a16:creationId xmlns:a16="http://schemas.microsoft.com/office/drawing/2014/main" xmlns="" id="{E2A6D832-AF01-472A-9FE7-C8BF122849AA}"/>
              </a:ext>
            </a:extLst>
          </p:cNvPr>
          <p:cNvSpPr/>
          <p:nvPr/>
        </p:nvSpPr>
        <p:spPr>
          <a:xfrm>
            <a:off x="1451777" y="3806130"/>
            <a:ext cx="1461540" cy="118698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6 Llamada ovalada">
            <a:extLst>
              <a:ext uri="{FF2B5EF4-FFF2-40B4-BE49-F238E27FC236}">
                <a16:creationId xmlns:a16="http://schemas.microsoft.com/office/drawing/2014/main" xmlns="" id="{74CC4EB7-E40D-40BD-A1C4-CEB19D56C743}"/>
              </a:ext>
            </a:extLst>
          </p:cNvPr>
          <p:cNvSpPr/>
          <p:nvPr/>
        </p:nvSpPr>
        <p:spPr>
          <a:xfrm>
            <a:off x="4666060" y="1006078"/>
            <a:ext cx="2012156" cy="594122"/>
          </a:xfrm>
          <a:prstGeom prst="wedgeEllipseCallout">
            <a:avLst>
              <a:gd name="adj1" fmla="val -35101"/>
              <a:gd name="adj2" fmla="val 1353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GOOD JOB!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xmlns="" id="{432CCBC9-6BD2-46CC-80C6-83C0274B2217}"/>
              </a:ext>
            </a:extLst>
          </p:cNvPr>
          <p:cNvSpPr txBox="1"/>
          <p:nvPr/>
        </p:nvSpPr>
        <p:spPr>
          <a:xfrm>
            <a:off x="1439466" y="86917"/>
            <a:ext cx="6318647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Where's my bathroom?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183E1514-0F79-4FA1-B59B-CD2EF0EF6D33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2625329"/>
            <a:ext cx="323850" cy="216694"/>
            <a:chOff x="4139952" y="3501009"/>
            <a:chExt cx="432048" cy="288032"/>
          </a:xfrm>
        </p:grpSpPr>
        <p:sp>
          <p:nvSpPr>
            <p:cNvPr id="2" name="1 Elipse">
              <a:extLst>
                <a:ext uri="{FF2B5EF4-FFF2-40B4-BE49-F238E27FC236}">
                  <a16:creationId xmlns:a16="http://schemas.microsoft.com/office/drawing/2014/main" xmlns="" id="{00B85C10-E59E-42C9-8480-111FB0E743FA}"/>
                </a:ext>
              </a:extLst>
            </p:cNvPr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14 Elipse">
              <a:extLst>
                <a:ext uri="{FF2B5EF4-FFF2-40B4-BE49-F238E27FC236}">
                  <a16:creationId xmlns:a16="http://schemas.microsoft.com/office/drawing/2014/main" xmlns="" id="{8FA7DA87-5421-4D9F-991C-7529AA0D7933}"/>
                </a:ext>
              </a:extLst>
            </p:cNvPr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196817C-C137-4F6A-9933-CC71472699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9932" y="4299348"/>
            <a:ext cx="675085" cy="640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Where's the bathroom_.mp3">
            <a:hlinkClick r:id="" action="ppaction://media"/>
            <a:extLst>
              <a:ext uri="{FF2B5EF4-FFF2-40B4-BE49-F238E27FC236}">
                <a16:creationId xmlns:a16="http://schemas.microsoft.com/office/drawing/2014/main" xmlns="" id="{DEB2C155-43DF-482C-B9D2-2C11B99F49C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41" y="3877866"/>
            <a:ext cx="1160859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Where's the kitchen_ It's there..mp3">
            <a:hlinkClick r:id="" action="ppaction://media"/>
            <a:extLst>
              <a:ext uri="{FF2B5EF4-FFF2-40B4-BE49-F238E27FC236}">
                <a16:creationId xmlns:a16="http://schemas.microsoft.com/office/drawing/2014/main" xmlns="" id="{1ECBE191-A161-4BD2-94B8-3889C055CED7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2546747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Where's the living room_ It's here..mp3">
            <a:hlinkClick r:id="" action="ppaction://media"/>
            <a:extLst>
              <a:ext uri="{FF2B5EF4-FFF2-40B4-BE49-F238E27FC236}">
                <a16:creationId xmlns:a16="http://schemas.microsoft.com/office/drawing/2014/main" xmlns="" id="{18058E94-7335-41D8-AE5D-04D7854D9BB2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31" y="1060848"/>
            <a:ext cx="1387079" cy="138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91780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09.deviantart.net/b262/i/2008/170/a/6/james_bond_style_by_deryamerya.jpg">
            <a:extLst>
              <a:ext uri="{FF2B5EF4-FFF2-40B4-BE49-F238E27FC236}">
                <a16:creationId xmlns:a16="http://schemas.microsoft.com/office/drawing/2014/main" xmlns="" id="{B9D177C3-8871-4911-B7B2-A6940B2E6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4747"/>
          <a:stretch>
            <a:fillRect/>
          </a:stretch>
        </p:blipFill>
        <p:spPr bwMode="auto">
          <a:xfrm>
            <a:off x="1115616" y="-7144"/>
            <a:ext cx="6885385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PACKARD\AppData\Local\Temp\Rar$DIa0.849\KidAgent.png">
            <a:extLst>
              <a:ext uri="{FF2B5EF4-FFF2-40B4-BE49-F238E27FC236}">
                <a16:creationId xmlns:a16="http://schemas.microsoft.com/office/drawing/2014/main" xmlns="" id="{6638AD82-2402-446D-9F56-BCEEE4EF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1"/>
            <a:ext cx="222051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27B48C9E-A99F-4787-9ADE-0BC5A25D0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2"/>
            <a:ext cx="2219325" cy="237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orma libre">
            <a:extLst>
              <a:ext uri="{FF2B5EF4-FFF2-40B4-BE49-F238E27FC236}">
                <a16:creationId xmlns:a16="http://schemas.microsoft.com/office/drawing/2014/main" xmlns="" id="{A2303756-385F-4AD5-9E9E-96B3F27E57F3}"/>
              </a:ext>
            </a:extLst>
          </p:cNvPr>
          <p:cNvSpPr/>
          <p:nvPr/>
        </p:nvSpPr>
        <p:spPr>
          <a:xfrm>
            <a:off x="922735" y="-619125"/>
            <a:ext cx="7213997" cy="7618810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91816 w 9617977"/>
              <a:gd name="connsiteY14" fmla="*/ 8935503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91816 w 9617977"/>
              <a:gd name="connsiteY14" fmla="*/ 8935503 h 10157205"/>
              <a:gd name="connsiteX15" fmla="*/ 4129924 w 9617977"/>
              <a:gd name="connsiteY15" fmla="*/ 9106933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796295 w 9617977"/>
              <a:gd name="connsiteY14" fmla="*/ 8934440 h 10157205"/>
              <a:gd name="connsiteX15" fmla="*/ 4129924 w 9617977"/>
              <a:gd name="connsiteY15" fmla="*/ 9106933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796295 w 9617977"/>
              <a:gd name="connsiteY14" fmla="*/ 8934440 h 10157205"/>
              <a:gd name="connsiteX15" fmla="*/ 4129924 w 9617977"/>
              <a:gd name="connsiteY15" fmla="*/ 9106933 h 10157205"/>
              <a:gd name="connsiteX16" fmla="*/ 4377557 w 9617977"/>
              <a:gd name="connsiteY16" fmla="*/ 8868836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76286" y="8044745"/>
                  <a:pt x="3730169" y="8155516"/>
                </a:cubicBezTo>
                <a:cubicBezTo>
                  <a:pt x="3784052" y="8266287"/>
                  <a:pt x="3729669" y="8775871"/>
                  <a:pt x="3796295" y="8934440"/>
                </a:cubicBezTo>
                <a:cubicBezTo>
                  <a:pt x="3862921" y="9093010"/>
                  <a:pt x="4033047" y="9117867"/>
                  <a:pt x="4129924" y="9106933"/>
                </a:cubicBezTo>
                <a:cubicBezTo>
                  <a:pt x="4226801" y="9095999"/>
                  <a:pt x="4325120" y="9008355"/>
                  <a:pt x="4377557" y="8868836"/>
                </a:cubicBezTo>
                <a:cubicBezTo>
                  <a:pt x="4429994" y="8729317"/>
                  <a:pt x="4390517" y="8388703"/>
                  <a:pt x="4444544" y="8269816"/>
                </a:cubicBezTo>
                <a:cubicBezTo>
                  <a:pt x="4498571" y="8150929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9 Rectángulo redondeado">
            <a:extLst>
              <a:ext uri="{FF2B5EF4-FFF2-40B4-BE49-F238E27FC236}">
                <a16:creationId xmlns:a16="http://schemas.microsoft.com/office/drawing/2014/main" xmlns="" id="{4090F416-BB90-44D5-A918-9296A6239BF1}"/>
              </a:ext>
            </a:extLst>
          </p:cNvPr>
          <p:cNvSpPr/>
          <p:nvPr/>
        </p:nvSpPr>
        <p:spPr>
          <a:xfrm>
            <a:off x="1439466" y="1653779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have</a:t>
            </a: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10 Rectángulo redondeado">
            <a:extLst>
              <a:ext uri="{FF2B5EF4-FFF2-40B4-BE49-F238E27FC236}">
                <a16:creationId xmlns:a16="http://schemas.microsoft.com/office/drawing/2014/main" xmlns="" id="{73E98513-9757-45C2-BB76-D4E664C44F26}"/>
              </a:ext>
            </a:extLst>
          </p:cNvPr>
          <p:cNvSpPr/>
          <p:nvPr/>
        </p:nvSpPr>
        <p:spPr>
          <a:xfrm>
            <a:off x="6300192" y="1663799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haven’t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11 Rectángulo redondeado">
            <a:extLst>
              <a:ext uri="{FF2B5EF4-FFF2-40B4-BE49-F238E27FC236}">
                <a16:creationId xmlns:a16="http://schemas.microsoft.com/office/drawing/2014/main" xmlns="" id="{E41493DA-A4A0-43CD-8564-9093A4480930}"/>
              </a:ext>
            </a:extLst>
          </p:cNvPr>
          <p:cNvSpPr/>
          <p:nvPr/>
        </p:nvSpPr>
        <p:spPr>
          <a:xfrm>
            <a:off x="6300192" y="3681080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hasn’t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6 Llamada ovalada">
            <a:extLst>
              <a:ext uri="{FF2B5EF4-FFF2-40B4-BE49-F238E27FC236}">
                <a16:creationId xmlns:a16="http://schemas.microsoft.com/office/drawing/2014/main" xmlns="" id="{CC59655F-0933-4C19-B28C-E7CDA57A2234}"/>
              </a:ext>
            </a:extLst>
          </p:cNvPr>
          <p:cNvSpPr/>
          <p:nvPr/>
        </p:nvSpPr>
        <p:spPr>
          <a:xfrm>
            <a:off x="2897982" y="970360"/>
            <a:ext cx="2012156" cy="863203"/>
          </a:xfrm>
          <a:prstGeom prst="wedgeEllipseCallout">
            <a:avLst>
              <a:gd name="adj1" fmla="val 16035"/>
              <a:gd name="adj2" fmla="val 7116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GOOD JOB!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xmlns="" id="{A71A6B19-5F57-439B-AC77-D5A8CEAE4B87}"/>
              </a:ext>
            </a:extLst>
          </p:cNvPr>
          <p:cNvSpPr txBox="1"/>
          <p:nvPr/>
        </p:nvSpPr>
        <p:spPr>
          <a:xfrm>
            <a:off x="1439466" y="86916"/>
            <a:ext cx="631864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They</a:t>
            </a: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________ </a:t>
            </a:r>
            <a:r>
              <a:rPr kumimoji="0" lang="es-ES_tradnl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got</a:t>
            </a: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s-ES_tradnl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some</a:t>
            </a: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s-ES_tradnl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beautiful</a:t>
            </a: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s-ES_tradnl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books</a:t>
            </a: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They</a:t>
            </a: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s-ES_tradnl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love</a:t>
            </a: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s-ES_tradnl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reading</a:t>
            </a: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xmlns="" id="{E6357823-85A7-431B-B025-D81A42577555}"/>
              </a:ext>
            </a:extLst>
          </p:cNvPr>
          <p:cNvSpPr txBox="1"/>
          <p:nvPr/>
        </p:nvSpPr>
        <p:spPr>
          <a:xfrm>
            <a:off x="2357437" y="89298"/>
            <a:ext cx="1377554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have</a:t>
            </a:r>
            <a:r>
              <a:rPr kumimoji="0" lang="es-ES_tradnl" sz="27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2A1ED57F-3FBF-427D-8C7B-58C2DA240302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2625329"/>
            <a:ext cx="323850" cy="216694"/>
            <a:chOff x="4139952" y="3501009"/>
            <a:chExt cx="432048" cy="288032"/>
          </a:xfrm>
        </p:grpSpPr>
        <p:sp>
          <p:nvSpPr>
            <p:cNvPr id="2" name="1 Elipse">
              <a:extLst>
                <a:ext uri="{FF2B5EF4-FFF2-40B4-BE49-F238E27FC236}">
                  <a16:creationId xmlns:a16="http://schemas.microsoft.com/office/drawing/2014/main" xmlns="" id="{4C95CB2C-F501-46C3-90DD-A3107D18C975}"/>
                </a:ext>
              </a:extLst>
            </p:cNvPr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14 Elipse">
              <a:extLst>
                <a:ext uri="{FF2B5EF4-FFF2-40B4-BE49-F238E27FC236}">
                  <a16:creationId xmlns:a16="http://schemas.microsoft.com/office/drawing/2014/main" xmlns="" id="{DA05F8AF-792A-4559-8D29-5D78E1A72CC6}"/>
                </a:ext>
              </a:extLst>
            </p:cNvPr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36C8F31-9973-4859-9240-18C567C01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0407" y="4299348"/>
            <a:ext cx="697706" cy="663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CFFDC2F4-C1A2-419C-90EA-9BBA55116B46}"/>
              </a:ext>
            </a:extLst>
          </p:cNvPr>
          <p:cNvSpPr/>
          <p:nvPr/>
        </p:nvSpPr>
        <p:spPr>
          <a:xfrm>
            <a:off x="1439466" y="3681080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has 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74184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CCF81B-1940-4F75-BF33-D01ED065E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33" y="0"/>
            <a:ext cx="4896533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2091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44"/>
          <p:cNvGrpSpPr/>
          <p:nvPr/>
        </p:nvGrpSpPr>
        <p:grpSpPr>
          <a:xfrm>
            <a:off x="-467000" y="362400"/>
            <a:ext cx="10677799" cy="2836325"/>
            <a:chOff x="-467000" y="362400"/>
            <a:chExt cx="10677799" cy="2836325"/>
          </a:xfrm>
        </p:grpSpPr>
        <p:pic>
          <p:nvPicPr>
            <p:cNvPr id="447" name="Google Shape;447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63525" y="362400"/>
              <a:ext cx="1494499" cy="482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89001" y="362412"/>
              <a:ext cx="1661726" cy="36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67000" y="855500"/>
              <a:ext cx="2604850" cy="56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24500" y="2831225"/>
              <a:ext cx="1691652" cy="36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44"/>
            <p:cNvPicPr preferRelativeResize="0"/>
            <p:nvPr/>
          </p:nvPicPr>
          <p:blipFill rotWithShape="1">
            <a:blip r:embed="rId3">
              <a:alphaModFix/>
            </a:blip>
            <a:srcRect r="3437"/>
            <a:stretch/>
          </p:blipFill>
          <p:spPr>
            <a:xfrm>
              <a:off x="7818675" y="1219850"/>
              <a:ext cx="2392124" cy="80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5350" y="2280825"/>
              <a:ext cx="2477251" cy="800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3" name="Google Shape;453;p44"/>
          <p:cNvSpPr txBox="1">
            <a:spLocks noGrp="1"/>
          </p:cNvSpPr>
          <p:nvPr>
            <p:ph type="ctrTitle"/>
          </p:nvPr>
        </p:nvSpPr>
        <p:spPr>
          <a:xfrm>
            <a:off x="715200" y="1298700"/>
            <a:ext cx="7713600" cy="9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>
                    <a:lumMod val="90000"/>
                    <a:lumOff val="10000"/>
                  </a:schemeClr>
                </a:solidFill>
              </a:rPr>
              <a:t>LISTEN &amp; READ</a:t>
            </a:r>
            <a:endParaRPr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55" name="Google Shape;455;p44"/>
          <p:cNvSpPr txBox="1">
            <a:spLocks noGrp="1"/>
          </p:cNvSpPr>
          <p:nvPr>
            <p:ph type="title" idx="2"/>
          </p:nvPr>
        </p:nvSpPr>
        <p:spPr>
          <a:xfrm>
            <a:off x="3751950" y="665450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025690-D978-44B2-919A-B073F39FA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7805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5"/>
          <p:cNvPicPr preferRelativeResize="0"/>
          <p:nvPr/>
        </p:nvPicPr>
        <p:blipFill rotWithShape="1">
          <a:blip r:embed="rId5">
            <a:alphaModFix/>
          </a:blip>
          <a:srcRect l="26544" r="26104"/>
          <a:stretch/>
        </p:blipFill>
        <p:spPr>
          <a:xfrm>
            <a:off x="4626650" y="3038475"/>
            <a:ext cx="910750" cy="1923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45"/>
          <p:cNvGrpSpPr/>
          <p:nvPr/>
        </p:nvGrpSpPr>
        <p:grpSpPr>
          <a:xfrm>
            <a:off x="-659300" y="906350"/>
            <a:ext cx="9256578" cy="5311275"/>
            <a:chOff x="-659300" y="906350"/>
            <a:chExt cx="9256578" cy="5311275"/>
          </a:xfrm>
        </p:grpSpPr>
        <p:pic>
          <p:nvPicPr>
            <p:cNvPr id="464" name="Google Shape;464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19801" y="3147100"/>
              <a:ext cx="2577477" cy="1558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945175" y="3374250"/>
              <a:ext cx="910749" cy="131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45"/>
            <p:cNvPicPr preferRelativeResize="0"/>
            <p:nvPr/>
          </p:nvPicPr>
          <p:blipFill rotWithShape="1">
            <a:blip r:embed="rId8">
              <a:alphaModFix/>
            </a:blip>
            <a:srcRect l="30277" r="15277" b="14741"/>
            <a:stretch/>
          </p:blipFill>
          <p:spPr>
            <a:xfrm>
              <a:off x="-659300" y="906350"/>
              <a:ext cx="3391575" cy="5311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7" name="Google Shape;467;p45"/>
          <p:cNvPicPr preferRelativeResize="0"/>
          <p:nvPr/>
        </p:nvPicPr>
        <p:blipFill rotWithShape="1">
          <a:blip r:embed="rId9">
            <a:alphaModFix/>
          </a:blip>
          <a:srcRect r="32336" b="17280"/>
          <a:stretch/>
        </p:blipFill>
        <p:spPr>
          <a:xfrm>
            <a:off x="7674675" y="1670775"/>
            <a:ext cx="1469324" cy="38537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89D4BBEB-29E0-433D-B119-C1E92A8847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194BA20F-1EB2-41F1-AB6D-A1B9096843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06A45F5-C838-4B57-AF62-FBD800EFB79E}"/>
              </a:ext>
            </a:extLst>
          </p:cNvPr>
          <p:cNvSpPr/>
          <p:nvPr/>
        </p:nvSpPr>
        <p:spPr>
          <a:xfrm>
            <a:off x="265787" y="186462"/>
            <a:ext cx="8612425" cy="48387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5E1B98-8A0F-4116-A31B-EAEF161FF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267424"/>
            <a:ext cx="4593988" cy="676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6113A4-2989-4262-BC38-1D6BF9E5DD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786" y="1383575"/>
            <a:ext cx="8612425" cy="1927313"/>
          </a:xfrm>
          <a:prstGeom prst="rect">
            <a:avLst/>
          </a:prstGeom>
        </p:spPr>
      </p:pic>
      <p:pic>
        <p:nvPicPr>
          <p:cNvPr id="9" name="Track 28">
            <a:hlinkClick r:id="" action="ppaction://media"/>
            <a:extLst>
              <a:ext uri="{FF2B5EF4-FFF2-40B4-BE49-F238E27FC236}">
                <a16:creationId xmlns:a16="http://schemas.microsoft.com/office/drawing/2014/main" xmlns="" id="{1BFF6CE5-DE08-4739-9A97-C4FFCC627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24256" y="453369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2C495E-FCF1-44FA-89B1-C1BF743216BA}"/>
              </a:ext>
            </a:extLst>
          </p:cNvPr>
          <p:cNvSpPr txBox="1"/>
          <p:nvPr/>
        </p:nvSpPr>
        <p:spPr>
          <a:xfrm>
            <a:off x="4191000" y="2800350"/>
            <a:ext cx="326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5D09793-17F8-4214-B506-6DC7991847A3}"/>
              </a:ext>
            </a:extLst>
          </p:cNvPr>
          <p:cNvSpPr txBox="1"/>
          <p:nvPr/>
        </p:nvSpPr>
        <p:spPr>
          <a:xfrm>
            <a:off x="8368373" y="2842671"/>
            <a:ext cx="326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418160A-519A-449C-8C48-75824D3D19C5}"/>
              </a:ext>
            </a:extLst>
          </p:cNvPr>
          <p:cNvSpPr txBox="1"/>
          <p:nvPr/>
        </p:nvSpPr>
        <p:spPr>
          <a:xfrm>
            <a:off x="2140894" y="2839323"/>
            <a:ext cx="326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E9905E8-DF8B-4AD6-9861-C96EF005493F}"/>
              </a:ext>
            </a:extLst>
          </p:cNvPr>
          <p:cNvSpPr txBox="1"/>
          <p:nvPr/>
        </p:nvSpPr>
        <p:spPr>
          <a:xfrm>
            <a:off x="6299311" y="2839323"/>
            <a:ext cx="326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2" name="Graphic 11" descr="Address Book with solid fill">
            <a:extLst>
              <a:ext uri="{FF2B5EF4-FFF2-40B4-BE49-F238E27FC236}">
                <a16:creationId xmlns:a16="http://schemas.microsoft.com/office/drawing/2014/main" xmlns="" id="{B821FC39-E29D-4C54-8FDC-09BEB69D02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136008" y="392743"/>
            <a:ext cx="551438" cy="551438"/>
          </a:xfrm>
          <a:prstGeom prst="rect">
            <a:avLst/>
          </a:prstGeom>
        </p:spPr>
      </p:pic>
      <p:pic>
        <p:nvPicPr>
          <p:cNvPr id="14" name="Graphic 13" descr="Key with solid fill">
            <a:extLst>
              <a:ext uri="{FF2B5EF4-FFF2-40B4-BE49-F238E27FC236}">
                <a16:creationId xmlns:a16="http://schemas.microsoft.com/office/drawing/2014/main" xmlns="" id="{2C79D96F-8C40-4529-970D-2EF57ADF36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815597" y="365427"/>
            <a:ext cx="635125" cy="63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CAC242-B08A-4EA2-B946-217F17288A6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-707" t="-1213" r="707" b="50578"/>
          <a:stretch/>
        </p:blipFill>
        <p:spPr>
          <a:xfrm>
            <a:off x="1359514" y="3245649"/>
            <a:ext cx="2952750" cy="14083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3B53E42-4F33-45A2-916D-0A917554BE7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-769" t="46947" r="769" b="2417"/>
          <a:stretch/>
        </p:blipFill>
        <p:spPr>
          <a:xfrm>
            <a:off x="4721925" y="3261668"/>
            <a:ext cx="2952750" cy="14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02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5"/>
          <p:cNvPicPr preferRelativeResize="0"/>
          <p:nvPr/>
        </p:nvPicPr>
        <p:blipFill rotWithShape="1">
          <a:blip r:embed="rId3">
            <a:alphaModFix/>
          </a:blip>
          <a:srcRect l="26544" r="26104"/>
          <a:stretch/>
        </p:blipFill>
        <p:spPr>
          <a:xfrm>
            <a:off x="4626650" y="3038475"/>
            <a:ext cx="910750" cy="1923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45"/>
          <p:cNvGrpSpPr/>
          <p:nvPr/>
        </p:nvGrpSpPr>
        <p:grpSpPr>
          <a:xfrm>
            <a:off x="-659300" y="906350"/>
            <a:ext cx="9256578" cy="5311275"/>
            <a:chOff x="-659300" y="906350"/>
            <a:chExt cx="9256578" cy="5311275"/>
          </a:xfrm>
        </p:grpSpPr>
        <p:pic>
          <p:nvPicPr>
            <p:cNvPr id="464" name="Google Shape;464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19801" y="3147100"/>
              <a:ext cx="2577477" cy="1558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45175" y="3374250"/>
              <a:ext cx="910749" cy="131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45"/>
            <p:cNvPicPr preferRelativeResize="0"/>
            <p:nvPr/>
          </p:nvPicPr>
          <p:blipFill rotWithShape="1">
            <a:blip r:embed="rId6">
              <a:alphaModFix/>
            </a:blip>
            <a:srcRect l="30277" r="15277" b="14741"/>
            <a:stretch/>
          </p:blipFill>
          <p:spPr>
            <a:xfrm>
              <a:off x="-659300" y="906350"/>
              <a:ext cx="3391575" cy="5311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7" name="Google Shape;467;p45"/>
          <p:cNvPicPr preferRelativeResize="0"/>
          <p:nvPr/>
        </p:nvPicPr>
        <p:blipFill rotWithShape="1">
          <a:blip r:embed="rId7">
            <a:alphaModFix/>
          </a:blip>
          <a:srcRect r="32336" b="17280"/>
          <a:stretch/>
        </p:blipFill>
        <p:spPr>
          <a:xfrm>
            <a:off x="7674675" y="1670775"/>
            <a:ext cx="1469324" cy="38537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89D4BBEB-29E0-433D-B119-C1E92A8847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194BA20F-1EB2-41F1-AB6D-A1B9096843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06A45F5-C838-4B57-AF62-FBD800EFB79E}"/>
              </a:ext>
            </a:extLst>
          </p:cNvPr>
          <p:cNvSpPr/>
          <p:nvPr/>
        </p:nvSpPr>
        <p:spPr>
          <a:xfrm>
            <a:off x="265787" y="186462"/>
            <a:ext cx="8612425" cy="48387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7328F6-E4A9-487E-AEA0-541A409571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157" y="290828"/>
            <a:ext cx="4668243" cy="639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2B9745-ECCA-4F6E-B0E4-EC74BE64A2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740" y="1266325"/>
            <a:ext cx="8524518" cy="234261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A541DE3E-ECD8-4693-80C2-7BF3EAD24E42}"/>
              </a:ext>
            </a:extLst>
          </p:cNvPr>
          <p:cNvSpPr/>
          <p:nvPr/>
        </p:nvSpPr>
        <p:spPr>
          <a:xfrm>
            <a:off x="4114800" y="1885950"/>
            <a:ext cx="457200" cy="391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6BC3F4D-EFDE-4654-A029-94EFB1D33530}"/>
              </a:ext>
            </a:extLst>
          </p:cNvPr>
          <p:cNvSpPr/>
          <p:nvPr/>
        </p:nvSpPr>
        <p:spPr>
          <a:xfrm>
            <a:off x="4114800" y="3098749"/>
            <a:ext cx="457200" cy="4636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80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5"/>
          <p:cNvPicPr preferRelativeResize="0"/>
          <p:nvPr/>
        </p:nvPicPr>
        <p:blipFill rotWithShape="1">
          <a:blip r:embed="rId3">
            <a:alphaModFix/>
          </a:blip>
          <a:srcRect l="26544" r="26104"/>
          <a:stretch/>
        </p:blipFill>
        <p:spPr>
          <a:xfrm>
            <a:off x="4626650" y="3038475"/>
            <a:ext cx="910750" cy="1923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45"/>
          <p:cNvGrpSpPr/>
          <p:nvPr/>
        </p:nvGrpSpPr>
        <p:grpSpPr>
          <a:xfrm>
            <a:off x="-659300" y="906350"/>
            <a:ext cx="9256578" cy="5311275"/>
            <a:chOff x="-659300" y="906350"/>
            <a:chExt cx="9256578" cy="5311275"/>
          </a:xfrm>
        </p:grpSpPr>
        <p:pic>
          <p:nvPicPr>
            <p:cNvPr id="464" name="Google Shape;464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19801" y="3147100"/>
              <a:ext cx="2577477" cy="1558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45175" y="3374250"/>
              <a:ext cx="910749" cy="131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45"/>
            <p:cNvPicPr preferRelativeResize="0"/>
            <p:nvPr/>
          </p:nvPicPr>
          <p:blipFill rotWithShape="1">
            <a:blip r:embed="rId6">
              <a:alphaModFix/>
            </a:blip>
            <a:srcRect l="30277" r="15277" b="14741"/>
            <a:stretch/>
          </p:blipFill>
          <p:spPr>
            <a:xfrm>
              <a:off x="-659300" y="906350"/>
              <a:ext cx="3391575" cy="5311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7" name="Google Shape;467;p45"/>
          <p:cNvPicPr preferRelativeResize="0"/>
          <p:nvPr/>
        </p:nvPicPr>
        <p:blipFill rotWithShape="1">
          <a:blip r:embed="rId7">
            <a:alphaModFix/>
          </a:blip>
          <a:srcRect r="32336" b="17280"/>
          <a:stretch/>
        </p:blipFill>
        <p:spPr>
          <a:xfrm>
            <a:off x="7674675" y="1670775"/>
            <a:ext cx="1469324" cy="38537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89D4BBEB-29E0-433D-B119-C1E92A8847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194BA20F-1EB2-41F1-AB6D-A1B9096843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06A45F5-C838-4B57-AF62-FBD800EFB79E}"/>
              </a:ext>
            </a:extLst>
          </p:cNvPr>
          <p:cNvSpPr/>
          <p:nvPr/>
        </p:nvSpPr>
        <p:spPr>
          <a:xfrm>
            <a:off x="265787" y="186462"/>
            <a:ext cx="8612425" cy="48387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7328F6-E4A9-487E-AEA0-541A409571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157" y="290828"/>
            <a:ext cx="4668243" cy="639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04BEDC-033A-4D7D-B38D-B3468DD0B9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456" y="1359550"/>
            <a:ext cx="8460044" cy="25355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ABF9759-89AA-4865-B602-85898EFBC8E5}"/>
              </a:ext>
            </a:extLst>
          </p:cNvPr>
          <p:cNvSpPr/>
          <p:nvPr/>
        </p:nvSpPr>
        <p:spPr>
          <a:xfrm>
            <a:off x="4114800" y="158115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027543B-F2A2-4F4E-AFE4-D5F564367E8E}"/>
              </a:ext>
            </a:extLst>
          </p:cNvPr>
          <p:cNvSpPr/>
          <p:nvPr/>
        </p:nvSpPr>
        <p:spPr>
          <a:xfrm>
            <a:off x="4038600" y="3147100"/>
            <a:ext cx="478751" cy="49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7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44"/>
          <p:cNvGrpSpPr/>
          <p:nvPr/>
        </p:nvGrpSpPr>
        <p:grpSpPr>
          <a:xfrm>
            <a:off x="-467000" y="362400"/>
            <a:ext cx="10677799" cy="2836325"/>
            <a:chOff x="-467000" y="362400"/>
            <a:chExt cx="10677799" cy="2836325"/>
          </a:xfrm>
        </p:grpSpPr>
        <p:pic>
          <p:nvPicPr>
            <p:cNvPr id="447" name="Google Shape;447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63525" y="362400"/>
              <a:ext cx="1494499" cy="482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89001" y="362412"/>
              <a:ext cx="1661726" cy="36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67000" y="855500"/>
              <a:ext cx="2604850" cy="56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24500" y="2831225"/>
              <a:ext cx="1691652" cy="36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44"/>
            <p:cNvPicPr preferRelativeResize="0"/>
            <p:nvPr/>
          </p:nvPicPr>
          <p:blipFill rotWithShape="1">
            <a:blip r:embed="rId3">
              <a:alphaModFix/>
            </a:blip>
            <a:srcRect r="3437"/>
            <a:stretch/>
          </p:blipFill>
          <p:spPr>
            <a:xfrm>
              <a:off x="7818675" y="1219850"/>
              <a:ext cx="2392124" cy="80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5350" y="2280825"/>
              <a:ext cx="2477251" cy="800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3" name="Google Shape;453;p44"/>
          <p:cNvSpPr txBox="1">
            <a:spLocks noGrp="1"/>
          </p:cNvSpPr>
          <p:nvPr>
            <p:ph type="ctrTitle"/>
          </p:nvPr>
        </p:nvSpPr>
        <p:spPr>
          <a:xfrm>
            <a:off x="715200" y="1298700"/>
            <a:ext cx="7713600" cy="9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>
                    <a:lumMod val="90000"/>
                    <a:lumOff val="10000"/>
                  </a:schemeClr>
                </a:solidFill>
              </a:rPr>
              <a:t>WARM UP</a:t>
            </a:r>
            <a:endParaRPr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55" name="Google Shape;455;p44"/>
          <p:cNvSpPr txBox="1">
            <a:spLocks noGrp="1"/>
          </p:cNvSpPr>
          <p:nvPr>
            <p:ph type="title" idx="2"/>
          </p:nvPr>
        </p:nvSpPr>
        <p:spPr>
          <a:xfrm>
            <a:off x="3751950" y="665450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025690-D978-44B2-919A-B073F39FA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44"/>
          <p:cNvGrpSpPr/>
          <p:nvPr/>
        </p:nvGrpSpPr>
        <p:grpSpPr>
          <a:xfrm>
            <a:off x="-467000" y="362400"/>
            <a:ext cx="10677799" cy="2836325"/>
            <a:chOff x="-467000" y="362400"/>
            <a:chExt cx="10677799" cy="2836325"/>
          </a:xfrm>
        </p:grpSpPr>
        <p:pic>
          <p:nvPicPr>
            <p:cNvPr id="447" name="Google Shape;447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63525" y="362400"/>
              <a:ext cx="1494499" cy="482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89001" y="362412"/>
              <a:ext cx="1661726" cy="36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67000" y="855500"/>
              <a:ext cx="2604850" cy="56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24500" y="2831225"/>
              <a:ext cx="1691652" cy="36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44"/>
            <p:cNvPicPr preferRelativeResize="0"/>
            <p:nvPr/>
          </p:nvPicPr>
          <p:blipFill rotWithShape="1">
            <a:blip r:embed="rId3">
              <a:alphaModFix/>
            </a:blip>
            <a:srcRect r="3437"/>
            <a:stretch/>
          </p:blipFill>
          <p:spPr>
            <a:xfrm>
              <a:off x="7818675" y="1219850"/>
              <a:ext cx="2392124" cy="80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5350" y="2280825"/>
              <a:ext cx="2477251" cy="800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3" name="Google Shape;453;p44"/>
          <p:cNvSpPr txBox="1">
            <a:spLocks noGrp="1"/>
          </p:cNvSpPr>
          <p:nvPr>
            <p:ph type="ctrTitle"/>
          </p:nvPr>
        </p:nvSpPr>
        <p:spPr>
          <a:xfrm>
            <a:off x="715200" y="1298700"/>
            <a:ext cx="7713600" cy="9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>
                    <a:lumMod val="90000"/>
                    <a:lumOff val="10000"/>
                  </a:schemeClr>
                </a:solidFill>
              </a:rPr>
              <a:t>PRACTICE</a:t>
            </a:r>
            <a:endParaRPr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55" name="Google Shape;455;p44"/>
          <p:cNvSpPr txBox="1">
            <a:spLocks noGrp="1"/>
          </p:cNvSpPr>
          <p:nvPr>
            <p:ph type="title" idx="2"/>
          </p:nvPr>
        </p:nvSpPr>
        <p:spPr>
          <a:xfrm>
            <a:off x="3751950" y="665450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025690-D978-44B2-919A-B073F39FA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1618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5"/>
          <p:cNvPicPr preferRelativeResize="0"/>
          <p:nvPr/>
        </p:nvPicPr>
        <p:blipFill rotWithShape="1">
          <a:blip r:embed="rId3">
            <a:alphaModFix/>
          </a:blip>
          <a:srcRect l="26544" r="26104"/>
          <a:stretch/>
        </p:blipFill>
        <p:spPr>
          <a:xfrm>
            <a:off x="4626650" y="3038475"/>
            <a:ext cx="910750" cy="1923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45"/>
          <p:cNvGrpSpPr/>
          <p:nvPr/>
        </p:nvGrpSpPr>
        <p:grpSpPr>
          <a:xfrm>
            <a:off x="-659300" y="906350"/>
            <a:ext cx="9256578" cy="5311275"/>
            <a:chOff x="-659300" y="906350"/>
            <a:chExt cx="9256578" cy="5311275"/>
          </a:xfrm>
        </p:grpSpPr>
        <p:pic>
          <p:nvPicPr>
            <p:cNvPr id="464" name="Google Shape;464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19801" y="3147100"/>
              <a:ext cx="2577477" cy="1558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45175" y="3374250"/>
              <a:ext cx="910749" cy="131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45"/>
            <p:cNvPicPr preferRelativeResize="0"/>
            <p:nvPr/>
          </p:nvPicPr>
          <p:blipFill rotWithShape="1">
            <a:blip r:embed="rId6">
              <a:alphaModFix/>
            </a:blip>
            <a:srcRect l="30277" r="15277" b="14741"/>
            <a:stretch/>
          </p:blipFill>
          <p:spPr>
            <a:xfrm>
              <a:off x="-659300" y="906350"/>
              <a:ext cx="3391575" cy="5311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7" name="Google Shape;467;p45"/>
          <p:cNvPicPr preferRelativeResize="0"/>
          <p:nvPr/>
        </p:nvPicPr>
        <p:blipFill rotWithShape="1">
          <a:blip r:embed="rId7">
            <a:alphaModFix/>
          </a:blip>
          <a:srcRect r="32336" b="17280"/>
          <a:stretch/>
        </p:blipFill>
        <p:spPr>
          <a:xfrm>
            <a:off x="7674675" y="1670775"/>
            <a:ext cx="1469324" cy="38537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89D4BBEB-29E0-433D-B119-C1E92A8847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194BA20F-1EB2-41F1-AB6D-A1B9096843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06A45F5-C838-4B57-AF62-FBD800EFB79E}"/>
              </a:ext>
            </a:extLst>
          </p:cNvPr>
          <p:cNvSpPr/>
          <p:nvPr/>
        </p:nvSpPr>
        <p:spPr>
          <a:xfrm>
            <a:off x="265787" y="186462"/>
            <a:ext cx="8612425" cy="48387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62E87F-A896-4AD2-96AD-EFE0550130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7006" y="267086"/>
            <a:ext cx="1857375" cy="845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8BBC45-6891-4270-BD9E-7FF006479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1125" y="967146"/>
            <a:ext cx="6081713" cy="38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5654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061521-7E21-4BA0-8BE7-86B09EB78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3350"/>
            <a:ext cx="615924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1942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 House - Word Power - Learn English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85815921-A4CD-415E-A17D-AA4601C434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33350"/>
            <a:ext cx="861726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57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44"/>
          <p:cNvGrpSpPr/>
          <p:nvPr/>
        </p:nvGrpSpPr>
        <p:grpSpPr>
          <a:xfrm>
            <a:off x="-467000" y="362400"/>
            <a:ext cx="10677799" cy="2836325"/>
            <a:chOff x="-467000" y="362400"/>
            <a:chExt cx="10677799" cy="2836325"/>
          </a:xfrm>
        </p:grpSpPr>
        <p:pic>
          <p:nvPicPr>
            <p:cNvPr id="447" name="Google Shape;447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63525" y="362400"/>
              <a:ext cx="1494499" cy="482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89001" y="362412"/>
              <a:ext cx="1661726" cy="36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67000" y="855500"/>
              <a:ext cx="2604850" cy="56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24500" y="2831225"/>
              <a:ext cx="1691652" cy="36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44"/>
            <p:cNvPicPr preferRelativeResize="0"/>
            <p:nvPr/>
          </p:nvPicPr>
          <p:blipFill rotWithShape="1">
            <a:blip r:embed="rId3">
              <a:alphaModFix/>
            </a:blip>
            <a:srcRect r="3437"/>
            <a:stretch/>
          </p:blipFill>
          <p:spPr>
            <a:xfrm>
              <a:off x="7818675" y="1219850"/>
              <a:ext cx="2392124" cy="80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5350" y="2280825"/>
              <a:ext cx="2477251" cy="800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3" name="Google Shape;453;p44"/>
          <p:cNvSpPr txBox="1">
            <a:spLocks noGrp="1"/>
          </p:cNvSpPr>
          <p:nvPr>
            <p:ph type="ctrTitle"/>
          </p:nvPr>
        </p:nvSpPr>
        <p:spPr>
          <a:xfrm>
            <a:off x="715200" y="1298700"/>
            <a:ext cx="7713600" cy="9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>
                    <a:lumMod val="90000"/>
                    <a:lumOff val="10000"/>
                  </a:schemeClr>
                </a:solidFill>
              </a:rPr>
              <a:t> REVIEW</a:t>
            </a:r>
            <a:endParaRPr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55" name="Google Shape;455;p44"/>
          <p:cNvSpPr txBox="1">
            <a:spLocks noGrp="1"/>
          </p:cNvSpPr>
          <p:nvPr>
            <p:ph type="title" idx="2"/>
          </p:nvPr>
        </p:nvSpPr>
        <p:spPr>
          <a:xfrm>
            <a:off x="3751950" y="665450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025690-D978-44B2-919A-B073F39FA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7333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PACKARD\AppData\Local\Temp\Rar$DIa0.849\KidAgent.png">
            <a:extLst>
              <a:ext uri="{FF2B5EF4-FFF2-40B4-BE49-F238E27FC236}">
                <a16:creationId xmlns:a16="http://schemas.microsoft.com/office/drawing/2014/main" xmlns="" id="{A0B9EF4E-5918-41E7-8B5E-B4EA67F2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1" y="1491853"/>
            <a:ext cx="2220516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>
            <a:extLst>
              <a:ext uri="{FF2B5EF4-FFF2-40B4-BE49-F238E27FC236}">
                <a16:creationId xmlns:a16="http://schemas.microsoft.com/office/drawing/2014/main" xmlns="" id="{A0E036AF-4080-49E7-B68C-B3033B978CD5}"/>
              </a:ext>
            </a:extLst>
          </p:cNvPr>
          <p:cNvSpPr/>
          <p:nvPr/>
        </p:nvSpPr>
        <p:spPr>
          <a:xfrm>
            <a:off x="29672" y="0"/>
            <a:ext cx="2759963" cy="5143500"/>
          </a:xfrm>
          <a:prstGeom prst="rect">
            <a:avLst/>
          </a:prstGeom>
          <a:gradFill flip="none" rotWithShape="1">
            <a:gsLst>
              <a:gs pos="49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http://img09.deviantart.net/b262/i/2008/170/a/6/james_bond_style_by_deryamerya.jpg">
            <a:extLst>
              <a:ext uri="{FF2B5EF4-FFF2-40B4-BE49-F238E27FC236}">
                <a16:creationId xmlns:a16="http://schemas.microsoft.com/office/drawing/2014/main" xmlns="" id="{DBB032A7-CB58-4488-B7E1-DDDE11672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-117" r="40"/>
          <a:stretch>
            <a:fillRect/>
          </a:stretch>
        </p:blipFill>
        <p:spPr bwMode="auto">
          <a:xfrm>
            <a:off x="672122" y="-53702"/>
            <a:ext cx="8442205" cy="51780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18 Grupo">
            <a:extLst>
              <a:ext uri="{FF2B5EF4-FFF2-40B4-BE49-F238E27FC236}">
                <a16:creationId xmlns:a16="http://schemas.microsoft.com/office/drawing/2014/main" xmlns="" id="{3DEA9A66-A8E0-4C7C-9391-193AD803E41A}"/>
              </a:ext>
            </a:extLst>
          </p:cNvPr>
          <p:cNvGrpSpPr>
            <a:grpSpLocks/>
          </p:cNvGrpSpPr>
          <p:nvPr/>
        </p:nvGrpSpPr>
        <p:grpSpPr bwMode="auto">
          <a:xfrm>
            <a:off x="2087166" y="33338"/>
            <a:ext cx="5292328" cy="971550"/>
            <a:chOff x="1979712" y="44624"/>
            <a:chExt cx="7056784" cy="1295400"/>
          </a:xfrm>
        </p:grpSpPr>
        <p:pic>
          <p:nvPicPr>
            <p:cNvPr id="1028" name="Picture 4" descr="http://i.ytimg.com/vi/Ii1tc493bZM/0.jpg">
              <a:extLst>
                <a:ext uri="{FF2B5EF4-FFF2-40B4-BE49-F238E27FC236}">
                  <a16:creationId xmlns:a16="http://schemas.microsoft.com/office/drawing/2014/main" xmlns="" id="{A7333498-5A2A-452C-ABD7-D6824F0DE6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14448" t="33277" r="13052" b="28945"/>
            <a:stretch/>
          </p:blipFill>
          <p:spPr bwMode="auto">
            <a:xfrm>
              <a:off x="5721633" y="44624"/>
              <a:ext cx="3314863" cy="12954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16 CuadroTexto">
              <a:extLst>
                <a:ext uri="{FF2B5EF4-FFF2-40B4-BE49-F238E27FC236}">
                  <a16:creationId xmlns:a16="http://schemas.microsoft.com/office/drawing/2014/main" xmlns="" id="{EEF15B6F-6E98-41BA-92D2-8C7078523799}"/>
                </a:ext>
              </a:extLst>
            </p:cNvPr>
            <p:cNvSpPr txBox="1"/>
            <p:nvPr/>
          </p:nvSpPr>
          <p:spPr>
            <a:xfrm>
              <a:off x="1979712" y="404664"/>
              <a:ext cx="3680132" cy="720080"/>
            </a:xfrm>
            <a:prstGeom prst="rect">
              <a:avLst/>
            </a:prstGeom>
            <a:noFill/>
          </p:spPr>
          <p:txBody>
            <a:bodyPr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s-ES_tradnl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oper Black" panose="0208090404030B020404" pitchFamily="18" charset="0"/>
                  <a:ea typeface="+mn-ea"/>
                  <a:cs typeface="Arial" panose="020B0604020202020204" pitchFamily="34" charset="0"/>
                  <a:sym typeface="Arial"/>
                </a:rPr>
                <a:t>AGENT</a:t>
              </a:r>
              <a:endParaRPr kumimoji="0" lang="es-E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" name="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620FB17-41F0-4C1C-8CC9-EB491B96D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672" y="4299348"/>
            <a:ext cx="1318022" cy="658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593327"/>
      </p:ext>
    </p:extLst>
  </p:cSld>
  <p:clrMapOvr>
    <a:masterClrMapping/>
  </p:clrMapOvr>
  <p:transition spd="slow">
    <p:circle/>
    <p:sndAc>
      <p:stSnd>
        <p:snd r:embed="rId2" name="James bo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09.deviantart.net/b262/i/2008/170/a/6/james_bond_style_by_deryamerya.jpg">
            <a:extLst>
              <a:ext uri="{FF2B5EF4-FFF2-40B4-BE49-F238E27FC236}">
                <a16:creationId xmlns:a16="http://schemas.microsoft.com/office/drawing/2014/main" xmlns="" id="{D244170F-6697-443A-84A2-628052AA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4747"/>
          <a:stretch>
            <a:fillRect/>
          </a:stretch>
        </p:blipFill>
        <p:spPr bwMode="auto">
          <a:xfrm>
            <a:off x="1115616" y="-7144"/>
            <a:ext cx="6885385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PACKARD\AppData\Local\Temp\Rar$DIa0.849\KidAgent.png">
            <a:extLst>
              <a:ext uri="{FF2B5EF4-FFF2-40B4-BE49-F238E27FC236}">
                <a16:creationId xmlns:a16="http://schemas.microsoft.com/office/drawing/2014/main" xmlns="" id="{A04E7642-2BE1-4A58-82D6-C7B58C51E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1"/>
            <a:ext cx="222051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90685CD8-50BA-46F5-9FDE-71EAF8A2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2"/>
            <a:ext cx="2219325" cy="237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orma libre">
            <a:extLst>
              <a:ext uri="{FF2B5EF4-FFF2-40B4-BE49-F238E27FC236}">
                <a16:creationId xmlns:a16="http://schemas.microsoft.com/office/drawing/2014/main" xmlns="" id="{32D00EB8-6B8F-413C-AD51-533BEF409F65}"/>
              </a:ext>
            </a:extLst>
          </p:cNvPr>
          <p:cNvSpPr/>
          <p:nvPr/>
        </p:nvSpPr>
        <p:spPr>
          <a:xfrm>
            <a:off x="875110" y="-776287"/>
            <a:ext cx="7215188" cy="7618810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53719 w 9617977"/>
              <a:gd name="connsiteY14" fmla="*/ 8897408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53719 w 9617977"/>
              <a:gd name="connsiteY14" fmla="*/ 8897408 h 10157205"/>
              <a:gd name="connsiteX15" fmla="*/ 4129924 w 9617977"/>
              <a:gd name="connsiteY15" fmla="*/ 9125981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66715" y="8050917"/>
                  <a:pt x="3730169" y="8155516"/>
                </a:cubicBezTo>
                <a:cubicBezTo>
                  <a:pt x="3793623" y="8260115"/>
                  <a:pt x="3787093" y="8735664"/>
                  <a:pt x="3853719" y="8897408"/>
                </a:cubicBezTo>
                <a:cubicBezTo>
                  <a:pt x="3920345" y="9059152"/>
                  <a:pt x="4026691" y="9130567"/>
                  <a:pt x="4129924" y="9125981"/>
                </a:cubicBezTo>
                <a:cubicBezTo>
                  <a:pt x="4233157" y="9121395"/>
                  <a:pt x="4420682" y="9012585"/>
                  <a:pt x="4473119" y="8869891"/>
                </a:cubicBezTo>
                <a:cubicBezTo>
                  <a:pt x="4525556" y="8727197"/>
                  <a:pt x="4406444" y="8388878"/>
                  <a:pt x="4444544" y="8269816"/>
                </a:cubicBezTo>
                <a:cubicBezTo>
                  <a:pt x="4482644" y="8150754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573B4662-DB9F-460B-A63A-C15B619778E3}"/>
              </a:ext>
            </a:extLst>
          </p:cNvPr>
          <p:cNvSpPr/>
          <p:nvPr/>
        </p:nvSpPr>
        <p:spPr>
          <a:xfrm>
            <a:off x="1439466" y="1653779"/>
            <a:ext cx="1849040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bathroom 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9 Rectángulo redondeado">
            <a:extLst>
              <a:ext uri="{FF2B5EF4-FFF2-40B4-BE49-F238E27FC236}">
                <a16:creationId xmlns:a16="http://schemas.microsoft.com/office/drawing/2014/main" xmlns="" id="{57201D27-5B71-46C1-85ED-49B1236DD04F}"/>
              </a:ext>
            </a:extLst>
          </p:cNvPr>
          <p:cNvSpPr/>
          <p:nvPr/>
        </p:nvSpPr>
        <p:spPr>
          <a:xfrm>
            <a:off x="1439466" y="3681080"/>
            <a:ext cx="1755223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kitchen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10 Rectángulo redondeado">
            <a:extLst>
              <a:ext uri="{FF2B5EF4-FFF2-40B4-BE49-F238E27FC236}">
                <a16:creationId xmlns:a16="http://schemas.microsoft.com/office/drawing/2014/main" xmlns="" id="{45B0C260-E1EF-4185-A77F-33A412A14C33}"/>
              </a:ext>
            </a:extLst>
          </p:cNvPr>
          <p:cNvSpPr/>
          <p:nvPr/>
        </p:nvSpPr>
        <p:spPr>
          <a:xfrm>
            <a:off x="6487715" y="1700287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bedroom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11 Rectángulo redondeado">
            <a:extLst>
              <a:ext uri="{FF2B5EF4-FFF2-40B4-BE49-F238E27FC236}">
                <a16:creationId xmlns:a16="http://schemas.microsoft.com/office/drawing/2014/main" xmlns="" id="{7B2A3024-E33B-4192-A24C-925671FB3457}"/>
              </a:ext>
            </a:extLst>
          </p:cNvPr>
          <p:cNvSpPr/>
          <p:nvPr/>
        </p:nvSpPr>
        <p:spPr>
          <a:xfrm>
            <a:off x="6300192" y="3676994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living room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6 Llamada ovalada">
            <a:extLst>
              <a:ext uri="{FF2B5EF4-FFF2-40B4-BE49-F238E27FC236}">
                <a16:creationId xmlns:a16="http://schemas.microsoft.com/office/drawing/2014/main" xmlns="" id="{D3D8365C-9560-480B-A90A-4CF082FE2A3B}"/>
              </a:ext>
            </a:extLst>
          </p:cNvPr>
          <p:cNvSpPr/>
          <p:nvPr/>
        </p:nvSpPr>
        <p:spPr>
          <a:xfrm>
            <a:off x="5193507" y="2401491"/>
            <a:ext cx="2012156" cy="971550"/>
          </a:xfrm>
          <a:prstGeom prst="wedgeEllipseCallout">
            <a:avLst>
              <a:gd name="adj1" fmla="val -47393"/>
              <a:gd name="adj2" fmla="val 960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GOOD JOB!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xmlns="" id="{4644C15B-8DE3-4E64-B35D-4AF8B43F6E8D}"/>
              </a:ext>
            </a:extLst>
          </p:cNvPr>
          <p:cNvSpPr txBox="1"/>
          <p:nvPr/>
        </p:nvSpPr>
        <p:spPr>
          <a:xfrm>
            <a:off x="1368029" y="201217"/>
            <a:ext cx="260985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Look and choose.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E54633A4-2893-480A-A143-4048D6E2C34C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2625329"/>
            <a:ext cx="323850" cy="216694"/>
            <a:chOff x="4139952" y="3501009"/>
            <a:chExt cx="432048" cy="288032"/>
          </a:xfrm>
        </p:grpSpPr>
        <p:sp>
          <p:nvSpPr>
            <p:cNvPr id="2" name="1 Elipse">
              <a:extLst>
                <a:ext uri="{FF2B5EF4-FFF2-40B4-BE49-F238E27FC236}">
                  <a16:creationId xmlns:a16="http://schemas.microsoft.com/office/drawing/2014/main" xmlns="" id="{58769732-9BF3-4899-968D-BB77FB869565}"/>
                </a:ext>
              </a:extLst>
            </p:cNvPr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14 Elipse">
              <a:extLst>
                <a:ext uri="{FF2B5EF4-FFF2-40B4-BE49-F238E27FC236}">
                  <a16:creationId xmlns:a16="http://schemas.microsoft.com/office/drawing/2014/main" xmlns="" id="{CEFA69AF-73F3-4DC5-8059-AFABB4E10B46}"/>
                </a:ext>
              </a:extLst>
            </p:cNvPr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46542-0EE6-4014-A066-B32CE4D77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6835" y="4245769"/>
            <a:ext cx="734615" cy="697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18" name="Picture 16">
            <a:extLst>
              <a:ext uri="{FF2B5EF4-FFF2-40B4-BE49-F238E27FC236}">
                <a16:creationId xmlns:a16="http://schemas.microsoft.com/office/drawing/2014/main" xmlns="" id="{DBC0CE2C-B9FE-4F86-9EB8-1B0524602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498" y="71438"/>
            <a:ext cx="2007394" cy="14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9498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09.deviantart.net/b262/i/2008/170/a/6/james_bond_style_by_deryamerya.jpg">
            <a:extLst>
              <a:ext uri="{FF2B5EF4-FFF2-40B4-BE49-F238E27FC236}">
                <a16:creationId xmlns:a16="http://schemas.microsoft.com/office/drawing/2014/main" xmlns="" id="{3EE02F87-A064-41F0-8C15-98DF41FF0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4747"/>
          <a:stretch>
            <a:fillRect/>
          </a:stretch>
        </p:blipFill>
        <p:spPr bwMode="auto">
          <a:xfrm>
            <a:off x="1115616" y="-7144"/>
            <a:ext cx="6885385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PACKARD\AppData\Local\Temp\Rar$DIa0.849\KidAgent.png">
            <a:extLst>
              <a:ext uri="{FF2B5EF4-FFF2-40B4-BE49-F238E27FC236}">
                <a16:creationId xmlns:a16="http://schemas.microsoft.com/office/drawing/2014/main" xmlns="" id="{09D8EEA5-1CE5-4D13-8F14-08FA4B7C3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1"/>
            <a:ext cx="222051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F99EFD5C-FD98-4E8B-806D-4AAAE203A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2"/>
            <a:ext cx="2219325" cy="237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orma libre">
            <a:extLst>
              <a:ext uri="{FF2B5EF4-FFF2-40B4-BE49-F238E27FC236}">
                <a16:creationId xmlns:a16="http://schemas.microsoft.com/office/drawing/2014/main" xmlns="" id="{42200650-CB5F-4149-A472-6F42D4F27BDF}"/>
              </a:ext>
            </a:extLst>
          </p:cNvPr>
          <p:cNvSpPr/>
          <p:nvPr/>
        </p:nvSpPr>
        <p:spPr>
          <a:xfrm>
            <a:off x="922735" y="-619125"/>
            <a:ext cx="7213997" cy="7618810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91816 w 9617977"/>
              <a:gd name="connsiteY14" fmla="*/ 8935503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91816 w 9617977"/>
              <a:gd name="connsiteY14" fmla="*/ 8935503 h 10157205"/>
              <a:gd name="connsiteX15" fmla="*/ 4129924 w 9617977"/>
              <a:gd name="connsiteY15" fmla="*/ 9106933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796295 w 9617977"/>
              <a:gd name="connsiteY14" fmla="*/ 8934440 h 10157205"/>
              <a:gd name="connsiteX15" fmla="*/ 4129924 w 9617977"/>
              <a:gd name="connsiteY15" fmla="*/ 9106933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796295 w 9617977"/>
              <a:gd name="connsiteY14" fmla="*/ 8934440 h 10157205"/>
              <a:gd name="connsiteX15" fmla="*/ 4129924 w 9617977"/>
              <a:gd name="connsiteY15" fmla="*/ 9106933 h 10157205"/>
              <a:gd name="connsiteX16" fmla="*/ 4377557 w 9617977"/>
              <a:gd name="connsiteY16" fmla="*/ 8868836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76286" y="8044745"/>
                  <a:pt x="3730169" y="8155516"/>
                </a:cubicBezTo>
                <a:cubicBezTo>
                  <a:pt x="3784052" y="8266287"/>
                  <a:pt x="3729669" y="8775871"/>
                  <a:pt x="3796295" y="8934440"/>
                </a:cubicBezTo>
                <a:cubicBezTo>
                  <a:pt x="3862921" y="9093010"/>
                  <a:pt x="4033047" y="9117867"/>
                  <a:pt x="4129924" y="9106933"/>
                </a:cubicBezTo>
                <a:cubicBezTo>
                  <a:pt x="4226801" y="9095999"/>
                  <a:pt x="4325120" y="9008355"/>
                  <a:pt x="4377557" y="8868836"/>
                </a:cubicBezTo>
                <a:cubicBezTo>
                  <a:pt x="4429994" y="8729317"/>
                  <a:pt x="4390517" y="8388703"/>
                  <a:pt x="4444544" y="8269816"/>
                </a:cubicBezTo>
                <a:cubicBezTo>
                  <a:pt x="4498571" y="8150929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9 Rectángulo redondeado">
            <a:extLst>
              <a:ext uri="{FF2B5EF4-FFF2-40B4-BE49-F238E27FC236}">
                <a16:creationId xmlns:a16="http://schemas.microsoft.com/office/drawing/2014/main" xmlns="" id="{807824FD-C40C-48D8-80D2-55C98B6CECC6}"/>
              </a:ext>
            </a:extLst>
          </p:cNvPr>
          <p:cNvSpPr/>
          <p:nvPr/>
        </p:nvSpPr>
        <p:spPr>
          <a:xfrm>
            <a:off x="1439466" y="1670963"/>
            <a:ext cx="1862138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bedroom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10 Rectángulo redondeado">
            <a:extLst>
              <a:ext uri="{FF2B5EF4-FFF2-40B4-BE49-F238E27FC236}">
                <a16:creationId xmlns:a16="http://schemas.microsoft.com/office/drawing/2014/main" xmlns="" id="{4FFD96C0-3A1C-4E9F-92A1-66F7F0052630}"/>
              </a:ext>
            </a:extLst>
          </p:cNvPr>
          <p:cNvSpPr/>
          <p:nvPr/>
        </p:nvSpPr>
        <p:spPr>
          <a:xfrm>
            <a:off x="6084168" y="1653779"/>
            <a:ext cx="1664393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bathroom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11 Rectángulo redondeado">
            <a:extLst>
              <a:ext uri="{FF2B5EF4-FFF2-40B4-BE49-F238E27FC236}">
                <a16:creationId xmlns:a16="http://schemas.microsoft.com/office/drawing/2014/main" xmlns="" id="{AB766EDF-4D55-4C2B-B693-D4C29444ECB9}"/>
              </a:ext>
            </a:extLst>
          </p:cNvPr>
          <p:cNvSpPr/>
          <p:nvPr/>
        </p:nvSpPr>
        <p:spPr>
          <a:xfrm>
            <a:off x="5746198" y="3674684"/>
            <a:ext cx="2012156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living room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6 Llamada ovalada">
            <a:extLst>
              <a:ext uri="{FF2B5EF4-FFF2-40B4-BE49-F238E27FC236}">
                <a16:creationId xmlns:a16="http://schemas.microsoft.com/office/drawing/2014/main" xmlns="" id="{4DFAB83A-669B-4276-820B-D4FFD88BCF71}"/>
              </a:ext>
            </a:extLst>
          </p:cNvPr>
          <p:cNvSpPr/>
          <p:nvPr/>
        </p:nvSpPr>
        <p:spPr>
          <a:xfrm>
            <a:off x="4795838" y="942975"/>
            <a:ext cx="2012156" cy="710804"/>
          </a:xfrm>
          <a:prstGeom prst="wedgeEllipseCallout">
            <a:avLst>
              <a:gd name="adj1" fmla="val -33425"/>
              <a:gd name="adj2" fmla="val 11922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GOOD JOB!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xmlns="" id="{9A40EF4D-D41F-42FB-845B-E4E3D9F24906}"/>
              </a:ext>
            </a:extLst>
          </p:cNvPr>
          <p:cNvSpPr txBox="1"/>
          <p:nvPr/>
        </p:nvSpPr>
        <p:spPr>
          <a:xfrm>
            <a:off x="1143000" y="86917"/>
            <a:ext cx="6858000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I can sleep in this room.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0E6DD6DE-757A-44CC-B771-1ED940A36AFF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2625329"/>
            <a:ext cx="323850" cy="216694"/>
            <a:chOff x="4139952" y="3501009"/>
            <a:chExt cx="432048" cy="288032"/>
          </a:xfrm>
        </p:grpSpPr>
        <p:sp>
          <p:nvSpPr>
            <p:cNvPr id="2" name="1 Elipse">
              <a:extLst>
                <a:ext uri="{FF2B5EF4-FFF2-40B4-BE49-F238E27FC236}">
                  <a16:creationId xmlns:a16="http://schemas.microsoft.com/office/drawing/2014/main" xmlns="" id="{A96224A7-021A-4778-BA02-1D66A9CEC688}"/>
                </a:ext>
              </a:extLst>
            </p:cNvPr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14 Elipse">
              <a:extLst>
                <a:ext uri="{FF2B5EF4-FFF2-40B4-BE49-F238E27FC236}">
                  <a16:creationId xmlns:a16="http://schemas.microsoft.com/office/drawing/2014/main" xmlns="" id="{0115BC4A-53F5-4B78-B0F7-95ECE51AF9A1}"/>
                </a:ext>
              </a:extLst>
            </p:cNvPr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19F9B7C-732E-4477-91A6-60F367D037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9450" y="4255294"/>
            <a:ext cx="771525" cy="732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8EE0E9FB-77B8-42ED-9712-D4AFCA7E4B6E}"/>
              </a:ext>
            </a:extLst>
          </p:cNvPr>
          <p:cNvSpPr/>
          <p:nvPr/>
        </p:nvSpPr>
        <p:spPr>
          <a:xfrm>
            <a:off x="1458295" y="3681080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kitchen 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96998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09.deviantart.net/b262/i/2008/170/a/6/james_bond_style_by_deryamerya.jpg">
            <a:extLst>
              <a:ext uri="{FF2B5EF4-FFF2-40B4-BE49-F238E27FC236}">
                <a16:creationId xmlns:a16="http://schemas.microsoft.com/office/drawing/2014/main" xmlns="" id="{67A02882-5E79-4B73-A59D-8D4B4BC4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4747"/>
          <a:stretch>
            <a:fillRect/>
          </a:stretch>
        </p:blipFill>
        <p:spPr bwMode="auto">
          <a:xfrm>
            <a:off x="1115616" y="-7144"/>
            <a:ext cx="6885385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PACKARD\AppData\Local\Temp\Rar$DIa0.849\KidAgent.png">
            <a:extLst>
              <a:ext uri="{FF2B5EF4-FFF2-40B4-BE49-F238E27FC236}">
                <a16:creationId xmlns:a16="http://schemas.microsoft.com/office/drawing/2014/main" xmlns="" id="{8EEA03D5-C5D4-4F7C-ACF4-9DCBCFC8B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1"/>
            <a:ext cx="222051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80D463FF-3985-411E-B65A-278099C9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2"/>
            <a:ext cx="2219325" cy="237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orma libre">
            <a:extLst>
              <a:ext uri="{FF2B5EF4-FFF2-40B4-BE49-F238E27FC236}">
                <a16:creationId xmlns:a16="http://schemas.microsoft.com/office/drawing/2014/main" xmlns="" id="{7A048613-4403-463C-9152-C088F9296B9E}"/>
              </a:ext>
            </a:extLst>
          </p:cNvPr>
          <p:cNvSpPr/>
          <p:nvPr/>
        </p:nvSpPr>
        <p:spPr>
          <a:xfrm>
            <a:off x="922735" y="-619125"/>
            <a:ext cx="7213997" cy="7618810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29924 w 9617977"/>
              <a:gd name="connsiteY15" fmla="*/ 9087885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29924 w 9617977"/>
              <a:gd name="connsiteY15" fmla="*/ 9087885 h 10157205"/>
              <a:gd name="connsiteX16" fmla="*/ 4312930 w 9617977"/>
              <a:gd name="connsiteY16" fmla="*/ 8958042 h 10157205"/>
              <a:gd name="connsiteX17" fmla="*/ 4473119 w 9617977"/>
              <a:gd name="connsiteY17" fmla="*/ 8869891 h 10157205"/>
              <a:gd name="connsiteX18" fmla="*/ 4444544 w 9617977"/>
              <a:gd name="connsiteY18" fmla="*/ 8269816 h 10157205"/>
              <a:gd name="connsiteX19" fmla="*/ 4701719 w 9617977"/>
              <a:gd name="connsiteY19" fmla="*/ 8155516 h 10157205"/>
              <a:gd name="connsiteX20" fmla="*/ 4873169 w 9617977"/>
              <a:gd name="connsiteY20" fmla="*/ 8555566 h 10157205"/>
              <a:gd name="connsiteX21" fmla="*/ 4901744 w 9617977"/>
              <a:gd name="connsiteY21" fmla="*/ 9527116 h 10157205"/>
              <a:gd name="connsiteX22" fmla="*/ 4901744 w 9617977"/>
              <a:gd name="connsiteY22" fmla="*/ 9812866 h 10157205"/>
              <a:gd name="connsiteX23" fmla="*/ 5158919 w 9617977"/>
              <a:gd name="connsiteY23" fmla="*/ 10098616 h 10157205"/>
              <a:gd name="connsiteX24" fmla="*/ 5787569 w 9617977"/>
              <a:gd name="connsiteY24" fmla="*/ 9927166 h 10157205"/>
              <a:gd name="connsiteX25" fmla="*/ 5816144 w 9617977"/>
              <a:gd name="connsiteY25" fmla="*/ 8784166 h 10157205"/>
              <a:gd name="connsiteX26" fmla="*/ 5959019 w 9617977"/>
              <a:gd name="connsiteY26" fmla="*/ 8212666 h 10157205"/>
              <a:gd name="connsiteX27" fmla="*/ 6330494 w 9617977"/>
              <a:gd name="connsiteY27" fmla="*/ 8412691 h 10157205"/>
              <a:gd name="connsiteX28" fmla="*/ 6416219 w 9617977"/>
              <a:gd name="connsiteY28" fmla="*/ 9269941 h 10157205"/>
              <a:gd name="connsiteX29" fmla="*/ 7016294 w 9617977"/>
              <a:gd name="connsiteY29" fmla="*/ 9612841 h 10157205"/>
              <a:gd name="connsiteX30" fmla="*/ 7416344 w 9617977"/>
              <a:gd name="connsiteY30" fmla="*/ 9269941 h 10157205"/>
              <a:gd name="connsiteX31" fmla="*/ 7530644 w 9617977"/>
              <a:gd name="connsiteY31" fmla="*/ 8441266 h 10157205"/>
              <a:gd name="connsiteX32" fmla="*/ 8102144 w 9617977"/>
              <a:gd name="connsiteY32" fmla="*/ 8412691 h 10157205"/>
              <a:gd name="connsiteX33" fmla="*/ 8302169 w 9617977"/>
              <a:gd name="connsiteY33" fmla="*/ 9041341 h 10157205"/>
              <a:gd name="connsiteX34" fmla="*/ 8302169 w 9617977"/>
              <a:gd name="connsiteY34" fmla="*/ 9727141 h 10157205"/>
              <a:gd name="connsiteX35" fmla="*/ 8587919 w 9617977"/>
              <a:gd name="connsiteY35" fmla="*/ 10155766 h 10157205"/>
              <a:gd name="connsiteX36" fmla="*/ 8816519 w 9617977"/>
              <a:gd name="connsiteY36" fmla="*/ 9812866 h 10157205"/>
              <a:gd name="connsiteX37" fmla="*/ 8787944 w 9617977"/>
              <a:gd name="connsiteY37" fmla="*/ 8555566 h 10157205"/>
              <a:gd name="connsiteX38" fmla="*/ 9073694 w 9617977"/>
              <a:gd name="connsiteY38" fmla="*/ 8584141 h 10157205"/>
              <a:gd name="connsiteX39" fmla="*/ 9187994 w 9617977"/>
              <a:gd name="connsiteY39" fmla="*/ 8841316 h 10157205"/>
              <a:gd name="connsiteX40" fmla="*/ 9502319 w 9617977"/>
              <a:gd name="connsiteY40" fmla="*/ 8812741 h 10157205"/>
              <a:gd name="connsiteX41" fmla="*/ 9616619 w 9617977"/>
              <a:gd name="connsiteY41" fmla="*/ 8041216 h 10157205"/>
              <a:gd name="connsiteX42" fmla="*/ 9559469 w 9617977"/>
              <a:gd name="connsiteY42" fmla="*/ 554566 h 10157205"/>
              <a:gd name="connsiteX43" fmla="*/ 9473744 w 9617977"/>
              <a:gd name="connsiteY43" fmla="*/ 554566 h 10157205"/>
              <a:gd name="connsiteX44" fmla="*/ 101144 w 9617977"/>
              <a:gd name="connsiteY44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29924 w 9617977"/>
              <a:gd name="connsiteY15" fmla="*/ 9087885 h 10157205"/>
              <a:gd name="connsiteX16" fmla="*/ 4312930 w 9617977"/>
              <a:gd name="connsiteY16" fmla="*/ 8958042 h 10157205"/>
              <a:gd name="connsiteX17" fmla="*/ 4415654 w 9617977"/>
              <a:gd name="connsiteY17" fmla="*/ 8868836 h 10157205"/>
              <a:gd name="connsiteX18" fmla="*/ 4444544 w 9617977"/>
              <a:gd name="connsiteY18" fmla="*/ 8269816 h 10157205"/>
              <a:gd name="connsiteX19" fmla="*/ 4701719 w 9617977"/>
              <a:gd name="connsiteY19" fmla="*/ 8155516 h 10157205"/>
              <a:gd name="connsiteX20" fmla="*/ 4873169 w 9617977"/>
              <a:gd name="connsiteY20" fmla="*/ 8555566 h 10157205"/>
              <a:gd name="connsiteX21" fmla="*/ 4901744 w 9617977"/>
              <a:gd name="connsiteY21" fmla="*/ 9527116 h 10157205"/>
              <a:gd name="connsiteX22" fmla="*/ 4901744 w 9617977"/>
              <a:gd name="connsiteY22" fmla="*/ 9812866 h 10157205"/>
              <a:gd name="connsiteX23" fmla="*/ 5158919 w 9617977"/>
              <a:gd name="connsiteY23" fmla="*/ 10098616 h 10157205"/>
              <a:gd name="connsiteX24" fmla="*/ 5787569 w 9617977"/>
              <a:gd name="connsiteY24" fmla="*/ 9927166 h 10157205"/>
              <a:gd name="connsiteX25" fmla="*/ 5816144 w 9617977"/>
              <a:gd name="connsiteY25" fmla="*/ 8784166 h 10157205"/>
              <a:gd name="connsiteX26" fmla="*/ 5959019 w 9617977"/>
              <a:gd name="connsiteY26" fmla="*/ 8212666 h 10157205"/>
              <a:gd name="connsiteX27" fmla="*/ 6330494 w 9617977"/>
              <a:gd name="connsiteY27" fmla="*/ 8412691 h 10157205"/>
              <a:gd name="connsiteX28" fmla="*/ 6416219 w 9617977"/>
              <a:gd name="connsiteY28" fmla="*/ 9269941 h 10157205"/>
              <a:gd name="connsiteX29" fmla="*/ 7016294 w 9617977"/>
              <a:gd name="connsiteY29" fmla="*/ 9612841 h 10157205"/>
              <a:gd name="connsiteX30" fmla="*/ 7416344 w 9617977"/>
              <a:gd name="connsiteY30" fmla="*/ 9269941 h 10157205"/>
              <a:gd name="connsiteX31" fmla="*/ 7530644 w 9617977"/>
              <a:gd name="connsiteY31" fmla="*/ 8441266 h 10157205"/>
              <a:gd name="connsiteX32" fmla="*/ 8102144 w 9617977"/>
              <a:gd name="connsiteY32" fmla="*/ 8412691 h 10157205"/>
              <a:gd name="connsiteX33" fmla="*/ 8302169 w 9617977"/>
              <a:gd name="connsiteY33" fmla="*/ 9041341 h 10157205"/>
              <a:gd name="connsiteX34" fmla="*/ 8302169 w 9617977"/>
              <a:gd name="connsiteY34" fmla="*/ 9727141 h 10157205"/>
              <a:gd name="connsiteX35" fmla="*/ 8587919 w 9617977"/>
              <a:gd name="connsiteY35" fmla="*/ 10155766 h 10157205"/>
              <a:gd name="connsiteX36" fmla="*/ 8816519 w 9617977"/>
              <a:gd name="connsiteY36" fmla="*/ 9812866 h 10157205"/>
              <a:gd name="connsiteX37" fmla="*/ 8787944 w 9617977"/>
              <a:gd name="connsiteY37" fmla="*/ 8555566 h 10157205"/>
              <a:gd name="connsiteX38" fmla="*/ 9073694 w 9617977"/>
              <a:gd name="connsiteY38" fmla="*/ 8584141 h 10157205"/>
              <a:gd name="connsiteX39" fmla="*/ 9187994 w 9617977"/>
              <a:gd name="connsiteY39" fmla="*/ 8841316 h 10157205"/>
              <a:gd name="connsiteX40" fmla="*/ 9502319 w 9617977"/>
              <a:gd name="connsiteY40" fmla="*/ 8812741 h 10157205"/>
              <a:gd name="connsiteX41" fmla="*/ 9616619 w 9617977"/>
              <a:gd name="connsiteY41" fmla="*/ 8041216 h 10157205"/>
              <a:gd name="connsiteX42" fmla="*/ 9559469 w 9617977"/>
              <a:gd name="connsiteY42" fmla="*/ 554566 h 10157205"/>
              <a:gd name="connsiteX43" fmla="*/ 9473744 w 9617977"/>
              <a:gd name="connsiteY43" fmla="*/ 554566 h 10157205"/>
              <a:gd name="connsiteX44" fmla="*/ 101144 w 9617977"/>
              <a:gd name="connsiteY44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15622 w 9617977"/>
              <a:gd name="connsiteY14" fmla="*/ 8859312 h 10157205"/>
              <a:gd name="connsiteX15" fmla="*/ 4129924 w 9617977"/>
              <a:gd name="connsiteY15" fmla="*/ 9087885 h 10157205"/>
              <a:gd name="connsiteX16" fmla="*/ 4350720 w 9617977"/>
              <a:gd name="connsiteY16" fmla="*/ 9020469 h 10157205"/>
              <a:gd name="connsiteX17" fmla="*/ 4415654 w 9617977"/>
              <a:gd name="connsiteY17" fmla="*/ 8868836 h 10157205"/>
              <a:gd name="connsiteX18" fmla="*/ 4444544 w 9617977"/>
              <a:gd name="connsiteY18" fmla="*/ 8269816 h 10157205"/>
              <a:gd name="connsiteX19" fmla="*/ 4701719 w 9617977"/>
              <a:gd name="connsiteY19" fmla="*/ 8155516 h 10157205"/>
              <a:gd name="connsiteX20" fmla="*/ 4873169 w 9617977"/>
              <a:gd name="connsiteY20" fmla="*/ 8555566 h 10157205"/>
              <a:gd name="connsiteX21" fmla="*/ 4901744 w 9617977"/>
              <a:gd name="connsiteY21" fmla="*/ 9527116 h 10157205"/>
              <a:gd name="connsiteX22" fmla="*/ 4901744 w 9617977"/>
              <a:gd name="connsiteY22" fmla="*/ 9812866 h 10157205"/>
              <a:gd name="connsiteX23" fmla="*/ 5158919 w 9617977"/>
              <a:gd name="connsiteY23" fmla="*/ 10098616 h 10157205"/>
              <a:gd name="connsiteX24" fmla="*/ 5787569 w 9617977"/>
              <a:gd name="connsiteY24" fmla="*/ 9927166 h 10157205"/>
              <a:gd name="connsiteX25" fmla="*/ 5816144 w 9617977"/>
              <a:gd name="connsiteY25" fmla="*/ 8784166 h 10157205"/>
              <a:gd name="connsiteX26" fmla="*/ 5959019 w 9617977"/>
              <a:gd name="connsiteY26" fmla="*/ 8212666 h 10157205"/>
              <a:gd name="connsiteX27" fmla="*/ 6330494 w 9617977"/>
              <a:gd name="connsiteY27" fmla="*/ 8412691 h 10157205"/>
              <a:gd name="connsiteX28" fmla="*/ 6416219 w 9617977"/>
              <a:gd name="connsiteY28" fmla="*/ 9269941 h 10157205"/>
              <a:gd name="connsiteX29" fmla="*/ 7016294 w 9617977"/>
              <a:gd name="connsiteY29" fmla="*/ 9612841 h 10157205"/>
              <a:gd name="connsiteX30" fmla="*/ 7416344 w 9617977"/>
              <a:gd name="connsiteY30" fmla="*/ 9269941 h 10157205"/>
              <a:gd name="connsiteX31" fmla="*/ 7530644 w 9617977"/>
              <a:gd name="connsiteY31" fmla="*/ 8441266 h 10157205"/>
              <a:gd name="connsiteX32" fmla="*/ 8102144 w 9617977"/>
              <a:gd name="connsiteY32" fmla="*/ 8412691 h 10157205"/>
              <a:gd name="connsiteX33" fmla="*/ 8302169 w 9617977"/>
              <a:gd name="connsiteY33" fmla="*/ 9041341 h 10157205"/>
              <a:gd name="connsiteX34" fmla="*/ 8302169 w 9617977"/>
              <a:gd name="connsiteY34" fmla="*/ 9727141 h 10157205"/>
              <a:gd name="connsiteX35" fmla="*/ 8587919 w 9617977"/>
              <a:gd name="connsiteY35" fmla="*/ 10155766 h 10157205"/>
              <a:gd name="connsiteX36" fmla="*/ 8816519 w 9617977"/>
              <a:gd name="connsiteY36" fmla="*/ 9812866 h 10157205"/>
              <a:gd name="connsiteX37" fmla="*/ 8787944 w 9617977"/>
              <a:gd name="connsiteY37" fmla="*/ 8555566 h 10157205"/>
              <a:gd name="connsiteX38" fmla="*/ 9073694 w 9617977"/>
              <a:gd name="connsiteY38" fmla="*/ 8584141 h 10157205"/>
              <a:gd name="connsiteX39" fmla="*/ 9187994 w 9617977"/>
              <a:gd name="connsiteY39" fmla="*/ 8841316 h 10157205"/>
              <a:gd name="connsiteX40" fmla="*/ 9502319 w 9617977"/>
              <a:gd name="connsiteY40" fmla="*/ 8812741 h 10157205"/>
              <a:gd name="connsiteX41" fmla="*/ 9616619 w 9617977"/>
              <a:gd name="connsiteY41" fmla="*/ 8041216 h 10157205"/>
              <a:gd name="connsiteX42" fmla="*/ 9559469 w 9617977"/>
              <a:gd name="connsiteY42" fmla="*/ 554566 h 10157205"/>
              <a:gd name="connsiteX43" fmla="*/ 9473744 w 9617977"/>
              <a:gd name="connsiteY43" fmla="*/ 554566 h 10157205"/>
              <a:gd name="connsiteX44" fmla="*/ 101144 w 9617977"/>
              <a:gd name="connsiteY44" fmla="*/ 640291 h 1015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73064" y="8057267"/>
                  <a:pt x="3730169" y="8155516"/>
                </a:cubicBezTo>
                <a:cubicBezTo>
                  <a:pt x="3787274" y="8253765"/>
                  <a:pt x="3748996" y="8703917"/>
                  <a:pt x="3815622" y="8859312"/>
                </a:cubicBezTo>
                <a:cubicBezTo>
                  <a:pt x="3882248" y="9014707"/>
                  <a:pt x="4040741" y="9061026"/>
                  <a:pt x="4129924" y="9087885"/>
                </a:cubicBezTo>
                <a:cubicBezTo>
                  <a:pt x="4219107" y="9114744"/>
                  <a:pt x="4293521" y="9056801"/>
                  <a:pt x="4350720" y="9020469"/>
                </a:cubicBezTo>
                <a:cubicBezTo>
                  <a:pt x="4407919" y="8984137"/>
                  <a:pt x="4400017" y="8993945"/>
                  <a:pt x="4415654" y="8868836"/>
                </a:cubicBezTo>
                <a:cubicBezTo>
                  <a:pt x="4431291" y="8743727"/>
                  <a:pt x="4396867" y="8388703"/>
                  <a:pt x="4444544" y="8269816"/>
                </a:cubicBezTo>
                <a:cubicBezTo>
                  <a:pt x="4492221" y="8150929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9 Rectángulo redondeado">
            <a:extLst>
              <a:ext uri="{FF2B5EF4-FFF2-40B4-BE49-F238E27FC236}">
                <a16:creationId xmlns:a16="http://schemas.microsoft.com/office/drawing/2014/main" xmlns="" id="{7D0284BE-1576-4E80-8780-A77A6404E789}"/>
              </a:ext>
            </a:extLst>
          </p:cNvPr>
          <p:cNvSpPr/>
          <p:nvPr/>
        </p:nvSpPr>
        <p:spPr>
          <a:xfrm>
            <a:off x="5922150" y="1655039"/>
            <a:ext cx="1835963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bathroom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10 Rectángulo redondeado">
            <a:extLst>
              <a:ext uri="{FF2B5EF4-FFF2-40B4-BE49-F238E27FC236}">
                <a16:creationId xmlns:a16="http://schemas.microsoft.com/office/drawing/2014/main" xmlns="" id="{1FBBF181-272D-4117-922D-ABC06E7A6D40}"/>
              </a:ext>
            </a:extLst>
          </p:cNvPr>
          <p:cNvSpPr/>
          <p:nvPr/>
        </p:nvSpPr>
        <p:spPr>
          <a:xfrm>
            <a:off x="1439466" y="1688766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kitchen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11 Rectángulo redondeado">
            <a:extLst>
              <a:ext uri="{FF2B5EF4-FFF2-40B4-BE49-F238E27FC236}">
                <a16:creationId xmlns:a16="http://schemas.microsoft.com/office/drawing/2014/main" xmlns="" id="{DB68453A-2A31-4DBE-A11F-0A5633453C35}"/>
              </a:ext>
            </a:extLst>
          </p:cNvPr>
          <p:cNvSpPr/>
          <p:nvPr/>
        </p:nvSpPr>
        <p:spPr>
          <a:xfrm>
            <a:off x="6246373" y="3666284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here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6 Llamada ovalada">
            <a:extLst>
              <a:ext uri="{FF2B5EF4-FFF2-40B4-BE49-F238E27FC236}">
                <a16:creationId xmlns:a16="http://schemas.microsoft.com/office/drawing/2014/main" xmlns="" id="{BB144061-1233-4BAA-A837-DD3A046B346A}"/>
              </a:ext>
            </a:extLst>
          </p:cNvPr>
          <p:cNvSpPr/>
          <p:nvPr/>
        </p:nvSpPr>
        <p:spPr>
          <a:xfrm>
            <a:off x="4389835" y="573881"/>
            <a:ext cx="2012156" cy="971550"/>
          </a:xfrm>
          <a:prstGeom prst="wedgeEllipseCallout">
            <a:avLst>
              <a:gd name="adj1" fmla="val -35101"/>
              <a:gd name="adj2" fmla="val 1353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GOOD JOB!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xmlns="" id="{19DE4A4B-DE2B-4520-87C0-01278A4C1F54}"/>
              </a:ext>
            </a:extLst>
          </p:cNvPr>
          <p:cNvSpPr txBox="1"/>
          <p:nvPr/>
        </p:nvSpPr>
        <p:spPr>
          <a:xfrm>
            <a:off x="1439466" y="86917"/>
            <a:ext cx="6318647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Where's is.....? 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129B0412-9BA7-4422-A83D-FF868F43B13A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2625329"/>
            <a:ext cx="323850" cy="216694"/>
            <a:chOff x="4139952" y="3501009"/>
            <a:chExt cx="432048" cy="288032"/>
          </a:xfrm>
        </p:grpSpPr>
        <p:sp>
          <p:nvSpPr>
            <p:cNvPr id="2" name="1 Elipse">
              <a:extLst>
                <a:ext uri="{FF2B5EF4-FFF2-40B4-BE49-F238E27FC236}">
                  <a16:creationId xmlns:a16="http://schemas.microsoft.com/office/drawing/2014/main" xmlns="" id="{4E2C115F-2285-4B3C-BCB6-5CE1C99490CE}"/>
                </a:ext>
              </a:extLst>
            </p:cNvPr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14 Elipse">
              <a:extLst>
                <a:ext uri="{FF2B5EF4-FFF2-40B4-BE49-F238E27FC236}">
                  <a16:creationId xmlns:a16="http://schemas.microsoft.com/office/drawing/2014/main" xmlns="" id="{7894BFA0-2F52-47B9-84C7-BDF8C963CD57}"/>
                </a:ext>
              </a:extLst>
            </p:cNvPr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DDA3DBD-B0B8-4939-B3D1-DA459725B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9932" y="4299348"/>
            <a:ext cx="675085" cy="640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3119A9B4-BE8C-4DF3-8961-C0DDEADEDD58}"/>
              </a:ext>
            </a:extLst>
          </p:cNvPr>
          <p:cNvSpPr/>
          <p:nvPr/>
        </p:nvSpPr>
        <p:spPr>
          <a:xfrm>
            <a:off x="1442845" y="3642539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house 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6" name="Where's the bathroom_.mp3">
            <a:hlinkClick r:id="" action="ppaction://media"/>
            <a:extLst>
              <a:ext uri="{FF2B5EF4-FFF2-40B4-BE49-F238E27FC236}">
                <a16:creationId xmlns:a16="http://schemas.microsoft.com/office/drawing/2014/main" xmlns="" id="{6236ADD7-B34B-4A1D-A757-02BDDE82BF8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67" y="-59531"/>
            <a:ext cx="1583531" cy="158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7638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09.deviantart.net/b262/i/2008/170/a/6/james_bond_style_by_deryamerya.jpg">
            <a:extLst>
              <a:ext uri="{FF2B5EF4-FFF2-40B4-BE49-F238E27FC236}">
                <a16:creationId xmlns:a16="http://schemas.microsoft.com/office/drawing/2014/main" xmlns="" id="{6EB5FF87-F97D-402B-84A6-D91963A15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4747"/>
          <a:stretch>
            <a:fillRect/>
          </a:stretch>
        </p:blipFill>
        <p:spPr bwMode="auto">
          <a:xfrm>
            <a:off x="1115616" y="-7144"/>
            <a:ext cx="6885385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PACKARD\AppData\Local\Temp\Rar$DIa0.849\KidAgent.png">
            <a:extLst>
              <a:ext uri="{FF2B5EF4-FFF2-40B4-BE49-F238E27FC236}">
                <a16:creationId xmlns:a16="http://schemas.microsoft.com/office/drawing/2014/main" xmlns="" id="{36532E65-1AC0-433A-AE87-9E483DD6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1"/>
            <a:ext cx="222051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093D5E85-EDDC-4B57-BE18-30CAEDD87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1545432"/>
            <a:ext cx="2219325" cy="237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orma libre">
            <a:extLst>
              <a:ext uri="{FF2B5EF4-FFF2-40B4-BE49-F238E27FC236}">
                <a16:creationId xmlns:a16="http://schemas.microsoft.com/office/drawing/2014/main" xmlns="" id="{13C62047-F985-40C9-A4B7-2D9AACFE997F}"/>
              </a:ext>
            </a:extLst>
          </p:cNvPr>
          <p:cNvSpPr/>
          <p:nvPr/>
        </p:nvSpPr>
        <p:spPr>
          <a:xfrm>
            <a:off x="922735" y="-619125"/>
            <a:ext cx="7213997" cy="7618810"/>
          </a:xfrm>
          <a:custGeom>
            <a:avLst/>
            <a:gdLst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930194 w 9617977"/>
              <a:gd name="connsiteY14" fmla="*/ 8841316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91816 w 9617977"/>
              <a:gd name="connsiteY14" fmla="*/ 8935503 h 10157205"/>
              <a:gd name="connsiteX15" fmla="*/ 4130219 w 9617977"/>
              <a:gd name="connsiteY15" fmla="*/ 9184216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891816 w 9617977"/>
              <a:gd name="connsiteY14" fmla="*/ 8935503 h 10157205"/>
              <a:gd name="connsiteX15" fmla="*/ 4129924 w 9617977"/>
              <a:gd name="connsiteY15" fmla="*/ 9106933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796295 w 9617977"/>
              <a:gd name="connsiteY14" fmla="*/ 8934440 h 10157205"/>
              <a:gd name="connsiteX15" fmla="*/ 4129924 w 9617977"/>
              <a:gd name="connsiteY15" fmla="*/ 9106933 h 10157205"/>
              <a:gd name="connsiteX16" fmla="*/ 4473119 w 9617977"/>
              <a:gd name="connsiteY16" fmla="*/ 8869891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  <a:gd name="connsiteX0" fmla="*/ 43994 w 9617977"/>
              <a:gd name="connsiteY0" fmla="*/ 697441 h 10157205"/>
              <a:gd name="connsiteX1" fmla="*/ 43994 w 9617977"/>
              <a:gd name="connsiteY1" fmla="*/ 8155516 h 10157205"/>
              <a:gd name="connsiteX2" fmla="*/ 501194 w 9617977"/>
              <a:gd name="connsiteY2" fmla="*/ 9212791 h 10157205"/>
              <a:gd name="connsiteX3" fmla="*/ 986969 w 9617977"/>
              <a:gd name="connsiteY3" fmla="*/ 8298391 h 10157205"/>
              <a:gd name="connsiteX4" fmla="*/ 1329869 w 9617977"/>
              <a:gd name="connsiteY4" fmla="*/ 9155641 h 10157205"/>
              <a:gd name="connsiteX5" fmla="*/ 1558469 w 9617977"/>
              <a:gd name="connsiteY5" fmla="*/ 9841441 h 10157205"/>
              <a:gd name="connsiteX6" fmla="*/ 1987094 w 9617977"/>
              <a:gd name="connsiteY6" fmla="*/ 9584266 h 10157205"/>
              <a:gd name="connsiteX7" fmla="*/ 2158544 w 9617977"/>
              <a:gd name="connsiteY7" fmla="*/ 8326966 h 10157205"/>
              <a:gd name="connsiteX8" fmla="*/ 2387144 w 9617977"/>
              <a:gd name="connsiteY8" fmla="*/ 8184091 h 10157205"/>
              <a:gd name="connsiteX9" fmla="*/ 2558594 w 9617977"/>
              <a:gd name="connsiteY9" fmla="*/ 8898466 h 10157205"/>
              <a:gd name="connsiteX10" fmla="*/ 2730044 w 9617977"/>
              <a:gd name="connsiteY10" fmla="*/ 9527116 h 10157205"/>
              <a:gd name="connsiteX11" fmla="*/ 3358694 w 9617977"/>
              <a:gd name="connsiteY11" fmla="*/ 9412816 h 10157205"/>
              <a:gd name="connsiteX12" fmla="*/ 3472994 w 9617977"/>
              <a:gd name="connsiteY12" fmla="*/ 8269816 h 10157205"/>
              <a:gd name="connsiteX13" fmla="*/ 3730169 w 9617977"/>
              <a:gd name="connsiteY13" fmla="*/ 8155516 h 10157205"/>
              <a:gd name="connsiteX14" fmla="*/ 3796295 w 9617977"/>
              <a:gd name="connsiteY14" fmla="*/ 8934440 h 10157205"/>
              <a:gd name="connsiteX15" fmla="*/ 4129924 w 9617977"/>
              <a:gd name="connsiteY15" fmla="*/ 9106933 h 10157205"/>
              <a:gd name="connsiteX16" fmla="*/ 4377557 w 9617977"/>
              <a:gd name="connsiteY16" fmla="*/ 8868836 h 10157205"/>
              <a:gd name="connsiteX17" fmla="*/ 4444544 w 9617977"/>
              <a:gd name="connsiteY17" fmla="*/ 8269816 h 10157205"/>
              <a:gd name="connsiteX18" fmla="*/ 4701719 w 9617977"/>
              <a:gd name="connsiteY18" fmla="*/ 8155516 h 10157205"/>
              <a:gd name="connsiteX19" fmla="*/ 4873169 w 9617977"/>
              <a:gd name="connsiteY19" fmla="*/ 8555566 h 10157205"/>
              <a:gd name="connsiteX20" fmla="*/ 4901744 w 9617977"/>
              <a:gd name="connsiteY20" fmla="*/ 9527116 h 10157205"/>
              <a:gd name="connsiteX21" fmla="*/ 4901744 w 9617977"/>
              <a:gd name="connsiteY21" fmla="*/ 9812866 h 10157205"/>
              <a:gd name="connsiteX22" fmla="*/ 5158919 w 9617977"/>
              <a:gd name="connsiteY22" fmla="*/ 10098616 h 10157205"/>
              <a:gd name="connsiteX23" fmla="*/ 5787569 w 9617977"/>
              <a:gd name="connsiteY23" fmla="*/ 9927166 h 10157205"/>
              <a:gd name="connsiteX24" fmla="*/ 5816144 w 9617977"/>
              <a:gd name="connsiteY24" fmla="*/ 8784166 h 10157205"/>
              <a:gd name="connsiteX25" fmla="*/ 5959019 w 9617977"/>
              <a:gd name="connsiteY25" fmla="*/ 8212666 h 10157205"/>
              <a:gd name="connsiteX26" fmla="*/ 6330494 w 9617977"/>
              <a:gd name="connsiteY26" fmla="*/ 8412691 h 10157205"/>
              <a:gd name="connsiteX27" fmla="*/ 6416219 w 9617977"/>
              <a:gd name="connsiteY27" fmla="*/ 9269941 h 10157205"/>
              <a:gd name="connsiteX28" fmla="*/ 7016294 w 9617977"/>
              <a:gd name="connsiteY28" fmla="*/ 9612841 h 10157205"/>
              <a:gd name="connsiteX29" fmla="*/ 7416344 w 9617977"/>
              <a:gd name="connsiteY29" fmla="*/ 9269941 h 10157205"/>
              <a:gd name="connsiteX30" fmla="*/ 7530644 w 9617977"/>
              <a:gd name="connsiteY30" fmla="*/ 8441266 h 10157205"/>
              <a:gd name="connsiteX31" fmla="*/ 8102144 w 9617977"/>
              <a:gd name="connsiteY31" fmla="*/ 8412691 h 10157205"/>
              <a:gd name="connsiteX32" fmla="*/ 8302169 w 9617977"/>
              <a:gd name="connsiteY32" fmla="*/ 9041341 h 10157205"/>
              <a:gd name="connsiteX33" fmla="*/ 8302169 w 9617977"/>
              <a:gd name="connsiteY33" fmla="*/ 9727141 h 10157205"/>
              <a:gd name="connsiteX34" fmla="*/ 8587919 w 9617977"/>
              <a:gd name="connsiteY34" fmla="*/ 10155766 h 10157205"/>
              <a:gd name="connsiteX35" fmla="*/ 8816519 w 9617977"/>
              <a:gd name="connsiteY35" fmla="*/ 9812866 h 10157205"/>
              <a:gd name="connsiteX36" fmla="*/ 8787944 w 9617977"/>
              <a:gd name="connsiteY36" fmla="*/ 8555566 h 10157205"/>
              <a:gd name="connsiteX37" fmla="*/ 9073694 w 9617977"/>
              <a:gd name="connsiteY37" fmla="*/ 8584141 h 10157205"/>
              <a:gd name="connsiteX38" fmla="*/ 9187994 w 9617977"/>
              <a:gd name="connsiteY38" fmla="*/ 8841316 h 10157205"/>
              <a:gd name="connsiteX39" fmla="*/ 9502319 w 9617977"/>
              <a:gd name="connsiteY39" fmla="*/ 8812741 h 10157205"/>
              <a:gd name="connsiteX40" fmla="*/ 9616619 w 9617977"/>
              <a:gd name="connsiteY40" fmla="*/ 8041216 h 10157205"/>
              <a:gd name="connsiteX41" fmla="*/ 9559469 w 9617977"/>
              <a:gd name="connsiteY41" fmla="*/ 554566 h 10157205"/>
              <a:gd name="connsiteX42" fmla="*/ 9473744 w 9617977"/>
              <a:gd name="connsiteY42" fmla="*/ 554566 h 10157205"/>
              <a:gd name="connsiteX43" fmla="*/ 101144 w 9617977"/>
              <a:gd name="connsiteY43" fmla="*/ 640291 h 1015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17977" h="10157205">
                <a:moveTo>
                  <a:pt x="43994" y="697441"/>
                </a:moveTo>
                <a:cubicBezTo>
                  <a:pt x="5894" y="3716866"/>
                  <a:pt x="-32206" y="6736291"/>
                  <a:pt x="43994" y="8155516"/>
                </a:cubicBezTo>
                <a:cubicBezTo>
                  <a:pt x="120194" y="9574741"/>
                  <a:pt x="344032" y="9188979"/>
                  <a:pt x="501194" y="9212791"/>
                </a:cubicBezTo>
                <a:cubicBezTo>
                  <a:pt x="658357" y="9236604"/>
                  <a:pt x="848857" y="8307916"/>
                  <a:pt x="986969" y="8298391"/>
                </a:cubicBezTo>
                <a:cubicBezTo>
                  <a:pt x="1125082" y="8288866"/>
                  <a:pt x="1234619" y="8898466"/>
                  <a:pt x="1329869" y="9155641"/>
                </a:cubicBezTo>
                <a:cubicBezTo>
                  <a:pt x="1425119" y="9412816"/>
                  <a:pt x="1448932" y="9770004"/>
                  <a:pt x="1558469" y="9841441"/>
                </a:cubicBezTo>
                <a:cubicBezTo>
                  <a:pt x="1668007" y="9912879"/>
                  <a:pt x="1887082" y="9836679"/>
                  <a:pt x="1987094" y="9584266"/>
                </a:cubicBezTo>
                <a:cubicBezTo>
                  <a:pt x="2087107" y="9331854"/>
                  <a:pt x="2091869" y="8560329"/>
                  <a:pt x="2158544" y="8326966"/>
                </a:cubicBezTo>
                <a:cubicBezTo>
                  <a:pt x="2225219" y="8093604"/>
                  <a:pt x="2320469" y="8088841"/>
                  <a:pt x="2387144" y="8184091"/>
                </a:cubicBezTo>
                <a:cubicBezTo>
                  <a:pt x="2453819" y="8279341"/>
                  <a:pt x="2501444" y="8674628"/>
                  <a:pt x="2558594" y="8898466"/>
                </a:cubicBezTo>
                <a:cubicBezTo>
                  <a:pt x="2615744" y="9122304"/>
                  <a:pt x="2596694" y="9441391"/>
                  <a:pt x="2730044" y="9527116"/>
                </a:cubicBezTo>
                <a:cubicBezTo>
                  <a:pt x="2863394" y="9612841"/>
                  <a:pt x="3234869" y="9622366"/>
                  <a:pt x="3358694" y="9412816"/>
                </a:cubicBezTo>
                <a:cubicBezTo>
                  <a:pt x="3482519" y="9203266"/>
                  <a:pt x="3411082" y="8479366"/>
                  <a:pt x="3472994" y="8269816"/>
                </a:cubicBezTo>
                <a:cubicBezTo>
                  <a:pt x="3534906" y="8060266"/>
                  <a:pt x="3676286" y="8044745"/>
                  <a:pt x="3730169" y="8155516"/>
                </a:cubicBezTo>
                <a:cubicBezTo>
                  <a:pt x="3784052" y="8266287"/>
                  <a:pt x="3729669" y="8775871"/>
                  <a:pt x="3796295" y="8934440"/>
                </a:cubicBezTo>
                <a:cubicBezTo>
                  <a:pt x="3862921" y="9093010"/>
                  <a:pt x="4033047" y="9117867"/>
                  <a:pt x="4129924" y="9106933"/>
                </a:cubicBezTo>
                <a:cubicBezTo>
                  <a:pt x="4226801" y="9095999"/>
                  <a:pt x="4325120" y="9008355"/>
                  <a:pt x="4377557" y="8868836"/>
                </a:cubicBezTo>
                <a:cubicBezTo>
                  <a:pt x="4429994" y="8729317"/>
                  <a:pt x="4390517" y="8388703"/>
                  <a:pt x="4444544" y="8269816"/>
                </a:cubicBezTo>
                <a:cubicBezTo>
                  <a:pt x="4498571" y="8150929"/>
                  <a:pt x="4630281" y="8107891"/>
                  <a:pt x="4701719" y="8155516"/>
                </a:cubicBezTo>
                <a:cubicBezTo>
                  <a:pt x="4773157" y="8203141"/>
                  <a:pt x="4839832" y="8326966"/>
                  <a:pt x="4873169" y="8555566"/>
                </a:cubicBezTo>
                <a:cubicBezTo>
                  <a:pt x="4906506" y="8784166"/>
                  <a:pt x="4896982" y="9317566"/>
                  <a:pt x="4901744" y="9527116"/>
                </a:cubicBezTo>
                <a:cubicBezTo>
                  <a:pt x="4906507" y="9736666"/>
                  <a:pt x="4858881" y="9717616"/>
                  <a:pt x="4901744" y="9812866"/>
                </a:cubicBezTo>
                <a:cubicBezTo>
                  <a:pt x="4944607" y="9908116"/>
                  <a:pt x="5011282" y="10079566"/>
                  <a:pt x="5158919" y="10098616"/>
                </a:cubicBezTo>
                <a:cubicBezTo>
                  <a:pt x="5306556" y="10117666"/>
                  <a:pt x="5678032" y="10146241"/>
                  <a:pt x="5787569" y="9927166"/>
                </a:cubicBezTo>
                <a:cubicBezTo>
                  <a:pt x="5897107" y="9708091"/>
                  <a:pt x="5787569" y="9069916"/>
                  <a:pt x="5816144" y="8784166"/>
                </a:cubicBezTo>
                <a:cubicBezTo>
                  <a:pt x="5844719" y="8498416"/>
                  <a:pt x="5873294" y="8274579"/>
                  <a:pt x="5959019" y="8212666"/>
                </a:cubicBezTo>
                <a:cubicBezTo>
                  <a:pt x="6044744" y="8150754"/>
                  <a:pt x="6254294" y="8236479"/>
                  <a:pt x="6330494" y="8412691"/>
                </a:cubicBezTo>
                <a:cubicBezTo>
                  <a:pt x="6406694" y="8588903"/>
                  <a:pt x="6301919" y="9069916"/>
                  <a:pt x="6416219" y="9269941"/>
                </a:cubicBezTo>
                <a:cubicBezTo>
                  <a:pt x="6530519" y="9469966"/>
                  <a:pt x="6849607" y="9612841"/>
                  <a:pt x="7016294" y="9612841"/>
                </a:cubicBezTo>
                <a:cubicBezTo>
                  <a:pt x="7182981" y="9612841"/>
                  <a:pt x="7330619" y="9465203"/>
                  <a:pt x="7416344" y="9269941"/>
                </a:cubicBezTo>
                <a:cubicBezTo>
                  <a:pt x="7502069" y="9074679"/>
                  <a:pt x="7416344" y="8584141"/>
                  <a:pt x="7530644" y="8441266"/>
                </a:cubicBezTo>
                <a:cubicBezTo>
                  <a:pt x="7644944" y="8298391"/>
                  <a:pt x="7973557" y="8312679"/>
                  <a:pt x="8102144" y="8412691"/>
                </a:cubicBezTo>
                <a:cubicBezTo>
                  <a:pt x="8230732" y="8512704"/>
                  <a:pt x="8268832" y="8822266"/>
                  <a:pt x="8302169" y="9041341"/>
                </a:cubicBezTo>
                <a:cubicBezTo>
                  <a:pt x="8335506" y="9260416"/>
                  <a:pt x="8254544" y="9541404"/>
                  <a:pt x="8302169" y="9727141"/>
                </a:cubicBezTo>
                <a:cubicBezTo>
                  <a:pt x="8349794" y="9912879"/>
                  <a:pt x="8502194" y="10141478"/>
                  <a:pt x="8587919" y="10155766"/>
                </a:cubicBezTo>
                <a:cubicBezTo>
                  <a:pt x="8673644" y="10170054"/>
                  <a:pt x="8783182" y="10079566"/>
                  <a:pt x="8816519" y="9812866"/>
                </a:cubicBezTo>
                <a:cubicBezTo>
                  <a:pt x="8849856" y="9546166"/>
                  <a:pt x="8745081" y="8760354"/>
                  <a:pt x="8787944" y="8555566"/>
                </a:cubicBezTo>
                <a:cubicBezTo>
                  <a:pt x="8830807" y="8350778"/>
                  <a:pt x="9007019" y="8536516"/>
                  <a:pt x="9073694" y="8584141"/>
                </a:cubicBezTo>
                <a:cubicBezTo>
                  <a:pt x="9140369" y="8631766"/>
                  <a:pt x="9116556" y="8803216"/>
                  <a:pt x="9187994" y="8841316"/>
                </a:cubicBezTo>
                <a:cubicBezTo>
                  <a:pt x="9259432" y="8879416"/>
                  <a:pt x="9430882" y="8946091"/>
                  <a:pt x="9502319" y="8812741"/>
                </a:cubicBezTo>
                <a:cubicBezTo>
                  <a:pt x="9573756" y="8679391"/>
                  <a:pt x="9607094" y="9417579"/>
                  <a:pt x="9616619" y="8041216"/>
                </a:cubicBezTo>
                <a:cubicBezTo>
                  <a:pt x="9626144" y="6664854"/>
                  <a:pt x="9583281" y="1802341"/>
                  <a:pt x="9559469" y="554566"/>
                </a:cubicBezTo>
                <a:cubicBezTo>
                  <a:pt x="9535657" y="-693209"/>
                  <a:pt x="9473744" y="554566"/>
                  <a:pt x="9473744" y="554566"/>
                </a:cubicBezTo>
                <a:lnTo>
                  <a:pt x="101144" y="640291"/>
                </a:lnTo>
              </a:path>
            </a:pathLst>
          </a:cu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9 Rectángulo redondeado">
            <a:extLst>
              <a:ext uri="{FF2B5EF4-FFF2-40B4-BE49-F238E27FC236}">
                <a16:creationId xmlns:a16="http://schemas.microsoft.com/office/drawing/2014/main" xmlns="" id="{30CF6CE0-7F64-44D4-AF66-0F409A18D905}"/>
              </a:ext>
            </a:extLst>
          </p:cNvPr>
          <p:cNvSpPr/>
          <p:nvPr/>
        </p:nvSpPr>
        <p:spPr>
          <a:xfrm>
            <a:off x="1439466" y="1670963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sz="3000" b="1" kern="1200" noProof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chair</a:t>
            </a: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10 Rectángulo redondeado">
            <a:extLst>
              <a:ext uri="{FF2B5EF4-FFF2-40B4-BE49-F238E27FC236}">
                <a16:creationId xmlns:a16="http://schemas.microsoft.com/office/drawing/2014/main" xmlns="" id="{94BB85B0-5550-4B15-87FE-443D2C7B287C}"/>
              </a:ext>
            </a:extLst>
          </p:cNvPr>
          <p:cNvSpPr/>
          <p:nvPr/>
        </p:nvSpPr>
        <p:spPr>
          <a:xfrm>
            <a:off x="6290399" y="1653779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chrai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11 Rectángulo redondeado">
            <a:extLst>
              <a:ext uri="{FF2B5EF4-FFF2-40B4-BE49-F238E27FC236}">
                <a16:creationId xmlns:a16="http://schemas.microsoft.com/office/drawing/2014/main" xmlns="" id="{B08D7A8B-C331-4C6F-A46F-F50BA8FDFEA1}"/>
              </a:ext>
            </a:extLst>
          </p:cNvPr>
          <p:cNvSpPr/>
          <p:nvPr/>
        </p:nvSpPr>
        <p:spPr>
          <a:xfrm>
            <a:off x="6300192" y="3674684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sz="30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chira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6 Llamada ovalada">
            <a:extLst>
              <a:ext uri="{FF2B5EF4-FFF2-40B4-BE49-F238E27FC236}">
                <a16:creationId xmlns:a16="http://schemas.microsoft.com/office/drawing/2014/main" xmlns="" id="{18465CCE-2EF4-400D-836B-2413D152FC6F}"/>
              </a:ext>
            </a:extLst>
          </p:cNvPr>
          <p:cNvSpPr/>
          <p:nvPr/>
        </p:nvSpPr>
        <p:spPr>
          <a:xfrm>
            <a:off x="4795838" y="942975"/>
            <a:ext cx="2012156" cy="710804"/>
          </a:xfrm>
          <a:prstGeom prst="wedgeEllipseCallout">
            <a:avLst>
              <a:gd name="adj1" fmla="val -33425"/>
              <a:gd name="adj2" fmla="val 11922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GOOD JOB!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xmlns="" id="{21EF49CF-C7DF-4102-B777-6C7C975496D6}"/>
              </a:ext>
            </a:extLst>
          </p:cNvPr>
          <p:cNvSpPr txBox="1"/>
          <p:nvPr/>
        </p:nvSpPr>
        <p:spPr>
          <a:xfrm>
            <a:off x="1143000" y="86917"/>
            <a:ext cx="6858000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unscramble </a:t>
            </a:r>
            <a:r>
              <a:rPr lang="es-ES" sz="2700" b="1" kern="120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H-C-I-R-A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2 Grupo">
            <a:extLst>
              <a:ext uri="{FF2B5EF4-FFF2-40B4-BE49-F238E27FC236}">
                <a16:creationId xmlns:a16="http://schemas.microsoft.com/office/drawing/2014/main" xmlns="" id="{03C4D70D-E66C-4723-B1AA-20D1DE9100F6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2625329"/>
            <a:ext cx="323850" cy="216694"/>
            <a:chOff x="4139952" y="3501009"/>
            <a:chExt cx="432048" cy="288032"/>
          </a:xfrm>
        </p:grpSpPr>
        <p:sp>
          <p:nvSpPr>
            <p:cNvPr id="2" name="1 Elipse">
              <a:extLst>
                <a:ext uri="{FF2B5EF4-FFF2-40B4-BE49-F238E27FC236}">
                  <a16:creationId xmlns:a16="http://schemas.microsoft.com/office/drawing/2014/main" xmlns="" id="{015B8640-EEC6-45C3-8A64-255BB8099BB6}"/>
                </a:ext>
              </a:extLst>
            </p:cNvPr>
            <p:cNvSpPr/>
            <p:nvPr/>
          </p:nvSpPr>
          <p:spPr>
            <a:xfrm>
              <a:off x="4139952" y="3501009"/>
              <a:ext cx="376454" cy="28803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14 Elipse">
              <a:extLst>
                <a:ext uri="{FF2B5EF4-FFF2-40B4-BE49-F238E27FC236}">
                  <a16:creationId xmlns:a16="http://schemas.microsoft.com/office/drawing/2014/main" xmlns="" id="{C52CE46C-6356-4BE9-88E9-20E887872420}"/>
                </a:ext>
              </a:extLst>
            </p:cNvPr>
            <p:cNvSpPr/>
            <p:nvPr/>
          </p:nvSpPr>
          <p:spPr>
            <a:xfrm>
              <a:off x="4452870" y="3581721"/>
              <a:ext cx="119130" cy="1345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" name="1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8499691-2372-40B2-8605-503955D42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9450" y="4255294"/>
            <a:ext cx="771525" cy="732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778CEC82-3446-400B-8624-EEBD2CB52F20}"/>
              </a:ext>
            </a:extLst>
          </p:cNvPr>
          <p:cNvSpPr/>
          <p:nvPr/>
        </p:nvSpPr>
        <p:spPr>
          <a:xfrm>
            <a:off x="1458295" y="3681080"/>
            <a:ext cx="1458162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sz="30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chari</a:t>
            </a:r>
            <a:r>
              <a:rPr kumimoji="0" lang="es-ES_tradnl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90948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_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Neighborhood Newsletter by Slidesgo">
  <a:themeElements>
    <a:clrScheme name="Simple Light">
      <a:dk1>
        <a:srgbClr val="401F1F"/>
      </a:dk1>
      <a:lt1>
        <a:srgbClr val="F9F2E8"/>
      </a:lt1>
      <a:dk2>
        <a:srgbClr val="F062A6"/>
      </a:dk2>
      <a:lt2>
        <a:srgbClr val="F24464"/>
      </a:lt2>
      <a:accent1>
        <a:srgbClr val="F2884B"/>
      </a:accent1>
      <a:accent2>
        <a:srgbClr val="F0DA26"/>
      </a:accent2>
      <a:accent3>
        <a:srgbClr val="A39522"/>
      </a:accent3>
      <a:accent4>
        <a:srgbClr val="47CFE5"/>
      </a:accent4>
      <a:accent5>
        <a:srgbClr val="147BA3"/>
      </a:accent5>
      <a:accent6>
        <a:srgbClr val="091B40"/>
      </a:accent6>
      <a:hlink>
        <a:srgbClr val="F9F2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</TotalTime>
  <Words>135</Words>
  <Application>Microsoft Office PowerPoint</Application>
  <PresentationFormat>On-screen Show (16:9)</PresentationFormat>
  <Paragraphs>65</Paragraphs>
  <Slides>22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Cooper Black</vt:lpstr>
      <vt:lpstr>Calibri</vt:lpstr>
      <vt:lpstr>Nunito Sans</vt:lpstr>
      <vt:lpstr>Cherry Cream Soda</vt:lpstr>
      <vt:lpstr>Neighborhood Newsletter by Slidesgo</vt:lpstr>
      <vt:lpstr>Tema de Office</vt:lpstr>
      <vt:lpstr>Unit 13 MY HOUSE</vt:lpstr>
      <vt:lpstr>WARM UP</vt:lpstr>
      <vt:lpstr>PowerPoint Presentation</vt:lpstr>
      <vt:lpstr>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&amp; READ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DUC</cp:lastModifiedBy>
  <cp:revision>6</cp:revision>
  <dcterms:modified xsi:type="dcterms:W3CDTF">2022-11-04T16:11:59Z</dcterms:modified>
  <cp:category>9Slide.vn</cp:category>
</cp:coreProperties>
</file>