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ppt/media/audio6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  <p:sldMasterId id="2147483663" r:id="rId3"/>
    <p:sldMasterId id="2147483665" r:id="rId4"/>
    <p:sldMasterId id="2147483667" r:id="rId5"/>
    <p:sldMasterId id="2147483669" r:id="rId6"/>
    <p:sldMasterId id="2147483671" r:id="rId7"/>
    <p:sldMasterId id="2147483673" r:id="rId8"/>
    <p:sldMasterId id="2147483675" r:id="rId9"/>
    <p:sldMasterId id="2147483677" r:id="rId10"/>
    <p:sldMasterId id="2147483682" r:id="rId11"/>
  </p:sldMasterIdLst>
  <p:notesMasterIdLst>
    <p:notesMasterId r:id="rId51"/>
  </p:notesMasterIdLst>
  <p:sldIdLst>
    <p:sldId id="256" r:id="rId12"/>
    <p:sldId id="259" r:id="rId13"/>
    <p:sldId id="291" r:id="rId14"/>
    <p:sldId id="302" r:id="rId15"/>
    <p:sldId id="297" r:id="rId16"/>
    <p:sldId id="260" r:id="rId17"/>
    <p:sldId id="303" r:id="rId18"/>
    <p:sldId id="304" r:id="rId19"/>
    <p:sldId id="305" r:id="rId20"/>
    <p:sldId id="300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35" r:id="rId31"/>
    <p:sldId id="299" r:id="rId32"/>
    <p:sldId id="292" r:id="rId33"/>
    <p:sldId id="296" r:id="rId34"/>
    <p:sldId id="306" r:id="rId35"/>
    <p:sldId id="294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09" r:id="rId48"/>
    <p:sldId id="310" r:id="rId49"/>
    <p:sldId id="311" r:id="rId50"/>
  </p:sldIdLst>
  <p:sldSz cx="9144000" cy="5143500" type="screen16x9"/>
  <p:notesSz cx="6858000" cy="9144000"/>
  <p:embeddedFontLst>
    <p:embeddedFont>
      <p:font typeface="Fira Sans Extra Condensed" charset="0"/>
      <p:regular r:id="rId52"/>
      <p:bold r:id="rId53"/>
      <p:italic r:id="rId54"/>
      <p:boldItalic r:id="rId55"/>
    </p:embeddedFont>
    <p:embeddedFont>
      <p:font typeface="Microsoft Himalaya" pitchFamily="2" charset="0"/>
      <p:regular r:id="rId56"/>
    </p:embeddedFont>
    <p:embeddedFont>
      <p:font typeface="Comic Sans MS" pitchFamily="66" charset="0"/>
      <p:regular r:id="rId57"/>
      <p:bold r:id="rId58"/>
      <p:italic r:id="rId59"/>
      <p:boldItalic r:id="rId60"/>
    </p:embeddedFont>
    <p:embeddedFont>
      <p:font typeface=".VnTimeH"/>
      <p:regular r:id="rId61"/>
      <p:bold r:id="rId62"/>
      <p:italic r:id="rId63"/>
      <p:boldItalic r:id="rId64"/>
    </p:embeddedFont>
    <p:embeddedFont>
      <p:font typeface="Roboto" charset="0"/>
      <p:regular r:id="rId65"/>
      <p:bold r:id="rId66"/>
      <p:italic r:id="rId67"/>
      <p:boldItalic r:id="rId68"/>
    </p:embeddedFont>
    <p:embeddedFont>
      <p:font typeface="Grade 1 Font" charset="0"/>
      <p:regular r:id="rId69"/>
    </p:embeddedFont>
    <p:embeddedFont>
      <p:font typeface="Twinkl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E88"/>
    <a:srgbClr val="7AF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DE25817-D634-41AA-8D02-637D0941DF2B}">
  <a:tblStyle styleId="{1DE25817-D634-41AA-8D02-637D0941DF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104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97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17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47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53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47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56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dca0f11cf7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dca0f11cf7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54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80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33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62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608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69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42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86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411475"/>
            <a:ext cx="6815700" cy="16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2067775"/>
            <a:ext cx="2734800" cy="8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4171361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8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73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6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08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99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8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101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50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768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GB" sz="1013" kern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30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7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8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0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2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9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6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5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4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6.tiff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image" Target="../media/image29.png"/><Relationship Id="rId2" Type="http://schemas.openxmlformats.org/officeDocument/2006/relationships/audio" Target="../media/media5.mp3"/><Relationship Id="rId16" Type="http://schemas.openxmlformats.org/officeDocument/2006/relationships/image" Target="../media/image8.png"/><Relationship Id="rId20" Type="http://schemas.openxmlformats.org/officeDocument/2006/relationships/image" Target="../media/image19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5" Type="http://schemas.microsoft.com/office/2007/relationships/media" Target="../media/media7.mp3"/><Relationship Id="rId15" Type="http://schemas.openxmlformats.org/officeDocument/2006/relationships/image" Target="../media/image7.jpeg"/><Relationship Id="rId10" Type="http://schemas.openxmlformats.org/officeDocument/2006/relationships/audio" Target="../media/media9.mp3"/><Relationship Id="rId19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6.xml"/><Relationship Id="rId3" Type="http://schemas.openxmlformats.org/officeDocument/2006/relationships/image" Target="../media/image36.png"/><Relationship Id="rId7" Type="http://schemas.openxmlformats.org/officeDocument/2006/relationships/slide" Target="slide30.xml"/><Relationship Id="rId12" Type="http://schemas.openxmlformats.org/officeDocument/2006/relationships/slide" Target="slide3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29.xml"/><Relationship Id="rId11" Type="http://schemas.openxmlformats.org/officeDocument/2006/relationships/slide" Target="slide34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6.wav"/><Relationship Id="rId11" Type="http://schemas.openxmlformats.org/officeDocument/2006/relationships/slide" Target="slide26.xml"/><Relationship Id="rId5" Type="http://schemas.openxmlformats.org/officeDocument/2006/relationships/audio" Target="../media/audio5.wav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11" Type="http://schemas.openxmlformats.org/officeDocument/2006/relationships/slide" Target="slide26.xml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6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6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6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6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0" Type="http://schemas.openxmlformats.org/officeDocument/2006/relationships/slide" Target="slide26.xml"/><Relationship Id="rId4" Type="http://schemas.openxmlformats.org/officeDocument/2006/relationships/audio" Target="../media/audio5.wav"/><Relationship Id="rId9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12576" y="289326"/>
            <a:ext cx="3614031" cy="16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12:</a:t>
            </a:r>
            <a:br>
              <a:rPr lang="en" dirty="0"/>
            </a:br>
            <a:r>
              <a:rPr lang="en" sz="72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rgbClr val="FF0000"/>
                </a:solidFill>
              </a:rPr>
              <a:t>Jobs</a:t>
            </a:r>
            <a:r>
              <a:rPr lang="en" sz="7200" dirty="0">
                <a:solidFill>
                  <a:srgbClr val="FF0000"/>
                </a:solidFill>
              </a:rPr>
              <a:t> </a:t>
            </a:r>
            <a:endParaRPr sz="7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B324D8-F766-FE3A-5C19-DEFA783A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22" y="1244147"/>
            <a:ext cx="6299441" cy="3449766"/>
          </a:xfrm>
          <a:prstGeom prst="rect">
            <a:avLst/>
          </a:prstGeom>
        </p:spPr>
      </p:pic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52176" y="4224845"/>
            <a:ext cx="3827721" cy="8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Lesson 2 .1</a:t>
            </a:r>
            <a:endParaRPr sz="4800" dirty="0">
              <a:solidFill>
                <a:srgbClr val="FF0000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7374D-DFEE-7F48-BE45-EC17457B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7CC4A-8B79-5625-930C-27FC78F7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12" y="1566881"/>
            <a:ext cx="5689569" cy="33019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E7AF024-D4A7-A2E0-6FA5-7EF9CC2BEA9F}"/>
              </a:ext>
            </a:extLst>
          </p:cNvPr>
          <p:cNvSpPr/>
          <p:nvPr/>
        </p:nvSpPr>
        <p:spPr>
          <a:xfrm>
            <a:off x="1296865" y="288100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326;p16">
            <a:extLst>
              <a:ext uri="{FF2B5EF4-FFF2-40B4-BE49-F238E27FC236}">
                <a16:creationId xmlns:a16="http://schemas.microsoft.com/office/drawing/2014/main" xmlns="" id="{1B81440A-A890-7A37-5614-830D822F46DE}"/>
              </a:ext>
            </a:extLst>
          </p:cNvPr>
          <p:cNvSpPr txBox="1">
            <a:spLocks/>
          </p:cNvSpPr>
          <p:nvPr/>
        </p:nvSpPr>
        <p:spPr>
          <a:xfrm>
            <a:off x="338504" y="620919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Review Game</a:t>
            </a:r>
          </a:p>
        </p:txBody>
      </p:sp>
    </p:spTree>
    <p:extLst>
      <p:ext uri="{BB962C8B-B14F-4D97-AF65-F5344CB8AC3E}">
        <p14:creationId xmlns:p14="http://schemas.microsoft.com/office/powerpoint/2010/main" val="385697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Pin on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45" y="460306"/>
            <a:ext cx="3329581" cy="390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B9C8E83-4782-4E1E-957F-5B9D34FE0A33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0" name="TextBox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0FA2FE-02B1-4D89-82BE-1EAC0319FB20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7D41653-B244-451C-AB58-8091EBABE2DE}"/>
              </a:ext>
            </a:extLst>
          </p:cNvPr>
          <p:cNvSpPr/>
          <p:nvPr/>
        </p:nvSpPr>
        <p:spPr>
          <a:xfrm>
            <a:off x="3904723" y="3906079"/>
            <a:ext cx="1378370" cy="603905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2404D39-ABA5-4327-9287-B2331E7C9096}"/>
              </a:ext>
            </a:extLst>
          </p:cNvPr>
          <p:cNvSpPr/>
          <p:nvPr/>
        </p:nvSpPr>
        <p:spPr>
          <a:xfrm>
            <a:off x="2646428" y="2256068"/>
            <a:ext cx="3884729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657020" y="2292528"/>
            <a:ext cx="3884729" cy="623296"/>
          </a:xfrm>
        </p:spPr>
        <p:txBody>
          <a:bodyPr/>
          <a:lstStyle/>
          <a:p>
            <a:pPr algn="ctr"/>
            <a:r>
              <a:rPr lang="en-GB" dirty="0">
                <a:ln w="38100">
                  <a:noFill/>
                </a:ln>
                <a:solidFill>
                  <a:schemeClr val="bg1"/>
                </a:solidFill>
                <a:latin typeface="+mn-lt"/>
              </a:rPr>
              <a:t>I’m a singer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BB0CAD33-8779-4ACE-A02F-D47B540844A8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D62CC917-2E53-400A-B346-597EAEB79954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2F48C32C-DA1B-4A19-BCA5-BB8077A4D596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99152619-B998-43BD-B3A8-A96CA81C855D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xmlns="" id="{F1738ED0-B40F-4EF8-9D06-DF0098E3369B}"/>
              </a:ext>
            </a:extLst>
          </p:cNvPr>
          <p:cNvSpPr/>
          <p:nvPr/>
        </p:nvSpPr>
        <p:spPr>
          <a:xfrm>
            <a:off x="4530086" y="1712304"/>
            <a:ext cx="1765305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xmlns="" id="{412553C6-A9D4-4937-B457-47E60E6985B5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3" name="6">
            <a:extLst>
              <a:ext uri="{FF2B5EF4-FFF2-40B4-BE49-F238E27FC236}">
                <a16:creationId xmlns:a16="http://schemas.microsoft.com/office/drawing/2014/main" xmlns="" id="{FFEB1F20-C570-4759-8208-CFAA69EF7A23}"/>
              </a:ext>
            </a:extLst>
          </p:cNvPr>
          <p:cNvSpPr/>
          <p:nvPr/>
        </p:nvSpPr>
        <p:spPr>
          <a:xfrm>
            <a:off x="2833255" y="1718787"/>
            <a:ext cx="172046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xmlns="" id="{AAA45122-0318-4B49-B17A-FF2AEADAB128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5" name="9">
            <a:extLst>
              <a:ext uri="{FF2B5EF4-FFF2-40B4-BE49-F238E27FC236}">
                <a16:creationId xmlns:a16="http://schemas.microsoft.com/office/drawing/2014/main" xmlns="" id="{DD84B33D-C49A-44A3-A209-86961ED68864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xmlns="" id="{93761149-6A6A-43F6-BC35-C8EBEBB70740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7" name="11">
            <a:extLst>
              <a:ext uri="{FF2B5EF4-FFF2-40B4-BE49-F238E27FC236}">
                <a16:creationId xmlns:a16="http://schemas.microsoft.com/office/drawing/2014/main" xmlns="" id="{E78F1309-0020-40DB-A21A-E64017A5B542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8" name="12">
            <a:extLst>
              <a:ext uri="{FF2B5EF4-FFF2-40B4-BE49-F238E27FC236}">
                <a16:creationId xmlns:a16="http://schemas.microsoft.com/office/drawing/2014/main" xmlns="" id="{EB4FBF5A-3668-40F0-BBD5-63CB05032907}"/>
              </a:ext>
            </a:extLst>
          </p:cNvPr>
          <p:cNvSpPr/>
          <p:nvPr/>
        </p:nvSpPr>
        <p:spPr>
          <a:xfrm>
            <a:off x="6300936" y="3424600"/>
            <a:ext cx="1699909" cy="1716833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3AF64-9082-9C4E-90F7-F9FD61A7F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24" grpId="0" animBg="1"/>
      <p:bldP spid="21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15,953 Teacher Clipart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75" y="1020193"/>
            <a:ext cx="4070731" cy="339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8C84F1-B677-4929-BBD9-699FDD4BB1CA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10DD3EE-8F49-4944-A361-97917355CADE}"/>
              </a:ext>
            </a:extLst>
          </p:cNvPr>
          <p:cNvSpPr/>
          <p:nvPr/>
        </p:nvSpPr>
        <p:spPr>
          <a:xfrm>
            <a:off x="3864967" y="3925562"/>
            <a:ext cx="1631373" cy="59634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CFEA3388-9D9D-4545-8F7B-3FD9722609D0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84C81D7-AA8A-41DA-99E1-7AA84406475E}"/>
              </a:ext>
            </a:extLst>
          </p:cNvPr>
          <p:cNvSpPr/>
          <p:nvPr/>
        </p:nvSpPr>
        <p:spPr>
          <a:xfrm>
            <a:off x="2671408" y="2256068"/>
            <a:ext cx="3180811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xmlns="" id="{8A90940D-5CED-496E-BBFA-C789214B034C}"/>
              </a:ext>
            </a:extLst>
          </p:cNvPr>
          <p:cNvSpPr txBox="1">
            <a:spLocks/>
          </p:cNvSpPr>
          <p:nvPr/>
        </p:nvSpPr>
        <p:spPr>
          <a:xfrm>
            <a:off x="2825407" y="2281543"/>
            <a:ext cx="3310988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teacher!</a:t>
            </a: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xmlns="" id="{7F15936B-CEA8-40B7-A09E-B7D147DC60C1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E88AEC71-EA3F-4214-BC33-7D3B71E4E528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xmlns="" id="{586A23BB-9879-47CA-9391-ADEF7D3DD1F6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xmlns="" id="{13140AD5-FACC-437B-91B9-E20D7B941574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xmlns="" id="{C03CE815-2FA2-42B6-8ED7-D63B3FC4ABD5}"/>
              </a:ext>
            </a:extLst>
          </p:cNvPr>
          <p:cNvSpPr/>
          <p:nvPr/>
        </p:nvSpPr>
        <p:spPr>
          <a:xfrm>
            <a:off x="4561253" y="1708709"/>
            <a:ext cx="1765305" cy="1731410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xmlns="" id="{2A63180E-EA1E-40AC-A811-0F3A3E640415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xmlns="" id="{45AAB6BA-2038-4E15-AE8C-3E146EF61267}"/>
              </a:ext>
            </a:extLst>
          </p:cNvPr>
          <p:cNvSpPr/>
          <p:nvPr/>
        </p:nvSpPr>
        <p:spPr>
          <a:xfrm>
            <a:off x="2835979" y="1727486"/>
            <a:ext cx="1720465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xmlns="" id="{32C5ADF1-FBBB-4BB2-AE4D-CC4C44BB0004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0" name="9">
            <a:extLst>
              <a:ext uri="{FF2B5EF4-FFF2-40B4-BE49-F238E27FC236}">
                <a16:creationId xmlns:a16="http://schemas.microsoft.com/office/drawing/2014/main" xmlns="" id="{7B3E0B11-E0A5-49FB-A9F7-56B28C395C7A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1" name="10">
            <a:extLst>
              <a:ext uri="{FF2B5EF4-FFF2-40B4-BE49-F238E27FC236}">
                <a16:creationId xmlns:a16="http://schemas.microsoft.com/office/drawing/2014/main" xmlns="" id="{CBC04E92-9FBB-455D-809E-10B789B322D8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2" name="11">
            <a:extLst>
              <a:ext uri="{FF2B5EF4-FFF2-40B4-BE49-F238E27FC236}">
                <a16:creationId xmlns:a16="http://schemas.microsoft.com/office/drawing/2014/main" xmlns="" id="{53B6793D-B758-4A1D-9ECC-92C1765BB715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xmlns="" id="{D7C866C5-E053-447B-B595-0841198EFA7E}"/>
              </a:ext>
            </a:extLst>
          </p:cNvPr>
          <p:cNvSpPr/>
          <p:nvPr/>
        </p:nvSpPr>
        <p:spPr>
          <a:xfrm>
            <a:off x="6294838" y="3426536"/>
            <a:ext cx="1699909" cy="1716833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2DBCE2-26C7-525D-6BF1-7FBBEC77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 descr="Factory Worker Vector Art, Icons, and Graphic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58" y="736291"/>
            <a:ext cx="4855088" cy="33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0BE315-C1C2-40CF-B967-B8457D5FB614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5" name="TextBox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618106A-AE16-466B-AC3F-C6ACE25D684A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F2DD8F2-E247-4100-B2D2-E6549CC330F7}"/>
              </a:ext>
            </a:extLst>
          </p:cNvPr>
          <p:cNvSpPr/>
          <p:nvPr/>
        </p:nvSpPr>
        <p:spPr>
          <a:xfrm>
            <a:off x="3470095" y="3925562"/>
            <a:ext cx="2405684" cy="59634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55C5B25-F7DD-4DF2-9117-A371311E7193}"/>
              </a:ext>
            </a:extLst>
          </p:cNvPr>
          <p:cNvSpPr/>
          <p:nvPr/>
        </p:nvSpPr>
        <p:spPr>
          <a:xfrm>
            <a:off x="2465275" y="2256068"/>
            <a:ext cx="4249223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17" name="Title 20">
            <a:extLst>
              <a:ext uri="{FF2B5EF4-FFF2-40B4-BE49-F238E27FC236}">
                <a16:creationId xmlns:a16="http://schemas.microsoft.com/office/drawing/2014/main" xmlns="" id="{4A4F21B2-2BF7-4CF7-9EE6-A81514DDA9A6}"/>
              </a:ext>
            </a:extLst>
          </p:cNvPr>
          <p:cNvSpPr txBox="1">
            <a:spLocks/>
          </p:cNvSpPr>
          <p:nvPr/>
        </p:nvSpPr>
        <p:spPr>
          <a:xfrm>
            <a:off x="2253911" y="2250118"/>
            <a:ext cx="4671527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worker</a:t>
            </a:r>
          </a:p>
        </p:txBody>
      </p:sp>
      <p:sp>
        <p:nvSpPr>
          <p:cNvPr id="48" name="1">
            <a:extLst>
              <a:ext uri="{FF2B5EF4-FFF2-40B4-BE49-F238E27FC236}">
                <a16:creationId xmlns:a16="http://schemas.microsoft.com/office/drawing/2014/main" xmlns="" id="{B20CC42E-6369-4ECA-9E5C-626F843003F4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9" name="2">
            <a:extLst>
              <a:ext uri="{FF2B5EF4-FFF2-40B4-BE49-F238E27FC236}">
                <a16:creationId xmlns:a16="http://schemas.microsoft.com/office/drawing/2014/main" xmlns="" id="{FC71C3D2-4B03-40DD-9909-31C6A2BFE1BF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3">
            <a:extLst>
              <a:ext uri="{FF2B5EF4-FFF2-40B4-BE49-F238E27FC236}">
                <a16:creationId xmlns:a16="http://schemas.microsoft.com/office/drawing/2014/main" xmlns="" id="{C6E52C2E-B4EC-462C-98C1-81E4F2930491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4">
            <a:extLst>
              <a:ext uri="{FF2B5EF4-FFF2-40B4-BE49-F238E27FC236}">
                <a16:creationId xmlns:a16="http://schemas.microsoft.com/office/drawing/2014/main" xmlns="" id="{1C58F47D-1475-4986-99A2-C78A0345106E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xmlns="" id="{6A8E1861-08B6-4CBF-88F0-61ED8BF829D4}"/>
              </a:ext>
            </a:extLst>
          </p:cNvPr>
          <p:cNvSpPr/>
          <p:nvPr/>
        </p:nvSpPr>
        <p:spPr>
          <a:xfrm>
            <a:off x="4540040" y="1698917"/>
            <a:ext cx="1765305" cy="1731410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5">
            <a:extLst>
              <a:ext uri="{FF2B5EF4-FFF2-40B4-BE49-F238E27FC236}">
                <a16:creationId xmlns:a16="http://schemas.microsoft.com/office/drawing/2014/main" xmlns="" id="{7E547CEC-6E0F-484C-9129-30D1A5160A74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6">
            <a:extLst>
              <a:ext uri="{FF2B5EF4-FFF2-40B4-BE49-F238E27FC236}">
                <a16:creationId xmlns:a16="http://schemas.microsoft.com/office/drawing/2014/main" xmlns="" id="{17C9CB64-5245-48BB-B694-7F7DF8C6E7C3}"/>
              </a:ext>
            </a:extLst>
          </p:cNvPr>
          <p:cNvSpPr/>
          <p:nvPr/>
        </p:nvSpPr>
        <p:spPr>
          <a:xfrm>
            <a:off x="2843691" y="1706045"/>
            <a:ext cx="1720465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8">
            <a:extLst>
              <a:ext uri="{FF2B5EF4-FFF2-40B4-BE49-F238E27FC236}">
                <a16:creationId xmlns:a16="http://schemas.microsoft.com/office/drawing/2014/main" xmlns="" id="{7DA76DD2-CE96-4867-AD14-430E206B5D33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xmlns="" id="{B6777FA3-366F-4AFE-81B5-DEACD5682B0B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7" name="10">
            <a:extLst>
              <a:ext uri="{FF2B5EF4-FFF2-40B4-BE49-F238E27FC236}">
                <a16:creationId xmlns:a16="http://schemas.microsoft.com/office/drawing/2014/main" xmlns="" id="{E9739821-8AF4-4833-B857-8292DF810B50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8" name="11">
            <a:extLst>
              <a:ext uri="{FF2B5EF4-FFF2-40B4-BE49-F238E27FC236}">
                <a16:creationId xmlns:a16="http://schemas.microsoft.com/office/drawing/2014/main" xmlns="" id="{638CBEBD-1025-420D-8B0A-5FDA23FAF3E4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xmlns="" id="{70877971-E4C8-4B1E-AC14-1EDBED75C703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B47EF7-671B-5E69-0EEC-5A3884C53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Nurse clip art black and white free clipart images - Cliparti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21" y="180064"/>
            <a:ext cx="2541657" cy="42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E9E7A4D-451D-43D0-8D2F-A7DE40D5E0FC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0352B7-E402-4713-B839-1ABD06413314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C2AF7FD-1156-4B0F-B4FD-9B5CCB011C36}"/>
              </a:ext>
            </a:extLst>
          </p:cNvPr>
          <p:cNvSpPr/>
          <p:nvPr/>
        </p:nvSpPr>
        <p:spPr>
          <a:xfrm>
            <a:off x="3606684" y="3915625"/>
            <a:ext cx="2028803" cy="59634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459B8C2-DEA5-470C-B290-1127906C78F5}"/>
              </a:ext>
            </a:extLst>
          </p:cNvPr>
          <p:cNvSpPr/>
          <p:nvPr/>
        </p:nvSpPr>
        <p:spPr>
          <a:xfrm>
            <a:off x="2493127" y="2256068"/>
            <a:ext cx="4188317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44" name="1">
            <a:extLst>
              <a:ext uri="{FF2B5EF4-FFF2-40B4-BE49-F238E27FC236}">
                <a16:creationId xmlns:a16="http://schemas.microsoft.com/office/drawing/2014/main" xmlns="" id="{36EA235F-E2A1-45C9-9DE7-DFBC15D92DE4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xmlns="" id="{26DA0EE3-350B-43A4-80CC-EA6392FE67AF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xmlns="" id="{F06E16E1-C7AA-4E2B-A9BE-729307E58352}"/>
              </a:ext>
            </a:extLst>
          </p:cNvPr>
          <p:cNvSpPr txBox="1">
            <a:spLocks/>
          </p:cNvSpPr>
          <p:nvPr/>
        </p:nvSpPr>
        <p:spPr>
          <a:xfrm>
            <a:off x="2503719" y="2292528"/>
            <a:ext cx="4177726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nurse!</a:t>
            </a:r>
          </a:p>
        </p:txBody>
      </p:sp>
      <p:sp>
        <p:nvSpPr>
          <p:cNvPr id="46" name="3">
            <a:extLst>
              <a:ext uri="{FF2B5EF4-FFF2-40B4-BE49-F238E27FC236}">
                <a16:creationId xmlns:a16="http://schemas.microsoft.com/office/drawing/2014/main" xmlns="" id="{250B443B-4536-4516-BE29-4E6991DDF242}"/>
              </a:ext>
            </a:extLst>
          </p:cNvPr>
          <p:cNvSpPr/>
          <p:nvPr/>
        </p:nvSpPr>
        <p:spPr>
          <a:xfrm>
            <a:off x="4558987" y="-10275"/>
            <a:ext cx="1757169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7" name="4">
            <a:extLst>
              <a:ext uri="{FF2B5EF4-FFF2-40B4-BE49-F238E27FC236}">
                <a16:creationId xmlns:a16="http://schemas.microsoft.com/office/drawing/2014/main" xmlns="" id="{EE2A2A00-0FC5-49D7-AD11-4F1348549A6B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8" name="7">
            <a:extLst>
              <a:ext uri="{FF2B5EF4-FFF2-40B4-BE49-F238E27FC236}">
                <a16:creationId xmlns:a16="http://schemas.microsoft.com/office/drawing/2014/main" xmlns="" id="{45971D30-4279-4069-906A-1DD6E6029829}"/>
              </a:ext>
            </a:extLst>
          </p:cNvPr>
          <p:cNvSpPr/>
          <p:nvPr/>
        </p:nvSpPr>
        <p:spPr>
          <a:xfrm>
            <a:off x="4552104" y="1698434"/>
            <a:ext cx="1765305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9" name="5">
            <a:extLst>
              <a:ext uri="{FF2B5EF4-FFF2-40B4-BE49-F238E27FC236}">
                <a16:creationId xmlns:a16="http://schemas.microsoft.com/office/drawing/2014/main" xmlns="" id="{8F7C12A9-1E38-43C8-9EFE-95CA07916549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6">
            <a:extLst>
              <a:ext uri="{FF2B5EF4-FFF2-40B4-BE49-F238E27FC236}">
                <a16:creationId xmlns:a16="http://schemas.microsoft.com/office/drawing/2014/main" xmlns="" id="{86C44B9A-A594-42FD-9297-0D28D2671C7A}"/>
              </a:ext>
            </a:extLst>
          </p:cNvPr>
          <p:cNvSpPr/>
          <p:nvPr/>
        </p:nvSpPr>
        <p:spPr>
          <a:xfrm>
            <a:off x="2833226" y="1706045"/>
            <a:ext cx="172046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xmlns="" id="{6CE0E82A-5F96-46CF-8CB9-721D965DFD25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9">
            <a:extLst>
              <a:ext uri="{FF2B5EF4-FFF2-40B4-BE49-F238E27FC236}">
                <a16:creationId xmlns:a16="http://schemas.microsoft.com/office/drawing/2014/main" xmlns="" id="{33814EF6-A9CA-426C-9784-F0AA209C20E2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10">
            <a:extLst>
              <a:ext uri="{FF2B5EF4-FFF2-40B4-BE49-F238E27FC236}">
                <a16:creationId xmlns:a16="http://schemas.microsoft.com/office/drawing/2014/main" xmlns="" id="{FA1175A5-A034-412A-8DE7-49CF29F0B9C4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11">
            <a:extLst>
              <a:ext uri="{FF2B5EF4-FFF2-40B4-BE49-F238E27FC236}">
                <a16:creationId xmlns:a16="http://schemas.microsoft.com/office/drawing/2014/main" xmlns="" id="{B0DFAB4E-78A4-4E77-A153-5777315B8D82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12">
            <a:extLst>
              <a:ext uri="{FF2B5EF4-FFF2-40B4-BE49-F238E27FC236}">
                <a16:creationId xmlns:a16="http://schemas.microsoft.com/office/drawing/2014/main" xmlns="" id="{544CD544-5EB6-4070-9475-4843725ACF49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665045F-D30A-32BB-EEAD-880D0A80A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44" grpId="0" animBg="1"/>
      <p:bldP spid="45" grpId="0" animBg="1"/>
      <p:bldP spid="1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416 Lettuce Farmer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06" y="561544"/>
            <a:ext cx="3934050" cy="39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CAE6337-3B4E-42E8-A11F-41E4FDA43451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D8A8A19-CCD3-4E2B-8B30-0C700189B5F1}"/>
              </a:ext>
            </a:extLst>
          </p:cNvPr>
          <p:cNvSpPr/>
          <p:nvPr/>
        </p:nvSpPr>
        <p:spPr>
          <a:xfrm>
            <a:off x="3847993" y="3803707"/>
            <a:ext cx="1558190" cy="583005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105D526-F175-4556-85B4-E8FE3EC99701}"/>
              </a:ext>
            </a:extLst>
          </p:cNvPr>
          <p:cNvSpPr/>
          <p:nvPr/>
        </p:nvSpPr>
        <p:spPr>
          <a:xfrm>
            <a:off x="1979043" y="2256068"/>
            <a:ext cx="5202051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09D8CD22-517F-4EC9-8D0E-7BEC8DDC2135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xmlns="" id="{3E3CCBF6-DCD0-4CB1-824B-D2816EA01C52}"/>
              </a:ext>
            </a:extLst>
          </p:cNvPr>
          <p:cNvSpPr txBox="1">
            <a:spLocks/>
          </p:cNvSpPr>
          <p:nvPr/>
        </p:nvSpPr>
        <p:spPr>
          <a:xfrm>
            <a:off x="1979044" y="2292528"/>
            <a:ext cx="5202051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farmer!</a:t>
            </a: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xmlns="" id="{78138A31-FDE0-48FD-9D37-BC3BC11E1C0F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xmlns="" id="{15F9AB12-F260-4AC8-82B7-D2D7F92FAE52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8" name="3">
            <a:extLst>
              <a:ext uri="{FF2B5EF4-FFF2-40B4-BE49-F238E27FC236}">
                <a16:creationId xmlns:a16="http://schemas.microsoft.com/office/drawing/2014/main" xmlns="" id="{7389056B-C430-4303-A3CA-B4F26A3D7CDC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9" name="4">
            <a:extLst>
              <a:ext uri="{FF2B5EF4-FFF2-40B4-BE49-F238E27FC236}">
                <a16:creationId xmlns:a16="http://schemas.microsoft.com/office/drawing/2014/main" xmlns="" id="{DB613AF9-37DA-41A4-9C3D-10E1888553F7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7">
            <a:extLst>
              <a:ext uri="{FF2B5EF4-FFF2-40B4-BE49-F238E27FC236}">
                <a16:creationId xmlns:a16="http://schemas.microsoft.com/office/drawing/2014/main" xmlns="" id="{A1558EC6-3C72-426E-A3C8-A4760A2A6F6D}"/>
              </a:ext>
            </a:extLst>
          </p:cNvPr>
          <p:cNvSpPr/>
          <p:nvPr/>
        </p:nvSpPr>
        <p:spPr>
          <a:xfrm>
            <a:off x="4561857" y="1712018"/>
            <a:ext cx="1765305" cy="1731410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5">
            <a:extLst>
              <a:ext uri="{FF2B5EF4-FFF2-40B4-BE49-F238E27FC236}">
                <a16:creationId xmlns:a16="http://schemas.microsoft.com/office/drawing/2014/main" xmlns="" id="{D6D612E1-5441-4387-B5C3-50DE1DA4A7FB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6">
            <a:extLst>
              <a:ext uri="{FF2B5EF4-FFF2-40B4-BE49-F238E27FC236}">
                <a16:creationId xmlns:a16="http://schemas.microsoft.com/office/drawing/2014/main" xmlns="" id="{4F3F80C6-FE7C-473C-B5AB-7264BE4925ED}"/>
              </a:ext>
            </a:extLst>
          </p:cNvPr>
          <p:cNvSpPr/>
          <p:nvPr/>
        </p:nvSpPr>
        <p:spPr>
          <a:xfrm>
            <a:off x="2840895" y="1706045"/>
            <a:ext cx="1720465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8">
            <a:extLst>
              <a:ext uri="{FF2B5EF4-FFF2-40B4-BE49-F238E27FC236}">
                <a16:creationId xmlns:a16="http://schemas.microsoft.com/office/drawing/2014/main" xmlns="" id="{E4FF62BF-FD7F-402D-870A-2D620B024365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9">
            <a:extLst>
              <a:ext uri="{FF2B5EF4-FFF2-40B4-BE49-F238E27FC236}">
                <a16:creationId xmlns:a16="http://schemas.microsoft.com/office/drawing/2014/main" xmlns="" id="{402B7FCD-EACE-4274-BF16-B78DD281B393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10">
            <a:extLst>
              <a:ext uri="{FF2B5EF4-FFF2-40B4-BE49-F238E27FC236}">
                <a16:creationId xmlns:a16="http://schemas.microsoft.com/office/drawing/2014/main" xmlns="" id="{E8489968-945A-455F-8118-A62DD7E11BCE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6" name="11">
            <a:extLst>
              <a:ext uri="{FF2B5EF4-FFF2-40B4-BE49-F238E27FC236}">
                <a16:creationId xmlns:a16="http://schemas.microsoft.com/office/drawing/2014/main" xmlns="" id="{3BD15C2C-9F19-4CFF-A3AC-58C644173D5C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7" name="12">
            <a:extLst>
              <a:ext uri="{FF2B5EF4-FFF2-40B4-BE49-F238E27FC236}">
                <a16:creationId xmlns:a16="http://schemas.microsoft.com/office/drawing/2014/main" xmlns="" id="{39EEDB1A-C0C0-4DCD-9057-C700E4D322E1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339A5E4-71AB-1627-1C16-E7B7D3F3D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/>
      <p:bldP spid="1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Female Doctor clipart 5 - Clipart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43" y="530147"/>
            <a:ext cx="3363537" cy="43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DEF4E17-31C4-43D9-81A4-93B3D94919C7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D8C9B142-03E3-4461-B577-F53A9BC1DD9A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B674E78-F435-485C-A770-A129A5C59904}"/>
              </a:ext>
            </a:extLst>
          </p:cNvPr>
          <p:cNvSpPr/>
          <p:nvPr/>
        </p:nvSpPr>
        <p:spPr>
          <a:xfrm>
            <a:off x="3324078" y="3632157"/>
            <a:ext cx="2678805" cy="653601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04F3EF2-D016-45A2-83CC-15F62C223787}"/>
              </a:ext>
            </a:extLst>
          </p:cNvPr>
          <p:cNvSpPr/>
          <p:nvPr/>
        </p:nvSpPr>
        <p:spPr>
          <a:xfrm>
            <a:off x="3130525" y="2256068"/>
            <a:ext cx="2893760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xmlns="" id="{14D27E11-766A-4237-B7BB-DBE8E56260C6}"/>
              </a:ext>
            </a:extLst>
          </p:cNvPr>
          <p:cNvSpPr txBox="1">
            <a:spLocks/>
          </p:cNvSpPr>
          <p:nvPr/>
        </p:nvSpPr>
        <p:spPr>
          <a:xfrm>
            <a:off x="2919409" y="2302019"/>
            <a:ext cx="2883168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doctor!</a:t>
            </a:r>
          </a:p>
        </p:txBody>
      </p:sp>
      <p:sp>
        <p:nvSpPr>
          <p:cNvPr id="44" name="1">
            <a:extLst>
              <a:ext uri="{FF2B5EF4-FFF2-40B4-BE49-F238E27FC236}">
                <a16:creationId xmlns:a16="http://schemas.microsoft.com/office/drawing/2014/main" xmlns="" id="{5E66CF7B-9CCC-4CE1-A5C3-80C5C0EE4361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xmlns="" id="{678F89CC-4EFC-43E0-B0DE-DEA5E84D810C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6" name="3">
            <a:extLst>
              <a:ext uri="{FF2B5EF4-FFF2-40B4-BE49-F238E27FC236}">
                <a16:creationId xmlns:a16="http://schemas.microsoft.com/office/drawing/2014/main" xmlns="" id="{A7E26451-3FA3-4C9B-A940-607C52810C42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7" name="4">
            <a:extLst>
              <a:ext uri="{FF2B5EF4-FFF2-40B4-BE49-F238E27FC236}">
                <a16:creationId xmlns:a16="http://schemas.microsoft.com/office/drawing/2014/main" xmlns="" id="{58206BB3-6EB5-461E-A623-870CDF131773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8" name="7">
            <a:extLst>
              <a:ext uri="{FF2B5EF4-FFF2-40B4-BE49-F238E27FC236}">
                <a16:creationId xmlns:a16="http://schemas.microsoft.com/office/drawing/2014/main" xmlns="" id="{739540FC-E240-4D81-AD4C-328A8BB6E259}"/>
              </a:ext>
            </a:extLst>
          </p:cNvPr>
          <p:cNvSpPr/>
          <p:nvPr/>
        </p:nvSpPr>
        <p:spPr>
          <a:xfrm>
            <a:off x="4557617" y="1720863"/>
            <a:ext cx="1765305" cy="1731410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9" name="5">
            <a:extLst>
              <a:ext uri="{FF2B5EF4-FFF2-40B4-BE49-F238E27FC236}">
                <a16:creationId xmlns:a16="http://schemas.microsoft.com/office/drawing/2014/main" xmlns="" id="{8BB8F2AA-91DE-4B03-8820-CFD519B3B75A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6">
            <a:extLst>
              <a:ext uri="{FF2B5EF4-FFF2-40B4-BE49-F238E27FC236}">
                <a16:creationId xmlns:a16="http://schemas.microsoft.com/office/drawing/2014/main" xmlns="" id="{877DF00D-13F1-487D-AEE6-E66027BC4837}"/>
              </a:ext>
            </a:extLst>
          </p:cNvPr>
          <p:cNvSpPr/>
          <p:nvPr/>
        </p:nvSpPr>
        <p:spPr>
          <a:xfrm>
            <a:off x="2850101" y="1714234"/>
            <a:ext cx="1720465" cy="1731410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xmlns="" id="{CDC5C87B-F5DE-47BE-BF90-C74F0A0B9B40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9">
            <a:extLst>
              <a:ext uri="{FF2B5EF4-FFF2-40B4-BE49-F238E27FC236}">
                <a16:creationId xmlns:a16="http://schemas.microsoft.com/office/drawing/2014/main" xmlns="" id="{C64B6A18-F77A-4A8B-85E0-8158B4119CE5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10">
            <a:extLst>
              <a:ext uri="{FF2B5EF4-FFF2-40B4-BE49-F238E27FC236}">
                <a16:creationId xmlns:a16="http://schemas.microsoft.com/office/drawing/2014/main" xmlns="" id="{A383F99A-E440-4B19-BD43-6F31351410B7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11">
            <a:extLst>
              <a:ext uri="{FF2B5EF4-FFF2-40B4-BE49-F238E27FC236}">
                <a16:creationId xmlns:a16="http://schemas.microsoft.com/office/drawing/2014/main" xmlns="" id="{DB346296-3939-4751-B6A7-3D72BD0B1044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12">
            <a:extLst>
              <a:ext uri="{FF2B5EF4-FFF2-40B4-BE49-F238E27FC236}">
                <a16:creationId xmlns:a16="http://schemas.microsoft.com/office/drawing/2014/main" xmlns="" id="{12B732CA-8596-442E-8242-37C8A2CC5C8E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36E003-ACA0-4ADC-20B4-E9863542E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Woman is Driving a Car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20" y="503351"/>
            <a:ext cx="3981023" cy="38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5C13679-83AF-4322-AB9D-02CE9E3AC6CB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9CA8801-C8B1-46AF-856D-4AFF73347B97}"/>
              </a:ext>
            </a:extLst>
          </p:cNvPr>
          <p:cNvSpPr/>
          <p:nvPr/>
        </p:nvSpPr>
        <p:spPr>
          <a:xfrm>
            <a:off x="3895295" y="3914484"/>
            <a:ext cx="1399333" cy="663542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61B0E2A-5DAE-49D0-83BF-BAF4C1B0A9E3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52A3F0-64DB-4CF3-8717-3DAABEF827C9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528BB-5047-49CC-950E-05C2DB9C47BF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4564DF0-CC84-496B-9E8E-BE75E0091722}"/>
              </a:ext>
            </a:extLst>
          </p:cNvPr>
          <p:cNvSpPr/>
          <p:nvPr/>
        </p:nvSpPr>
        <p:spPr>
          <a:xfrm>
            <a:off x="2589950" y="2256068"/>
            <a:ext cx="3991040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xmlns="" id="{33D023FC-B6F7-43EB-AFB6-90EC8AC81B03}"/>
              </a:ext>
            </a:extLst>
          </p:cNvPr>
          <p:cNvSpPr txBox="1">
            <a:spLocks/>
          </p:cNvSpPr>
          <p:nvPr/>
        </p:nvSpPr>
        <p:spPr>
          <a:xfrm>
            <a:off x="2514315" y="2303231"/>
            <a:ext cx="3980448" cy="6232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</a:pPr>
            <a:r>
              <a:rPr lang="en-GB" sz="3000" dirty="0">
                <a:ln w="38100">
                  <a:noFill/>
                </a:ln>
                <a:solidFill>
                  <a:prstClr val="white"/>
                </a:solidFill>
                <a:latin typeface="Grade 1 Font"/>
              </a:rPr>
              <a:t>I’m a driver</a:t>
            </a: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xmlns="" id="{3E394162-C01D-4615-B1E7-228125FDF3FB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xmlns="" id="{00BACE6B-A831-43C4-A486-0ED04D175D27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8" name="3">
            <a:extLst>
              <a:ext uri="{FF2B5EF4-FFF2-40B4-BE49-F238E27FC236}">
                <a16:creationId xmlns:a16="http://schemas.microsoft.com/office/drawing/2014/main" xmlns="" id="{B7B79535-FEC0-40DC-8CE6-8300EFF0D64E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9" name="4">
            <a:extLst>
              <a:ext uri="{FF2B5EF4-FFF2-40B4-BE49-F238E27FC236}">
                <a16:creationId xmlns:a16="http://schemas.microsoft.com/office/drawing/2014/main" xmlns="" id="{0A62311E-E29A-4784-969E-2ABDB25DFCC4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7">
            <a:extLst>
              <a:ext uri="{FF2B5EF4-FFF2-40B4-BE49-F238E27FC236}">
                <a16:creationId xmlns:a16="http://schemas.microsoft.com/office/drawing/2014/main" xmlns="" id="{FE5E2198-4473-4275-9E1F-466923073536}"/>
              </a:ext>
            </a:extLst>
          </p:cNvPr>
          <p:cNvSpPr/>
          <p:nvPr/>
        </p:nvSpPr>
        <p:spPr>
          <a:xfrm>
            <a:off x="4557821" y="1718504"/>
            <a:ext cx="1765305" cy="1731410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5">
            <a:extLst>
              <a:ext uri="{FF2B5EF4-FFF2-40B4-BE49-F238E27FC236}">
                <a16:creationId xmlns:a16="http://schemas.microsoft.com/office/drawing/2014/main" xmlns="" id="{8D60005A-2B22-4D69-B307-D38D28338DA4}"/>
              </a:ext>
            </a:extLst>
          </p:cNvPr>
          <p:cNvSpPr/>
          <p:nvPr/>
        </p:nvSpPr>
        <p:spPr>
          <a:xfrm>
            <a:off x="1132535" y="1706045"/>
            <a:ext cx="1707500" cy="1731410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6">
            <a:extLst>
              <a:ext uri="{FF2B5EF4-FFF2-40B4-BE49-F238E27FC236}">
                <a16:creationId xmlns:a16="http://schemas.microsoft.com/office/drawing/2014/main" xmlns="" id="{485B97B8-BBF1-47D3-9294-5F6725060F42}"/>
              </a:ext>
            </a:extLst>
          </p:cNvPr>
          <p:cNvSpPr/>
          <p:nvPr/>
        </p:nvSpPr>
        <p:spPr>
          <a:xfrm>
            <a:off x="2838295" y="1708552"/>
            <a:ext cx="1720465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8">
            <a:extLst>
              <a:ext uri="{FF2B5EF4-FFF2-40B4-BE49-F238E27FC236}">
                <a16:creationId xmlns:a16="http://schemas.microsoft.com/office/drawing/2014/main" xmlns="" id="{E6CF1614-8048-4CE5-967D-03BF0AA12380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9">
            <a:extLst>
              <a:ext uri="{FF2B5EF4-FFF2-40B4-BE49-F238E27FC236}">
                <a16:creationId xmlns:a16="http://schemas.microsoft.com/office/drawing/2014/main" xmlns="" id="{8FCA9B3B-BF5A-47A4-B003-3902D5E4ADC0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10">
            <a:extLst>
              <a:ext uri="{FF2B5EF4-FFF2-40B4-BE49-F238E27FC236}">
                <a16:creationId xmlns:a16="http://schemas.microsoft.com/office/drawing/2014/main" xmlns="" id="{6DC8153F-91F7-4CC9-B01E-0C5DFF15839A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6" name="11">
            <a:extLst>
              <a:ext uri="{FF2B5EF4-FFF2-40B4-BE49-F238E27FC236}">
                <a16:creationId xmlns:a16="http://schemas.microsoft.com/office/drawing/2014/main" xmlns="" id="{99A651B3-F950-49D6-8D3A-D42DC32E1419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FF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7" name="12">
            <a:extLst>
              <a:ext uri="{FF2B5EF4-FFF2-40B4-BE49-F238E27FC236}">
                <a16:creationId xmlns:a16="http://schemas.microsoft.com/office/drawing/2014/main" xmlns="" id="{59411159-7442-429B-BBA0-15268B398457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41B5065-280E-57F8-DC46-00BB17FF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unny Restaurant Chef with Cloche and Spoon Stock Vector - Illustration of  cook, meal: 111437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01" y="642909"/>
            <a:ext cx="3761670" cy="37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C36C84E-176D-4963-8643-7E695526DC90}"/>
              </a:ext>
            </a:extLst>
          </p:cNvPr>
          <p:cNvSpPr/>
          <p:nvPr/>
        </p:nvSpPr>
        <p:spPr>
          <a:xfrm>
            <a:off x="6836434" y="4291159"/>
            <a:ext cx="694427" cy="409772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9" name="TextBox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3C014DCB-4199-4C00-9BF6-525AAC548F1B}"/>
              </a:ext>
            </a:extLst>
          </p:cNvPr>
          <p:cNvSpPr txBox="1"/>
          <p:nvPr/>
        </p:nvSpPr>
        <p:spPr>
          <a:xfrm>
            <a:off x="6834746" y="4286846"/>
            <a:ext cx="685800" cy="417498"/>
          </a:xfrm>
          <a:prstGeom prst="rect">
            <a:avLst/>
          </a:prstGeom>
          <a:noFill/>
        </p:spPr>
        <p:txBody>
          <a:bodyPr wrap="square" lIns="81000" tIns="81000" rIns="81000" bIns="81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650" b="1" kern="1200" dirty="0">
                <a:solidFill>
                  <a:prstClr val="white"/>
                </a:solidFill>
                <a:latin typeface="Grade 1 Font"/>
              </a:rPr>
              <a:t>Next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22F1BA2-258F-40A4-8605-A173976963FD}"/>
              </a:ext>
            </a:extLst>
          </p:cNvPr>
          <p:cNvSpPr/>
          <p:nvPr/>
        </p:nvSpPr>
        <p:spPr>
          <a:xfrm>
            <a:off x="2931350" y="2129696"/>
            <a:ext cx="4411222" cy="1425575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072B6B2-9680-41B3-887C-A5E21AB4FF2F}"/>
              </a:ext>
            </a:extLst>
          </p:cNvPr>
          <p:cNvSpPr/>
          <p:nvPr/>
        </p:nvSpPr>
        <p:spPr>
          <a:xfrm>
            <a:off x="2891398" y="3896071"/>
            <a:ext cx="1378370" cy="653601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050323-A440-4554-B813-D2CBFD2FB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398" y="697144"/>
            <a:ext cx="1197419" cy="371383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A685B49-96AF-40F3-8B1C-F19FD5470CB7}"/>
              </a:ext>
            </a:extLst>
          </p:cNvPr>
          <p:cNvSpPr/>
          <p:nvPr/>
        </p:nvSpPr>
        <p:spPr>
          <a:xfrm>
            <a:off x="2920757" y="2256068"/>
            <a:ext cx="3329445" cy="619883"/>
          </a:xfrm>
          <a:prstGeom prst="roundRect">
            <a:avLst/>
          </a:prstGeom>
          <a:solidFill>
            <a:srgbClr val="C8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2100" kern="1200">
              <a:noFill/>
            </a:endParaRPr>
          </a:p>
        </p:txBody>
      </p:sp>
      <p:sp>
        <p:nvSpPr>
          <p:cNvPr id="22" name="Title 20">
            <a:extLst>
              <a:ext uri="{FF2B5EF4-FFF2-40B4-BE49-F238E27FC236}">
                <a16:creationId xmlns:a16="http://schemas.microsoft.com/office/drawing/2014/main" xmlns="" id="{84B3DDA0-9B3E-4AB5-8CFC-CAEEE7AD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350" y="2292528"/>
            <a:ext cx="3318853" cy="623296"/>
          </a:xfrm>
        </p:spPr>
        <p:txBody>
          <a:bodyPr/>
          <a:lstStyle/>
          <a:p>
            <a:pPr algn="ctr"/>
            <a:r>
              <a:rPr lang="en-GB" dirty="0">
                <a:ln w="38100">
                  <a:noFill/>
                </a:ln>
                <a:solidFill>
                  <a:schemeClr val="bg1"/>
                </a:solidFill>
                <a:latin typeface="+mn-lt"/>
              </a:rPr>
              <a:t>I’m a cook!</a:t>
            </a: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xmlns="" id="{8BDDA182-61E0-4AD2-9494-419235D0D572}"/>
              </a:ext>
            </a:extLst>
          </p:cNvPr>
          <p:cNvSpPr/>
          <p:nvPr/>
        </p:nvSpPr>
        <p:spPr>
          <a:xfrm>
            <a:off x="1120373" y="-10236"/>
            <a:ext cx="1721210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sysClr val="windowText" lastClr="000000"/>
              </a:solidFill>
            </a:endParaRPr>
          </a:p>
        </p:txBody>
      </p:sp>
      <p:sp>
        <p:nvSpPr>
          <p:cNvPr id="48" name="2">
            <a:extLst>
              <a:ext uri="{FF2B5EF4-FFF2-40B4-BE49-F238E27FC236}">
                <a16:creationId xmlns:a16="http://schemas.microsoft.com/office/drawing/2014/main" xmlns="" id="{D82C9333-E82E-4697-A54C-763A6DBBA595}"/>
              </a:ext>
            </a:extLst>
          </p:cNvPr>
          <p:cNvSpPr/>
          <p:nvPr/>
        </p:nvSpPr>
        <p:spPr>
          <a:xfrm>
            <a:off x="2825407" y="-1"/>
            <a:ext cx="1741610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49" name="3">
            <a:extLst>
              <a:ext uri="{FF2B5EF4-FFF2-40B4-BE49-F238E27FC236}">
                <a16:creationId xmlns:a16="http://schemas.microsoft.com/office/drawing/2014/main" xmlns="" id="{72670172-1111-48B2-80C3-290625CCC61F}"/>
              </a:ext>
            </a:extLst>
          </p:cNvPr>
          <p:cNvSpPr/>
          <p:nvPr/>
        </p:nvSpPr>
        <p:spPr>
          <a:xfrm>
            <a:off x="4558987" y="-1"/>
            <a:ext cx="1757169" cy="1712305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0" name="4">
            <a:extLst>
              <a:ext uri="{FF2B5EF4-FFF2-40B4-BE49-F238E27FC236}">
                <a16:creationId xmlns:a16="http://schemas.microsoft.com/office/drawing/2014/main" xmlns="" id="{AAB849D2-F044-4CED-BD8A-D2D67D496221}"/>
              </a:ext>
            </a:extLst>
          </p:cNvPr>
          <p:cNvSpPr/>
          <p:nvPr/>
        </p:nvSpPr>
        <p:spPr>
          <a:xfrm>
            <a:off x="6310296" y="1929"/>
            <a:ext cx="1690704" cy="1712305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1" name="7">
            <a:extLst>
              <a:ext uri="{FF2B5EF4-FFF2-40B4-BE49-F238E27FC236}">
                <a16:creationId xmlns:a16="http://schemas.microsoft.com/office/drawing/2014/main" xmlns="" id="{516E21E8-9BCB-4D2C-A83E-28ACA89A52BB}"/>
              </a:ext>
            </a:extLst>
          </p:cNvPr>
          <p:cNvSpPr/>
          <p:nvPr/>
        </p:nvSpPr>
        <p:spPr>
          <a:xfrm>
            <a:off x="4543401" y="1702069"/>
            <a:ext cx="1765305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2" name="5">
            <a:extLst>
              <a:ext uri="{FF2B5EF4-FFF2-40B4-BE49-F238E27FC236}">
                <a16:creationId xmlns:a16="http://schemas.microsoft.com/office/drawing/2014/main" xmlns="" id="{D059E705-D54B-4BB0-B374-217BAA3CC278}"/>
              </a:ext>
            </a:extLst>
          </p:cNvPr>
          <p:cNvSpPr/>
          <p:nvPr/>
        </p:nvSpPr>
        <p:spPr>
          <a:xfrm>
            <a:off x="1131022" y="1702071"/>
            <a:ext cx="1707500" cy="1731410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xmlns="" id="{5957CB5A-64EA-44C7-8890-CDFF6B1FB780}"/>
              </a:ext>
            </a:extLst>
          </p:cNvPr>
          <p:cNvSpPr/>
          <p:nvPr/>
        </p:nvSpPr>
        <p:spPr>
          <a:xfrm>
            <a:off x="2835979" y="1722539"/>
            <a:ext cx="172046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4" name="8">
            <a:extLst>
              <a:ext uri="{FF2B5EF4-FFF2-40B4-BE49-F238E27FC236}">
                <a16:creationId xmlns:a16="http://schemas.microsoft.com/office/drawing/2014/main" xmlns="" id="{DA2BECE5-E1B3-4F3F-A822-511D19299CA0}"/>
              </a:ext>
            </a:extLst>
          </p:cNvPr>
          <p:cNvSpPr/>
          <p:nvPr/>
        </p:nvSpPr>
        <p:spPr>
          <a:xfrm>
            <a:off x="6310140" y="1699684"/>
            <a:ext cx="1690705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AA8B8371-F5C3-427F-B4DC-907604935213}"/>
              </a:ext>
            </a:extLst>
          </p:cNvPr>
          <p:cNvSpPr/>
          <p:nvPr/>
        </p:nvSpPr>
        <p:spPr>
          <a:xfrm>
            <a:off x="1131022" y="3420053"/>
            <a:ext cx="1710452" cy="1731410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6" name="10">
            <a:extLst>
              <a:ext uri="{FF2B5EF4-FFF2-40B4-BE49-F238E27FC236}">
                <a16:creationId xmlns:a16="http://schemas.microsoft.com/office/drawing/2014/main" xmlns="" id="{6214164C-C71A-4A42-A518-FF4BC4B399B3}"/>
              </a:ext>
            </a:extLst>
          </p:cNvPr>
          <p:cNvSpPr/>
          <p:nvPr/>
        </p:nvSpPr>
        <p:spPr>
          <a:xfrm>
            <a:off x="2839645" y="3426536"/>
            <a:ext cx="1732355" cy="1724926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7" name="11">
            <a:extLst>
              <a:ext uri="{FF2B5EF4-FFF2-40B4-BE49-F238E27FC236}">
                <a16:creationId xmlns:a16="http://schemas.microsoft.com/office/drawing/2014/main" xmlns="" id="{18EE40DB-74A5-46DB-AFDC-A84EF4E53378}"/>
              </a:ext>
            </a:extLst>
          </p:cNvPr>
          <p:cNvSpPr/>
          <p:nvPr/>
        </p:nvSpPr>
        <p:spPr>
          <a:xfrm>
            <a:off x="4564312" y="3432736"/>
            <a:ext cx="1736780" cy="1716833"/>
          </a:xfrm>
          <a:prstGeom prst="rect">
            <a:avLst/>
          </a:prstGeom>
          <a:solidFill>
            <a:srgbClr val="C0D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xmlns="" id="{32FF4817-A901-495E-B4D6-6DA3D048BC5D}"/>
              </a:ext>
            </a:extLst>
          </p:cNvPr>
          <p:cNvSpPr/>
          <p:nvPr/>
        </p:nvSpPr>
        <p:spPr>
          <a:xfrm>
            <a:off x="6301092" y="3430808"/>
            <a:ext cx="1699909" cy="1716833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GB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DEAE162-0AA6-493F-AFD0-B67FDE2D2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2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8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</a:t>
            </a:r>
            <a:endParaRPr dirty="0"/>
          </a:p>
        </p:txBody>
      </p:sp>
      <p:grpSp>
        <p:nvGrpSpPr>
          <p:cNvPr id="919" name="Google Shape;919;p18"/>
          <p:cNvGrpSpPr/>
          <p:nvPr/>
        </p:nvGrpSpPr>
        <p:grpSpPr>
          <a:xfrm>
            <a:off x="246049" y="1122956"/>
            <a:ext cx="2324400" cy="555300"/>
            <a:chOff x="457000" y="1705975"/>
            <a:chExt cx="2324400" cy="555300"/>
          </a:xfrm>
        </p:grpSpPr>
        <p:sp>
          <p:nvSpPr>
            <p:cNvPr id="921" name="Google Shape;921;p18"/>
            <p:cNvSpPr txBox="1"/>
            <p:nvPr/>
          </p:nvSpPr>
          <p:spPr>
            <a:xfrm>
              <a:off x="457000" y="1756493"/>
              <a:ext cx="1485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REVIEW </a:t>
              </a:r>
              <a:endParaRPr sz="2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942900" y="1705975"/>
              <a:ext cx="838500" cy="5553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dirty="0"/>
            </a:p>
          </p:txBody>
        </p:sp>
      </p:grpSp>
      <p:grpSp>
        <p:nvGrpSpPr>
          <p:cNvPr id="924" name="Google Shape;924;p18"/>
          <p:cNvGrpSpPr/>
          <p:nvPr/>
        </p:nvGrpSpPr>
        <p:grpSpPr>
          <a:xfrm>
            <a:off x="288157" y="2559473"/>
            <a:ext cx="2324401" cy="762121"/>
            <a:chOff x="456999" y="3178625"/>
            <a:chExt cx="2324401" cy="762121"/>
          </a:xfrm>
        </p:grpSpPr>
        <p:sp>
          <p:nvSpPr>
            <p:cNvPr id="926" name="Google Shape;926;p18"/>
            <p:cNvSpPr txBox="1"/>
            <p:nvPr/>
          </p:nvSpPr>
          <p:spPr>
            <a:xfrm>
              <a:off x="456999" y="3178625"/>
              <a:ext cx="1715303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VOCABULARY</a:t>
              </a:r>
              <a:endParaRPr sz="20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1942900" y="3385446"/>
              <a:ext cx="838500" cy="5553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dirty="0"/>
            </a:p>
          </p:txBody>
        </p:sp>
      </p:grpSp>
      <p:grpSp>
        <p:nvGrpSpPr>
          <p:cNvPr id="929" name="Google Shape;929;p18"/>
          <p:cNvGrpSpPr/>
          <p:nvPr/>
        </p:nvGrpSpPr>
        <p:grpSpPr>
          <a:xfrm>
            <a:off x="6473101" y="1837350"/>
            <a:ext cx="2324398" cy="762112"/>
            <a:chOff x="6362402" y="1499163"/>
            <a:chExt cx="2324398" cy="762112"/>
          </a:xfrm>
        </p:grpSpPr>
        <p:sp>
          <p:nvSpPr>
            <p:cNvPr id="931" name="Google Shape;931;p18"/>
            <p:cNvSpPr txBox="1"/>
            <p:nvPr/>
          </p:nvSpPr>
          <p:spPr>
            <a:xfrm>
              <a:off x="6929391" y="1499163"/>
              <a:ext cx="175740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REVIEW GAME</a:t>
              </a:r>
              <a:endParaRPr sz="20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33" name="Google Shape;933;p18"/>
            <p:cNvSpPr/>
            <p:nvPr/>
          </p:nvSpPr>
          <p:spPr>
            <a:xfrm>
              <a:off x="6362402" y="1705975"/>
              <a:ext cx="838500" cy="5553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800" dirty="0"/>
            </a:p>
          </p:txBody>
        </p:sp>
      </p:grpSp>
      <p:grpSp>
        <p:nvGrpSpPr>
          <p:cNvPr id="225" name="Google Shape;929;p18">
            <a:extLst>
              <a:ext uri="{FF2B5EF4-FFF2-40B4-BE49-F238E27FC236}">
                <a16:creationId xmlns:a16="http://schemas.microsoft.com/office/drawing/2014/main" xmlns="" id="{8D98518E-FFB9-AF7D-77A1-E11C2F6E9D9A}"/>
              </a:ext>
            </a:extLst>
          </p:cNvPr>
          <p:cNvGrpSpPr/>
          <p:nvPr/>
        </p:nvGrpSpPr>
        <p:grpSpPr>
          <a:xfrm>
            <a:off x="6473101" y="3377228"/>
            <a:ext cx="2324398" cy="762112"/>
            <a:chOff x="6362402" y="1499163"/>
            <a:chExt cx="2324398" cy="762112"/>
          </a:xfrm>
        </p:grpSpPr>
        <p:sp>
          <p:nvSpPr>
            <p:cNvPr id="228" name="Google Shape;931;p18">
              <a:extLst>
                <a:ext uri="{FF2B5EF4-FFF2-40B4-BE49-F238E27FC236}">
                  <a16:creationId xmlns:a16="http://schemas.microsoft.com/office/drawing/2014/main" xmlns="" id="{28372E47-0A7C-7625-87A6-BF4284CACDA0}"/>
                </a:ext>
              </a:extLst>
            </p:cNvPr>
            <p:cNvSpPr txBox="1"/>
            <p:nvPr/>
          </p:nvSpPr>
          <p:spPr>
            <a:xfrm>
              <a:off x="7200900" y="1499163"/>
              <a:ext cx="1485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SENTENCE</a:t>
              </a:r>
              <a:endParaRPr sz="20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7" name="Google Shape;933;p18">
              <a:extLst>
                <a:ext uri="{FF2B5EF4-FFF2-40B4-BE49-F238E27FC236}">
                  <a16:creationId xmlns:a16="http://schemas.microsoft.com/office/drawing/2014/main" xmlns="" id="{97BCFDEE-B55D-08B7-2FDB-07F5D9FD1282}"/>
                </a:ext>
              </a:extLst>
            </p:cNvPr>
            <p:cNvSpPr/>
            <p:nvPr/>
          </p:nvSpPr>
          <p:spPr>
            <a:xfrm>
              <a:off x="6362402" y="1705975"/>
              <a:ext cx="838500" cy="555300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CE86A7-C155-EA2E-7D59-BF61AE10C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58" y="1444808"/>
            <a:ext cx="3818434" cy="2547737"/>
          </a:xfrm>
          <a:prstGeom prst="rect">
            <a:avLst/>
          </a:prstGeom>
        </p:spPr>
      </p:pic>
      <p:grpSp>
        <p:nvGrpSpPr>
          <p:cNvPr id="24" name="Google Shape;929;p18">
            <a:extLst>
              <a:ext uri="{FF2B5EF4-FFF2-40B4-BE49-F238E27FC236}">
                <a16:creationId xmlns:a16="http://schemas.microsoft.com/office/drawing/2014/main" xmlns="" id="{8D98518E-FFB9-AF7D-77A1-E11C2F6E9D9A}"/>
              </a:ext>
            </a:extLst>
          </p:cNvPr>
          <p:cNvGrpSpPr/>
          <p:nvPr/>
        </p:nvGrpSpPr>
        <p:grpSpPr>
          <a:xfrm>
            <a:off x="2612558" y="4262024"/>
            <a:ext cx="2401230" cy="762112"/>
            <a:chOff x="6362402" y="1499163"/>
            <a:chExt cx="2401230" cy="762112"/>
          </a:xfrm>
        </p:grpSpPr>
        <p:sp>
          <p:nvSpPr>
            <p:cNvPr id="25" name="Google Shape;931;p18">
              <a:extLst>
                <a:ext uri="{FF2B5EF4-FFF2-40B4-BE49-F238E27FC236}">
                  <a16:creationId xmlns:a16="http://schemas.microsoft.com/office/drawing/2014/main" xmlns="" id="{28372E47-0A7C-7625-87A6-BF4284CACDA0}"/>
                </a:ext>
              </a:extLst>
            </p:cNvPr>
            <p:cNvSpPr txBox="1"/>
            <p:nvPr/>
          </p:nvSpPr>
          <p:spPr>
            <a:xfrm>
              <a:off x="7200899" y="1499163"/>
              <a:ext cx="1562733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r"/>
              <a:r>
                <a:rPr lang="en-US" sz="20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REVIEW GAME</a:t>
              </a:r>
            </a:p>
          </p:txBody>
        </p:sp>
        <p:sp>
          <p:nvSpPr>
            <p:cNvPr id="26" name="Google Shape;933;p18">
              <a:extLst>
                <a:ext uri="{FF2B5EF4-FFF2-40B4-BE49-F238E27FC236}">
                  <a16:creationId xmlns:a16="http://schemas.microsoft.com/office/drawing/2014/main" xmlns="" id="{97BCFDEE-B55D-08B7-2FDB-07F5D9FD1282}"/>
                </a:ext>
              </a:extLst>
            </p:cNvPr>
            <p:cNvSpPr/>
            <p:nvPr/>
          </p:nvSpPr>
          <p:spPr>
            <a:xfrm>
              <a:off x="6362402" y="1705975"/>
              <a:ext cx="838500" cy="55530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800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C08FA1-08B4-7FB3-FAFB-397A9D79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213" y="4922175"/>
            <a:ext cx="708646" cy="182877"/>
          </a:xfrm>
          <a:prstGeom prst="rect">
            <a:avLst/>
          </a:prstGeom>
        </p:spPr>
      </p:pic>
      <p:pic>
        <p:nvPicPr>
          <p:cNvPr id="1026" name="Picture 2" descr="LINE Official Stickers - Little Girl Moves Example with GIF Animation">
            <a:extLst>
              <a:ext uri="{FF2B5EF4-FFF2-40B4-BE49-F238E27FC236}">
                <a16:creationId xmlns:a16="http://schemas.microsoft.com/office/drawing/2014/main" xmlns="" id="{7808CDA2-65DE-D9D1-A06F-A62C5AC8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06" y="992567"/>
            <a:ext cx="3048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1C4B82-078E-1DF6-B45C-7EAAB4D5660E}"/>
              </a:ext>
            </a:extLst>
          </p:cNvPr>
          <p:cNvSpPr/>
          <p:nvPr/>
        </p:nvSpPr>
        <p:spPr>
          <a:xfrm>
            <a:off x="1296865" y="288100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326;p16">
            <a:extLst>
              <a:ext uri="{FF2B5EF4-FFF2-40B4-BE49-F238E27FC236}">
                <a16:creationId xmlns:a16="http://schemas.microsoft.com/office/drawing/2014/main" xmlns="" id="{5A168A5B-1D22-8AA9-F1DC-12523282F22B}"/>
              </a:ext>
            </a:extLst>
          </p:cNvPr>
          <p:cNvSpPr txBox="1">
            <a:spLocks/>
          </p:cNvSpPr>
          <p:nvPr/>
        </p:nvSpPr>
        <p:spPr>
          <a:xfrm>
            <a:off x="338504" y="620919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Sentence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A534AC-685B-01DD-8FF6-6823A0EB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9" y="1325138"/>
            <a:ext cx="6458169" cy="37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77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112" y="57879"/>
            <a:ext cx="826733" cy="897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4845" y="131618"/>
            <a:ext cx="5009524" cy="5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0591" y="915897"/>
            <a:ext cx="7749516" cy="346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B53E9-E895-C4B5-800D-11771931971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76" y="4106374"/>
            <a:ext cx="995436" cy="944665"/>
          </a:xfrm>
          <a:prstGeom prst="rect">
            <a:avLst/>
          </a:prstGeom>
        </p:spPr>
      </p:pic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01671" y="252494"/>
            <a:ext cx="417689" cy="417689"/>
          </a:xfrm>
          <a:prstGeom prst="rect">
            <a:avLst/>
          </a:prstGeom>
        </p:spPr>
      </p:pic>
      <p:pic>
        <p:nvPicPr>
          <p:cNvPr id="7" name="1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28655" y="1468278"/>
            <a:ext cx="277395" cy="277395"/>
          </a:xfrm>
          <a:prstGeom prst="rect">
            <a:avLst/>
          </a:prstGeom>
        </p:spPr>
      </p:pic>
      <p:pic>
        <p:nvPicPr>
          <p:cNvPr id="8" name="16.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63735" y="1390899"/>
            <a:ext cx="354774" cy="354774"/>
          </a:xfrm>
          <a:prstGeom prst="rect">
            <a:avLst/>
          </a:prstGeom>
        </p:spPr>
      </p:pic>
      <p:pic>
        <p:nvPicPr>
          <p:cNvPr id="9" name="16.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941127" y="1271716"/>
            <a:ext cx="393123" cy="393123"/>
          </a:xfrm>
          <a:prstGeom prst="rect">
            <a:avLst/>
          </a:prstGeom>
        </p:spPr>
      </p:pic>
      <p:pic>
        <p:nvPicPr>
          <p:cNvPr id="11" name="16.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21562" y="4301756"/>
            <a:ext cx="360218" cy="360218"/>
          </a:xfrm>
          <a:prstGeom prst="rect">
            <a:avLst/>
          </a:prstGeom>
        </p:spPr>
      </p:pic>
      <p:pic>
        <p:nvPicPr>
          <p:cNvPr id="12" name="16.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94108" y="4037293"/>
            <a:ext cx="360218" cy="3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413366" y="179503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826733" cy="897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B53E9-E895-C4B5-800D-1177193197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3374" y="3945989"/>
            <a:ext cx="995436" cy="944665"/>
          </a:xfrm>
          <a:prstGeom prst="rect">
            <a:avLst/>
          </a:prstGeom>
        </p:spPr>
      </p:pic>
      <p:pic>
        <p:nvPicPr>
          <p:cNvPr id="6152" name="Picture 8" descr="Create Photo Frames Online - Hanging Pa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2854" y="-1390799"/>
            <a:ext cx="4561311" cy="76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914" y="11206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Is he a….. 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72344" y="1018644"/>
            <a:ext cx="484069" cy="354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46752" y="73258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he 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6752" y="1199768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he isn’t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He’s…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57918" y="1421350"/>
            <a:ext cx="524473" cy="270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30965" y="215066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Is she a… ?</a:t>
            </a:r>
          </a:p>
        </p:txBody>
      </p:sp>
      <p:cxnSp>
        <p:nvCxnSpPr>
          <p:cNvPr id="19" name="Straight Arrow Connector 18"/>
          <p:cNvCxnSpPr>
            <a:endCxn id="20" idx="1"/>
          </p:cNvCxnSpPr>
          <p:nvPr/>
        </p:nvCxnSpPr>
        <p:spPr>
          <a:xfrm flipV="1">
            <a:off x="3674264" y="2323377"/>
            <a:ext cx="383654" cy="117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57918" y="206176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she is.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4982" y="2860754"/>
            <a:ext cx="2517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she isn’t. She’s...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74264" y="2483689"/>
            <a:ext cx="497370" cy="369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73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112" y="57879"/>
            <a:ext cx="826733" cy="897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147" y="131618"/>
            <a:ext cx="4122280" cy="480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478" y="1264822"/>
            <a:ext cx="2238095" cy="259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6875" y="889284"/>
            <a:ext cx="5238095" cy="3723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B53E9-E895-C4B5-800D-117719319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3374" y="3945989"/>
            <a:ext cx="995436" cy="944665"/>
          </a:xfrm>
          <a:prstGeom prst="rect">
            <a:avLst/>
          </a:prstGeom>
        </p:spPr>
      </p:pic>
      <p:pic>
        <p:nvPicPr>
          <p:cNvPr id="7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1729" y="201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7374D-DFEE-7F48-BE45-EC17457B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7CC4A-8B79-5625-930C-27FC78F7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12" y="1566881"/>
            <a:ext cx="5689569" cy="33019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E7AF024-D4A7-A2E0-6FA5-7EF9CC2BEA9F}"/>
              </a:ext>
            </a:extLst>
          </p:cNvPr>
          <p:cNvSpPr/>
          <p:nvPr/>
        </p:nvSpPr>
        <p:spPr>
          <a:xfrm>
            <a:off x="1296865" y="288100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326;p16">
            <a:extLst>
              <a:ext uri="{FF2B5EF4-FFF2-40B4-BE49-F238E27FC236}">
                <a16:creationId xmlns:a16="http://schemas.microsoft.com/office/drawing/2014/main" xmlns="" id="{1B81440A-A890-7A37-5614-830D822F46DE}"/>
              </a:ext>
            </a:extLst>
          </p:cNvPr>
          <p:cNvSpPr txBox="1">
            <a:spLocks/>
          </p:cNvSpPr>
          <p:nvPr/>
        </p:nvSpPr>
        <p:spPr>
          <a:xfrm>
            <a:off x="338504" y="620919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Review Game</a:t>
            </a:r>
          </a:p>
        </p:txBody>
      </p:sp>
    </p:spTree>
    <p:extLst>
      <p:ext uri="{BB962C8B-B14F-4D97-AF65-F5344CB8AC3E}">
        <p14:creationId xmlns:p14="http://schemas.microsoft.com/office/powerpoint/2010/main" val="398738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Hexagon 39"/>
          <p:cNvSpPr/>
          <p:nvPr/>
        </p:nvSpPr>
        <p:spPr>
          <a:xfrm>
            <a:off x="4177116" y="56007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3593729" y="156591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4760503" y="156591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3010342" y="257175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4177116" y="257175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5342817" y="257175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2428028" y="357759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3593729" y="357759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4760503" y="357759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5926204" y="3577594"/>
            <a:ext cx="876615" cy="755703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46" y="841651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89" y="607425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91" y="3959547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34" y="3725321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03" y="364581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95" y="2966717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38" y="2732491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07" y="265298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11" y="1918869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54" y="168464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23" y="1605135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12" y="3959547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55" y="3725321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24" y="364581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04" y="1972171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47" y="1737945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16" y="1785296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59" y="1551070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39" y="2989744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82" y="2755518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51" y="2802869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94" y="256864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35" y="3953788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78" y="3719562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47" y="3766913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90" y="3532687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64" y="2860102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07" y="2625876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36" y="3951406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Yellow Star Clipart - Yellow Star Blank Background, HD Png Download ,  Transparent Png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79" y="3717180"/>
            <a:ext cx="476185" cy="3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Hexagon 49"/>
          <p:cNvSpPr/>
          <p:nvPr/>
        </p:nvSpPr>
        <p:spPr>
          <a:xfrm>
            <a:off x="3994159" y="42779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3410772" y="143363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4577546" y="143363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3" name="Hexagon 52"/>
          <p:cNvSpPr/>
          <p:nvPr/>
        </p:nvSpPr>
        <p:spPr>
          <a:xfrm>
            <a:off x="2827385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4" name="Hexagon 53"/>
          <p:cNvSpPr/>
          <p:nvPr/>
        </p:nvSpPr>
        <p:spPr>
          <a:xfrm>
            <a:off x="3994159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5159860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6" name="Hexagon 55"/>
          <p:cNvSpPr/>
          <p:nvPr/>
        </p:nvSpPr>
        <p:spPr>
          <a:xfrm>
            <a:off x="2245071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7" name="Hexagon 56"/>
          <p:cNvSpPr/>
          <p:nvPr/>
        </p:nvSpPr>
        <p:spPr>
          <a:xfrm>
            <a:off x="3410772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8" name="Hexagon 57"/>
          <p:cNvSpPr/>
          <p:nvPr/>
        </p:nvSpPr>
        <p:spPr>
          <a:xfrm>
            <a:off x="4577546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59" name="Hexagon 58"/>
          <p:cNvSpPr/>
          <p:nvPr/>
        </p:nvSpPr>
        <p:spPr>
          <a:xfrm>
            <a:off x="5743247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0" name="Hexagon 59">
            <a:hlinkClick r:id="rId4" action="ppaction://hlinksldjump"/>
          </p:cNvPr>
          <p:cNvSpPr/>
          <p:nvPr/>
        </p:nvSpPr>
        <p:spPr>
          <a:xfrm>
            <a:off x="3994159" y="42779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1" name="Hexagon 60">
            <a:hlinkClick r:id="rId5" action="ppaction://hlinksldjump"/>
          </p:cNvPr>
          <p:cNvSpPr/>
          <p:nvPr/>
        </p:nvSpPr>
        <p:spPr>
          <a:xfrm>
            <a:off x="3410772" y="143363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2" name="Hexagon 61">
            <a:hlinkClick r:id="rId6" action="ppaction://hlinksldjump"/>
          </p:cNvPr>
          <p:cNvSpPr/>
          <p:nvPr/>
        </p:nvSpPr>
        <p:spPr>
          <a:xfrm>
            <a:off x="4577546" y="143363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3" name="Hexagon 62">
            <a:hlinkClick r:id="rId7" action="ppaction://hlinksldjump"/>
          </p:cNvPr>
          <p:cNvSpPr/>
          <p:nvPr/>
        </p:nvSpPr>
        <p:spPr>
          <a:xfrm>
            <a:off x="2827385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4" name="Hexagon 63">
            <a:hlinkClick r:id="rId8" action="ppaction://hlinksldjump"/>
          </p:cNvPr>
          <p:cNvSpPr/>
          <p:nvPr/>
        </p:nvSpPr>
        <p:spPr>
          <a:xfrm>
            <a:off x="3994159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5" name="Hexagon 64">
            <a:hlinkClick r:id="rId9" action="ppaction://hlinksldjump"/>
          </p:cNvPr>
          <p:cNvSpPr/>
          <p:nvPr/>
        </p:nvSpPr>
        <p:spPr>
          <a:xfrm>
            <a:off x="5159860" y="243947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6" name="Hexagon 65">
            <a:hlinkClick r:id="rId10" action="ppaction://hlinksldjump"/>
          </p:cNvPr>
          <p:cNvSpPr/>
          <p:nvPr/>
        </p:nvSpPr>
        <p:spPr>
          <a:xfrm>
            <a:off x="2245071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7" name="Hexagon 66">
            <a:hlinkClick r:id="rId11" action="ppaction://hlinksldjump"/>
          </p:cNvPr>
          <p:cNvSpPr/>
          <p:nvPr/>
        </p:nvSpPr>
        <p:spPr>
          <a:xfrm>
            <a:off x="3410772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8" name="Hexagon 67">
            <a:hlinkClick r:id="rId12" action="ppaction://hlinksldjump"/>
          </p:cNvPr>
          <p:cNvSpPr/>
          <p:nvPr/>
        </p:nvSpPr>
        <p:spPr>
          <a:xfrm>
            <a:off x="4577546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69" name="Hexagon 68">
            <a:hlinkClick r:id="rId13" action="ppaction://hlinksldjump"/>
          </p:cNvPr>
          <p:cNvSpPr/>
          <p:nvPr/>
        </p:nvSpPr>
        <p:spPr>
          <a:xfrm>
            <a:off x="5743247" y="3445313"/>
            <a:ext cx="1166774" cy="1005840"/>
          </a:xfrm>
          <a:prstGeom prst="hex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endParaRPr lang="vi-VN" sz="4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4642D4-C2F2-E91F-73F8-547FFCA2A9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83" dur="5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93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98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103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108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F5F5"/>
                                      </p:to>
                                    </p:animClr>
                                    <p:set>
                                      <p:cBhvr>
                                        <p:cTn id="11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25783" y="458431"/>
            <a:ext cx="6502944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she a doctor?</a:t>
            </a:r>
          </a:p>
        </p:txBody>
      </p:sp>
      <p:pic>
        <p:nvPicPr>
          <p:cNvPr id="11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2" y="425492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21309" y="1749640"/>
            <a:ext cx="1343522" cy="987942"/>
            <a:chOff x="256234" y="2228045"/>
            <a:chExt cx="1343522" cy="987942"/>
          </a:xfrm>
        </p:grpSpPr>
        <p:pic>
          <p:nvPicPr>
            <p:cNvPr id="13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1311" y="2706814"/>
            <a:ext cx="1343522" cy="987942"/>
            <a:chOff x="256233" y="3160199"/>
            <a:chExt cx="1343522" cy="987942"/>
          </a:xfrm>
        </p:grpSpPr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1310" y="3643602"/>
            <a:ext cx="1343522" cy="987942"/>
            <a:chOff x="256232" y="4096987"/>
            <a:chExt cx="1343522" cy="987942"/>
          </a:xfrm>
        </p:grpSpPr>
        <p:pic>
          <p:nvPicPr>
            <p:cNvPr id="19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2121681" y="1891304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she isn’t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16934" y="3829707"/>
            <a:ext cx="3860041" cy="80183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she is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12611" y="2897655"/>
            <a:ext cx="395529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he is</a:t>
            </a:r>
          </a:p>
        </p:txBody>
      </p:sp>
      <p:pic>
        <p:nvPicPr>
          <p:cNvPr id="24" name="Picture 2" descr="Nurse clip art black and white free clipart images - Cliparting.com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43" y="1440126"/>
            <a:ext cx="1919912" cy="31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ansparent Back Button Clipart - Arrow Clip Art, HD Png Download , 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CB9804F-79B5-5AD7-981C-9CD342554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6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19209" y="533890"/>
            <a:ext cx="6861873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he a worker?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1" y="440515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53090" y="1670020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3092" y="2627194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1563" y="3573635"/>
            <a:ext cx="1343522" cy="987942"/>
            <a:chOff x="256231" y="5205269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1" y="520526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2" y="550788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D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53462" y="1811684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he is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01088" y="3674943"/>
            <a:ext cx="3860041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he isn’t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044392" y="2818035"/>
            <a:ext cx="386436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she isn’t</a:t>
            </a:r>
          </a:p>
        </p:txBody>
      </p:sp>
      <p:pic>
        <p:nvPicPr>
          <p:cNvPr id="17" name="Picture 12" descr="15,953 Teacher Clipart Illustrations &amp; Clip Art - i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34" y="1939302"/>
            <a:ext cx="2789155" cy="232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nsparent Back Button Clipart - Arrow Clip Art, HD Png Download , 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C098C3-9EE9-F474-0A91-BC2528D988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23" y="7971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75" y="80158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42" y="86464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47" y="830874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18" y="77917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04" y="898416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1" y="3399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08" y="61916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0" y="185658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67" y="1687837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09" y="153482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94" y="181818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2" y="196002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53" y="18512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05" y="297917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7" y="142127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9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69" y="265810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09" y="255350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88" y="220531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69" y="251853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5" y="2184651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79" y="288977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25" y="2994931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36" y="2712014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Transparent Back Button Clipart - Arrow Clip Art, HD Png Download ,  Transparent Png Image - PNGite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1721ECC-F8D7-5265-E348-1FCB40292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54177C-0271-EC5C-A891-EC6D389E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02" y="1966087"/>
            <a:ext cx="5829479" cy="29426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1C4B82-078E-1DF6-B45C-7EAAB4D5660E}"/>
              </a:ext>
            </a:extLst>
          </p:cNvPr>
          <p:cNvSpPr/>
          <p:nvPr/>
        </p:nvSpPr>
        <p:spPr>
          <a:xfrm>
            <a:off x="1296865" y="461521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326;p16">
            <a:extLst>
              <a:ext uri="{FF2B5EF4-FFF2-40B4-BE49-F238E27FC236}">
                <a16:creationId xmlns:a16="http://schemas.microsoft.com/office/drawing/2014/main" xmlns="" id="{5A168A5B-1D22-8AA9-F1DC-12523282F22B}"/>
              </a:ext>
            </a:extLst>
          </p:cNvPr>
          <p:cNvSpPr txBox="1">
            <a:spLocks/>
          </p:cNvSpPr>
          <p:nvPr/>
        </p:nvSpPr>
        <p:spPr>
          <a:xfrm>
            <a:off x="378069" y="730823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444462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56251" y="496228"/>
            <a:ext cx="6861873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is her job?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3" y="402853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2730" y="1657173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2732" y="2614347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2731" y="3551135"/>
            <a:ext cx="1343522" cy="987942"/>
            <a:chOff x="256232" y="4096987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113102" y="1798837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 is a nurse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20050" y="3737240"/>
            <a:ext cx="3860041" cy="80183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 is nurse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74958" y="2763728"/>
            <a:ext cx="395529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 is a driver</a:t>
            </a:r>
          </a:p>
        </p:txBody>
      </p:sp>
      <p:pic>
        <p:nvPicPr>
          <p:cNvPr id="16" name="Picture 6" descr="Woman is Driving a Car clipart. Free download transparent .PNG | Creazil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25" y="2166075"/>
            <a:ext cx="2154702" cy="20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FA4194E-8553-FD51-69AC-CFEE09531A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19209" y="533890"/>
            <a:ext cx="6861873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she a singer?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1" y="440515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43508" y="1670020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43510" y="2627194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21981" y="3573635"/>
            <a:ext cx="1343522" cy="987942"/>
            <a:chOff x="256231" y="5205269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1" y="520526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2" y="550788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343880" y="1811684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he is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91506" y="3674943"/>
            <a:ext cx="3860041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she is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34810" y="2818035"/>
            <a:ext cx="395529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she isn’t</a:t>
            </a:r>
          </a:p>
        </p:txBody>
      </p:sp>
      <p:pic>
        <p:nvPicPr>
          <p:cNvPr id="16" name="Picture 2" descr="Pin on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82" y="1972633"/>
            <a:ext cx="2065527" cy="242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0139F74-D4FE-B73A-CE4F-331DFF5DF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35266" y="571859"/>
            <a:ext cx="6861873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8" y="478484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1745" y="1716706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1747" y="2673880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1746" y="3610668"/>
            <a:ext cx="1343522" cy="987942"/>
            <a:chOff x="256232" y="4096987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995005" y="1737092"/>
            <a:ext cx="3661184" cy="8164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a worker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10354" y="3796774"/>
            <a:ext cx="3650707" cy="7610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He’s a worker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74838" y="2876926"/>
            <a:ext cx="3681351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is worker</a:t>
            </a:r>
          </a:p>
        </p:txBody>
      </p:sp>
      <p:pic>
        <p:nvPicPr>
          <p:cNvPr id="16" name="Picture 10" descr="Factory Worker Vector Art, Icons, and Graphics for Free Downlo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24" y="1984041"/>
            <a:ext cx="2835577" cy="19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84840F-354E-5B99-9C3A-BA940869C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56251" y="496228"/>
            <a:ext cx="6861873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she a doctor?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3" y="402853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2730" y="1657173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2732" y="2614347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2731" y="3551135"/>
            <a:ext cx="1343522" cy="987942"/>
            <a:chOff x="256232" y="4096987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113102" y="1798837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she isn’t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20050" y="3737240"/>
            <a:ext cx="3860041" cy="80183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he is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74958" y="2763728"/>
            <a:ext cx="395529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she is</a:t>
            </a:r>
          </a:p>
        </p:txBody>
      </p:sp>
      <p:pic>
        <p:nvPicPr>
          <p:cNvPr id="16" name="Picture 8" descr="Female Doctor clipart 5 - Clipart Wor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10" y="1798837"/>
            <a:ext cx="1916715" cy="27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FE66B8F-4B50-7838-F2B8-9C903E770E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64831" y="588695"/>
            <a:ext cx="6502944" cy="10427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he a farmer?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82" y="495320"/>
            <a:ext cx="1265053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21309" y="1749640"/>
            <a:ext cx="1343522" cy="987942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1311" y="2706814"/>
            <a:ext cx="1343522" cy="987942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310" y="3643602"/>
            <a:ext cx="1343522" cy="987942"/>
            <a:chOff x="256232" y="4096987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121681" y="1891304"/>
            <a:ext cx="3955294" cy="7557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he is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16934" y="3829707"/>
            <a:ext cx="3860041" cy="80183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No, he isn’t.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12611" y="2897655"/>
            <a:ext cx="3955294" cy="774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she is</a:t>
            </a:r>
          </a:p>
        </p:txBody>
      </p:sp>
      <p:pic>
        <p:nvPicPr>
          <p:cNvPr id="16" name="Picture 2" descr="416 Lettuce Farmer Illustrations &amp; Clip Art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68" y="1929319"/>
            <a:ext cx="2258557" cy="24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6D25CAE-1DBF-8F05-D8D6-BCC1EE61CE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9144" y="331057"/>
            <a:ext cx="5911409" cy="5936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3" name="Picture 14" descr="http://www.clker.com/cliparts/7/f/b/1/1300409626149267238911971486551534036964ivak_decorative_sun.svg.med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5" y="237682"/>
            <a:ext cx="1079229" cy="10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35622" y="1477715"/>
            <a:ext cx="1146172" cy="783059"/>
            <a:chOff x="256234" y="2228045"/>
            <a:chExt cx="1343522" cy="987942"/>
          </a:xfrm>
        </p:grpSpPr>
        <p:pic>
          <p:nvPicPr>
            <p:cNvPr id="5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4" y="2228045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5" y="253065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5624" y="2434889"/>
            <a:ext cx="1146172" cy="783059"/>
            <a:chOff x="256233" y="3160199"/>
            <a:chExt cx="1343522" cy="987942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3" y="3160199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4" y="3462812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623" y="3264959"/>
            <a:ext cx="1146172" cy="783059"/>
            <a:chOff x="256232" y="4096987"/>
            <a:chExt cx="1343522" cy="987942"/>
          </a:xfrm>
        </p:grpSpPr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32" y="4096987"/>
              <a:ext cx="1343522" cy="987942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226"/>
            <p:cNvSpPr>
              <a:spLocks noChangeArrowheads="1" noChangeShapeType="1" noTextEdit="1"/>
            </p:cNvSpPr>
            <p:nvPr/>
          </p:nvSpPr>
          <p:spPr bwMode="auto">
            <a:xfrm>
              <a:off x="691703" y="439960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/>
                </a:rPr>
                <a:t>C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978379" y="2502957"/>
            <a:ext cx="3426998" cy="5704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He’s a cook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8379" y="1586863"/>
            <a:ext cx="3426998" cy="6357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He’s cook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79144" y="3364558"/>
            <a:ext cx="3426350" cy="5704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a cook</a:t>
            </a:r>
          </a:p>
        </p:txBody>
      </p:sp>
      <p:pic>
        <p:nvPicPr>
          <p:cNvPr id="20" name="Picture 2" descr="Funny Restaurant Chef with Cloche and Spoon Stock Vector - Illustration of  cook, meal: 1114371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47" y="1316911"/>
            <a:ext cx="3142616" cy="31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ransparent Back Button Clipart - Arrow Clip Art, HD Png Download , 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F2044C-BDA5-C4EE-33FA-BE0EB321E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222" y="4994913"/>
            <a:ext cx="605778" cy="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4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1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p Love - Ai La Trieu Phu (Part 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4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23" y="7971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75" y="80158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42" y="86464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47" y="830874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18" y="77917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04" y="898416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1" y="3399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08" y="61916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0" y="185658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67" y="1687837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09" y="153482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94" y="181818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2" y="1960025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53" y="1851203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05" y="297917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7" y="1421272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9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69" y="265810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09" y="255350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88" y="220531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69" y="2518538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5" y="2184651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79" y="2889770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25" y="2994931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s://media.giphy.com/media/btJ5C3ZuhGwMw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36" y="2712014"/>
            <a:ext cx="1606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ransparent Back Button Clipart - Arrow Clip Art, HD Png Download ,  Transparent Png Image - PNGite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9" y="4080057"/>
            <a:ext cx="1086908" cy="7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VoTay-DangCapNhat_49x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7374D-DFEE-7F48-BE45-EC17457B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7CC4A-8B79-5625-930C-27FC78F7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12" y="1566881"/>
            <a:ext cx="5689569" cy="33019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E7AF024-D4A7-A2E0-6FA5-7EF9CC2BEA9F}"/>
              </a:ext>
            </a:extLst>
          </p:cNvPr>
          <p:cNvSpPr/>
          <p:nvPr/>
        </p:nvSpPr>
        <p:spPr>
          <a:xfrm>
            <a:off x="1296865" y="288100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326;p16">
            <a:extLst>
              <a:ext uri="{FF2B5EF4-FFF2-40B4-BE49-F238E27FC236}">
                <a16:creationId xmlns:a16="http://schemas.microsoft.com/office/drawing/2014/main" xmlns="" id="{1B81440A-A890-7A37-5614-830D822F46DE}"/>
              </a:ext>
            </a:extLst>
          </p:cNvPr>
          <p:cNvSpPr txBox="1">
            <a:spLocks/>
          </p:cNvSpPr>
          <p:nvPr/>
        </p:nvSpPr>
        <p:spPr>
          <a:xfrm>
            <a:off x="338504" y="620919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47136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112" y="57879"/>
            <a:ext cx="826733" cy="897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B53E9-E895-C4B5-800D-1177193197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3374" y="3945989"/>
            <a:ext cx="995436" cy="944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147" y="244688"/>
            <a:ext cx="2209524" cy="52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724" y="1115897"/>
            <a:ext cx="7415898" cy="31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8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03EAEA-0831-3DC8-1606-4558E36D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52" y="1698315"/>
            <a:ext cx="4914657" cy="31923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6ED8AC3-CD14-9C5D-4533-2759FE6E0118}"/>
              </a:ext>
            </a:extLst>
          </p:cNvPr>
          <p:cNvSpPr/>
          <p:nvPr/>
        </p:nvSpPr>
        <p:spPr>
          <a:xfrm>
            <a:off x="1296865" y="288100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326;p16">
            <a:extLst>
              <a:ext uri="{FF2B5EF4-FFF2-40B4-BE49-F238E27FC236}">
                <a16:creationId xmlns:a16="http://schemas.microsoft.com/office/drawing/2014/main" xmlns="" id="{7CFDE5BC-E377-E1FA-3423-0C9F05F22B11}"/>
              </a:ext>
            </a:extLst>
          </p:cNvPr>
          <p:cNvSpPr txBox="1">
            <a:spLocks/>
          </p:cNvSpPr>
          <p:nvPr/>
        </p:nvSpPr>
        <p:spPr>
          <a:xfrm>
            <a:off x="338504" y="620919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See you soon</a:t>
            </a:r>
          </a:p>
        </p:txBody>
      </p:sp>
    </p:spTree>
    <p:extLst>
      <p:ext uri="{BB962C8B-B14F-4D97-AF65-F5344CB8AC3E}">
        <p14:creationId xmlns:p14="http://schemas.microsoft.com/office/powerpoint/2010/main" val="240851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939" y="2024822"/>
            <a:ext cx="896007" cy="97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6617F-7F0E-E30A-640F-4B62E3D2F5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4" y="3816945"/>
            <a:ext cx="1083902" cy="1028293"/>
          </a:xfrm>
          <a:prstGeom prst="rect">
            <a:avLst/>
          </a:prstGeom>
        </p:spPr>
      </p:pic>
      <p:pic>
        <p:nvPicPr>
          <p:cNvPr id="1026" name="Picture 2" descr="Kids Asking Questions Clipart Imag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" y="1305631"/>
            <a:ext cx="1856880" cy="185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82945" y="380957"/>
            <a:ext cx="2588568" cy="924674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his/her job?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04" y="956249"/>
            <a:ext cx="2972657" cy="3525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4888" y="2243529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He/ she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is a…</a:t>
            </a:r>
          </a:p>
        </p:txBody>
      </p:sp>
      <p:pic>
        <p:nvPicPr>
          <p:cNvPr id="1030" name="Picture 6" descr="Woman is Driving a Car clipart. Free download transparent .PNG | Creazil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3" y="1325346"/>
            <a:ext cx="1332916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male Doctor clipart 5 - Clipart Wor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90" y="2300789"/>
            <a:ext cx="1283094" cy="18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actory Worker Vector Art, Icons, and Graphics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97" y="397273"/>
            <a:ext cx="2119057" cy="14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5,953 Teacher Clipart Illustrations &amp; Clip Art - iStoc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22" y="2834327"/>
            <a:ext cx="2108959" cy="17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054578" y="2511135"/>
            <a:ext cx="415705" cy="323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3481848" y="4007899"/>
            <a:ext cx="415705" cy="323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Oval 17"/>
          <p:cNvSpPr/>
          <p:nvPr/>
        </p:nvSpPr>
        <p:spPr>
          <a:xfrm>
            <a:off x="5382428" y="1880613"/>
            <a:ext cx="415705" cy="323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Oval 18"/>
          <p:cNvSpPr/>
          <p:nvPr/>
        </p:nvSpPr>
        <p:spPr>
          <a:xfrm>
            <a:off x="5510396" y="4183919"/>
            <a:ext cx="415705" cy="323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9087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1C4B82-078E-1DF6-B45C-7EAAB4D5660E}"/>
              </a:ext>
            </a:extLst>
          </p:cNvPr>
          <p:cNvSpPr/>
          <p:nvPr/>
        </p:nvSpPr>
        <p:spPr>
          <a:xfrm>
            <a:off x="1296865" y="461521"/>
            <a:ext cx="6392008" cy="91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326;p16">
            <a:extLst>
              <a:ext uri="{FF2B5EF4-FFF2-40B4-BE49-F238E27FC236}">
                <a16:creationId xmlns:a16="http://schemas.microsoft.com/office/drawing/2014/main" xmlns="" id="{5A168A5B-1D22-8AA9-F1DC-12523282F22B}"/>
              </a:ext>
            </a:extLst>
          </p:cNvPr>
          <p:cNvSpPr txBox="1">
            <a:spLocks/>
          </p:cNvSpPr>
          <p:nvPr/>
        </p:nvSpPr>
        <p:spPr>
          <a:xfrm>
            <a:off x="378069" y="730823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8000" dirty="0">
                <a:solidFill>
                  <a:schemeClr val="tx1"/>
                </a:solidFill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F4546F-79BF-2CFD-7FE7-4442D459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91" y="1822441"/>
            <a:ext cx="5621006" cy="33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939" y="2024822"/>
            <a:ext cx="896007" cy="97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6617F-7F0E-E30A-640F-4B62E3D2F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4" y="3816945"/>
            <a:ext cx="1083902" cy="1028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A9A722-D18B-95F5-812B-85C8026547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356" y="3862361"/>
            <a:ext cx="1209910" cy="1028293"/>
          </a:xfrm>
          <a:prstGeom prst="rect">
            <a:avLst/>
          </a:prstGeom>
        </p:spPr>
      </p:pic>
      <p:pic>
        <p:nvPicPr>
          <p:cNvPr id="2050" name="Picture 2" descr="Funny Restaurant Chef with Cloche and Spoon Stock Vector - Illustration of  cook, meal: 1114371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47" y="252765"/>
            <a:ext cx="3761670" cy="37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26167" y="1862667"/>
            <a:ext cx="2145389" cy="54186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 a cook</a:t>
            </a:r>
          </a:p>
        </p:txBody>
      </p:sp>
      <p:pic>
        <p:nvPicPr>
          <p:cNvPr id="3" name="a c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8663" y="882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939" y="2024822"/>
            <a:ext cx="896007" cy="97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6617F-7F0E-E30A-640F-4B62E3D2F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4" y="3816945"/>
            <a:ext cx="1083902" cy="1028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A9A722-D18B-95F5-812B-85C8026547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356" y="3862361"/>
            <a:ext cx="1209910" cy="1028293"/>
          </a:xfrm>
          <a:prstGeom prst="rect">
            <a:avLst/>
          </a:prstGeom>
        </p:spPr>
      </p:pic>
      <p:pic>
        <p:nvPicPr>
          <p:cNvPr id="5122" name="Picture 2" descr="416 Lettuce Farmer Illustrations &amp; Clip Art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88" y="303024"/>
            <a:ext cx="3934050" cy="39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926167" y="1862667"/>
            <a:ext cx="2732411" cy="54186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 a farmer</a:t>
            </a:r>
          </a:p>
        </p:txBody>
      </p:sp>
      <p:pic>
        <p:nvPicPr>
          <p:cNvPr id="2" name="far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45812" y="2560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7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365414" y="131618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939" y="2024822"/>
            <a:ext cx="896007" cy="97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6617F-7F0E-E30A-640F-4B62E3D2F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4" y="3816945"/>
            <a:ext cx="1083902" cy="1028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A9A722-D18B-95F5-812B-85C8026547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356" y="3862361"/>
            <a:ext cx="1209910" cy="1028293"/>
          </a:xfrm>
          <a:prstGeom prst="rect">
            <a:avLst/>
          </a:prstGeom>
        </p:spPr>
      </p:pic>
      <p:pic>
        <p:nvPicPr>
          <p:cNvPr id="4098" name="Picture 2" descr="Pin on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63" y="424381"/>
            <a:ext cx="3329581" cy="390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5926167" y="1862667"/>
            <a:ext cx="2698544" cy="54186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 a singer</a:t>
            </a:r>
          </a:p>
        </p:txBody>
      </p:sp>
      <p:pic>
        <p:nvPicPr>
          <p:cNvPr id="5" name="sing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1093" y="2692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Background Stock Illustrations – 1,039,651 Office Background Stock  Illustrations, Vectors &amp; Clipart - Dreamstime">
            <a:extLst>
              <a:ext uri="{FF2B5EF4-FFF2-40B4-BE49-F238E27FC236}">
                <a16:creationId xmlns:a16="http://schemas.microsoft.com/office/drawing/2014/main" xmlns="" id="{9DC5CE1E-5EFD-9ECE-5140-7EEAFDA4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0"/>
            <a:ext cx="9175173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E5661B-E470-413A-B13A-F92135754641}"/>
              </a:ext>
            </a:extLst>
          </p:cNvPr>
          <p:cNvSpPr/>
          <p:nvPr/>
        </p:nvSpPr>
        <p:spPr>
          <a:xfrm>
            <a:off x="277298" y="86202"/>
            <a:ext cx="8463396" cy="4759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EEF78-9C93-5B09-BC02-F58414F6F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939" y="2024822"/>
            <a:ext cx="896007" cy="97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6617F-7F0E-E30A-640F-4B62E3D2F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4" y="3816945"/>
            <a:ext cx="1083902" cy="1028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A9A722-D18B-95F5-812B-85C8026547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356" y="3862361"/>
            <a:ext cx="1209910" cy="1028293"/>
          </a:xfrm>
          <a:prstGeom prst="rect">
            <a:avLst/>
          </a:prstGeom>
        </p:spPr>
      </p:pic>
      <p:pic>
        <p:nvPicPr>
          <p:cNvPr id="2" name="Picture 2" descr="Nurse clip art black and white free clipart images - Cliparting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65" y="292069"/>
            <a:ext cx="2541657" cy="42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19161" y="2289127"/>
            <a:ext cx="2630811" cy="54186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 a nurse</a:t>
            </a:r>
          </a:p>
        </p:txBody>
      </p:sp>
      <p:pic>
        <p:nvPicPr>
          <p:cNvPr id="3" name="nu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96573" y="32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ersity in the Workplace Infographics by Slidesgo">
  <a:themeElements>
    <a:clrScheme name="Simple Light">
      <a:dk1>
        <a:srgbClr val="000000"/>
      </a:dk1>
      <a:lt1>
        <a:srgbClr val="FFFFFF"/>
      </a:lt1>
      <a:dk2>
        <a:srgbClr val="526D72"/>
      </a:dk2>
      <a:lt2>
        <a:srgbClr val="D5D5D5"/>
      </a:lt2>
      <a:accent1>
        <a:srgbClr val="FF2C5F"/>
      </a:accent1>
      <a:accent2>
        <a:srgbClr val="FB8E00"/>
      </a:accent2>
      <a:accent3>
        <a:srgbClr val="FCBA31"/>
      </a:accent3>
      <a:accent4>
        <a:srgbClr val="0FA400"/>
      </a:accent4>
      <a:accent5>
        <a:srgbClr val="409AFA"/>
      </a:accent5>
      <a:accent6>
        <a:srgbClr val="0B058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11.xml><?xml version="1.0" encoding="utf-8"?>
<a:theme xmlns:a="http://schemas.openxmlformats.org/drawingml/2006/main" name="10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C62058F5-E99F-4F27-B9E9-05AC47688FF5}" vid="{052CBA24-7177-4CBD-BE8E-943201157C89}"/>
    </a:ext>
  </a:extLst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3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4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5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6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7.xml><?xml version="1.0" encoding="utf-8"?>
<a:theme xmlns:a="http://schemas.openxmlformats.org/drawingml/2006/main" name="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8.xml><?xml version="1.0" encoding="utf-8"?>
<a:theme xmlns:a="http://schemas.openxmlformats.org/drawingml/2006/main" name="6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9.xml><?xml version="1.0" encoding="utf-8"?>
<a:theme xmlns:a="http://schemas.openxmlformats.org/drawingml/2006/main" name="7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Grade 1 Font"/>
        <a:ea typeface=""/>
        <a:cs typeface=""/>
      </a:majorFont>
      <a:minorFont>
        <a:latin typeface="Grade 1 Fon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299</Words>
  <Application>Microsoft Office PowerPoint</Application>
  <PresentationFormat>On-screen Show (16:9)</PresentationFormat>
  <Paragraphs>131</Paragraphs>
  <Slides>39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Arial</vt:lpstr>
      <vt:lpstr>Fira Sans Extra Condensed</vt:lpstr>
      <vt:lpstr>Microsoft Himalaya</vt:lpstr>
      <vt:lpstr>Comic Sans MS</vt:lpstr>
      <vt:lpstr>.VnTimeH</vt:lpstr>
      <vt:lpstr>Times New Roman</vt:lpstr>
      <vt:lpstr>Roboto</vt:lpstr>
      <vt:lpstr>Grade 1 Font</vt:lpstr>
      <vt:lpstr>Twinkl</vt:lpstr>
      <vt:lpstr>Diversity in the Workplace Infographics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Unit 12:  Jobs 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I’m a singer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I’m a cook!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</dc:title>
  <dc:creator>Hieu Duong</dc:creator>
  <cp:lastModifiedBy>DUC</cp:lastModifiedBy>
  <cp:revision>37</cp:revision>
  <dcterms:modified xsi:type="dcterms:W3CDTF">2022-09-20T15:28:55Z</dcterms:modified>
</cp:coreProperties>
</file>