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7" r:id="rId2"/>
    <p:sldMasterId id="2147483689" r:id="rId3"/>
    <p:sldMasterId id="2147483691" r:id="rId4"/>
    <p:sldMasterId id="2147483693" r:id="rId5"/>
    <p:sldMasterId id="2147483699" r:id="rId6"/>
    <p:sldMasterId id="2147483701" r:id="rId7"/>
    <p:sldMasterId id="2147483703" r:id="rId8"/>
    <p:sldMasterId id="2147483705" r:id="rId9"/>
    <p:sldMasterId id="2147483707" r:id="rId10"/>
    <p:sldMasterId id="2147483709" r:id="rId11"/>
    <p:sldMasterId id="2147483711" r:id="rId12"/>
  </p:sldMasterIdLst>
  <p:notesMasterIdLst>
    <p:notesMasterId r:id="rId32"/>
  </p:notesMasterIdLst>
  <p:sldIdLst>
    <p:sldId id="256" r:id="rId13"/>
    <p:sldId id="258" r:id="rId14"/>
    <p:sldId id="259" r:id="rId15"/>
    <p:sldId id="404" r:id="rId16"/>
    <p:sldId id="405" r:id="rId17"/>
    <p:sldId id="406" r:id="rId18"/>
    <p:sldId id="407" r:id="rId19"/>
    <p:sldId id="410" r:id="rId20"/>
    <p:sldId id="411" r:id="rId21"/>
    <p:sldId id="413" r:id="rId22"/>
    <p:sldId id="414" r:id="rId23"/>
    <p:sldId id="412" r:id="rId24"/>
    <p:sldId id="415" r:id="rId25"/>
    <p:sldId id="416" r:id="rId26"/>
    <p:sldId id="382" r:id="rId27"/>
    <p:sldId id="386" r:id="rId28"/>
    <p:sldId id="401" r:id="rId29"/>
    <p:sldId id="402" r:id="rId30"/>
    <p:sldId id="274" r:id="rId31"/>
  </p:sldIdLst>
  <p:sldSz cx="9144000" cy="5143500" type="screen16x9"/>
  <p:notesSz cx="6858000" cy="9144000"/>
  <p:embeddedFontLst>
    <p:embeddedFont>
      <p:font typeface="Josefin Sans" charset="0"/>
      <p:regular r:id="rId33"/>
      <p:bold r:id="rId34"/>
      <p:italic r:id="rId35"/>
      <p:boldItalic r:id="rId36"/>
    </p:embeddedFont>
    <p:embeddedFont>
      <p:font typeface="Padauk" charset="0"/>
      <p:regular r:id="rId37"/>
      <p:bold r:id="rId38"/>
    </p:embeddedFont>
    <p:embeddedFont>
      <p:font typeface=".VnAristoteH"/>
      <p:regular r:id="rId39"/>
    </p:embeddedFont>
    <p:embeddedFont>
      <p:font typeface="Twinkl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9968D91-840F-43D6-8A25-64E66F24E119}">
  <a:tblStyle styleId="{99968D91-840F-43D6-8A25-64E66F24E1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7.fntdata"/><Relationship Id="rId21" Type="http://schemas.openxmlformats.org/officeDocument/2006/relationships/slide" Target="slides/slide9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878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8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38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99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49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ecc25598c3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ecc25598c3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74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52425" y="1106050"/>
            <a:ext cx="5439300" cy="27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04975" y="4045063"/>
            <a:ext cx="3542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2852664">
            <a:off x="6030002" y="2490825"/>
            <a:ext cx="4385186" cy="4792053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393801">
            <a:off x="-1554827" y="2153179"/>
            <a:ext cx="4385120" cy="4791980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3697850" y="191775"/>
            <a:ext cx="1748400" cy="988620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7075918">
            <a:off x="6593745" y="-2983344"/>
            <a:ext cx="4385334" cy="4792213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8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8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20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93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11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2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39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1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28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2090308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090308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"/>
          </p:nvPr>
        </p:nvSpPr>
        <p:spPr>
          <a:xfrm>
            <a:off x="5943678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5943679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/>
          </p:nvPr>
        </p:nvSpPr>
        <p:spPr>
          <a:xfrm>
            <a:off x="2090308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090308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/>
          </p:nvPr>
        </p:nvSpPr>
        <p:spPr>
          <a:xfrm>
            <a:off x="5943678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943679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894821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894821" y="30007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4996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4996" y="30007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/>
          <p:nvPr/>
        </p:nvSpPr>
        <p:spPr>
          <a:xfrm rot="651262">
            <a:off x="7285462" y="2775224"/>
            <a:ext cx="4385166" cy="4792031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 rot="-4754668">
            <a:off x="-1914299" y="3994656"/>
            <a:ext cx="4385087" cy="4791944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980150" y="1264825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2254100" y="3229475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/>
          <p:nvPr/>
        </p:nvSpPr>
        <p:spPr>
          <a:xfrm rot="1393801">
            <a:off x="-2732752" y="1655129"/>
            <a:ext cx="4385120" cy="4791980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rot="-5400000">
            <a:off x="3064050" y="-3502525"/>
            <a:ext cx="3015900" cy="170526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 rot="514830">
            <a:off x="7065520" y="1256820"/>
            <a:ext cx="4385126" cy="4791986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4373250" y="1839825"/>
            <a:ext cx="3985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 idx="2" hasCustomPrompt="1"/>
          </p:nvPr>
        </p:nvSpPr>
        <p:spPr>
          <a:xfrm>
            <a:off x="7301475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1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29"/>
          <p:cNvSpPr txBox="1">
            <a:spLocks noGrp="1"/>
          </p:cNvSpPr>
          <p:nvPr>
            <p:ph type="subTitle" idx="1"/>
          </p:nvPr>
        </p:nvSpPr>
        <p:spPr>
          <a:xfrm>
            <a:off x="5801775" y="36791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-655523" y="1633654"/>
            <a:ext cx="4737783" cy="5048458"/>
          </a:xfrm>
          <a:custGeom>
            <a:avLst/>
            <a:gdLst/>
            <a:ahLst/>
            <a:cxnLst/>
            <a:rect l="l" t="t" r="r" b="b"/>
            <a:pathLst>
              <a:path w="62479" h="66576" extrusionOk="0">
                <a:moveTo>
                  <a:pt x="27462" y="0"/>
                </a:moveTo>
                <a:lnTo>
                  <a:pt x="26855" y="31"/>
                </a:lnTo>
                <a:lnTo>
                  <a:pt x="26248" y="61"/>
                </a:lnTo>
                <a:lnTo>
                  <a:pt x="25672" y="122"/>
                </a:lnTo>
                <a:lnTo>
                  <a:pt x="25095" y="213"/>
                </a:lnTo>
                <a:lnTo>
                  <a:pt x="24549" y="304"/>
                </a:lnTo>
                <a:lnTo>
                  <a:pt x="24003" y="456"/>
                </a:lnTo>
                <a:lnTo>
                  <a:pt x="23517" y="607"/>
                </a:lnTo>
                <a:lnTo>
                  <a:pt x="23032" y="820"/>
                </a:lnTo>
                <a:lnTo>
                  <a:pt x="22364" y="1123"/>
                </a:lnTo>
                <a:lnTo>
                  <a:pt x="21757" y="1487"/>
                </a:lnTo>
                <a:lnTo>
                  <a:pt x="21211" y="1851"/>
                </a:lnTo>
                <a:lnTo>
                  <a:pt x="20695" y="2276"/>
                </a:lnTo>
                <a:lnTo>
                  <a:pt x="20240" y="2701"/>
                </a:lnTo>
                <a:lnTo>
                  <a:pt x="19815" y="3126"/>
                </a:lnTo>
                <a:lnTo>
                  <a:pt x="19451" y="3611"/>
                </a:lnTo>
                <a:lnTo>
                  <a:pt x="19117" y="4097"/>
                </a:lnTo>
                <a:lnTo>
                  <a:pt x="18784" y="4582"/>
                </a:lnTo>
                <a:lnTo>
                  <a:pt x="18510" y="5129"/>
                </a:lnTo>
                <a:lnTo>
                  <a:pt x="18237" y="5675"/>
                </a:lnTo>
                <a:lnTo>
                  <a:pt x="17995" y="6221"/>
                </a:lnTo>
                <a:lnTo>
                  <a:pt x="17782" y="6798"/>
                </a:lnTo>
                <a:lnTo>
                  <a:pt x="17570" y="7404"/>
                </a:lnTo>
                <a:lnTo>
                  <a:pt x="17175" y="8648"/>
                </a:lnTo>
                <a:lnTo>
                  <a:pt x="17024" y="9195"/>
                </a:lnTo>
                <a:lnTo>
                  <a:pt x="16933" y="9771"/>
                </a:lnTo>
                <a:lnTo>
                  <a:pt x="16872" y="10348"/>
                </a:lnTo>
                <a:lnTo>
                  <a:pt x="16842" y="10924"/>
                </a:lnTo>
                <a:lnTo>
                  <a:pt x="16811" y="12047"/>
                </a:lnTo>
                <a:lnTo>
                  <a:pt x="16781" y="12624"/>
                </a:lnTo>
                <a:lnTo>
                  <a:pt x="16751" y="13139"/>
                </a:lnTo>
                <a:lnTo>
                  <a:pt x="16690" y="13686"/>
                </a:lnTo>
                <a:lnTo>
                  <a:pt x="16599" y="14201"/>
                </a:lnTo>
                <a:lnTo>
                  <a:pt x="16447" y="14687"/>
                </a:lnTo>
                <a:lnTo>
                  <a:pt x="16265" y="15142"/>
                </a:lnTo>
                <a:lnTo>
                  <a:pt x="16113" y="15355"/>
                </a:lnTo>
                <a:lnTo>
                  <a:pt x="15992" y="15567"/>
                </a:lnTo>
                <a:lnTo>
                  <a:pt x="15810" y="15779"/>
                </a:lnTo>
                <a:lnTo>
                  <a:pt x="15628" y="15961"/>
                </a:lnTo>
                <a:lnTo>
                  <a:pt x="15415" y="16143"/>
                </a:lnTo>
                <a:lnTo>
                  <a:pt x="15203" y="16326"/>
                </a:lnTo>
                <a:lnTo>
                  <a:pt x="14930" y="16477"/>
                </a:lnTo>
                <a:lnTo>
                  <a:pt x="14657" y="16659"/>
                </a:lnTo>
                <a:lnTo>
                  <a:pt x="13443" y="17266"/>
                </a:lnTo>
                <a:lnTo>
                  <a:pt x="12260" y="17752"/>
                </a:lnTo>
                <a:lnTo>
                  <a:pt x="11683" y="17994"/>
                </a:lnTo>
                <a:lnTo>
                  <a:pt x="11076" y="18207"/>
                </a:lnTo>
                <a:lnTo>
                  <a:pt x="10439" y="18389"/>
                </a:lnTo>
                <a:lnTo>
                  <a:pt x="9771" y="18571"/>
                </a:lnTo>
                <a:lnTo>
                  <a:pt x="9164" y="18753"/>
                </a:lnTo>
                <a:lnTo>
                  <a:pt x="8588" y="18965"/>
                </a:lnTo>
                <a:lnTo>
                  <a:pt x="8011" y="19208"/>
                </a:lnTo>
                <a:lnTo>
                  <a:pt x="7465" y="19481"/>
                </a:lnTo>
                <a:lnTo>
                  <a:pt x="6919" y="19785"/>
                </a:lnTo>
                <a:lnTo>
                  <a:pt x="6373" y="20119"/>
                </a:lnTo>
                <a:lnTo>
                  <a:pt x="5857" y="20483"/>
                </a:lnTo>
                <a:lnTo>
                  <a:pt x="5371" y="20877"/>
                </a:lnTo>
                <a:lnTo>
                  <a:pt x="4886" y="21302"/>
                </a:lnTo>
                <a:lnTo>
                  <a:pt x="4431" y="21727"/>
                </a:lnTo>
                <a:lnTo>
                  <a:pt x="3976" y="22182"/>
                </a:lnTo>
                <a:lnTo>
                  <a:pt x="3551" y="22667"/>
                </a:lnTo>
                <a:lnTo>
                  <a:pt x="3156" y="23183"/>
                </a:lnTo>
                <a:lnTo>
                  <a:pt x="2762" y="23699"/>
                </a:lnTo>
                <a:lnTo>
                  <a:pt x="2398" y="24245"/>
                </a:lnTo>
                <a:lnTo>
                  <a:pt x="2064" y="24822"/>
                </a:lnTo>
                <a:lnTo>
                  <a:pt x="1730" y="25368"/>
                </a:lnTo>
                <a:lnTo>
                  <a:pt x="1457" y="25975"/>
                </a:lnTo>
                <a:lnTo>
                  <a:pt x="1184" y="26551"/>
                </a:lnTo>
                <a:lnTo>
                  <a:pt x="941" y="27158"/>
                </a:lnTo>
                <a:lnTo>
                  <a:pt x="729" y="27765"/>
                </a:lnTo>
                <a:lnTo>
                  <a:pt x="516" y="28372"/>
                </a:lnTo>
                <a:lnTo>
                  <a:pt x="365" y="29009"/>
                </a:lnTo>
                <a:lnTo>
                  <a:pt x="243" y="29616"/>
                </a:lnTo>
                <a:lnTo>
                  <a:pt x="122" y="30253"/>
                </a:lnTo>
                <a:lnTo>
                  <a:pt x="61" y="30891"/>
                </a:lnTo>
                <a:lnTo>
                  <a:pt x="1" y="31528"/>
                </a:lnTo>
                <a:lnTo>
                  <a:pt x="1" y="32135"/>
                </a:lnTo>
                <a:lnTo>
                  <a:pt x="31" y="32772"/>
                </a:lnTo>
                <a:lnTo>
                  <a:pt x="92" y="33379"/>
                </a:lnTo>
                <a:lnTo>
                  <a:pt x="152" y="33986"/>
                </a:lnTo>
                <a:lnTo>
                  <a:pt x="304" y="34593"/>
                </a:lnTo>
                <a:lnTo>
                  <a:pt x="395" y="35017"/>
                </a:lnTo>
                <a:lnTo>
                  <a:pt x="547" y="35412"/>
                </a:lnTo>
                <a:lnTo>
                  <a:pt x="699" y="35776"/>
                </a:lnTo>
                <a:lnTo>
                  <a:pt x="850" y="36171"/>
                </a:lnTo>
                <a:lnTo>
                  <a:pt x="1063" y="36504"/>
                </a:lnTo>
                <a:lnTo>
                  <a:pt x="1245" y="36838"/>
                </a:lnTo>
                <a:lnTo>
                  <a:pt x="1700" y="37506"/>
                </a:lnTo>
                <a:lnTo>
                  <a:pt x="2216" y="38082"/>
                </a:lnTo>
                <a:lnTo>
                  <a:pt x="2732" y="38659"/>
                </a:lnTo>
                <a:lnTo>
                  <a:pt x="3308" y="39205"/>
                </a:lnTo>
                <a:lnTo>
                  <a:pt x="3885" y="39751"/>
                </a:lnTo>
                <a:lnTo>
                  <a:pt x="5038" y="40813"/>
                </a:lnTo>
                <a:lnTo>
                  <a:pt x="5584" y="41359"/>
                </a:lnTo>
                <a:lnTo>
                  <a:pt x="6100" y="41936"/>
                </a:lnTo>
                <a:lnTo>
                  <a:pt x="6555" y="42543"/>
                </a:lnTo>
                <a:lnTo>
                  <a:pt x="6798" y="42877"/>
                </a:lnTo>
                <a:lnTo>
                  <a:pt x="7010" y="43180"/>
                </a:lnTo>
                <a:lnTo>
                  <a:pt x="7192" y="43544"/>
                </a:lnTo>
                <a:lnTo>
                  <a:pt x="7344" y="43878"/>
                </a:lnTo>
                <a:lnTo>
                  <a:pt x="7526" y="44272"/>
                </a:lnTo>
                <a:lnTo>
                  <a:pt x="7647" y="44667"/>
                </a:lnTo>
                <a:lnTo>
                  <a:pt x="7829" y="45304"/>
                </a:lnTo>
                <a:lnTo>
                  <a:pt x="8011" y="45972"/>
                </a:lnTo>
                <a:lnTo>
                  <a:pt x="8193" y="46700"/>
                </a:lnTo>
                <a:lnTo>
                  <a:pt x="8345" y="47428"/>
                </a:lnTo>
                <a:lnTo>
                  <a:pt x="8436" y="48156"/>
                </a:lnTo>
                <a:lnTo>
                  <a:pt x="8497" y="48885"/>
                </a:lnTo>
                <a:lnTo>
                  <a:pt x="8527" y="49583"/>
                </a:lnTo>
                <a:lnTo>
                  <a:pt x="8497" y="50250"/>
                </a:lnTo>
                <a:lnTo>
                  <a:pt x="8436" y="50675"/>
                </a:lnTo>
                <a:lnTo>
                  <a:pt x="8345" y="51100"/>
                </a:lnTo>
                <a:lnTo>
                  <a:pt x="8133" y="51949"/>
                </a:lnTo>
                <a:lnTo>
                  <a:pt x="7678" y="53588"/>
                </a:lnTo>
                <a:lnTo>
                  <a:pt x="7435" y="54438"/>
                </a:lnTo>
                <a:lnTo>
                  <a:pt x="7283" y="55257"/>
                </a:lnTo>
                <a:lnTo>
                  <a:pt x="7222" y="55682"/>
                </a:lnTo>
                <a:lnTo>
                  <a:pt x="7192" y="56107"/>
                </a:lnTo>
                <a:lnTo>
                  <a:pt x="7192" y="56562"/>
                </a:lnTo>
                <a:lnTo>
                  <a:pt x="7192" y="56986"/>
                </a:lnTo>
                <a:lnTo>
                  <a:pt x="7253" y="57411"/>
                </a:lnTo>
                <a:lnTo>
                  <a:pt x="7374" y="57806"/>
                </a:lnTo>
                <a:lnTo>
                  <a:pt x="7496" y="58231"/>
                </a:lnTo>
                <a:lnTo>
                  <a:pt x="7678" y="58655"/>
                </a:lnTo>
                <a:lnTo>
                  <a:pt x="7860" y="59080"/>
                </a:lnTo>
                <a:lnTo>
                  <a:pt x="8102" y="59475"/>
                </a:lnTo>
                <a:lnTo>
                  <a:pt x="8345" y="59900"/>
                </a:lnTo>
                <a:lnTo>
                  <a:pt x="8618" y="60294"/>
                </a:lnTo>
                <a:lnTo>
                  <a:pt x="8891" y="60688"/>
                </a:lnTo>
                <a:lnTo>
                  <a:pt x="9195" y="61083"/>
                </a:lnTo>
                <a:lnTo>
                  <a:pt x="9529" y="61447"/>
                </a:lnTo>
                <a:lnTo>
                  <a:pt x="9862" y="61781"/>
                </a:lnTo>
                <a:lnTo>
                  <a:pt x="10196" y="62115"/>
                </a:lnTo>
                <a:lnTo>
                  <a:pt x="10530" y="62388"/>
                </a:lnTo>
                <a:lnTo>
                  <a:pt x="10864" y="62661"/>
                </a:lnTo>
                <a:lnTo>
                  <a:pt x="11198" y="62904"/>
                </a:lnTo>
                <a:lnTo>
                  <a:pt x="11562" y="63146"/>
                </a:lnTo>
                <a:lnTo>
                  <a:pt x="11956" y="63389"/>
                </a:lnTo>
                <a:lnTo>
                  <a:pt x="12351" y="63601"/>
                </a:lnTo>
                <a:lnTo>
                  <a:pt x="12775" y="63784"/>
                </a:lnTo>
                <a:lnTo>
                  <a:pt x="13170" y="63935"/>
                </a:lnTo>
                <a:lnTo>
                  <a:pt x="13595" y="64087"/>
                </a:lnTo>
                <a:lnTo>
                  <a:pt x="14444" y="64360"/>
                </a:lnTo>
                <a:lnTo>
                  <a:pt x="15294" y="64542"/>
                </a:lnTo>
                <a:lnTo>
                  <a:pt x="16174" y="64664"/>
                </a:lnTo>
                <a:lnTo>
                  <a:pt x="17054" y="64755"/>
                </a:lnTo>
                <a:lnTo>
                  <a:pt x="17964" y="64785"/>
                </a:lnTo>
                <a:lnTo>
                  <a:pt x="18693" y="64755"/>
                </a:lnTo>
                <a:lnTo>
                  <a:pt x="19451" y="64724"/>
                </a:lnTo>
                <a:lnTo>
                  <a:pt x="20210" y="64633"/>
                </a:lnTo>
                <a:lnTo>
                  <a:pt x="20968" y="64542"/>
                </a:lnTo>
                <a:lnTo>
                  <a:pt x="21727" y="64421"/>
                </a:lnTo>
                <a:lnTo>
                  <a:pt x="22455" y="64299"/>
                </a:lnTo>
                <a:lnTo>
                  <a:pt x="23972" y="63996"/>
                </a:lnTo>
                <a:lnTo>
                  <a:pt x="25459" y="63632"/>
                </a:lnTo>
                <a:lnTo>
                  <a:pt x="26885" y="63268"/>
                </a:lnTo>
                <a:lnTo>
                  <a:pt x="29677" y="62509"/>
                </a:lnTo>
                <a:lnTo>
                  <a:pt x="30163" y="62418"/>
                </a:lnTo>
                <a:lnTo>
                  <a:pt x="30648" y="62327"/>
                </a:lnTo>
                <a:lnTo>
                  <a:pt x="31134" y="62266"/>
                </a:lnTo>
                <a:lnTo>
                  <a:pt x="31619" y="62266"/>
                </a:lnTo>
                <a:lnTo>
                  <a:pt x="32287" y="62297"/>
                </a:lnTo>
                <a:lnTo>
                  <a:pt x="32954" y="62357"/>
                </a:lnTo>
                <a:lnTo>
                  <a:pt x="33591" y="62479"/>
                </a:lnTo>
                <a:lnTo>
                  <a:pt x="34259" y="62661"/>
                </a:lnTo>
                <a:lnTo>
                  <a:pt x="34896" y="62843"/>
                </a:lnTo>
                <a:lnTo>
                  <a:pt x="35533" y="63086"/>
                </a:lnTo>
                <a:lnTo>
                  <a:pt x="36201" y="63328"/>
                </a:lnTo>
                <a:lnTo>
                  <a:pt x="36838" y="63601"/>
                </a:lnTo>
                <a:lnTo>
                  <a:pt x="37931" y="64087"/>
                </a:lnTo>
                <a:lnTo>
                  <a:pt x="39023" y="64603"/>
                </a:lnTo>
                <a:lnTo>
                  <a:pt x="40115" y="65088"/>
                </a:lnTo>
                <a:lnTo>
                  <a:pt x="41238" y="65574"/>
                </a:lnTo>
                <a:lnTo>
                  <a:pt x="41784" y="65786"/>
                </a:lnTo>
                <a:lnTo>
                  <a:pt x="42361" y="65968"/>
                </a:lnTo>
                <a:lnTo>
                  <a:pt x="42937" y="66150"/>
                </a:lnTo>
                <a:lnTo>
                  <a:pt x="43484" y="66272"/>
                </a:lnTo>
                <a:lnTo>
                  <a:pt x="44091" y="66393"/>
                </a:lnTo>
                <a:lnTo>
                  <a:pt x="44667" y="66484"/>
                </a:lnTo>
                <a:lnTo>
                  <a:pt x="45244" y="66545"/>
                </a:lnTo>
                <a:lnTo>
                  <a:pt x="45850" y="66575"/>
                </a:lnTo>
                <a:lnTo>
                  <a:pt x="46397" y="66545"/>
                </a:lnTo>
                <a:lnTo>
                  <a:pt x="47277" y="66454"/>
                </a:lnTo>
                <a:lnTo>
                  <a:pt x="48157" y="66302"/>
                </a:lnTo>
                <a:lnTo>
                  <a:pt x="49006" y="66090"/>
                </a:lnTo>
                <a:lnTo>
                  <a:pt x="49826" y="65817"/>
                </a:lnTo>
                <a:lnTo>
                  <a:pt x="50645" y="65483"/>
                </a:lnTo>
                <a:lnTo>
                  <a:pt x="51434" y="65088"/>
                </a:lnTo>
                <a:lnTo>
                  <a:pt x="52192" y="64633"/>
                </a:lnTo>
                <a:lnTo>
                  <a:pt x="52890" y="64148"/>
                </a:lnTo>
                <a:lnTo>
                  <a:pt x="53588" y="63601"/>
                </a:lnTo>
                <a:lnTo>
                  <a:pt x="54256" y="63025"/>
                </a:lnTo>
                <a:lnTo>
                  <a:pt x="54863" y="62388"/>
                </a:lnTo>
                <a:lnTo>
                  <a:pt x="55439" y="61720"/>
                </a:lnTo>
                <a:lnTo>
                  <a:pt x="55955" y="61022"/>
                </a:lnTo>
                <a:lnTo>
                  <a:pt x="56441" y="60294"/>
                </a:lnTo>
                <a:lnTo>
                  <a:pt x="56865" y="59535"/>
                </a:lnTo>
                <a:lnTo>
                  <a:pt x="57229" y="58716"/>
                </a:lnTo>
                <a:lnTo>
                  <a:pt x="57412" y="58261"/>
                </a:lnTo>
                <a:lnTo>
                  <a:pt x="57563" y="57775"/>
                </a:lnTo>
                <a:lnTo>
                  <a:pt x="57685" y="57290"/>
                </a:lnTo>
                <a:lnTo>
                  <a:pt x="57776" y="56835"/>
                </a:lnTo>
                <a:lnTo>
                  <a:pt x="57806" y="56349"/>
                </a:lnTo>
                <a:lnTo>
                  <a:pt x="57836" y="55864"/>
                </a:lnTo>
                <a:lnTo>
                  <a:pt x="57806" y="55409"/>
                </a:lnTo>
                <a:lnTo>
                  <a:pt x="57776" y="54923"/>
                </a:lnTo>
                <a:lnTo>
                  <a:pt x="57745" y="54468"/>
                </a:lnTo>
                <a:lnTo>
                  <a:pt x="57654" y="53982"/>
                </a:lnTo>
                <a:lnTo>
                  <a:pt x="57472" y="53042"/>
                </a:lnTo>
                <a:lnTo>
                  <a:pt x="57229" y="52101"/>
                </a:lnTo>
                <a:lnTo>
                  <a:pt x="56987" y="51130"/>
                </a:lnTo>
                <a:lnTo>
                  <a:pt x="56441" y="49249"/>
                </a:lnTo>
                <a:lnTo>
                  <a:pt x="56228" y="48308"/>
                </a:lnTo>
                <a:lnTo>
                  <a:pt x="56046" y="47337"/>
                </a:lnTo>
                <a:lnTo>
                  <a:pt x="55985" y="46882"/>
                </a:lnTo>
                <a:lnTo>
                  <a:pt x="55955" y="46396"/>
                </a:lnTo>
                <a:lnTo>
                  <a:pt x="55925" y="45911"/>
                </a:lnTo>
                <a:lnTo>
                  <a:pt x="55925" y="45456"/>
                </a:lnTo>
                <a:lnTo>
                  <a:pt x="55955" y="44970"/>
                </a:lnTo>
                <a:lnTo>
                  <a:pt x="56046" y="44485"/>
                </a:lnTo>
                <a:lnTo>
                  <a:pt x="56137" y="44030"/>
                </a:lnTo>
                <a:lnTo>
                  <a:pt x="56258" y="43544"/>
                </a:lnTo>
                <a:lnTo>
                  <a:pt x="56410" y="43119"/>
                </a:lnTo>
                <a:lnTo>
                  <a:pt x="56562" y="42694"/>
                </a:lnTo>
                <a:lnTo>
                  <a:pt x="56926" y="41875"/>
                </a:lnTo>
                <a:lnTo>
                  <a:pt x="57351" y="41056"/>
                </a:lnTo>
                <a:lnTo>
                  <a:pt x="57806" y="40267"/>
                </a:lnTo>
                <a:lnTo>
                  <a:pt x="58292" y="39478"/>
                </a:lnTo>
                <a:lnTo>
                  <a:pt x="58807" y="38689"/>
                </a:lnTo>
                <a:lnTo>
                  <a:pt x="59839" y="37142"/>
                </a:lnTo>
                <a:lnTo>
                  <a:pt x="60325" y="36353"/>
                </a:lnTo>
                <a:lnTo>
                  <a:pt x="60810" y="35564"/>
                </a:lnTo>
                <a:lnTo>
                  <a:pt x="61235" y="34744"/>
                </a:lnTo>
                <a:lnTo>
                  <a:pt x="61629" y="33925"/>
                </a:lnTo>
                <a:lnTo>
                  <a:pt x="61963" y="33106"/>
                </a:lnTo>
                <a:lnTo>
                  <a:pt x="62085" y="32681"/>
                </a:lnTo>
                <a:lnTo>
                  <a:pt x="62206" y="32226"/>
                </a:lnTo>
                <a:lnTo>
                  <a:pt x="62297" y="31801"/>
                </a:lnTo>
                <a:lnTo>
                  <a:pt x="62388" y="31346"/>
                </a:lnTo>
                <a:lnTo>
                  <a:pt x="62449" y="30891"/>
                </a:lnTo>
                <a:lnTo>
                  <a:pt x="62479" y="30405"/>
                </a:lnTo>
                <a:lnTo>
                  <a:pt x="62479" y="29859"/>
                </a:lnTo>
                <a:lnTo>
                  <a:pt x="62449" y="29343"/>
                </a:lnTo>
                <a:lnTo>
                  <a:pt x="62388" y="28827"/>
                </a:lnTo>
                <a:lnTo>
                  <a:pt x="62327" y="28311"/>
                </a:lnTo>
                <a:lnTo>
                  <a:pt x="62206" y="27826"/>
                </a:lnTo>
                <a:lnTo>
                  <a:pt x="62085" y="27371"/>
                </a:lnTo>
                <a:lnTo>
                  <a:pt x="61902" y="26885"/>
                </a:lnTo>
                <a:lnTo>
                  <a:pt x="61720" y="26460"/>
                </a:lnTo>
                <a:lnTo>
                  <a:pt x="61538" y="26005"/>
                </a:lnTo>
                <a:lnTo>
                  <a:pt x="61296" y="25580"/>
                </a:lnTo>
                <a:lnTo>
                  <a:pt x="61053" y="25186"/>
                </a:lnTo>
                <a:lnTo>
                  <a:pt x="60780" y="24792"/>
                </a:lnTo>
                <a:lnTo>
                  <a:pt x="60507" y="24397"/>
                </a:lnTo>
                <a:lnTo>
                  <a:pt x="60173" y="24033"/>
                </a:lnTo>
                <a:lnTo>
                  <a:pt x="59869" y="23669"/>
                </a:lnTo>
                <a:lnTo>
                  <a:pt x="59536" y="23305"/>
                </a:lnTo>
                <a:lnTo>
                  <a:pt x="59172" y="22971"/>
                </a:lnTo>
                <a:lnTo>
                  <a:pt x="58807" y="22667"/>
                </a:lnTo>
                <a:lnTo>
                  <a:pt x="58018" y="22030"/>
                </a:lnTo>
                <a:lnTo>
                  <a:pt x="57199" y="21484"/>
                </a:lnTo>
                <a:lnTo>
                  <a:pt x="56350" y="20968"/>
                </a:lnTo>
                <a:lnTo>
                  <a:pt x="55439" y="20483"/>
                </a:lnTo>
                <a:lnTo>
                  <a:pt x="54559" y="20058"/>
                </a:lnTo>
                <a:lnTo>
                  <a:pt x="53619" y="19663"/>
                </a:lnTo>
                <a:lnTo>
                  <a:pt x="52708" y="19299"/>
                </a:lnTo>
                <a:lnTo>
                  <a:pt x="51828" y="19026"/>
                </a:lnTo>
                <a:lnTo>
                  <a:pt x="50888" y="18783"/>
                </a:lnTo>
                <a:lnTo>
                  <a:pt x="49006" y="18298"/>
                </a:lnTo>
                <a:lnTo>
                  <a:pt x="48066" y="18055"/>
                </a:lnTo>
                <a:lnTo>
                  <a:pt x="47125" y="17752"/>
                </a:lnTo>
                <a:lnTo>
                  <a:pt x="46700" y="17570"/>
                </a:lnTo>
                <a:lnTo>
                  <a:pt x="46275" y="17388"/>
                </a:lnTo>
                <a:lnTo>
                  <a:pt x="45881" y="17175"/>
                </a:lnTo>
                <a:lnTo>
                  <a:pt x="45486" y="16932"/>
                </a:lnTo>
                <a:lnTo>
                  <a:pt x="45092" y="16690"/>
                </a:lnTo>
                <a:lnTo>
                  <a:pt x="44758" y="16386"/>
                </a:lnTo>
                <a:lnTo>
                  <a:pt x="44394" y="16083"/>
                </a:lnTo>
                <a:lnTo>
                  <a:pt x="44060" y="15719"/>
                </a:lnTo>
                <a:lnTo>
                  <a:pt x="43757" y="15355"/>
                </a:lnTo>
                <a:lnTo>
                  <a:pt x="43453" y="14990"/>
                </a:lnTo>
                <a:lnTo>
                  <a:pt x="42877" y="14171"/>
                </a:lnTo>
                <a:lnTo>
                  <a:pt x="42331" y="13321"/>
                </a:lnTo>
                <a:lnTo>
                  <a:pt x="41845" y="12472"/>
                </a:lnTo>
                <a:lnTo>
                  <a:pt x="41420" y="11622"/>
                </a:lnTo>
                <a:lnTo>
                  <a:pt x="40995" y="10833"/>
                </a:lnTo>
                <a:lnTo>
                  <a:pt x="40328" y="9377"/>
                </a:lnTo>
                <a:lnTo>
                  <a:pt x="39630" y="7920"/>
                </a:lnTo>
                <a:lnTo>
                  <a:pt x="39296" y="7222"/>
                </a:lnTo>
                <a:lnTo>
                  <a:pt x="38932" y="6524"/>
                </a:lnTo>
                <a:lnTo>
                  <a:pt x="38568" y="5827"/>
                </a:lnTo>
                <a:lnTo>
                  <a:pt x="38173" y="5189"/>
                </a:lnTo>
                <a:lnTo>
                  <a:pt x="37749" y="4552"/>
                </a:lnTo>
                <a:lnTo>
                  <a:pt x="37293" y="3945"/>
                </a:lnTo>
                <a:lnTo>
                  <a:pt x="36808" y="3369"/>
                </a:lnTo>
                <a:lnTo>
                  <a:pt x="36262" y="2822"/>
                </a:lnTo>
                <a:lnTo>
                  <a:pt x="35655" y="2337"/>
                </a:lnTo>
                <a:lnTo>
                  <a:pt x="35018" y="1882"/>
                </a:lnTo>
                <a:lnTo>
                  <a:pt x="34654" y="1669"/>
                </a:lnTo>
                <a:lnTo>
                  <a:pt x="34289" y="1457"/>
                </a:lnTo>
                <a:lnTo>
                  <a:pt x="33925" y="1275"/>
                </a:lnTo>
                <a:lnTo>
                  <a:pt x="33531" y="1093"/>
                </a:lnTo>
                <a:lnTo>
                  <a:pt x="32863" y="880"/>
                </a:lnTo>
                <a:lnTo>
                  <a:pt x="32196" y="668"/>
                </a:lnTo>
                <a:lnTo>
                  <a:pt x="31437" y="456"/>
                </a:lnTo>
                <a:lnTo>
                  <a:pt x="30678" y="304"/>
                </a:lnTo>
                <a:lnTo>
                  <a:pt x="29889" y="183"/>
                </a:lnTo>
                <a:lnTo>
                  <a:pt x="29070" y="91"/>
                </a:lnTo>
                <a:lnTo>
                  <a:pt x="28281" y="31"/>
                </a:lnTo>
                <a:lnTo>
                  <a:pt x="274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/>
          <p:nvPr/>
        </p:nvSpPr>
        <p:spPr>
          <a:xfrm rot="10629626">
            <a:off x="3171936" y="-3492701"/>
            <a:ext cx="4385204" cy="4792072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/>
          <p:nvPr/>
        </p:nvSpPr>
        <p:spPr>
          <a:xfrm rot="4754668" flipH="1">
            <a:off x="6860902" y="3994656"/>
            <a:ext cx="4385087" cy="4791944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 rot="3575186" flipH="1">
            <a:off x="7169810" y="3198592"/>
            <a:ext cx="4385118" cy="4791978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/>
          <p:nvPr/>
        </p:nvSpPr>
        <p:spPr>
          <a:xfrm>
            <a:off x="3040948" y="-2096325"/>
            <a:ext cx="4570964" cy="4870700"/>
          </a:xfrm>
          <a:custGeom>
            <a:avLst/>
            <a:gdLst/>
            <a:ahLst/>
            <a:cxnLst/>
            <a:rect l="l" t="t" r="r" b="b"/>
            <a:pathLst>
              <a:path w="62479" h="66576" extrusionOk="0">
                <a:moveTo>
                  <a:pt x="27462" y="0"/>
                </a:moveTo>
                <a:lnTo>
                  <a:pt x="26855" y="31"/>
                </a:lnTo>
                <a:lnTo>
                  <a:pt x="26248" y="61"/>
                </a:lnTo>
                <a:lnTo>
                  <a:pt x="25672" y="122"/>
                </a:lnTo>
                <a:lnTo>
                  <a:pt x="25095" y="213"/>
                </a:lnTo>
                <a:lnTo>
                  <a:pt x="24549" y="304"/>
                </a:lnTo>
                <a:lnTo>
                  <a:pt x="24003" y="456"/>
                </a:lnTo>
                <a:lnTo>
                  <a:pt x="23517" y="607"/>
                </a:lnTo>
                <a:lnTo>
                  <a:pt x="23032" y="820"/>
                </a:lnTo>
                <a:lnTo>
                  <a:pt x="22364" y="1123"/>
                </a:lnTo>
                <a:lnTo>
                  <a:pt x="21757" y="1487"/>
                </a:lnTo>
                <a:lnTo>
                  <a:pt x="21211" y="1851"/>
                </a:lnTo>
                <a:lnTo>
                  <a:pt x="20695" y="2276"/>
                </a:lnTo>
                <a:lnTo>
                  <a:pt x="20240" y="2701"/>
                </a:lnTo>
                <a:lnTo>
                  <a:pt x="19815" y="3126"/>
                </a:lnTo>
                <a:lnTo>
                  <a:pt x="19451" y="3611"/>
                </a:lnTo>
                <a:lnTo>
                  <a:pt x="19117" y="4097"/>
                </a:lnTo>
                <a:lnTo>
                  <a:pt x="18784" y="4582"/>
                </a:lnTo>
                <a:lnTo>
                  <a:pt x="18510" y="5129"/>
                </a:lnTo>
                <a:lnTo>
                  <a:pt x="18237" y="5675"/>
                </a:lnTo>
                <a:lnTo>
                  <a:pt x="17995" y="6221"/>
                </a:lnTo>
                <a:lnTo>
                  <a:pt x="17782" y="6798"/>
                </a:lnTo>
                <a:lnTo>
                  <a:pt x="17570" y="7404"/>
                </a:lnTo>
                <a:lnTo>
                  <a:pt x="17175" y="8648"/>
                </a:lnTo>
                <a:lnTo>
                  <a:pt x="17024" y="9195"/>
                </a:lnTo>
                <a:lnTo>
                  <a:pt x="16933" y="9771"/>
                </a:lnTo>
                <a:lnTo>
                  <a:pt x="16872" y="10348"/>
                </a:lnTo>
                <a:lnTo>
                  <a:pt x="16842" y="10924"/>
                </a:lnTo>
                <a:lnTo>
                  <a:pt x="16811" y="12047"/>
                </a:lnTo>
                <a:lnTo>
                  <a:pt x="16781" y="12624"/>
                </a:lnTo>
                <a:lnTo>
                  <a:pt x="16751" y="13139"/>
                </a:lnTo>
                <a:lnTo>
                  <a:pt x="16690" y="13686"/>
                </a:lnTo>
                <a:lnTo>
                  <a:pt x="16599" y="14201"/>
                </a:lnTo>
                <a:lnTo>
                  <a:pt x="16447" y="14687"/>
                </a:lnTo>
                <a:lnTo>
                  <a:pt x="16265" y="15142"/>
                </a:lnTo>
                <a:lnTo>
                  <a:pt x="16113" y="15355"/>
                </a:lnTo>
                <a:lnTo>
                  <a:pt x="15992" y="15567"/>
                </a:lnTo>
                <a:lnTo>
                  <a:pt x="15810" y="15779"/>
                </a:lnTo>
                <a:lnTo>
                  <a:pt x="15628" y="15961"/>
                </a:lnTo>
                <a:lnTo>
                  <a:pt x="15415" y="16143"/>
                </a:lnTo>
                <a:lnTo>
                  <a:pt x="15203" y="16326"/>
                </a:lnTo>
                <a:lnTo>
                  <a:pt x="14930" y="16477"/>
                </a:lnTo>
                <a:lnTo>
                  <a:pt x="14657" y="16659"/>
                </a:lnTo>
                <a:lnTo>
                  <a:pt x="13443" y="17266"/>
                </a:lnTo>
                <a:lnTo>
                  <a:pt x="12260" y="17752"/>
                </a:lnTo>
                <a:lnTo>
                  <a:pt x="11683" y="17994"/>
                </a:lnTo>
                <a:lnTo>
                  <a:pt x="11076" y="18207"/>
                </a:lnTo>
                <a:lnTo>
                  <a:pt x="10439" y="18389"/>
                </a:lnTo>
                <a:lnTo>
                  <a:pt x="9771" y="18571"/>
                </a:lnTo>
                <a:lnTo>
                  <a:pt x="9164" y="18753"/>
                </a:lnTo>
                <a:lnTo>
                  <a:pt x="8588" y="18965"/>
                </a:lnTo>
                <a:lnTo>
                  <a:pt x="8011" y="19208"/>
                </a:lnTo>
                <a:lnTo>
                  <a:pt x="7465" y="19481"/>
                </a:lnTo>
                <a:lnTo>
                  <a:pt x="6919" y="19785"/>
                </a:lnTo>
                <a:lnTo>
                  <a:pt x="6373" y="20119"/>
                </a:lnTo>
                <a:lnTo>
                  <a:pt x="5857" y="20483"/>
                </a:lnTo>
                <a:lnTo>
                  <a:pt x="5371" y="20877"/>
                </a:lnTo>
                <a:lnTo>
                  <a:pt x="4886" y="21302"/>
                </a:lnTo>
                <a:lnTo>
                  <a:pt x="4431" y="21727"/>
                </a:lnTo>
                <a:lnTo>
                  <a:pt x="3976" y="22182"/>
                </a:lnTo>
                <a:lnTo>
                  <a:pt x="3551" y="22667"/>
                </a:lnTo>
                <a:lnTo>
                  <a:pt x="3156" y="23183"/>
                </a:lnTo>
                <a:lnTo>
                  <a:pt x="2762" y="23699"/>
                </a:lnTo>
                <a:lnTo>
                  <a:pt x="2398" y="24245"/>
                </a:lnTo>
                <a:lnTo>
                  <a:pt x="2064" y="24822"/>
                </a:lnTo>
                <a:lnTo>
                  <a:pt x="1730" y="25368"/>
                </a:lnTo>
                <a:lnTo>
                  <a:pt x="1457" y="25975"/>
                </a:lnTo>
                <a:lnTo>
                  <a:pt x="1184" y="26551"/>
                </a:lnTo>
                <a:lnTo>
                  <a:pt x="941" y="27158"/>
                </a:lnTo>
                <a:lnTo>
                  <a:pt x="729" y="27765"/>
                </a:lnTo>
                <a:lnTo>
                  <a:pt x="516" y="28372"/>
                </a:lnTo>
                <a:lnTo>
                  <a:pt x="365" y="29009"/>
                </a:lnTo>
                <a:lnTo>
                  <a:pt x="243" y="29616"/>
                </a:lnTo>
                <a:lnTo>
                  <a:pt x="122" y="30253"/>
                </a:lnTo>
                <a:lnTo>
                  <a:pt x="61" y="30891"/>
                </a:lnTo>
                <a:lnTo>
                  <a:pt x="1" y="31528"/>
                </a:lnTo>
                <a:lnTo>
                  <a:pt x="1" y="32135"/>
                </a:lnTo>
                <a:lnTo>
                  <a:pt x="31" y="32772"/>
                </a:lnTo>
                <a:lnTo>
                  <a:pt x="92" y="33379"/>
                </a:lnTo>
                <a:lnTo>
                  <a:pt x="152" y="33986"/>
                </a:lnTo>
                <a:lnTo>
                  <a:pt x="304" y="34593"/>
                </a:lnTo>
                <a:lnTo>
                  <a:pt x="395" y="35017"/>
                </a:lnTo>
                <a:lnTo>
                  <a:pt x="547" y="35412"/>
                </a:lnTo>
                <a:lnTo>
                  <a:pt x="699" y="35776"/>
                </a:lnTo>
                <a:lnTo>
                  <a:pt x="850" y="36171"/>
                </a:lnTo>
                <a:lnTo>
                  <a:pt x="1063" y="36504"/>
                </a:lnTo>
                <a:lnTo>
                  <a:pt x="1245" y="36838"/>
                </a:lnTo>
                <a:lnTo>
                  <a:pt x="1700" y="37506"/>
                </a:lnTo>
                <a:lnTo>
                  <a:pt x="2216" y="38082"/>
                </a:lnTo>
                <a:lnTo>
                  <a:pt x="2732" y="38659"/>
                </a:lnTo>
                <a:lnTo>
                  <a:pt x="3308" y="39205"/>
                </a:lnTo>
                <a:lnTo>
                  <a:pt x="3885" y="39751"/>
                </a:lnTo>
                <a:lnTo>
                  <a:pt x="5038" y="40813"/>
                </a:lnTo>
                <a:lnTo>
                  <a:pt x="5584" y="41359"/>
                </a:lnTo>
                <a:lnTo>
                  <a:pt x="6100" y="41936"/>
                </a:lnTo>
                <a:lnTo>
                  <a:pt x="6555" y="42543"/>
                </a:lnTo>
                <a:lnTo>
                  <a:pt x="6798" y="42877"/>
                </a:lnTo>
                <a:lnTo>
                  <a:pt x="7010" y="43180"/>
                </a:lnTo>
                <a:lnTo>
                  <a:pt x="7192" y="43544"/>
                </a:lnTo>
                <a:lnTo>
                  <a:pt x="7344" y="43878"/>
                </a:lnTo>
                <a:lnTo>
                  <a:pt x="7526" y="44272"/>
                </a:lnTo>
                <a:lnTo>
                  <a:pt x="7647" y="44667"/>
                </a:lnTo>
                <a:lnTo>
                  <a:pt x="7829" y="45304"/>
                </a:lnTo>
                <a:lnTo>
                  <a:pt x="8011" y="45972"/>
                </a:lnTo>
                <a:lnTo>
                  <a:pt x="8193" y="46700"/>
                </a:lnTo>
                <a:lnTo>
                  <a:pt x="8345" y="47428"/>
                </a:lnTo>
                <a:lnTo>
                  <a:pt x="8436" y="48156"/>
                </a:lnTo>
                <a:lnTo>
                  <a:pt x="8497" y="48885"/>
                </a:lnTo>
                <a:lnTo>
                  <a:pt x="8527" y="49583"/>
                </a:lnTo>
                <a:lnTo>
                  <a:pt x="8497" y="50250"/>
                </a:lnTo>
                <a:lnTo>
                  <a:pt x="8436" y="50675"/>
                </a:lnTo>
                <a:lnTo>
                  <a:pt x="8345" y="51100"/>
                </a:lnTo>
                <a:lnTo>
                  <a:pt x="8133" y="51949"/>
                </a:lnTo>
                <a:lnTo>
                  <a:pt x="7678" y="53588"/>
                </a:lnTo>
                <a:lnTo>
                  <a:pt x="7435" y="54438"/>
                </a:lnTo>
                <a:lnTo>
                  <a:pt x="7283" y="55257"/>
                </a:lnTo>
                <a:lnTo>
                  <a:pt x="7222" y="55682"/>
                </a:lnTo>
                <a:lnTo>
                  <a:pt x="7192" y="56107"/>
                </a:lnTo>
                <a:lnTo>
                  <a:pt x="7192" y="56562"/>
                </a:lnTo>
                <a:lnTo>
                  <a:pt x="7192" y="56986"/>
                </a:lnTo>
                <a:lnTo>
                  <a:pt x="7253" y="57411"/>
                </a:lnTo>
                <a:lnTo>
                  <a:pt x="7374" y="57806"/>
                </a:lnTo>
                <a:lnTo>
                  <a:pt x="7496" y="58231"/>
                </a:lnTo>
                <a:lnTo>
                  <a:pt x="7678" y="58655"/>
                </a:lnTo>
                <a:lnTo>
                  <a:pt x="7860" y="59080"/>
                </a:lnTo>
                <a:lnTo>
                  <a:pt x="8102" y="59475"/>
                </a:lnTo>
                <a:lnTo>
                  <a:pt x="8345" y="59900"/>
                </a:lnTo>
                <a:lnTo>
                  <a:pt x="8618" y="60294"/>
                </a:lnTo>
                <a:lnTo>
                  <a:pt x="8891" y="60688"/>
                </a:lnTo>
                <a:lnTo>
                  <a:pt x="9195" y="61083"/>
                </a:lnTo>
                <a:lnTo>
                  <a:pt x="9529" y="61447"/>
                </a:lnTo>
                <a:lnTo>
                  <a:pt x="9862" y="61781"/>
                </a:lnTo>
                <a:lnTo>
                  <a:pt x="10196" y="62115"/>
                </a:lnTo>
                <a:lnTo>
                  <a:pt x="10530" y="62388"/>
                </a:lnTo>
                <a:lnTo>
                  <a:pt x="10864" y="62661"/>
                </a:lnTo>
                <a:lnTo>
                  <a:pt x="11198" y="62904"/>
                </a:lnTo>
                <a:lnTo>
                  <a:pt x="11562" y="63146"/>
                </a:lnTo>
                <a:lnTo>
                  <a:pt x="11956" y="63389"/>
                </a:lnTo>
                <a:lnTo>
                  <a:pt x="12351" y="63601"/>
                </a:lnTo>
                <a:lnTo>
                  <a:pt x="12775" y="63784"/>
                </a:lnTo>
                <a:lnTo>
                  <a:pt x="13170" y="63935"/>
                </a:lnTo>
                <a:lnTo>
                  <a:pt x="13595" y="64087"/>
                </a:lnTo>
                <a:lnTo>
                  <a:pt x="14444" y="64360"/>
                </a:lnTo>
                <a:lnTo>
                  <a:pt x="15294" y="64542"/>
                </a:lnTo>
                <a:lnTo>
                  <a:pt x="16174" y="64664"/>
                </a:lnTo>
                <a:lnTo>
                  <a:pt x="17054" y="64755"/>
                </a:lnTo>
                <a:lnTo>
                  <a:pt x="17964" y="64785"/>
                </a:lnTo>
                <a:lnTo>
                  <a:pt x="18693" y="64755"/>
                </a:lnTo>
                <a:lnTo>
                  <a:pt x="19451" y="64724"/>
                </a:lnTo>
                <a:lnTo>
                  <a:pt x="20210" y="64633"/>
                </a:lnTo>
                <a:lnTo>
                  <a:pt x="20968" y="64542"/>
                </a:lnTo>
                <a:lnTo>
                  <a:pt x="21727" y="64421"/>
                </a:lnTo>
                <a:lnTo>
                  <a:pt x="22455" y="64299"/>
                </a:lnTo>
                <a:lnTo>
                  <a:pt x="23972" y="63996"/>
                </a:lnTo>
                <a:lnTo>
                  <a:pt x="25459" y="63632"/>
                </a:lnTo>
                <a:lnTo>
                  <a:pt x="26885" y="63268"/>
                </a:lnTo>
                <a:lnTo>
                  <a:pt x="29677" y="62509"/>
                </a:lnTo>
                <a:lnTo>
                  <a:pt x="30163" y="62418"/>
                </a:lnTo>
                <a:lnTo>
                  <a:pt x="30648" y="62327"/>
                </a:lnTo>
                <a:lnTo>
                  <a:pt x="31134" y="62266"/>
                </a:lnTo>
                <a:lnTo>
                  <a:pt x="31619" y="62266"/>
                </a:lnTo>
                <a:lnTo>
                  <a:pt x="32287" y="62297"/>
                </a:lnTo>
                <a:lnTo>
                  <a:pt x="32954" y="62357"/>
                </a:lnTo>
                <a:lnTo>
                  <a:pt x="33591" y="62479"/>
                </a:lnTo>
                <a:lnTo>
                  <a:pt x="34259" y="62661"/>
                </a:lnTo>
                <a:lnTo>
                  <a:pt x="34896" y="62843"/>
                </a:lnTo>
                <a:lnTo>
                  <a:pt x="35533" y="63086"/>
                </a:lnTo>
                <a:lnTo>
                  <a:pt x="36201" y="63328"/>
                </a:lnTo>
                <a:lnTo>
                  <a:pt x="36838" y="63601"/>
                </a:lnTo>
                <a:lnTo>
                  <a:pt x="37931" y="64087"/>
                </a:lnTo>
                <a:lnTo>
                  <a:pt x="39023" y="64603"/>
                </a:lnTo>
                <a:lnTo>
                  <a:pt x="40115" y="65088"/>
                </a:lnTo>
                <a:lnTo>
                  <a:pt x="41238" y="65574"/>
                </a:lnTo>
                <a:lnTo>
                  <a:pt x="41784" y="65786"/>
                </a:lnTo>
                <a:lnTo>
                  <a:pt x="42361" y="65968"/>
                </a:lnTo>
                <a:lnTo>
                  <a:pt x="42937" y="66150"/>
                </a:lnTo>
                <a:lnTo>
                  <a:pt x="43484" y="66272"/>
                </a:lnTo>
                <a:lnTo>
                  <a:pt x="44091" y="66393"/>
                </a:lnTo>
                <a:lnTo>
                  <a:pt x="44667" y="66484"/>
                </a:lnTo>
                <a:lnTo>
                  <a:pt x="45244" y="66545"/>
                </a:lnTo>
                <a:lnTo>
                  <a:pt x="45850" y="66575"/>
                </a:lnTo>
                <a:lnTo>
                  <a:pt x="46397" y="66545"/>
                </a:lnTo>
                <a:lnTo>
                  <a:pt x="47277" y="66454"/>
                </a:lnTo>
                <a:lnTo>
                  <a:pt x="48157" y="66302"/>
                </a:lnTo>
                <a:lnTo>
                  <a:pt x="49006" y="66090"/>
                </a:lnTo>
                <a:lnTo>
                  <a:pt x="49826" y="65817"/>
                </a:lnTo>
                <a:lnTo>
                  <a:pt x="50645" y="65483"/>
                </a:lnTo>
                <a:lnTo>
                  <a:pt x="51434" y="65088"/>
                </a:lnTo>
                <a:lnTo>
                  <a:pt x="52192" y="64633"/>
                </a:lnTo>
                <a:lnTo>
                  <a:pt x="52890" y="64148"/>
                </a:lnTo>
                <a:lnTo>
                  <a:pt x="53588" y="63601"/>
                </a:lnTo>
                <a:lnTo>
                  <a:pt x="54256" y="63025"/>
                </a:lnTo>
                <a:lnTo>
                  <a:pt x="54863" y="62388"/>
                </a:lnTo>
                <a:lnTo>
                  <a:pt x="55439" y="61720"/>
                </a:lnTo>
                <a:lnTo>
                  <a:pt x="55955" y="61022"/>
                </a:lnTo>
                <a:lnTo>
                  <a:pt x="56441" y="60294"/>
                </a:lnTo>
                <a:lnTo>
                  <a:pt x="56865" y="59535"/>
                </a:lnTo>
                <a:lnTo>
                  <a:pt x="57229" y="58716"/>
                </a:lnTo>
                <a:lnTo>
                  <a:pt x="57412" y="58261"/>
                </a:lnTo>
                <a:lnTo>
                  <a:pt x="57563" y="57775"/>
                </a:lnTo>
                <a:lnTo>
                  <a:pt x="57685" y="57290"/>
                </a:lnTo>
                <a:lnTo>
                  <a:pt x="57776" y="56835"/>
                </a:lnTo>
                <a:lnTo>
                  <a:pt x="57806" y="56349"/>
                </a:lnTo>
                <a:lnTo>
                  <a:pt x="57836" y="55864"/>
                </a:lnTo>
                <a:lnTo>
                  <a:pt x="57806" y="55409"/>
                </a:lnTo>
                <a:lnTo>
                  <a:pt x="57776" y="54923"/>
                </a:lnTo>
                <a:lnTo>
                  <a:pt x="57745" y="54468"/>
                </a:lnTo>
                <a:lnTo>
                  <a:pt x="57654" y="53982"/>
                </a:lnTo>
                <a:lnTo>
                  <a:pt x="57472" y="53042"/>
                </a:lnTo>
                <a:lnTo>
                  <a:pt x="57229" y="52101"/>
                </a:lnTo>
                <a:lnTo>
                  <a:pt x="56987" y="51130"/>
                </a:lnTo>
                <a:lnTo>
                  <a:pt x="56441" y="49249"/>
                </a:lnTo>
                <a:lnTo>
                  <a:pt x="56228" y="48308"/>
                </a:lnTo>
                <a:lnTo>
                  <a:pt x="56046" y="47337"/>
                </a:lnTo>
                <a:lnTo>
                  <a:pt x="55985" y="46882"/>
                </a:lnTo>
                <a:lnTo>
                  <a:pt x="55955" y="46396"/>
                </a:lnTo>
                <a:lnTo>
                  <a:pt x="55925" y="45911"/>
                </a:lnTo>
                <a:lnTo>
                  <a:pt x="55925" y="45456"/>
                </a:lnTo>
                <a:lnTo>
                  <a:pt x="55955" y="44970"/>
                </a:lnTo>
                <a:lnTo>
                  <a:pt x="56046" y="44485"/>
                </a:lnTo>
                <a:lnTo>
                  <a:pt x="56137" y="44030"/>
                </a:lnTo>
                <a:lnTo>
                  <a:pt x="56258" y="43544"/>
                </a:lnTo>
                <a:lnTo>
                  <a:pt x="56410" y="43119"/>
                </a:lnTo>
                <a:lnTo>
                  <a:pt x="56562" y="42694"/>
                </a:lnTo>
                <a:lnTo>
                  <a:pt x="56926" y="41875"/>
                </a:lnTo>
                <a:lnTo>
                  <a:pt x="57351" y="41056"/>
                </a:lnTo>
                <a:lnTo>
                  <a:pt x="57806" y="40267"/>
                </a:lnTo>
                <a:lnTo>
                  <a:pt x="58292" y="39478"/>
                </a:lnTo>
                <a:lnTo>
                  <a:pt x="58807" y="38689"/>
                </a:lnTo>
                <a:lnTo>
                  <a:pt x="59839" y="37142"/>
                </a:lnTo>
                <a:lnTo>
                  <a:pt x="60325" y="36353"/>
                </a:lnTo>
                <a:lnTo>
                  <a:pt x="60810" y="35564"/>
                </a:lnTo>
                <a:lnTo>
                  <a:pt x="61235" y="34744"/>
                </a:lnTo>
                <a:lnTo>
                  <a:pt x="61629" y="33925"/>
                </a:lnTo>
                <a:lnTo>
                  <a:pt x="61963" y="33106"/>
                </a:lnTo>
                <a:lnTo>
                  <a:pt x="62085" y="32681"/>
                </a:lnTo>
                <a:lnTo>
                  <a:pt x="62206" y="32226"/>
                </a:lnTo>
                <a:lnTo>
                  <a:pt x="62297" y="31801"/>
                </a:lnTo>
                <a:lnTo>
                  <a:pt x="62388" y="31346"/>
                </a:lnTo>
                <a:lnTo>
                  <a:pt x="62449" y="30891"/>
                </a:lnTo>
                <a:lnTo>
                  <a:pt x="62479" y="30405"/>
                </a:lnTo>
                <a:lnTo>
                  <a:pt x="62479" y="29859"/>
                </a:lnTo>
                <a:lnTo>
                  <a:pt x="62449" y="29343"/>
                </a:lnTo>
                <a:lnTo>
                  <a:pt x="62388" y="28827"/>
                </a:lnTo>
                <a:lnTo>
                  <a:pt x="62327" y="28311"/>
                </a:lnTo>
                <a:lnTo>
                  <a:pt x="62206" y="27826"/>
                </a:lnTo>
                <a:lnTo>
                  <a:pt x="62085" y="27371"/>
                </a:lnTo>
                <a:lnTo>
                  <a:pt x="61902" y="26885"/>
                </a:lnTo>
                <a:lnTo>
                  <a:pt x="61720" y="26460"/>
                </a:lnTo>
                <a:lnTo>
                  <a:pt x="61538" y="26005"/>
                </a:lnTo>
                <a:lnTo>
                  <a:pt x="61296" y="25580"/>
                </a:lnTo>
                <a:lnTo>
                  <a:pt x="61053" y="25186"/>
                </a:lnTo>
                <a:lnTo>
                  <a:pt x="60780" y="24792"/>
                </a:lnTo>
                <a:lnTo>
                  <a:pt x="60507" y="24397"/>
                </a:lnTo>
                <a:lnTo>
                  <a:pt x="60173" y="24033"/>
                </a:lnTo>
                <a:lnTo>
                  <a:pt x="59869" y="23669"/>
                </a:lnTo>
                <a:lnTo>
                  <a:pt x="59536" y="23305"/>
                </a:lnTo>
                <a:lnTo>
                  <a:pt x="59172" y="22971"/>
                </a:lnTo>
                <a:lnTo>
                  <a:pt x="58807" y="22667"/>
                </a:lnTo>
                <a:lnTo>
                  <a:pt x="58018" y="22030"/>
                </a:lnTo>
                <a:lnTo>
                  <a:pt x="57199" y="21484"/>
                </a:lnTo>
                <a:lnTo>
                  <a:pt x="56350" y="20968"/>
                </a:lnTo>
                <a:lnTo>
                  <a:pt x="55439" y="20483"/>
                </a:lnTo>
                <a:lnTo>
                  <a:pt x="54559" y="20058"/>
                </a:lnTo>
                <a:lnTo>
                  <a:pt x="53619" y="19663"/>
                </a:lnTo>
                <a:lnTo>
                  <a:pt x="52708" y="19299"/>
                </a:lnTo>
                <a:lnTo>
                  <a:pt x="51828" y="19026"/>
                </a:lnTo>
                <a:lnTo>
                  <a:pt x="50888" y="18783"/>
                </a:lnTo>
                <a:lnTo>
                  <a:pt x="49006" y="18298"/>
                </a:lnTo>
                <a:lnTo>
                  <a:pt x="48066" y="18055"/>
                </a:lnTo>
                <a:lnTo>
                  <a:pt x="47125" y="17752"/>
                </a:lnTo>
                <a:lnTo>
                  <a:pt x="46700" y="17570"/>
                </a:lnTo>
                <a:lnTo>
                  <a:pt x="46275" y="17388"/>
                </a:lnTo>
                <a:lnTo>
                  <a:pt x="45881" y="17175"/>
                </a:lnTo>
                <a:lnTo>
                  <a:pt x="45486" y="16932"/>
                </a:lnTo>
                <a:lnTo>
                  <a:pt x="45092" y="16690"/>
                </a:lnTo>
                <a:lnTo>
                  <a:pt x="44758" y="16386"/>
                </a:lnTo>
                <a:lnTo>
                  <a:pt x="44394" y="16083"/>
                </a:lnTo>
                <a:lnTo>
                  <a:pt x="44060" y="15719"/>
                </a:lnTo>
                <a:lnTo>
                  <a:pt x="43757" y="15355"/>
                </a:lnTo>
                <a:lnTo>
                  <a:pt x="43453" y="14990"/>
                </a:lnTo>
                <a:lnTo>
                  <a:pt x="42877" y="14171"/>
                </a:lnTo>
                <a:lnTo>
                  <a:pt x="42331" y="13321"/>
                </a:lnTo>
                <a:lnTo>
                  <a:pt x="41845" y="12472"/>
                </a:lnTo>
                <a:lnTo>
                  <a:pt x="41420" y="11622"/>
                </a:lnTo>
                <a:lnTo>
                  <a:pt x="40995" y="10833"/>
                </a:lnTo>
                <a:lnTo>
                  <a:pt x="40328" y="9377"/>
                </a:lnTo>
                <a:lnTo>
                  <a:pt x="39630" y="7920"/>
                </a:lnTo>
                <a:lnTo>
                  <a:pt x="39296" y="7222"/>
                </a:lnTo>
                <a:lnTo>
                  <a:pt x="38932" y="6524"/>
                </a:lnTo>
                <a:lnTo>
                  <a:pt x="38568" y="5827"/>
                </a:lnTo>
                <a:lnTo>
                  <a:pt x="38173" y="5189"/>
                </a:lnTo>
                <a:lnTo>
                  <a:pt x="37749" y="4552"/>
                </a:lnTo>
                <a:lnTo>
                  <a:pt x="37293" y="3945"/>
                </a:lnTo>
                <a:lnTo>
                  <a:pt x="36808" y="3369"/>
                </a:lnTo>
                <a:lnTo>
                  <a:pt x="36262" y="2822"/>
                </a:lnTo>
                <a:lnTo>
                  <a:pt x="35655" y="2337"/>
                </a:lnTo>
                <a:lnTo>
                  <a:pt x="35018" y="1882"/>
                </a:lnTo>
                <a:lnTo>
                  <a:pt x="34654" y="1669"/>
                </a:lnTo>
                <a:lnTo>
                  <a:pt x="34289" y="1457"/>
                </a:lnTo>
                <a:lnTo>
                  <a:pt x="33925" y="1275"/>
                </a:lnTo>
                <a:lnTo>
                  <a:pt x="33531" y="1093"/>
                </a:lnTo>
                <a:lnTo>
                  <a:pt x="32863" y="880"/>
                </a:lnTo>
                <a:lnTo>
                  <a:pt x="32196" y="668"/>
                </a:lnTo>
                <a:lnTo>
                  <a:pt x="31437" y="456"/>
                </a:lnTo>
                <a:lnTo>
                  <a:pt x="30678" y="304"/>
                </a:lnTo>
                <a:lnTo>
                  <a:pt x="29889" y="183"/>
                </a:lnTo>
                <a:lnTo>
                  <a:pt x="29070" y="91"/>
                </a:lnTo>
                <a:lnTo>
                  <a:pt x="28281" y="31"/>
                </a:lnTo>
                <a:lnTo>
                  <a:pt x="27462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1"/>
          <p:cNvSpPr/>
          <p:nvPr/>
        </p:nvSpPr>
        <p:spPr>
          <a:xfrm rot="-651269" flipH="1">
            <a:off x="-2792163" y="1373358"/>
            <a:ext cx="6145967" cy="6716202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">
    <p:bg>
      <p:bgPr>
        <a:solidFill>
          <a:schemeClr val="accen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/>
          <p:nvPr/>
        </p:nvSpPr>
        <p:spPr>
          <a:xfrm rot="-3575186">
            <a:off x="-2348398" y="3027442"/>
            <a:ext cx="4385118" cy="4791978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 rot="651262">
            <a:off x="6868521" y="2655399"/>
            <a:ext cx="4385166" cy="4792031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3292523" y="-3738000"/>
            <a:ext cx="4933654" cy="5257174"/>
          </a:xfrm>
          <a:custGeom>
            <a:avLst/>
            <a:gdLst/>
            <a:ahLst/>
            <a:cxnLst/>
            <a:rect l="l" t="t" r="r" b="b"/>
            <a:pathLst>
              <a:path w="62479" h="66576" extrusionOk="0">
                <a:moveTo>
                  <a:pt x="27462" y="0"/>
                </a:moveTo>
                <a:lnTo>
                  <a:pt x="26855" y="31"/>
                </a:lnTo>
                <a:lnTo>
                  <a:pt x="26248" y="61"/>
                </a:lnTo>
                <a:lnTo>
                  <a:pt x="25672" y="122"/>
                </a:lnTo>
                <a:lnTo>
                  <a:pt x="25095" y="213"/>
                </a:lnTo>
                <a:lnTo>
                  <a:pt x="24549" y="304"/>
                </a:lnTo>
                <a:lnTo>
                  <a:pt x="24003" y="456"/>
                </a:lnTo>
                <a:lnTo>
                  <a:pt x="23517" y="607"/>
                </a:lnTo>
                <a:lnTo>
                  <a:pt x="23032" y="820"/>
                </a:lnTo>
                <a:lnTo>
                  <a:pt x="22364" y="1123"/>
                </a:lnTo>
                <a:lnTo>
                  <a:pt x="21757" y="1487"/>
                </a:lnTo>
                <a:lnTo>
                  <a:pt x="21211" y="1851"/>
                </a:lnTo>
                <a:lnTo>
                  <a:pt x="20695" y="2276"/>
                </a:lnTo>
                <a:lnTo>
                  <a:pt x="20240" y="2701"/>
                </a:lnTo>
                <a:lnTo>
                  <a:pt x="19815" y="3126"/>
                </a:lnTo>
                <a:lnTo>
                  <a:pt x="19451" y="3611"/>
                </a:lnTo>
                <a:lnTo>
                  <a:pt x="19117" y="4097"/>
                </a:lnTo>
                <a:lnTo>
                  <a:pt x="18784" y="4582"/>
                </a:lnTo>
                <a:lnTo>
                  <a:pt x="18510" y="5129"/>
                </a:lnTo>
                <a:lnTo>
                  <a:pt x="18237" y="5675"/>
                </a:lnTo>
                <a:lnTo>
                  <a:pt x="17995" y="6221"/>
                </a:lnTo>
                <a:lnTo>
                  <a:pt x="17782" y="6798"/>
                </a:lnTo>
                <a:lnTo>
                  <a:pt x="17570" y="7404"/>
                </a:lnTo>
                <a:lnTo>
                  <a:pt x="17175" y="8648"/>
                </a:lnTo>
                <a:lnTo>
                  <a:pt x="17024" y="9195"/>
                </a:lnTo>
                <a:lnTo>
                  <a:pt x="16933" y="9771"/>
                </a:lnTo>
                <a:lnTo>
                  <a:pt x="16872" y="10348"/>
                </a:lnTo>
                <a:lnTo>
                  <a:pt x="16842" y="10924"/>
                </a:lnTo>
                <a:lnTo>
                  <a:pt x="16811" y="12047"/>
                </a:lnTo>
                <a:lnTo>
                  <a:pt x="16781" y="12624"/>
                </a:lnTo>
                <a:lnTo>
                  <a:pt x="16751" y="13139"/>
                </a:lnTo>
                <a:lnTo>
                  <a:pt x="16690" y="13686"/>
                </a:lnTo>
                <a:lnTo>
                  <a:pt x="16599" y="14201"/>
                </a:lnTo>
                <a:lnTo>
                  <a:pt x="16447" y="14687"/>
                </a:lnTo>
                <a:lnTo>
                  <a:pt x="16265" y="15142"/>
                </a:lnTo>
                <a:lnTo>
                  <a:pt x="16113" y="15355"/>
                </a:lnTo>
                <a:lnTo>
                  <a:pt x="15992" y="15567"/>
                </a:lnTo>
                <a:lnTo>
                  <a:pt x="15810" y="15779"/>
                </a:lnTo>
                <a:lnTo>
                  <a:pt x="15628" y="15961"/>
                </a:lnTo>
                <a:lnTo>
                  <a:pt x="15415" y="16143"/>
                </a:lnTo>
                <a:lnTo>
                  <a:pt x="15203" y="16326"/>
                </a:lnTo>
                <a:lnTo>
                  <a:pt x="14930" y="16477"/>
                </a:lnTo>
                <a:lnTo>
                  <a:pt x="14657" y="16659"/>
                </a:lnTo>
                <a:lnTo>
                  <a:pt x="13443" y="17266"/>
                </a:lnTo>
                <a:lnTo>
                  <a:pt x="12260" y="17752"/>
                </a:lnTo>
                <a:lnTo>
                  <a:pt x="11683" y="17994"/>
                </a:lnTo>
                <a:lnTo>
                  <a:pt x="11076" y="18207"/>
                </a:lnTo>
                <a:lnTo>
                  <a:pt x="10439" y="18389"/>
                </a:lnTo>
                <a:lnTo>
                  <a:pt x="9771" y="18571"/>
                </a:lnTo>
                <a:lnTo>
                  <a:pt x="9164" y="18753"/>
                </a:lnTo>
                <a:lnTo>
                  <a:pt x="8588" y="18965"/>
                </a:lnTo>
                <a:lnTo>
                  <a:pt x="8011" y="19208"/>
                </a:lnTo>
                <a:lnTo>
                  <a:pt x="7465" y="19481"/>
                </a:lnTo>
                <a:lnTo>
                  <a:pt x="6919" y="19785"/>
                </a:lnTo>
                <a:lnTo>
                  <a:pt x="6373" y="20119"/>
                </a:lnTo>
                <a:lnTo>
                  <a:pt x="5857" y="20483"/>
                </a:lnTo>
                <a:lnTo>
                  <a:pt x="5371" y="20877"/>
                </a:lnTo>
                <a:lnTo>
                  <a:pt x="4886" y="21302"/>
                </a:lnTo>
                <a:lnTo>
                  <a:pt x="4431" y="21727"/>
                </a:lnTo>
                <a:lnTo>
                  <a:pt x="3976" y="22182"/>
                </a:lnTo>
                <a:lnTo>
                  <a:pt x="3551" y="22667"/>
                </a:lnTo>
                <a:lnTo>
                  <a:pt x="3156" y="23183"/>
                </a:lnTo>
                <a:lnTo>
                  <a:pt x="2762" y="23699"/>
                </a:lnTo>
                <a:lnTo>
                  <a:pt x="2398" y="24245"/>
                </a:lnTo>
                <a:lnTo>
                  <a:pt x="2064" y="24822"/>
                </a:lnTo>
                <a:lnTo>
                  <a:pt x="1730" y="25368"/>
                </a:lnTo>
                <a:lnTo>
                  <a:pt x="1457" y="25975"/>
                </a:lnTo>
                <a:lnTo>
                  <a:pt x="1184" y="26551"/>
                </a:lnTo>
                <a:lnTo>
                  <a:pt x="941" y="27158"/>
                </a:lnTo>
                <a:lnTo>
                  <a:pt x="729" y="27765"/>
                </a:lnTo>
                <a:lnTo>
                  <a:pt x="516" y="28372"/>
                </a:lnTo>
                <a:lnTo>
                  <a:pt x="365" y="29009"/>
                </a:lnTo>
                <a:lnTo>
                  <a:pt x="243" y="29616"/>
                </a:lnTo>
                <a:lnTo>
                  <a:pt x="122" y="30253"/>
                </a:lnTo>
                <a:lnTo>
                  <a:pt x="61" y="30891"/>
                </a:lnTo>
                <a:lnTo>
                  <a:pt x="1" y="31528"/>
                </a:lnTo>
                <a:lnTo>
                  <a:pt x="1" y="32135"/>
                </a:lnTo>
                <a:lnTo>
                  <a:pt x="31" y="32772"/>
                </a:lnTo>
                <a:lnTo>
                  <a:pt x="92" y="33379"/>
                </a:lnTo>
                <a:lnTo>
                  <a:pt x="152" y="33986"/>
                </a:lnTo>
                <a:lnTo>
                  <a:pt x="304" y="34593"/>
                </a:lnTo>
                <a:lnTo>
                  <a:pt x="395" y="35017"/>
                </a:lnTo>
                <a:lnTo>
                  <a:pt x="547" y="35412"/>
                </a:lnTo>
                <a:lnTo>
                  <a:pt x="699" y="35776"/>
                </a:lnTo>
                <a:lnTo>
                  <a:pt x="850" y="36171"/>
                </a:lnTo>
                <a:lnTo>
                  <a:pt x="1063" y="36504"/>
                </a:lnTo>
                <a:lnTo>
                  <a:pt x="1245" y="36838"/>
                </a:lnTo>
                <a:lnTo>
                  <a:pt x="1700" y="37506"/>
                </a:lnTo>
                <a:lnTo>
                  <a:pt x="2216" y="38082"/>
                </a:lnTo>
                <a:lnTo>
                  <a:pt x="2732" y="38659"/>
                </a:lnTo>
                <a:lnTo>
                  <a:pt x="3308" y="39205"/>
                </a:lnTo>
                <a:lnTo>
                  <a:pt x="3885" y="39751"/>
                </a:lnTo>
                <a:lnTo>
                  <a:pt x="5038" y="40813"/>
                </a:lnTo>
                <a:lnTo>
                  <a:pt x="5584" y="41359"/>
                </a:lnTo>
                <a:lnTo>
                  <a:pt x="6100" y="41936"/>
                </a:lnTo>
                <a:lnTo>
                  <a:pt x="6555" y="42543"/>
                </a:lnTo>
                <a:lnTo>
                  <a:pt x="6798" y="42877"/>
                </a:lnTo>
                <a:lnTo>
                  <a:pt x="7010" y="43180"/>
                </a:lnTo>
                <a:lnTo>
                  <a:pt x="7192" y="43544"/>
                </a:lnTo>
                <a:lnTo>
                  <a:pt x="7344" y="43878"/>
                </a:lnTo>
                <a:lnTo>
                  <a:pt x="7526" y="44272"/>
                </a:lnTo>
                <a:lnTo>
                  <a:pt x="7647" y="44667"/>
                </a:lnTo>
                <a:lnTo>
                  <a:pt x="7829" y="45304"/>
                </a:lnTo>
                <a:lnTo>
                  <a:pt x="8011" y="45972"/>
                </a:lnTo>
                <a:lnTo>
                  <a:pt x="8193" y="46700"/>
                </a:lnTo>
                <a:lnTo>
                  <a:pt x="8345" y="47428"/>
                </a:lnTo>
                <a:lnTo>
                  <a:pt x="8436" y="48156"/>
                </a:lnTo>
                <a:lnTo>
                  <a:pt x="8497" y="48885"/>
                </a:lnTo>
                <a:lnTo>
                  <a:pt x="8527" y="49583"/>
                </a:lnTo>
                <a:lnTo>
                  <a:pt x="8497" y="50250"/>
                </a:lnTo>
                <a:lnTo>
                  <a:pt x="8436" y="50675"/>
                </a:lnTo>
                <a:lnTo>
                  <a:pt x="8345" y="51100"/>
                </a:lnTo>
                <a:lnTo>
                  <a:pt x="8133" y="51949"/>
                </a:lnTo>
                <a:lnTo>
                  <a:pt x="7678" y="53588"/>
                </a:lnTo>
                <a:lnTo>
                  <a:pt x="7435" y="54438"/>
                </a:lnTo>
                <a:lnTo>
                  <a:pt x="7283" y="55257"/>
                </a:lnTo>
                <a:lnTo>
                  <a:pt x="7222" y="55682"/>
                </a:lnTo>
                <a:lnTo>
                  <a:pt x="7192" y="56107"/>
                </a:lnTo>
                <a:lnTo>
                  <a:pt x="7192" y="56562"/>
                </a:lnTo>
                <a:lnTo>
                  <a:pt x="7192" y="56986"/>
                </a:lnTo>
                <a:lnTo>
                  <a:pt x="7253" y="57411"/>
                </a:lnTo>
                <a:lnTo>
                  <a:pt x="7374" y="57806"/>
                </a:lnTo>
                <a:lnTo>
                  <a:pt x="7496" y="58231"/>
                </a:lnTo>
                <a:lnTo>
                  <a:pt x="7678" y="58655"/>
                </a:lnTo>
                <a:lnTo>
                  <a:pt x="7860" y="59080"/>
                </a:lnTo>
                <a:lnTo>
                  <a:pt x="8102" y="59475"/>
                </a:lnTo>
                <a:lnTo>
                  <a:pt x="8345" y="59900"/>
                </a:lnTo>
                <a:lnTo>
                  <a:pt x="8618" y="60294"/>
                </a:lnTo>
                <a:lnTo>
                  <a:pt x="8891" y="60688"/>
                </a:lnTo>
                <a:lnTo>
                  <a:pt x="9195" y="61083"/>
                </a:lnTo>
                <a:lnTo>
                  <a:pt x="9529" y="61447"/>
                </a:lnTo>
                <a:lnTo>
                  <a:pt x="9862" y="61781"/>
                </a:lnTo>
                <a:lnTo>
                  <a:pt x="10196" y="62115"/>
                </a:lnTo>
                <a:lnTo>
                  <a:pt x="10530" y="62388"/>
                </a:lnTo>
                <a:lnTo>
                  <a:pt x="10864" y="62661"/>
                </a:lnTo>
                <a:lnTo>
                  <a:pt x="11198" y="62904"/>
                </a:lnTo>
                <a:lnTo>
                  <a:pt x="11562" y="63146"/>
                </a:lnTo>
                <a:lnTo>
                  <a:pt x="11956" y="63389"/>
                </a:lnTo>
                <a:lnTo>
                  <a:pt x="12351" y="63601"/>
                </a:lnTo>
                <a:lnTo>
                  <a:pt x="12775" y="63784"/>
                </a:lnTo>
                <a:lnTo>
                  <a:pt x="13170" y="63935"/>
                </a:lnTo>
                <a:lnTo>
                  <a:pt x="13595" y="64087"/>
                </a:lnTo>
                <a:lnTo>
                  <a:pt x="14444" y="64360"/>
                </a:lnTo>
                <a:lnTo>
                  <a:pt x="15294" y="64542"/>
                </a:lnTo>
                <a:lnTo>
                  <a:pt x="16174" y="64664"/>
                </a:lnTo>
                <a:lnTo>
                  <a:pt x="17054" y="64755"/>
                </a:lnTo>
                <a:lnTo>
                  <a:pt x="17964" y="64785"/>
                </a:lnTo>
                <a:lnTo>
                  <a:pt x="18693" y="64755"/>
                </a:lnTo>
                <a:lnTo>
                  <a:pt x="19451" y="64724"/>
                </a:lnTo>
                <a:lnTo>
                  <a:pt x="20210" y="64633"/>
                </a:lnTo>
                <a:lnTo>
                  <a:pt x="20968" y="64542"/>
                </a:lnTo>
                <a:lnTo>
                  <a:pt x="21727" y="64421"/>
                </a:lnTo>
                <a:lnTo>
                  <a:pt x="22455" y="64299"/>
                </a:lnTo>
                <a:lnTo>
                  <a:pt x="23972" y="63996"/>
                </a:lnTo>
                <a:lnTo>
                  <a:pt x="25459" y="63632"/>
                </a:lnTo>
                <a:lnTo>
                  <a:pt x="26885" y="63268"/>
                </a:lnTo>
                <a:lnTo>
                  <a:pt x="29677" y="62509"/>
                </a:lnTo>
                <a:lnTo>
                  <a:pt x="30163" y="62418"/>
                </a:lnTo>
                <a:lnTo>
                  <a:pt x="30648" y="62327"/>
                </a:lnTo>
                <a:lnTo>
                  <a:pt x="31134" y="62266"/>
                </a:lnTo>
                <a:lnTo>
                  <a:pt x="31619" y="62266"/>
                </a:lnTo>
                <a:lnTo>
                  <a:pt x="32287" y="62297"/>
                </a:lnTo>
                <a:lnTo>
                  <a:pt x="32954" y="62357"/>
                </a:lnTo>
                <a:lnTo>
                  <a:pt x="33591" y="62479"/>
                </a:lnTo>
                <a:lnTo>
                  <a:pt x="34259" y="62661"/>
                </a:lnTo>
                <a:lnTo>
                  <a:pt x="34896" y="62843"/>
                </a:lnTo>
                <a:lnTo>
                  <a:pt x="35533" y="63086"/>
                </a:lnTo>
                <a:lnTo>
                  <a:pt x="36201" y="63328"/>
                </a:lnTo>
                <a:lnTo>
                  <a:pt x="36838" y="63601"/>
                </a:lnTo>
                <a:lnTo>
                  <a:pt x="37931" y="64087"/>
                </a:lnTo>
                <a:lnTo>
                  <a:pt x="39023" y="64603"/>
                </a:lnTo>
                <a:lnTo>
                  <a:pt x="40115" y="65088"/>
                </a:lnTo>
                <a:lnTo>
                  <a:pt x="41238" y="65574"/>
                </a:lnTo>
                <a:lnTo>
                  <a:pt x="41784" y="65786"/>
                </a:lnTo>
                <a:lnTo>
                  <a:pt x="42361" y="65968"/>
                </a:lnTo>
                <a:lnTo>
                  <a:pt x="42937" y="66150"/>
                </a:lnTo>
                <a:lnTo>
                  <a:pt x="43484" y="66272"/>
                </a:lnTo>
                <a:lnTo>
                  <a:pt x="44091" y="66393"/>
                </a:lnTo>
                <a:lnTo>
                  <a:pt x="44667" y="66484"/>
                </a:lnTo>
                <a:lnTo>
                  <a:pt x="45244" y="66545"/>
                </a:lnTo>
                <a:lnTo>
                  <a:pt x="45850" y="66575"/>
                </a:lnTo>
                <a:lnTo>
                  <a:pt x="46397" y="66545"/>
                </a:lnTo>
                <a:lnTo>
                  <a:pt x="47277" y="66454"/>
                </a:lnTo>
                <a:lnTo>
                  <a:pt x="48157" y="66302"/>
                </a:lnTo>
                <a:lnTo>
                  <a:pt x="49006" y="66090"/>
                </a:lnTo>
                <a:lnTo>
                  <a:pt x="49826" y="65817"/>
                </a:lnTo>
                <a:lnTo>
                  <a:pt x="50645" y="65483"/>
                </a:lnTo>
                <a:lnTo>
                  <a:pt x="51434" y="65088"/>
                </a:lnTo>
                <a:lnTo>
                  <a:pt x="52192" y="64633"/>
                </a:lnTo>
                <a:lnTo>
                  <a:pt x="52890" y="64148"/>
                </a:lnTo>
                <a:lnTo>
                  <a:pt x="53588" y="63601"/>
                </a:lnTo>
                <a:lnTo>
                  <a:pt x="54256" y="63025"/>
                </a:lnTo>
                <a:lnTo>
                  <a:pt x="54863" y="62388"/>
                </a:lnTo>
                <a:lnTo>
                  <a:pt x="55439" y="61720"/>
                </a:lnTo>
                <a:lnTo>
                  <a:pt x="55955" y="61022"/>
                </a:lnTo>
                <a:lnTo>
                  <a:pt x="56441" y="60294"/>
                </a:lnTo>
                <a:lnTo>
                  <a:pt x="56865" y="59535"/>
                </a:lnTo>
                <a:lnTo>
                  <a:pt x="57229" y="58716"/>
                </a:lnTo>
                <a:lnTo>
                  <a:pt x="57412" y="58261"/>
                </a:lnTo>
                <a:lnTo>
                  <a:pt x="57563" y="57775"/>
                </a:lnTo>
                <a:lnTo>
                  <a:pt x="57685" y="57290"/>
                </a:lnTo>
                <a:lnTo>
                  <a:pt x="57776" y="56835"/>
                </a:lnTo>
                <a:lnTo>
                  <a:pt x="57806" y="56349"/>
                </a:lnTo>
                <a:lnTo>
                  <a:pt x="57836" y="55864"/>
                </a:lnTo>
                <a:lnTo>
                  <a:pt x="57806" y="55409"/>
                </a:lnTo>
                <a:lnTo>
                  <a:pt x="57776" y="54923"/>
                </a:lnTo>
                <a:lnTo>
                  <a:pt x="57745" y="54468"/>
                </a:lnTo>
                <a:lnTo>
                  <a:pt x="57654" y="53982"/>
                </a:lnTo>
                <a:lnTo>
                  <a:pt x="57472" y="53042"/>
                </a:lnTo>
                <a:lnTo>
                  <a:pt x="57229" y="52101"/>
                </a:lnTo>
                <a:lnTo>
                  <a:pt x="56987" y="51130"/>
                </a:lnTo>
                <a:lnTo>
                  <a:pt x="56441" y="49249"/>
                </a:lnTo>
                <a:lnTo>
                  <a:pt x="56228" y="48308"/>
                </a:lnTo>
                <a:lnTo>
                  <a:pt x="56046" y="47337"/>
                </a:lnTo>
                <a:lnTo>
                  <a:pt x="55985" y="46882"/>
                </a:lnTo>
                <a:lnTo>
                  <a:pt x="55955" y="46396"/>
                </a:lnTo>
                <a:lnTo>
                  <a:pt x="55925" y="45911"/>
                </a:lnTo>
                <a:lnTo>
                  <a:pt x="55925" y="45456"/>
                </a:lnTo>
                <a:lnTo>
                  <a:pt x="55955" y="44970"/>
                </a:lnTo>
                <a:lnTo>
                  <a:pt x="56046" y="44485"/>
                </a:lnTo>
                <a:lnTo>
                  <a:pt x="56137" y="44030"/>
                </a:lnTo>
                <a:lnTo>
                  <a:pt x="56258" y="43544"/>
                </a:lnTo>
                <a:lnTo>
                  <a:pt x="56410" y="43119"/>
                </a:lnTo>
                <a:lnTo>
                  <a:pt x="56562" y="42694"/>
                </a:lnTo>
                <a:lnTo>
                  <a:pt x="56926" y="41875"/>
                </a:lnTo>
                <a:lnTo>
                  <a:pt x="57351" y="41056"/>
                </a:lnTo>
                <a:lnTo>
                  <a:pt x="57806" y="40267"/>
                </a:lnTo>
                <a:lnTo>
                  <a:pt x="58292" y="39478"/>
                </a:lnTo>
                <a:lnTo>
                  <a:pt x="58807" y="38689"/>
                </a:lnTo>
                <a:lnTo>
                  <a:pt x="59839" y="37142"/>
                </a:lnTo>
                <a:lnTo>
                  <a:pt x="60325" y="36353"/>
                </a:lnTo>
                <a:lnTo>
                  <a:pt x="60810" y="35564"/>
                </a:lnTo>
                <a:lnTo>
                  <a:pt x="61235" y="34744"/>
                </a:lnTo>
                <a:lnTo>
                  <a:pt x="61629" y="33925"/>
                </a:lnTo>
                <a:lnTo>
                  <a:pt x="61963" y="33106"/>
                </a:lnTo>
                <a:lnTo>
                  <a:pt x="62085" y="32681"/>
                </a:lnTo>
                <a:lnTo>
                  <a:pt x="62206" y="32226"/>
                </a:lnTo>
                <a:lnTo>
                  <a:pt x="62297" y="31801"/>
                </a:lnTo>
                <a:lnTo>
                  <a:pt x="62388" y="31346"/>
                </a:lnTo>
                <a:lnTo>
                  <a:pt x="62449" y="30891"/>
                </a:lnTo>
                <a:lnTo>
                  <a:pt x="62479" y="30405"/>
                </a:lnTo>
                <a:lnTo>
                  <a:pt x="62479" y="29859"/>
                </a:lnTo>
                <a:lnTo>
                  <a:pt x="62449" y="29343"/>
                </a:lnTo>
                <a:lnTo>
                  <a:pt x="62388" y="28827"/>
                </a:lnTo>
                <a:lnTo>
                  <a:pt x="62327" y="28311"/>
                </a:lnTo>
                <a:lnTo>
                  <a:pt x="62206" y="27826"/>
                </a:lnTo>
                <a:lnTo>
                  <a:pt x="62085" y="27371"/>
                </a:lnTo>
                <a:lnTo>
                  <a:pt x="61902" y="26885"/>
                </a:lnTo>
                <a:lnTo>
                  <a:pt x="61720" y="26460"/>
                </a:lnTo>
                <a:lnTo>
                  <a:pt x="61538" y="26005"/>
                </a:lnTo>
                <a:lnTo>
                  <a:pt x="61296" y="25580"/>
                </a:lnTo>
                <a:lnTo>
                  <a:pt x="61053" y="25186"/>
                </a:lnTo>
                <a:lnTo>
                  <a:pt x="60780" y="24792"/>
                </a:lnTo>
                <a:lnTo>
                  <a:pt x="60507" y="24397"/>
                </a:lnTo>
                <a:lnTo>
                  <a:pt x="60173" y="24033"/>
                </a:lnTo>
                <a:lnTo>
                  <a:pt x="59869" y="23669"/>
                </a:lnTo>
                <a:lnTo>
                  <a:pt x="59536" y="23305"/>
                </a:lnTo>
                <a:lnTo>
                  <a:pt x="59172" y="22971"/>
                </a:lnTo>
                <a:lnTo>
                  <a:pt x="58807" y="22667"/>
                </a:lnTo>
                <a:lnTo>
                  <a:pt x="58018" y="22030"/>
                </a:lnTo>
                <a:lnTo>
                  <a:pt x="57199" y="21484"/>
                </a:lnTo>
                <a:lnTo>
                  <a:pt x="56350" y="20968"/>
                </a:lnTo>
                <a:lnTo>
                  <a:pt x="55439" y="20483"/>
                </a:lnTo>
                <a:lnTo>
                  <a:pt x="54559" y="20058"/>
                </a:lnTo>
                <a:lnTo>
                  <a:pt x="53619" y="19663"/>
                </a:lnTo>
                <a:lnTo>
                  <a:pt x="52708" y="19299"/>
                </a:lnTo>
                <a:lnTo>
                  <a:pt x="51828" y="19026"/>
                </a:lnTo>
                <a:lnTo>
                  <a:pt x="50888" y="18783"/>
                </a:lnTo>
                <a:lnTo>
                  <a:pt x="49006" y="18298"/>
                </a:lnTo>
                <a:lnTo>
                  <a:pt x="48066" y="18055"/>
                </a:lnTo>
                <a:lnTo>
                  <a:pt x="47125" y="17752"/>
                </a:lnTo>
                <a:lnTo>
                  <a:pt x="46700" y="17570"/>
                </a:lnTo>
                <a:lnTo>
                  <a:pt x="46275" y="17388"/>
                </a:lnTo>
                <a:lnTo>
                  <a:pt x="45881" y="17175"/>
                </a:lnTo>
                <a:lnTo>
                  <a:pt x="45486" y="16932"/>
                </a:lnTo>
                <a:lnTo>
                  <a:pt x="45092" y="16690"/>
                </a:lnTo>
                <a:lnTo>
                  <a:pt x="44758" y="16386"/>
                </a:lnTo>
                <a:lnTo>
                  <a:pt x="44394" y="16083"/>
                </a:lnTo>
                <a:lnTo>
                  <a:pt x="44060" y="15719"/>
                </a:lnTo>
                <a:lnTo>
                  <a:pt x="43757" y="15355"/>
                </a:lnTo>
                <a:lnTo>
                  <a:pt x="43453" y="14990"/>
                </a:lnTo>
                <a:lnTo>
                  <a:pt x="42877" y="14171"/>
                </a:lnTo>
                <a:lnTo>
                  <a:pt x="42331" y="13321"/>
                </a:lnTo>
                <a:lnTo>
                  <a:pt x="41845" y="12472"/>
                </a:lnTo>
                <a:lnTo>
                  <a:pt x="41420" y="11622"/>
                </a:lnTo>
                <a:lnTo>
                  <a:pt x="40995" y="10833"/>
                </a:lnTo>
                <a:lnTo>
                  <a:pt x="40328" y="9377"/>
                </a:lnTo>
                <a:lnTo>
                  <a:pt x="39630" y="7920"/>
                </a:lnTo>
                <a:lnTo>
                  <a:pt x="39296" y="7222"/>
                </a:lnTo>
                <a:lnTo>
                  <a:pt x="38932" y="6524"/>
                </a:lnTo>
                <a:lnTo>
                  <a:pt x="38568" y="5827"/>
                </a:lnTo>
                <a:lnTo>
                  <a:pt x="38173" y="5189"/>
                </a:lnTo>
                <a:lnTo>
                  <a:pt x="37749" y="4552"/>
                </a:lnTo>
                <a:lnTo>
                  <a:pt x="37293" y="3945"/>
                </a:lnTo>
                <a:lnTo>
                  <a:pt x="36808" y="3369"/>
                </a:lnTo>
                <a:lnTo>
                  <a:pt x="36262" y="2822"/>
                </a:lnTo>
                <a:lnTo>
                  <a:pt x="35655" y="2337"/>
                </a:lnTo>
                <a:lnTo>
                  <a:pt x="35018" y="1882"/>
                </a:lnTo>
                <a:lnTo>
                  <a:pt x="34654" y="1669"/>
                </a:lnTo>
                <a:lnTo>
                  <a:pt x="34289" y="1457"/>
                </a:lnTo>
                <a:lnTo>
                  <a:pt x="33925" y="1275"/>
                </a:lnTo>
                <a:lnTo>
                  <a:pt x="33531" y="1093"/>
                </a:lnTo>
                <a:lnTo>
                  <a:pt x="32863" y="880"/>
                </a:lnTo>
                <a:lnTo>
                  <a:pt x="32196" y="668"/>
                </a:lnTo>
                <a:lnTo>
                  <a:pt x="31437" y="456"/>
                </a:lnTo>
                <a:lnTo>
                  <a:pt x="30678" y="304"/>
                </a:lnTo>
                <a:lnTo>
                  <a:pt x="29889" y="183"/>
                </a:lnTo>
                <a:lnTo>
                  <a:pt x="29070" y="91"/>
                </a:lnTo>
                <a:lnTo>
                  <a:pt x="28281" y="31"/>
                </a:lnTo>
                <a:lnTo>
                  <a:pt x="27462" y="0"/>
                </a:lnTo>
                <a:close/>
              </a:path>
            </a:pathLst>
          </a:custGeom>
          <a:solidFill>
            <a:srgbClr val="FFFFFF">
              <a:alpha val="1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4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64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39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twinkl.com/" TargetMode="Externa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twinkl.com/" TargetMode="Externa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twinkl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winkl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twinkl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twinkl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twinkl.com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winkl.com/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twinkl.com/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twinkl.com/" TargetMode="Externa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twink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●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○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■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●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○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■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●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○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adauk"/>
              <a:buChar char="■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  <p:sldLayoutId id="2147483675" r:id="rId4"/>
    <p:sldLayoutId id="2147483677" r:id="rId5"/>
    <p:sldLayoutId id="2147483678" r:id="rId6"/>
    <p:sldLayoutId id="214748368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3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9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9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7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8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6AA597A8-D02A-46D8-BA44-1730A0E6FEC5}"/>
              </a:ext>
            </a:extLst>
          </p:cNvPr>
          <p:cNvSpPr/>
          <p:nvPr userDrawn="1"/>
        </p:nvSpPr>
        <p:spPr>
          <a:xfrm>
            <a:off x="8654256" y="4940877"/>
            <a:ext cx="489745" cy="202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ctrTitle"/>
          </p:nvPr>
        </p:nvSpPr>
        <p:spPr>
          <a:xfrm>
            <a:off x="1852425" y="1106050"/>
            <a:ext cx="5439300" cy="27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</a:rPr>
              <a:t>UNIT 11</a:t>
            </a:r>
            <a:r>
              <a:rPr lang="en-US" sz="6500" dirty="0">
                <a:solidFill>
                  <a:srgbClr val="FF0000"/>
                </a:solidFill>
              </a:rPr>
              <a:t/>
            </a:r>
            <a:br>
              <a:rPr lang="en-US" sz="6500" dirty="0">
                <a:solidFill>
                  <a:srgbClr val="FF0000"/>
                </a:solidFill>
              </a:rPr>
            </a:br>
            <a:r>
              <a:rPr lang="en-US" sz="6100" dirty="0"/>
              <a:t>My Family</a:t>
            </a:r>
            <a:endParaRPr lang="en-US" sz="6100" dirty="0">
              <a:solidFill>
                <a:schemeClr val="lt2"/>
              </a:solidFill>
            </a:endParaRPr>
          </a:p>
        </p:txBody>
      </p:sp>
      <p:grpSp>
        <p:nvGrpSpPr>
          <p:cNvPr id="251" name="Google Shape;251;p36"/>
          <p:cNvGrpSpPr/>
          <p:nvPr/>
        </p:nvGrpSpPr>
        <p:grpSpPr>
          <a:xfrm>
            <a:off x="6873508" y="2309305"/>
            <a:ext cx="2030584" cy="3185173"/>
            <a:chOff x="788783" y="1420212"/>
            <a:chExt cx="1679835" cy="2634987"/>
          </a:xfrm>
        </p:grpSpPr>
        <p:sp>
          <p:nvSpPr>
            <p:cNvPr id="252" name="Google Shape;252;p36"/>
            <p:cNvSpPr/>
            <p:nvPr/>
          </p:nvSpPr>
          <p:spPr>
            <a:xfrm>
              <a:off x="788783" y="1861107"/>
              <a:ext cx="228930" cy="333016"/>
            </a:xfrm>
            <a:custGeom>
              <a:avLst/>
              <a:gdLst/>
              <a:ahLst/>
              <a:cxnLst/>
              <a:rect l="l" t="t" r="r" b="b"/>
              <a:pathLst>
                <a:path w="4588" h="6674" extrusionOk="0">
                  <a:moveTo>
                    <a:pt x="861" y="1"/>
                  </a:moveTo>
                  <a:lnTo>
                    <a:pt x="704" y="27"/>
                  </a:lnTo>
                  <a:lnTo>
                    <a:pt x="574" y="79"/>
                  </a:lnTo>
                  <a:lnTo>
                    <a:pt x="443" y="157"/>
                  </a:lnTo>
                  <a:lnTo>
                    <a:pt x="313" y="287"/>
                  </a:lnTo>
                  <a:lnTo>
                    <a:pt x="209" y="470"/>
                  </a:lnTo>
                  <a:lnTo>
                    <a:pt x="131" y="704"/>
                  </a:lnTo>
                  <a:lnTo>
                    <a:pt x="53" y="939"/>
                  </a:lnTo>
                  <a:lnTo>
                    <a:pt x="26" y="1200"/>
                  </a:lnTo>
                  <a:lnTo>
                    <a:pt x="0" y="1434"/>
                  </a:lnTo>
                  <a:lnTo>
                    <a:pt x="0" y="1695"/>
                  </a:lnTo>
                  <a:lnTo>
                    <a:pt x="0" y="1956"/>
                  </a:lnTo>
                  <a:lnTo>
                    <a:pt x="53" y="2216"/>
                  </a:lnTo>
                  <a:lnTo>
                    <a:pt x="183" y="2737"/>
                  </a:lnTo>
                  <a:lnTo>
                    <a:pt x="365" y="3233"/>
                  </a:lnTo>
                  <a:lnTo>
                    <a:pt x="574" y="3728"/>
                  </a:lnTo>
                  <a:lnTo>
                    <a:pt x="834" y="4197"/>
                  </a:lnTo>
                  <a:lnTo>
                    <a:pt x="1121" y="4666"/>
                  </a:lnTo>
                  <a:lnTo>
                    <a:pt x="1408" y="5083"/>
                  </a:lnTo>
                  <a:lnTo>
                    <a:pt x="1695" y="5474"/>
                  </a:lnTo>
                  <a:lnTo>
                    <a:pt x="2216" y="6100"/>
                  </a:lnTo>
                  <a:lnTo>
                    <a:pt x="2581" y="6517"/>
                  </a:lnTo>
                  <a:lnTo>
                    <a:pt x="2737" y="6673"/>
                  </a:lnTo>
                  <a:lnTo>
                    <a:pt x="4588" y="3624"/>
                  </a:lnTo>
                  <a:lnTo>
                    <a:pt x="4431" y="3389"/>
                  </a:lnTo>
                  <a:lnTo>
                    <a:pt x="4014" y="2816"/>
                  </a:lnTo>
                  <a:lnTo>
                    <a:pt x="3389" y="2008"/>
                  </a:lnTo>
                  <a:lnTo>
                    <a:pt x="3050" y="1591"/>
                  </a:lnTo>
                  <a:lnTo>
                    <a:pt x="2685" y="1200"/>
                  </a:lnTo>
                  <a:lnTo>
                    <a:pt x="2294" y="809"/>
                  </a:lnTo>
                  <a:lnTo>
                    <a:pt x="1903" y="470"/>
                  </a:lnTo>
                  <a:lnTo>
                    <a:pt x="1538" y="209"/>
                  </a:lnTo>
                  <a:lnTo>
                    <a:pt x="1356" y="131"/>
                  </a:lnTo>
                  <a:lnTo>
                    <a:pt x="1173" y="53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788783" y="1861107"/>
              <a:ext cx="228930" cy="333016"/>
            </a:xfrm>
            <a:custGeom>
              <a:avLst/>
              <a:gdLst/>
              <a:ahLst/>
              <a:cxnLst/>
              <a:rect l="l" t="t" r="r" b="b"/>
              <a:pathLst>
                <a:path w="4588" h="6674" fill="none" extrusionOk="0">
                  <a:moveTo>
                    <a:pt x="2737" y="6673"/>
                  </a:moveTo>
                  <a:lnTo>
                    <a:pt x="2737" y="6673"/>
                  </a:lnTo>
                  <a:lnTo>
                    <a:pt x="2581" y="6517"/>
                  </a:lnTo>
                  <a:lnTo>
                    <a:pt x="2216" y="6100"/>
                  </a:lnTo>
                  <a:lnTo>
                    <a:pt x="1695" y="5474"/>
                  </a:lnTo>
                  <a:lnTo>
                    <a:pt x="1408" y="5083"/>
                  </a:lnTo>
                  <a:lnTo>
                    <a:pt x="1121" y="4666"/>
                  </a:lnTo>
                  <a:lnTo>
                    <a:pt x="834" y="4197"/>
                  </a:lnTo>
                  <a:lnTo>
                    <a:pt x="574" y="3728"/>
                  </a:lnTo>
                  <a:lnTo>
                    <a:pt x="365" y="3233"/>
                  </a:lnTo>
                  <a:lnTo>
                    <a:pt x="183" y="2737"/>
                  </a:lnTo>
                  <a:lnTo>
                    <a:pt x="53" y="2216"/>
                  </a:lnTo>
                  <a:lnTo>
                    <a:pt x="0" y="1956"/>
                  </a:lnTo>
                  <a:lnTo>
                    <a:pt x="0" y="1695"/>
                  </a:lnTo>
                  <a:lnTo>
                    <a:pt x="0" y="1434"/>
                  </a:lnTo>
                  <a:lnTo>
                    <a:pt x="26" y="1200"/>
                  </a:lnTo>
                  <a:lnTo>
                    <a:pt x="53" y="939"/>
                  </a:lnTo>
                  <a:lnTo>
                    <a:pt x="131" y="704"/>
                  </a:lnTo>
                  <a:lnTo>
                    <a:pt x="131" y="704"/>
                  </a:lnTo>
                  <a:lnTo>
                    <a:pt x="209" y="470"/>
                  </a:lnTo>
                  <a:lnTo>
                    <a:pt x="313" y="287"/>
                  </a:lnTo>
                  <a:lnTo>
                    <a:pt x="443" y="157"/>
                  </a:lnTo>
                  <a:lnTo>
                    <a:pt x="574" y="79"/>
                  </a:lnTo>
                  <a:lnTo>
                    <a:pt x="704" y="27"/>
                  </a:lnTo>
                  <a:lnTo>
                    <a:pt x="861" y="1"/>
                  </a:lnTo>
                  <a:lnTo>
                    <a:pt x="1017" y="1"/>
                  </a:lnTo>
                  <a:lnTo>
                    <a:pt x="1173" y="53"/>
                  </a:lnTo>
                  <a:lnTo>
                    <a:pt x="1356" y="131"/>
                  </a:lnTo>
                  <a:lnTo>
                    <a:pt x="1538" y="209"/>
                  </a:lnTo>
                  <a:lnTo>
                    <a:pt x="1903" y="470"/>
                  </a:lnTo>
                  <a:lnTo>
                    <a:pt x="2294" y="809"/>
                  </a:lnTo>
                  <a:lnTo>
                    <a:pt x="2685" y="1200"/>
                  </a:lnTo>
                  <a:lnTo>
                    <a:pt x="3050" y="1591"/>
                  </a:lnTo>
                  <a:lnTo>
                    <a:pt x="3389" y="2008"/>
                  </a:lnTo>
                  <a:lnTo>
                    <a:pt x="4014" y="2816"/>
                  </a:lnTo>
                  <a:lnTo>
                    <a:pt x="4431" y="3389"/>
                  </a:lnTo>
                  <a:lnTo>
                    <a:pt x="4588" y="3624"/>
                  </a:lnTo>
                  <a:lnTo>
                    <a:pt x="2737" y="6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804401" y="1975571"/>
              <a:ext cx="163913" cy="213362"/>
            </a:xfrm>
            <a:custGeom>
              <a:avLst/>
              <a:gdLst/>
              <a:ahLst/>
              <a:cxnLst/>
              <a:rect l="l" t="t" r="r" b="b"/>
              <a:pathLst>
                <a:path w="3285" h="4276" extrusionOk="0">
                  <a:moveTo>
                    <a:pt x="1408" y="0"/>
                  </a:moveTo>
                  <a:lnTo>
                    <a:pt x="1434" y="287"/>
                  </a:lnTo>
                  <a:lnTo>
                    <a:pt x="1382" y="496"/>
                  </a:lnTo>
                  <a:lnTo>
                    <a:pt x="1356" y="548"/>
                  </a:lnTo>
                  <a:lnTo>
                    <a:pt x="1329" y="600"/>
                  </a:lnTo>
                  <a:lnTo>
                    <a:pt x="1277" y="626"/>
                  </a:lnTo>
                  <a:lnTo>
                    <a:pt x="1147" y="626"/>
                  </a:lnTo>
                  <a:lnTo>
                    <a:pt x="1095" y="574"/>
                  </a:lnTo>
                  <a:lnTo>
                    <a:pt x="912" y="470"/>
                  </a:lnTo>
                  <a:lnTo>
                    <a:pt x="730" y="313"/>
                  </a:lnTo>
                  <a:lnTo>
                    <a:pt x="574" y="105"/>
                  </a:lnTo>
                  <a:lnTo>
                    <a:pt x="443" y="313"/>
                  </a:lnTo>
                  <a:lnTo>
                    <a:pt x="313" y="496"/>
                  </a:lnTo>
                  <a:lnTo>
                    <a:pt x="157" y="652"/>
                  </a:lnTo>
                  <a:lnTo>
                    <a:pt x="0" y="834"/>
                  </a:lnTo>
                  <a:lnTo>
                    <a:pt x="104" y="1121"/>
                  </a:lnTo>
                  <a:lnTo>
                    <a:pt x="261" y="1408"/>
                  </a:lnTo>
                  <a:lnTo>
                    <a:pt x="574" y="1981"/>
                  </a:lnTo>
                  <a:lnTo>
                    <a:pt x="886" y="2529"/>
                  </a:lnTo>
                  <a:lnTo>
                    <a:pt x="1251" y="2998"/>
                  </a:lnTo>
                  <a:lnTo>
                    <a:pt x="1564" y="3441"/>
                  </a:lnTo>
                  <a:lnTo>
                    <a:pt x="1877" y="3806"/>
                  </a:lnTo>
                  <a:lnTo>
                    <a:pt x="2320" y="4275"/>
                  </a:lnTo>
                  <a:lnTo>
                    <a:pt x="2268" y="4093"/>
                  </a:lnTo>
                  <a:lnTo>
                    <a:pt x="2216" y="3936"/>
                  </a:lnTo>
                  <a:lnTo>
                    <a:pt x="2190" y="3623"/>
                  </a:lnTo>
                  <a:lnTo>
                    <a:pt x="2216" y="3415"/>
                  </a:lnTo>
                  <a:lnTo>
                    <a:pt x="2242" y="3232"/>
                  </a:lnTo>
                  <a:lnTo>
                    <a:pt x="2294" y="3050"/>
                  </a:lnTo>
                  <a:lnTo>
                    <a:pt x="2372" y="2868"/>
                  </a:lnTo>
                  <a:lnTo>
                    <a:pt x="2528" y="2555"/>
                  </a:lnTo>
                  <a:lnTo>
                    <a:pt x="2737" y="2294"/>
                  </a:lnTo>
                  <a:lnTo>
                    <a:pt x="2946" y="2060"/>
                  </a:lnTo>
                  <a:lnTo>
                    <a:pt x="3102" y="1903"/>
                  </a:lnTo>
                  <a:lnTo>
                    <a:pt x="3284" y="1773"/>
                  </a:lnTo>
                  <a:lnTo>
                    <a:pt x="3258" y="1747"/>
                  </a:lnTo>
                  <a:lnTo>
                    <a:pt x="3180" y="1721"/>
                  </a:lnTo>
                  <a:lnTo>
                    <a:pt x="2998" y="1590"/>
                  </a:lnTo>
                  <a:lnTo>
                    <a:pt x="2841" y="1486"/>
                  </a:lnTo>
                  <a:lnTo>
                    <a:pt x="2607" y="1304"/>
                  </a:lnTo>
                  <a:lnTo>
                    <a:pt x="2346" y="1095"/>
                  </a:lnTo>
                  <a:lnTo>
                    <a:pt x="2111" y="834"/>
                  </a:lnTo>
                  <a:lnTo>
                    <a:pt x="1877" y="600"/>
                  </a:lnTo>
                  <a:lnTo>
                    <a:pt x="1538" y="183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804401" y="1975571"/>
              <a:ext cx="163913" cy="213362"/>
            </a:xfrm>
            <a:custGeom>
              <a:avLst/>
              <a:gdLst/>
              <a:ahLst/>
              <a:cxnLst/>
              <a:rect l="l" t="t" r="r" b="b"/>
              <a:pathLst>
                <a:path w="3285" h="4276" fill="none" extrusionOk="0">
                  <a:moveTo>
                    <a:pt x="1408" y="0"/>
                  </a:moveTo>
                  <a:lnTo>
                    <a:pt x="1408" y="0"/>
                  </a:lnTo>
                  <a:lnTo>
                    <a:pt x="1434" y="287"/>
                  </a:lnTo>
                  <a:lnTo>
                    <a:pt x="1382" y="496"/>
                  </a:lnTo>
                  <a:lnTo>
                    <a:pt x="1356" y="548"/>
                  </a:lnTo>
                  <a:lnTo>
                    <a:pt x="1329" y="600"/>
                  </a:lnTo>
                  <a:lnTo>
                    <a:pt x="1277" y="626"/>
                  </a:lnTo>
                  <a:lnTo>
                    <a:pt x="1225" y="626"/>
                  </a:lnTo>
                  <a:lnTo>
                    <a:pt x="1225" y="626"/>
                  </a:lnTo>
                  <a:lnTo>
                    <a:pt x="1147" y="626"/>
                  </a:lnTo>
                  <a:lnTo>
                    <a:pt x="1095" y="574"/>
                  </a:lnTo>
                  <a:lnTo>
                    <a:pt x="912" y="470"/>
                  </a:lnTo>
                  <a:lnTo>
                    <a:pt x="730" y="313"/>
                  </a:lnTo>
                  <a:lnTo>
                    <a:pt x="574" y="105"/>
                  </a:lnTo>
                  <a:lnTo>
                    <a:pt x="574" y="105"/>
                  </a:lnTo>
                  <a:lnTo>
                    <a:pt x="443" y="313"/>
                  </a:lnTo>
                  <a:lnTo>
                    <a:pt x="313" y="496"/>
                  </a:lnTo>
                  <a:lnTo>
                    <a:pt x="157" y="652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104" y="1121"/>
                  </a:lnTo>
                  <a:lnTo>
                    <a:pt x="261" y="1408"/>
                  </a:lnTo>
                  <a:lnTo>
                    <a:pt x="574" y="1981"/>
                  </a:lnTo>
                  <a:lnTo>
                    <a:pt x="886" y="2529"/>
                  </a:lnTo>
                  <a:lnTo>
                    <a:pt x="1251" y="2998"/>
                  </a:lnTo>
                  <a:lnTo>
                    <a:pt x="1564" y="3441"/>
                  </a:lnTo>
                  <a:lnTo>
                    <a:pt x="1877" y="3806"/>
                  </a:lnTo>
                  <a:lnTo>
                    <a:pt x="2320" y="4275"/>
                  </a:lnTo>
                  <a:lnTo>
                    <a:pt x="2320" y="4275"/>
                  </a:lnTo>
                  <a:lnTo>
                    <a:pt x="2268" y="4093"/>
                  </a:lnTo>
                  <a:lnTo>
                    <a:pt x="2216" y="3936"/>
                  </a:lnTo>
                  <a:lnTo>
                    <a:pt x="2190" y="3623"/>
                  </a:lnTo>
                  <a:lnTo>
                    <a:pt x="2190" y="3623"/>
                  </a:lnTo>
                  <a:lnTo>
                    <a:pt x="2216" y="3415"/>
                  </a:lnTo>
                  <a:lnTo>
                    <a:pt x="2242" y="3232"/>
                  </a:lnTo>
                  <a:lnTo>
                    <a:pt x="2294" y="3050"/>
                  </a:lnTo>
                  <a:lnTo>
                    <a:pt x="2372" y="2868"/>
                  </a:lnTo>
                  <a:lnTo>
                    <a:pt x="2528" y="2555"/>
                  </a:lnTo>
                  <a:lnTo>
                    <a:pt x="2737" y="2294"/>
                  </a:lnTo>
                  <a:lnTo>
                    <a:pt x="2946" y="2060"/>
                  </a:lnTo>
                  <a:lnTo>
                    <a:pt x="3102" y="1903"/>
                  </a:lnTo>
                  <a:lnTo>
                    <a:pt x="3284" y="1773"/>
                  </a:lnTo>
                  <a:lnTo>
                    <a:pt x="3284" y="1773"/>
                  </a:lnTo>
                  <a:lnTo>
                    <a:pt x="3258" y="1747"/>
                  </a:lnTo>
                  <a:lnTo>
                    <a:pt x="3258" y="1747"/>
                  </a:lnTo>
                  <a:lnTo>
                    <a:pt x="3180" y="1721"/>
                  </a:lnTo>
                  <a:lnTo>
                    <a:pt x="3180" y="1721"/>
                  </a:lnTo>
                  <a:lnTo>
                    <a:pt x="2998" y="1590"/>
                  </a:lnTo>
                  <a:lnTo>
                    <a:pt x="2998" y="1590"/>
                  </a:lnTo>
                  <a:lnTo>
                    <a:pt x="2841" y="1486"/>
                  </a:lnTo>
                  <a:lnTo>
                    <a:pt x="2841" y="1486"/>
                  </a:lnTo>
                  <a:lnTo>
                    <a:pt x="2607" y="1304"/>
                  </a:lnTo>
                  <a:lnTo>
                    <a:pt x="2346" y="1095"/>
                  </a:lnTo>
                  <a:lnTo>
                    <a:pt x="2111" y="834"/>
                  </a:lnTo>
                  <a:lnTo>
                    <a:pt x="1877" y="600"/>
                  </a:lnTo>
                  <a:lnTo>
                    <a:pt x="1538" y="183"/>
                  </a:lnTo>
                  <a:lnTo>
                    <a:pt x="14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906577" y="1884508"/>
              <a:ext cx="785586" cy="1063914"/>
            </a:xfrm>
            <a:custGeom>
              <a:avLst/>
              <a:gdLst/>
              <a:ahLst/>
              <a:cxnLst/>
              <a:rect l="l" t="t" r="r" b="b"/>
              <a:pathLst>
                <a:path w="15744" h="21322" extrusionOk="0">
                  <a:moveTo>
                    <a:pt x="1226" y="1"/>
                  </a:moveTo>
                  <a:lnTo>
                    <a:pt x="1069" y="53"/>
                  </a:lnTo>
                  <a:lnTo>
                    <a:pt x="939" y="131"/>
                  </a:lnTo>
                  <a:lnTo>
                    <a:pt x="809" y="235"/>
                  </a:lnTo>
                  <a:lnTo>
                    <a:pt x="678" y="392"/>
                  </a:lnTo>
                  <a:lnTo>
                    <a:pt x="574" y="548"/>
                  </a:lnTo>
                  <a:lnTo>
                    <a:pt x="470" y="731"/>
                  </a:lnTo>
                  <a:lnTo>
                    <a:pt x="418" y="913"/>
                  </a:lnTo>
                  <a:lnTo>
                    <a:pt x="366" y="1122"/>
                  </a:lnTo>
                  <a:lnTo>
                    <a:pt x="366" y="1304"/>
                  </a:lnTo>
                  <a:lnTo>
                    <a:pt x="418" y="1487"/>
                  </a:lnTo>
                  <a:lnTo>
                    <a:pt x="496" y="1669"/>
                  </a:lnTo>
                  <a:lnTo>
                    <a:pt x="626" y="1799"/>
                  </a:lnTo>
                  <a:lnTo>
                    <a:pt x="835" y="1930"/>
                  </a:lnTo>
                  <a:lnTo>
                    <a:pt x="1069" y="2008"/>
                  </a:lnTo>
                  <a:lnTo>
                    <a:pt x="1382" y="2086"/>
                  </a:lnTo>
                  <a:lnTo>
                    <a:pt x="1304" y="2216"/>
                  </a:lnTo>
                  <a:lnTo>
                    <a:pt x="1147" y="2581"/>
                  </a:lnTo>
                  <a:lnTo>
                    <a:pt x="1095" y="2816"/>
                  </a:lnTo>
                  <a:lnTo>
                    <a:pt x="1043" y="3077"/>
                  </a:lnTo>
                  <a:lnTo>
                    <a:pt x="1043" y="3337"/>
                  </a:lnTo>
                  <a:lnTo>
                    <a:pt x="1095" y="3598"/>
                  </a:lnTo>
                  <a:lnTo>
                    <a:pt x="1017" y="3650"/>
                  </a:lnTo>
                  <a:lnTo>
                    <a:pt x="809" y="3832"/>
                  </a:lnTo>
                  <a:lnTo>
                    <a:pt x="548" y="4093"/>
                  </a:lnTo>
                  <a:lnTo>
                    <a:pt x="418" y="4275"/>
                  </a:lnTo>
                  <a:lnTo>
                    <a:pt x="287" y="4458"/>
                  </a:lnTo>
                  <a:lnTo>
                    <a:pt x="183" y="4693"/>
                  </a:lnTo>
                  <a:lnTo>
                    <a:pt x="79" y="4927"/>
                  </a:lnTo>
                  <a:lnTo>
                    <a:pt x="27" y="5162"/>
                  </a:lnTo>
                  <a:lnTo>
                    <a:pt x="1" y="5422"/>
                  </a:lnTo>
                  <a:lnTo>
                    <a:pt x="27" y="5709"/>
                  </a:lnTo>
                  <a:lnTo>
                    <a:pt x="105" y="5996"/>
                  </a:lnTo>
                  <a:lnTo>
                    <a:pt x="235" y="6309"/>
                  </a:lnTo>
                  <a:lnTo>
                    <a:pt x="418" y="6621"/>
                  </a:lnTo>
                  <a:lnTo>
                    <a:pt x="418" y="7247"/>
                  </a:lnTo>
                  <a:lnTo>
                    <a:pt x="496" y="8889"/>
                  </a:lnTo>
                  <a:lnTo>
                    <a:pt x="548" y="10010"/>
                  </a:lnTo>
                  <a:lnTo>
                    <a:pt x="652" y="11235"/>
                  </a:lnTo>
                  <a:lnTo>
                    <a:pt x="783" y="12538"/>
                  </a:lnTo>
                  <a:lnTo>
                    <a:pt x="991" y="13919"/>
                  </a:lnTo>
                  <a:lnTo>
                    <a:pt x="1226" y="15275"/>
                  </a:lnTo>
                  <a:lnTo>
                    <a:pt x="1356" y="15953"/>
                  </a:lnTo>
                  <a:lnTo>
                    <a:pt x="1512" y="16604"/>
                  </a:lnTo>
                  <a:lnTo>
                    <a:pt x="1669" y="17230"/>
                  </a:lnTo>
                  <a:lnTo>
                    <a:pt x="1877" y="17829"/>
                  </a:lnTo>
                  <a:lnTo>
                    <a:pt x="2086" y="18403"/>
                  </a:lnTo>
                  <a:lnTo>
                    <a:pt x="2294" y="18950"/>
                  </a:lnTo>
                  <a:lnTo>
                    <a:pt x="2555" y="19445"/>
                  </a:lnTo>
                  <a:lnTo>
                    <a:pt x="2816" y="19914"/>
                  </a:lnTo>
                  <a:lnTo>
                    <a:pt x="3102" y="20305"/>
                  </a:lnTo>
                  <a:lnTo>
                    <a:pt x="3415" y="20644"/>
                  </a:lnTo>
                  <a:lnTo>
                    <a:pt x="3572" y="20801"/>
                  </a:lnTo>
                  <a:lnTo>
                    <a:pt x="3728" y="20931"/>
                  </a:lnTo>
                  <a:lnTo>
                    <a:pt x="3910" y="21035"/>
                  </a:lnTo>
                  <a:lnTo>
                    <a:pt x="4093" y="21139"/>
                  </a:lnTo>
                  <a:lnTo>
                    <a:pt x="4275" y="21218"/>
                  </a:lnTo>
                  <a:lnTo>
                    <a:pt x="4484" y="21270"/>
                  </a:lnTo>
                  <a:lnTo>
                    <a:pt x="4666" y="21322"/>
                  </a:lnTo>
                  <a:lnTo>
                    <a:pt x="5735" y="21322"/>
                  </a:lnTo>
                  <a:lnTo>
                    <a:pt x="6152" y="21270"/>
                  </a:lnTo>
                  <a:lnTo>
                    <a:pt x="6595" y="21192"/>
                  </a:lnTo>
                  <a:lnTo>
                    <a:pt x="7012" y="21087"/>
                  </a:lnTo>
                  <a:lnTo>
                    <a:pt x="7455" y="20983"/>
                  </a:lnTo>
                  <a:lnTo>
                    <a:pt x="7872" y="20853"/>
                  </a:lnTo>
                  <a:lnTo>
                    <a:pt x="8315" y="20696"/>
                  </a:lnTo>
                  <a:lnTo>
                    <a:pt x="8732" y="20514"/>
                  </a:lnTo>
                  <a:lnTo>
                    <a:pt x="9175" y="20331"/>
                  </a:lnTo>
                  <a:lnTo>
                    <a:pt x="9984" y="19914"/>
                  </a:lnTo>
                  <a:lnTo>
                    <a:pt x="10792" y="19471"/>
                  </a:lnTo>
                  <a:lnTo>
                    <a:pt x="11573" y="18976"/>
                  </a:lnTo>
                  <a:lnTo>
                    <a:pt x="12277" y="18481"/>
                  </a:lnTo>
                  <a:lnTo>
                    <a:pt x="12955" y="17960"/>
                  </a:lnTo>
                  <a:lnTo>
                    <a:pt x="13580" y="17438"/>
                  </a:lnTo>
                  <a:lnTo>
                    <a:pt x="14102" y="16943"/>
                  </a:lnTo>
                  <a:lnTo>
                    <a:pt x="14571" y="16474"/>
                  </a:lnTo>
                  <a:lnTo>
                    <a:pt x="14936" y="16057"/>
                  </a:lnTo>
                  <a:lnTo>
                    <a:pt x="15223" y="15666"/>
                  </a:lnTo>
                  <a:lnTo>
                    <a:pt x="15405" y="15353"/>
                  </a:lnTo>
                  <a:lnTo>
                    <a:pt x="15509" y="15066"/>
                  </a:lnTo>
                  <a:lnTo>
                    <a:pt x="15614" y="14780"/>
                  </a:lnTo>
                  <a:lnTo>
                    <a:pt x="15666" y="14519"/>
                  </a:lnTo>
                  <a:lnTo>
                    <a:pt x="15718" y="14232"/>
                  </a:lnTo>
                  <a:lnTo>
                    <a:pt x="15744" y="13972"/>
                  </a:lnTo>
                  <a:lnTo>
                    <a:pt x="15744" y="13737"/>
                  </a:lnTo>
                  <a:lnTo>
                    <a:pt x="15718" y="13502"/>
                  </a:lnTo>
                  <a:lnTo>
                    <a:pt x="15692" y="13268"/>
                  </a:lnTo>
                  <a:lnTo>
                    <a:pt x="15614" y="13085"/>
                  </a:lnTo>
                  <a:lnTo>
                    <a:pt x="15535" y="12903"/>
                  </a:lnTo>
                  <a:lnTo>
                    <a:pt x="15457" y="12747"/>
                  </a:lnTo>
                  <a:lnTo>
                    <a:pt x="15353" y="12616"/>
                  </a:lnTo>
                  <a:lnTo>
                    <a:pt x="15223" y="12512"/>
                  </a:lnTo>
                  <a:lnTo>
                    <a:pt x="15066" y="12460"/>
                  </a:lnTo>
                  <a:lnTo>
                    <a:pt x="14910" y="12408"/>
                  </a:lnTo>
                  <a:lnTo>
                    <a:pt x="14753" y="12408"/>
                  </a:lnTo>
                  <a:lnTo>
                    <a:pt x="14388" y="12460"/>
                  </a:lnTo>
                  <a:lnTo>
                    <a:pt x="13998" y="12564"/>
                  </a:lnTo>
                  <a:lnTo>
                    <a:pt x="13528" y="12720"/>
                  </a:lnTo>
                  <a:lnTo>
                    <a:pt x="13242" y="12825"/>
                  </a:lnTo>
                  <a:lnTo>
                    <a:pt x="12981" y="12955"/>
                  </a:lnTo>
                  <a:lnTo>
                    <a:pt x="12668" y="13111"/>
                  </a:lnTo>
                  <a:lnTo>
                    <a:pt x="12381" y="13294"/>
                  </a:lnTo>
                  <a:lnTo>
                    <a:pt x="12095" y="13502"/>
                  </a:lnTo>
                  <a:lnTo>
                    <a:pt x="11782" y="13737"/>
                  </a:lnTo>
                  <a:lnTo>
                    <a:pt x="11495" y="13998"/>
                  </a:lnTo>
                  <a:lnTo>
                    <a:pt x="11235" y="14310"/>
                  </a:lnTo>
                  <a:lnTo>
                    <a:pt x="10948" y="14623"/>
                  </a:lnTo>
                  <a:lnTo>
                    <a:pt x="10583" y="14936"/>
                  </a:lnTo>
                  <a:lnTo>
                    <a:pt x="10192" y="15223"/>
                  </a:lnTo>
                  <a:lnTo>
                    <a:pt x="9749" y="15483"/>
                  </a:lnTo>
                  <a:lnTo>
                    <a:pt x="9306" y="15744"/>
                  </a:lnTo>
                  <a:lnTo>
                    <a:pt x="8837" y="15979"/>
                  </a:lnTo>
                  <a:lnTo>
                    <a:pt x="7898" y="16422"/>
                  </a:lnTo>
                  <a:lnTo>
                    <a:pt x="7038" y="16761"/>
                  </a:lnTo>
                  <a:lnTo>
                    <a:pt x="6308" y="17021"/>
                  </a:lnTo>
                  <a:lnTo>
                    <a:pt x="5631" y="17256"/>
                  </a:lnTo>
                  <a:lnTo>
                    <a:pt x="2790" y="6439"/>
                  </a:lnTo>
                  <a:lnTo>
                    <a:pt x="2894" y="6074"/>
                  </a:lnTo>
                  <a:lnTo>
                    <a:pt x="2998" y="5683"/>
                  </a:lnTo>
                  <a:lnTo>
                    <a:pt x="3102" y="5188"/>
                  </a:lnTo>
                  <a:lnTo>
                    <a:pt x="3207" y="4588"/>
                  </a:lnTo>
                  <a:lnTo>
                    <a:pt x="3233" y="4275"/>
                  </a:lnTo>
                  <a:lnTo>
                    <a:pt x="3233" y="3963"/>
                  </a:lnTo>
                  <a:lnTo>
                    <a:pt x="3233" y="3624"/>
                  </a:lnTo>
                  <a:lnTo>
                    <a:pt x="3207" y="3285"/>
                  </a:lnTo>
                  <a:lnTo>
                    <a:pt x="3154" y="2972"/>
                  </a:lnTo>
                  <a:lnTo>
                    <a:pt x="3076" y="2633"/>
                  </a:lnTo>
                  <a:lnTo>
                    <a:pt x="2894" y="2034"/>
                  </a:lnTo>
                  <a:lnTo>
                    <a:pt x="2711" y="1513"/>
                  </a:lnTo>
                  <a:lnTo>
                    <a:pt x="2529" y="1070"/>
                  </a:lnTo>
                  <a:lnTo>
                    <a:pt x="2320" y="705"/>
                  </a:lnTo>
                  <a:lnTo>
                    <a:pt x="2112" y="418"/>
                  </a:lnTo>
                  <a:lnTo>
                    <a:pt x="2008" y="314"/>
                  </a:lnTo>
                  <a:lnTo>
                    <a:pt x="1903" y="209"/>
                  </a:lnTo>
                  <a:lnTo>
                    <a:pt x="1773" y="131"/>
                  </a:lnTo>
                  <a:lnTo>
                    <a:pt x="1643" y="53"/>
                  </a:lnTo>
                  <a:lnTo>
                    <a:pt x="1512" y="27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906577" y="1884508"/>
              <a:ext cx="785586" cy="1063914"/>
            </a:xfrm>
            <a:custGeom>
              <a:avLst/>
              <a:gdLst/>
              <a:ahLst/>
              <a:cxnLst/>
              <a:rect l="l" t="t" r="r" b="b"/>
              <a:pathLst>
                <a:path w="15744" h="21322" fill="none" extrusionOk="0">
                  <a:moveTo>
                    <a:pt x="14753" y="12408"/>
                  </a:moveTo>
                  <a:lnTo>
                    <a:pt x="14753" y="12408"/>
                  </a:lnTo>
                  <a:lnTo>
                    <a:pt x="14388" y="12460"/>
                  </a:lnTo>
                  <a:lnTo>
                    <a:pt x="13998" y="12564"/>
                  </a:lnTo>
                  <a:lnTo>
                    <a:pt x="13528" y="12720"/>
                  </a:lnTo>
                  <a:lnTo>
                    <a:pt x="13242" y="12825"/>
                  </a:lnTo>
                  <a:lnTo>
                    <a:pt x="12981" y="12955"/>
                  </a:lnTo>
                  <a:lnTo>
                    <a:pt x="12668" y="13111"/>
                  </a:lnTo>
                  <a:lnTo>
                    <a:pt x="12381" y="13294"/>
                  </a:lnTo>
                  <a:lnTo>
                    <a:pt x="12095" y="13502"/>
                  </a:lnTo>
                  <a:lnTo>
                    <a:pt x="11782" y="13737"/>
                  </a:lnTo>
                  <a:lnTo>
                    <a:pt x="11495" y="13998"/>
                  </a:lnTo>
                  <a:lnTo>
                    <a:pt x="11235" y="14310"/>
                  </a:lnTo>
                  <a:lnTo>
                    <a:pt x="11235" y="14310"/>
                  </a:lnTo>
                  <a:lnTo>
                    <a:pt x="10948" y="14623"/>
                  </a:lnTo>
                  <a:lnTo>
                    <a:pt x="10583" y="14936"/>
                  </a:lnTo>
                  <a:lnTo>
                    <a:pt x="10192" y="15223"/>
                  </a:lnTo>
                  <a:lnTo>
                    <a:pt x="9749" y="15483"/>
                  </a:lnTo>
                  <a:lnTo>
                    <a:pt x="9306" y="15744"/>
                  </a:lnTo>
                  <a:lnTo>
                    <a:pt x="8837" y="15979"/>
                  </a:lnTo>
                  <a:lnTo>
                    <a:pt x="7898" y="16422"/>
                  </a:lnTo>
                  <a:lnTo>
                    <a:pt x="7038" y="16761"/>
                  </a:lnTo>
                  <a:lnTo>
                    <a:pt x="6308" y="17021"/>
                  </a:lnTo>
                  <a:lnTo>
                    <a:pt x="5631" y="17256"/>
                  </a:lnTo>
                  <a:lnTo>
                    <a:pt x="2790" y="6439"/>
                  </a:lnTo>
                  <a:lnTo>
                    <a:pt x="2790" y="6439"/>
                  </a:lnTo>
                  <a:lnTo>
                    <a:pt x="2894" y="6074"/>
                  </a:lnTo>
                  <a:lnTo>
                    <a:pt x="2998" y="5683"/>
                  </a:lnTo>
                  <a:lnTo>
                    <a:pt x="3102" y="5188"/>
                  </a:lnTo>
                  <a:lnTo>
                    <a:pt x="3207" y="4588"/>
                  </a:lnTo>
                  <a:lnTo>
                    <a:pt x="3233" y="4275"/>
                  </a:lnTo>
                  <a:lnTo>
                    <a:pt x="3233" y="3963"/>
                  </a:lnTo>
                  <a:lnTo>
                    <a:pt x="3233" y="3624"/>
                  </a:lnTo>
                  <a:lnTo>
                    <a:pt x="3207" y="3285"/>
                  </a:lnTo>
                  <a:lnTo>
                    <a:pt x="3154" y="2972"/>
                  </a:lnTo>
                  <a:lnTo>
                    <a:pt x="3076" y="2633"/>
                  </a:lnTo>
                  <a:lnTo>
                    <a:pt x="3076" y="2633"/>
                  </a:lnTo>
                  <a:lnTo>
                    <a:pt x="2894" y="2034"/>
                  </a:lnTo>
                  <a:lnTo>
                    <a:pt x="2711" y="1513"/>
                  </a:lnTo>
                  <a:lnTo>
                    <a:pt x="2529" y="1070"/>
                  </a:lnTo>
                  <a:lnTo>
                    <a:pt x="2320" y="705"/>
                  </a:lnTo>
                  <a:lnTo>
                    <a:pt x="2112" y="418"/>
                  </a:lnTo>
                  <a:lnTo>
                    <a:pt x="2008" y="314"/>
                  </a:lnTo>
                  <a:lnTo>
                    <a:pt x="1903" y="209"/>
                  </a:lnTo>
                  <a:lnTo>
                    <a:pt x="1773" y="131"/>
                  </a:lnTo>
                  <a:lnTo>
                    <a:pt x="1643" y="53"/>
                  </a:lnTo>
                  <a:lnTo>
                    <a:pt x="1512" y="27"/>
                  </a:lnTo>
                  <a:lnTo>
                    <a:pt x="1382" y="1"/>
                  </a:lnTo>
                  <a:lnTo>
                    <a:pt x="1382" y="1"/>
                  </a:lnTo>
                  <a:lnTo>
                    <a:pt x="1226" y="1"/>
                  </a:lnTo>
                  <a:lnTo>
                    <a:pt x="1069" y="53"/>
                  </a:lnTo>
                  <a:lnTo>
                    <a:pt x="939" y="131"/>
                  </a:lnTo>
                  <a:lnTo>
                    <a:pt x="809" y="235"/>
                  </a:lnTo>
                  <a:lnTo>
                    <a:pt x="678" y="392"/>
                  </a:lnTo>
                  <a:lnTo>
                    <a:pt x="574" y="548"/>
                  </a:lnTo>
                  <a:lnTo>
                    <a:pt x="470" y="731"/>
                  </a:lnTo>
                  <a:lnTo>
                    <a:pt x="418" y="913"/>
                  </a:lnTo>
                  <a:lnTo>
                    <a:pt x="366" y="1122"/>
                  </a:lnTo>
                  <a:lnTo>
                    <a:pt x="366" y="1304"/>
                  </a:lnTo>
                  <a:lnTo>
                    <a:pt x="418" y="1487"/>
                  </a:lnTo>
                  <a:lnTo>
                    <a:pt x="496" y="1669"/>
                  </a:lnTo>
                  <a:lnTo>
                    <a:pt x="626" y="1799"/>
                  </a:lnTo>
                  <a:lnTo>
                    <a:pt x="835" y="1930"/>
                  </a:lnTo>
                  <a:lnTo>
                    <a:pt x="1069" y="2008"/>
                  </a:lnTo>
                  <a:lnTo>
                    <a:pt x="1382" y="2086"/>
                  </a:lnTo>
                  <a:lnTo>
                    <a:pt x="1382" y="2086"/>
                  </a:lnTo>
                  <a:lnTo>
                    <a:pt x="1304" y="2216"/>
                  </a:lnTo>
                  <a:lnTo>
                    <a:pt x="1147" y="2581"/>
                  </a:lnTo>
                  <a:lnTo>
                    <a:pt x="1095" y="2816"/>
                  </a:lnTo>
                  <a:lnTo>
                    <a:pt x="1043" y="3077"/>
                  </a:lnTo>
                  <a:lnTo>
                    <a:pt x="1043" y="3337"/>
                  </a:lnTo>
                  <a:lnTo>
                    <a:pt x="1095" y="3598"/>
                  </a:lnTo>
                  <a:lnTo>
                    <a:pt x="1095" y="3598"/>
                  </a:lnTo>
                  <a:lnTo>
                    <a:pt x="1017" y="3650"/>
                  </a:lnTo>
                  <a:lnTo>
                    <a:pt x="809" y="3832"/>
                  </a:lnTo>
                  <a:lnTo>
                    <a:pt x="548" y="4093"/>
                  </a:lnTo>
                  <a:lnTo>
                    <a:pt x="418" y="4275"/>
                  </a:lnTo>
                  <a:lnTo>
                    <a:pt x="287" y="4458"/>
                  </a:lnTo>
                  <a:lnTo>
                    <a:pt x="183" y="4693"/>
                  </a:lnTo>
                  <a:lnTo>
                    <a:pt x="79" y="4927"/>
                  </a:lnTo>
                  <a:lnTo>
                    <a:pt x="27" y="5162"/>
                  </a:lnTo>
                  <a:lnTo>
                    <a:pt x="1" y="5422"/>
                  </a:lnTo>
                  <a:lnTo>
                    <a:pt x="27" y="5709"/>
                  </a:lnTo>
                  <a:lnTo>
                    <a:pt x="105" y="5996"/>
                  </a:lnTo>
                  <a:lnTo>
                    <a:pt x="235" y="6309"/>
                  </a:lnTo>
                  <a:lnTo>
                    <a:pt x="418" y="6621"/>
                  </a:lnTo>
                  <a:lnTo>
                    <a:pt x="418" y="6621"/>
                  </a:lnTo>
                  <a:lnTo>
                    <a:pt x="418" y="7247"/>
                  </a:lnTo>
                  <a:lnTo>
                    <a:pt x="496" y="8889"/>
                  </a:lnTo>
                  <a:lnTo>
                    <a:pt x="548" y="10010"/>
                  </a:lnTo>
                  <a:lnTo>
                    <a:pt x="652" y="11235"/>
                  </a:lnTo>
                  <a:lnTo>
                    <a:pt x="783" y="12538"/>
                  </a:lnTo>
                  <a:lnTo>
                    <a:pt x="991" y="13919"/>
                  </a:lnTo>
                  <a:lnTo>
                    <a:pt x="1226" y="15275"/>
                  </a:lnTo>
                  <a:lnTo>
                    <a:pt x="1356" y="15953"/>
                  </a:lnTo>
                  <a:lnTo>
                    <a:pt x="1512" y="16604"/>
                  </a:lnTo>
                  <a:lnTo>
                    <a:pt x="1669" y="17230"/>
                  </a:lnTo>
                  <a:lnTo>
                    <a:pt x="1877" y="17829"/>
                  </a:lnTo>
                  <a:lnTo>
                    <a:pt x="2086" y="18403"/>
                  </a:lnTo>
                  <a:lnTo>
                    <a:pt x="2294" y="18950"/>
                  </a:lnTo>
                  <a:lnTo>
                    <a:pt x="2555" y="19445"/>
                  </a:lnTo>
                  <a:lnTo>
                    <a:pt x="2816" y="19914"/>
                  </a:lnTo>
                  <a:lnTo>
                    <a:pt x="3102" y="20305"/>
                  </a:lnTo>
                  <a:lnTo>
                    <a:pt x="3415" y="20644"/>
                  </a:lnTo>
                  <a:lnTo>
                    <a:pt x="3572" y="20801"/>
                  </a:lnTo>
                  <a:lnTo>
                    <a:pt x="3728" y="20931"/>
                  </a:lnTo>
                  <a:lnTo>
                    <a:pt x="3910" y="21035"/>
                  </a:lnTo>
                  <a:lnTo>
                    <a:pt x="4093" y="21139"/>
                  </a:lnTo>
                  <a:lnTo>
                    <a:pt x="4275" y="21218"/>
                  </a:lnTo>
                  <a:lnTo>
                    <a:pt x="4484" y="21270"/>
                  </a:lnTo>
                  <a:lnTo>
                    <a:pt x="4666" y="21322"/>
                  </a:lnTo>
                  <a:lnTo>
                    <a:pt x="4875" y="21322"/>
                  </a:lnTo>
                  <a:lnTo>
                    <a:pt x="4875" y="21322"/>
                  </a:lnTo>
                  <a:lnTo>
                    <a:pt x="5292" y="21322"/>
                  </a:lnTo>
                  <a:lnTo>
                    <a:pt x="5735" y="21322"/>
                  </a:lnTo>
                  <a:lnTo>
                    <a:pt x="6152" y="21270"/>
                  </a:lnTo>
                  <a:lnTo>
                    <a:pt x="6595" y="21192"/>
                  </a:lnTo>
                  <a:lnTo>
                    <a:pt x="7012" y="21087"/>
                  </a:lnTo>
                  <a:lnTo>
                    <a:pt x="7455" y="20983"/>
                  </a:lnTo>
                  <a:lnTo>
                    <a:pt x="7872" y="20853"/>
                  </a:lnTo>
                  <a:lnTo>
                    <a:pt x="8315" y="20696"/>
                  </a:lnTo>
                  <a:lnTo>
                    <a:pt x="8732" y="20514"/>
                  </a:lnTo>
                  <a:lnTo>
                    <a:pt x="9175" y="20331"/>
                  </a:lnTo>
                  <a:lnTo>
                    <a:pt x="9984" y="19914"/>
                  </a:lnTo>
                  <a:lnTo>
                    <a:pt x="10792" y="19471"/>
                  </a:lnTo>
                  <a:lnTo>
                    <a:pt x="11573" y="18976"/>
                  </a:lnTo>
                  <a:lnTo>
                    <a:pt x="12277" y="18481"/>
                  </a:lnTo>
                  <a:lnTo>
                    <a:pt x="12955" y="17960"/>
                  </a:lnTo>
                  <a:lnTo>
                    <a:pt x="13580" y="17438"/>
                  </a:lnTo>
                  <a:lnTo>
                    <a:pt x="14102" y="16943"/>
                  </a:lnTo>
                  <a:lnTo>
                    <a:pt x="14571" y="16474"/>
                  </a:lnTo>
                  <a:lnTo>
                    <a:pt x="14936" y="16057"/>
                  </a:lnTo>
                  <a:lnTo>
                    <a:pt x="15223" y="15666"/>
                  </a:lnTo>
                  <a:lnTo>
                    <a:pt x="15405" y="15353"/>
                  </a:lnTo>
                  <a:lnTo>
                    <a:pt x="15405" y="15353"/>
                  </a:lnTo>
                  <a:lnTo>
                    <a:pt x="15509" y="15066"/>
                  </a:lnTo>
                  <a:lnTo>
                    <a:pt x="15614" y="14780"/>
                  </a:lnTo>
                  <a:lnTo>
                    <a:pt x="15666" y="14519"/>
                  </a:lnTo>
                  <a:lnTo>
                    <a:pt x="15718" y="14232"/>
                  </a:lnTo>
                  <a:lnTo>
                    <a:pt x="15744" y="13972"/>
                  </a:lnTo>
                  <a:lnTo>
                    <a:pt x="15744" y="13737"/>
                  </a:lnTo>
                  <a:lnTo>
                    <a:pt x="15718" y="13502"/>
                  </a:lnTo>
                  <a:lnTo>
                    <a:pt x="15692" y="13268"/>
                  </a:lnTo>
                  <a:lnTo>
                    <a:pt x="15614" y="13085"/>
                  </a:lnTo>
                  <a:lnTo>
                    <a:pt x="15535" y="12903"/>
                  </a:lnTo>
                  <a:lnTo>
                    <a:pt x="15457" y="12747"/>
                  </a:lnTo>
                  <a:lnTo>
                    <a:pt x="15353" y="12616"/>
                  </a:lnTo>
                  <a:lnTo>
                    <a:pt x="15223" y="12512"/>
                  </a:lnTo>
                  <a:lnTo>
                    <a:pt x="15066" y="12460"/>
                  </a:lnTo>
                  <a:lnTo>
                    <a:pt x="14910" y="12408"/>
                  </a:lnTo>
                  <a:lnTo>
                    <a:pt x="14753" y="124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1187500" y="2741598"/>
              <a:ext cx="13073" cy="3942"/>
            </a:xfrm>
            <a:custGeom>
              <a:avLst/>
              <a:gdLst/>
              <a:ahLst/>
              <a:cxnLst/>
              <a:rect l="l" t="t" r="r" b="b"/>
              <a:pathLst>
                <a:path w="262" h="79" extrusionOk="0">
                  <a:moveTo>
                    <a:pt x="261" y="1"/>
                  </a:moveTo>
                  <a:lnTo>
                    <a:pt x="261" y="1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187500" y="2741598"/>
              <a:ext cx="13073" cy="3942"/>
            </a:xfrm>
            <a:custGeom>
              <a:avLst/>
              <a:gdLst/>
              <a:ahLst/>
              <a:cxnLst/>
              <a:rect l="l" t="t" r="r" b="b"/>
              <a:pathLst>
                <a:path w="262" h="79" fill="none" extrusionOk="0">
                  <a:moveTo>
                    <a:pt x="261" y="1"/>
                  </a:moveTo>
                  <a:lnTo>
                    <a:pt x="261" y="1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2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906577" y="1937849"/>
              <a:ext cx="487748" cy="1010574"/>
            </a:xfrm>
            <a:custGeom>
              <a:avLst/>
              <a:gdLst/>
              <a:ahLst/>
              <a:cxnLst/>
              <a:rect l="l" t="t" r="r" b="b"/>
              <a:pathLst>
                <a:path w="9775" h="20253" extrusionOk="0">
                  <a:moveTo>
                    <a:pt x="2008" y="1"/>
                  </a:moveTo>
                  <a:lnTo>
                    <a:pt x="1991" y="31"/>
                  </a:lnTo>
                  <a:lnTo>
                    <a:pt x="2034" y="1"/>
                  </a:lnTo>
                  <a:close/>
                  <a:moveTo>
                    <a:pt x="1991" y="31"/>
                  </a:moveTo>
                  <a:lnTo>
                    <a:pt x="1851" y="131"/>
                  </a:lnTo>
                  <a:lnTo>
                    <a:pt x="1695" y="261"/>
                  </a:lnTo>
                  <a:lnTo>
                    <a:pt x="1486" y="339"/>
                  </a:lnTo>
                  <a:lnTo>
                    <a:pt x="1304" y="418"/>
                  </a:lnTo>
                  <a:lnTo>
                    <a:pt x="1069" y="470"/>
                  </a:lnTo>
                  <a:lnTo>
                    <a:pt x="861" y="496"/>
                  </a:lnTo>
                  <a:lnTo>
                    <a:pt x="652" y="470"/>
                  </a:lnTo>
                  <a:lnTo>
                    <a:pt x="418" y="444"/>
                  </a:lnTo>
                  <a:lnTo>
                    <a:pt x="470" y="548"/>
                  </a:lnTo>
                  <a:lnTo>
                    <a:pt x="548" y="652"/>
                  </a:lnTo>
                  <a:lnTo>
                    <a:pt x="626" y="730"/>
                  </a:lnTo>
                  <a:lnTo>
                    <a:pt x="730" y="809"/>
                  </a:lnTo>
                  <a:lnTo>
                    <a:pt x="861" y="887"/>
                  </a:lnTo>
                  <a:lnTo>
                    <a:pt x="991" y="939"/>
                  </a:lnTo>
                  <a:lnTo>
                    <a:pt x="1174" y="965"/>
                  </a:lnTo>
                  <a:lnTo>
                    <a:pt x="1356" y="1017"/>
                  </a:lnTo>
                  <a:lnTo>
                    <a:pt x="1382" y="1017"/>
                  </a:lnTo>
                  <a:lnTo>
                    <a:pt x="1330" y="1095"/>
                  </a:lnTo>
                  <a:lnTo>
                    <a:pt x="1226" y="1356"/>
                  </a:lnTo>
                  <a:lnTo>
                    <a:pt x="1121" y="1669"/>
                  </a:lnTo>
                  <a:lnTo>
                    <a:pt x="1069" y="1929"/>
                  </a:lnTo>
                  <a:lnTo>
                    <a:pt x="1043" y="2190"/>
                  </a:lnTo>
                  <a:lnTo>
                    <a:pt x="1043" y="2346"/>
                  </a:lnTo>
                  <a:lnTo>
                    <a:pt x="1095" y="2529"/>
                  </a:lnTo>
                  <a:lnTo>
                    <a:pt x="913" y="2659"/>
                  </a:lnTo>
                  <a:lnTo>
                    <a:pt x="757" y="2816"/>
                  </a:lnTo>
                  <a:lnTo>
                    <a:pt x="548" y="3050"/>
                  </a:lnTo>
                  <a:lnTo>
                    <a:pt x="339" y="3311"/>
                  </a:lnTo>
                  <a:lnTo>
                    <a:pt x="183" y="3624"/>
                  </a:lnTo>
                  <a:lnTo>
                    <a:pt x="105" y="3806"/>
                  </a:lnTo>
                  <a:lnTo>
                    <a:pt x="53" y="3988"/>
                  </a:lnTo>
                  <a:lnTo>
                    <a:pt x="27" y="4171"/>
                  </a:lnTo>
                  <a:lnTo>
                    <a:pt x="1" y="4379"/>
                  </a:lnTo>
                  <a:lnTo>
                    <a:pt x="27" y="4666"/>
                  </a:lnTo>
                  <a:lnTo>
                    <a:pt x="105" y="4953"/>
                  </a:lnTo>
                  <a:lnTo>
                    <a:pt x="235" y="5240"/>
                  </a:lnTo>
                  <a:lnTo>
                    <a:pt x="418" y="5552"/>
                  </a:lnTo>
                  <a:lnTo>
                    <a:pt x="418" y="6178"/>
                  </a:lnTo>
                  <a:lnTo>
                    <a:pt x="496" y="7820"/>
                  </a:lnTo>
                  <a:lnTo>
                    <a:pt x="548" y="8941"/>
                  </a:lnTo>
                  <a:lnTo>
                    <a:pt x="652" y="10166"/>
                  </a:lnTo>
                  <a:lnTo>
                    <a:pt x="783" y="11469"/>
                  </a:lnTo>
                  <a:lnTo>
                    <a:pt x="991" y="12850"/>
                  </a:lnTo>
                  <a:lnTo>
                    <a:pt x="1226" y="14206"/>
                  </a:lnTo>
                  <a:lnTo>
                    <a:pt x="1356" y="14884"/>
                  </a:lnTo>
                  <a:lnTo>
                    <a:pt x="1512" y="15535"/>
                  </a:lnTo>
                  <a:lnTo>
                    <a:pt x="1669" y="16161"/>
                  </a:lnTo>
                  <a:lnTo>
                    <a:pt x="1877" y="16760"/>
                  </a:lnTo>
                  <a:lnTo>
                    <a:pt x="2086" y="17334"/>
                  </a:lnTo>
                  <a:lnTo>
                    <a:pt x="2294" y="17881"/>
                  </a:lnTo>
                  <a:lnTo>
                    <a:pt x="2555" y="18376"/>
                  </a:lnTo>
                  <a:lnTo>
                    <a:pt x="2816" y="18845"/>
                  </a:lnTo>
                  <a:lnTo>
                    <a:pt x="3102" y="19236"/>
                  </a:lnTo>
                  <a:lnTo>
                    <a:pt x="3415" y="19575"/>
                  </a:lnTo>
                  <a:lnTo>
                    <a:pt x="3572" y="19732"/>
                  </a:lnTo>
                  <a:lnTo>
                    <a:pt x="3728" y="19862"/>
                  </a:lnTo>
                  <a:lnTo>
                    <a:pt x="3910" y="19966"/>
                  </a:lnTo>
                  <a:lnTo>
                    <a:pt x="4093" y="20070"/>
                  </a:lnTo>
                  <a:lnTo>
                    <a:pt x="4275" y="20149"/>
                  </a:lnTo>
                  <a:lnTo>
                    <a:pt x="4484" y="20201"/>
                  </a:lnTo>
                  <a:lnTo>
                    <a:pt x="4666" y="20253"/>
                  </a:lnTo>
                  <a:lnTo>
                    <a:pt x="5735" y="20253"/>
                  </a:lnTo>
                  <a:lnTo>
                    <a:pt x="6308" y="20175"/>
                  </a:lnTo>
                  <a:lnTo>
                    <a:pt x="6882" y="20044"/>
                  </a:lnTo>
                  <a:lnTo>
                    <a:pt x="7481" y="19888"/>
                  </a:lnTo>
                  <a:lnTo>
                    <a:pt x="8055" y="19706"/>
                  </a:lnTo>
                  <a:lnTo>
                    <a:pt x="8654" y="19497"/>
                  </a:lnTo>
                  <a:lnTo>
                    <a:pt x="9228" y="19236"/>
                  </a:lnTo>
                  <a:lnTo>
                    <a:pt x="9775" y="18950"/>
                  </a:lnTo>
                  <a:lnTo>
                    <a:pt x="9671" y="19002"/>
                  </a:lnTo>
                  <a:lnTo>
                    <a:pt x="9671" y="18976"/>
                  </a:lnTo>
                  <a:lnTo>
                    <a:pt x="9645" y="18950"/>
                  </a:lnTo>
                  <a:lnTo>
                    <a:pt x="9645" y="18924"/>
                  </a:lnTo>
                  <a:lnTo>
                    <a:pt x="9645" y="18897"/>
                  </a:lnTo>
                  <a:lnTo>
                    <a:pt x="9645" y="18871"/>
                  </a:lnTo>
                  <a:lnTo>
                    <a:pt x="9619" y="18871"/>
                  </a:lnTo>
                  <a:lnTo>
                    <a:pt x="9619" y="18845"/>
                  </a:lnTo>
                  <a:lnTo>
                    <a:pt x="9619" y="18819"/>
                  </a:lnTo>
                  <a:lnTo>
                    <a:pt x="9228" y="17881"/>
                  </a:lnTo>
                  <a:lnTo>
                    <a:pt x="8811" y="16969"/>
                  </a:lnTo>
                  <a:lnTo>
                    <a:pt x="8498" y="17073"/>
                  </a:lnTo>
                  <a:lnTo>
                    <a:pt x="8159" y="17125"/>
                  </a:lnTo>
                  <a:lnTo>
                    <a:pt x="7820" y="17177"/>
                  </a:lnTo>
                  <a:lnTo>
                    <a:pt x="7195" y="17177"/>
                  </a:lnTo>
                  <a:lnTo>
                    <a:pt x="6908" y="17125"/>
                  </a:lnTo>
                  <a:lnTo>
                    <a:pt x="6673" y="17047"/>
                  </a:lnTo>
                  <a:lnTo>
                    <a:pt x="6439" y="16943"/>
                  </a:lnTo>
                  <a:lnTo>
                    <a:pt x="6230" y="16812"/>
                  </a:lnTo>
                  <a:lnTo>
                    <a:pt x="6074" y="16604"/>
                  </a:lnTo>
                  <a:lnTo>
                    <a:pt x="5943" y="16395"/>
                  </a:lnTo>
                  <a:lnTo>
                    <a:pt x="5891" y="16109"/>
                  </a:lnTo>
                  <a:lnTo>
                    <a:pt x="5631" y="16187"/>
                  </a:lnTo>
                  <a:lnTo>
                    <a:pt x="5526" y="15718"/>
                  </a:lnTo>
                  <a:lnTo>
                    <a:pt x="5188" y="15718"/>
                  </a:lnTo>
                  <a:lnTo>
                    <a:pt x="5031" y="15692"/>
                  </a:lnTo>
                  <a:lnTo>
                    <a:pt x="4901" y="15639"/>
                  </a:lnTo>
                  <a:lnTo>
                    <a:pt x="4744" y="15587"/>
                  </a:lnTo>
                  <a:lnTo>
                    <a:pt x="4484" y="15457"/>
                  </a:lnTo>
                  <a:lnTo>
                    <a:pt x="4249" y="15248"/>
                  </a:lnTo>
                  <a:lnTo>
                    <a:pt x="4041" y="15014"/>
                  </a:lnTo>
                  <a:lnTo>
                    <a:pt x="3832" y="14753"/>
                  </a:lnTo>
                  <a:lnTo>
                    <a:pt x="3676" y="14466"/>
                  </a:lnTo>
                  <a:lnTo>
                    <a:pt x="3519" y="14154"/>
                  </a:lnTo>
                  <a:lnTo>
                    <a:pt x="3363" y="13815"/>
                  </a:lnTo>
                  <a:lnTo>
                    <a:pt x="3233" y="13476"/>
                  </a:lnTo>
                  <a:lnTo>
                    <a:pt x="3050" y="12772"/>
                  </a:lnTo>
                  <a:lnTo>
                    <a:pt x="2894" y="12147"/>
                  </a:lnTo>
                  <a:lnTo>
                    <a:pt x="2790" y="11599"/>
                  </a:lnTo>
                  <a:lnTo>
                    <a:pt x="2633" y="10713"/>
                  </a:lnTo>
                  <a:lnTo>
                    <a:pt x="2529" y="9827"/>
                  </a:lnTo>
                  <a:lnTo>
                    <a:pt x="2425" y="8941"/>
                  </a:lnTo>
                  <a:lnTo>
                    <a:pt x="2373" y="8055"/>
                  </a:lnTo>
                  <a:lnTo>
                    <a:pt x="2320" y="7533"/>
                  </a:lnTo>
                  <a:lnTo>
                    <a:pt x="2320" y="6986"/>
                  </a:lnTo>
                  <a:lnTo>
                    <a:pt x="2320" y="6465"/>
                  </a:lnTo>
                  <a:lnTo>
                    <a:pt x="2373" y="6204"/>
                  </a:lnTo>
                  <a:lnTo>
                    <a:pt x="2425" y="5943"/>
                  </a:lnTo>
                  <a:lnTo>
                    <a:pt x="2477" y="5735"/>
                  </a:lnTo>
                  <a:lnTo>
                    <a:pt x="2581" y="5578"/>
                  </a:lnTo>
                  <a:lnTo>
                    <a:pt x="2685" y="5422"/>
                  </a:lnTo>
                  <a:lnTo>
                    <a:pt x="2816" y="5292"/>
                  </a:lnTo>
                  <a:lnTo>
                    <a:pt x="2946" y="4901"/>
                  </a:lnTo>
                  <a:lnTo>
                    <a:pt x="3102" y="4223"/>
                  </a:lnTo>
                  <a:lnTo>
                    <a:pt x="3076" y="4223"/>
                  </a:lnTo>
                  <a:lnTo>
                    <a:pt x="2764" y="4093"/>
                  </a:lnTo>
                  <a:lnTo>
                    <a:pt x="2477" y="3936"/>
                  </a:lnTo>
                  <a:lnTo>
                    <a:pt x="2216" y="3754"/>
                  </a:lnTo>
                  <a:lnTo>
                    <a:pt x="2008" y="3519"/>
                  </a:lnTo>
                  <a:lnTo>
                    <a:pt x="1825" y="3285"/>
                  </a:lnTo>
                  <a:lnTo>
                    <a:pt x="1695" y="3024"/>
                  </a:lnTo>
                  <a:lnTo>
                    <a:pt x="1591" y="2737"/>
                  </a:lnTo>
                  <a:lnTo>
                    <a:pt x="1512" y="2451"/>
                  </a:lnTo>
                  <a:lnTo>
                    <a:pt x="1486" y="2138"/>
                  </a:lnTo>
                  <a:lnTo>
                    <a:pt x="1460" y="1825"/>
                  </a:lnTo>
                  <a:lnTo>
                    <a:pt x="1486" y="1512"/>
                  </a:lnTo>
                  <a:lnTo>
                    <a:pt x="1538" y="1199"/>
                  </a:lnTo>
                  <a:lnTo>
                    <a:pt x="1617" y="887"/>
                  </a:lnTo>
                  <a:lnTo>
                    <a:pt x="1721" y="574"/>
                  </a:lnTo>
                  <a:lnTo>
                    <a:pt x="1851" y="287"/>
                  </a:lnTo>
                  <a:lnTo>
                    <a:pt x="1991" y="3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906577" y="1937849"/>
              <a:ext cx="487748" cy="1010574"/>
            </a:xfrm>
            <a:custGeom>
              <a:avLst/>
              <a:gdLst/>
              <a:ahLst/>
              <a:cxnLst/>
              <a:rect l="l" t="t" r="r" b="b"/>
              <a:pathLst>
                <a:path w="9775" h="20253" fill="none" extrusionOk="0">
                  <a:moveTo>
                    <a:pt x="2034" y="1"/>
                  </a:moveTo>
                  <a:lnTo>
                    <a:pt x="2034" y="1"/>
                  </a:lnTo>
                  <a:lnTo>
                    <a:pt x="1851" y="131"/>
                  </a:lnTo>
                  <a:lnTo>
                    <a:pt x="1695" y="261"/>
                  </a:lnTo>
                  <a:lnTo>
                    <a:pt x="1486" y="339"/>
                  </a:lnTo>
                  <a:lnTo>
                    <a:pt x="1304" y="418"/>
                  </a:lnTo>
                  <a:lnTo>
                    <a:pt x="1304" y="418"/>
                  </a:lnTo>
                  <a:lnTo>
                    <a:pt x="1069" y="470"/>
                  </a:lnTo>
                  <a:lnTo>
                    <a:pt x="861" y="496"/>
                  </a:lnTo>
                  <a:lnTo>
                    <a:pt x="861" y="496"/>
                  </a:lnTo>
                  <a:lnTo>
                    <a:pt x="652" y="470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70" y="548"/>
                  </a:lnTo>
                  <a:lnTo>
                    <a:pt x="548" y="652"/>
                  </a:lnTo>
                  <a:lnTo>
                    <a:pt x="626" y="730"/>
                  </a:lnTo>
                  <a:lnTo>
                    <a:pt x="730" y="809"/>
                  </a:lnTo>
                  <a:lnTo>
                    <a:pt x="861" y="887"/>
                  </a:lnTo>
                  <a:lnTo>
                    <a:pt x="991" y="939"/>
                  </a:lnTo>
                  <a:lnTo>
                    <a:pt x="1174" y="965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330" y="1095"/>
                  </a:lnTo>
                  <a:lnTo>
                    <a:pt x="1226" y="1356"/>
                  </a:lnTo>
                  <a:lnTo>
                    <a:pt x="1226" y="1356"/>
                  </a:lnTo>
                  <a:lnTo>
                    <a:pt x="1121" y="1669"/>
                  </a:lnTo>
                  <a:lnTo>
                    <a:pt x="1121" y="1669"/>
                  </a:lnTo>
                  <a:lnTo>
                    <a:pt x="1069" y="1929"/>
                  </a:lnTo>
                  <a:lnTo>
                    <a:pt x="1043" y="2190"/>
                  </a:lnTo>
                  <a:lnTo>
                    <a:pt x="1043" y="2190"/>
                  </a:lnTo>
                  <a:lnTo>
                    <a:pt x="1043" y="2346"/>
                  </a:lnTo>
                  <a:lnTo>
                    <a:pt x="1095" y="2529"/>
                  </a:lnTo>
                  <a:lnTo>
                    <a:pt x="1095" y="2529"/>
                  </a:lnTo>
                  <a:lnTo>
                    <a:pt x="1095" y="2529"/>
                  </a:lnTo>
                  <a:lnTo>
                    <a:pt x="1095" y="2529"/>
                  </a:lnTo>
                  <a:lnTo>
                    <a:pt x="913" y="2659"/>
                  </a:lnTo>
                  <a:lnTo>
                    <a:pt x="757" y="2816"/>
                  </a:lnTo>
                  <a:lnTo>
                    <a:pt x="548" y="3050"/>
                  </a:lnTo>
                  <a:lnTo>
                    <a:pt x="339" y="3311"/>
                  </a:lnTo>
                  <a:lnTo>
                    <a:pt x="183" y="3624"/>
                  </a:lnTo>
                  <a:lnTo>
                    <a:pt x="105" y="3806"/>
                  </a:lnTo>
                  <a:lnTo>
                    <a:pt x="53" y="3988"/>
                  </a:lnTo>
                  <a:lnTo>
                    <a:pt x="27" y="4171"/>
                  </a:lnTo>
                  <a:lnTo>
                    <a:pt x="1" y="4379"/>
                  </a:lnTo>
                  <a:lnTo>
                    <a:pt x="1" y="4379"/>
                  </a:lnTo>
                  <a:lnTo>
                    <a:pt x="27" y="4666"/>
                  </a:lnTo>
                  <a:lnTo>
                    <a:pt x="105" y="4953"/>
                  </a:lnTo>
                  <a:lnTo>
                    <a:pt x="235" y="5240"/>
                  </a:lnTo>
                  <a:lnTo>
                    <a:pt x="418" y="5552"/>
                  </a:lnTo>
                  <a:lnTo>
                    <a:pt x="418" y="5552"/>
                  </a:lnTo>
                  <a:lnTo>
                    <a:pt x="418" y="6178"/>
                  </a:lnTo>
                  <a:lnTo>
                    <a:pt x="496" y="7820"/>
                  </a:lnTo>
                  <a:lnTo>
                    <a:pt x="548" y="8941"/>
                  </a:lnTo>
                  <a:lnTo>
                    <a:pt x="652" y="10166"/>
                  </a:lnTo>
                  <a:lnTo>
                    <a:pt x="783" y="11469"/>
                  </a:lnTo>
                  <a:lnTo>
                    <a:pt x="991" y="12850"/>
                  </a:lnTo>
                  <a:lnTo>
                    <a:pt x="1226" y="14206"/>
                  </a:lnTo>
                  <a:lnTo>
                    <a:pt x="1356" y="14884"/>
                  </a:lnTo>
                  <a:lnTo>
                    <a:pt x="1512" y="15535"/>
                  </a:lnTo>
                  <a:lnTo>
                    <a:pt x="1669" y="16161"/>
                  </a:lnTo>
                  <a:lnTo>
                    <a:pt x="1877" y="16760"/>
                  </a:lnTo>
                  <a:lnTo>
                    <a:pt x="2086" y="17334"/>
                  </a:lnTo>
                  <a:lnTo>
                    <a:pt x="2294" y="17881"/>
                  </a:lnTo>
                  <a:lnTo>
                    <a:pt x="2555" y="18376"/>
                  </a:lnTo>
                  <a:lnTo>
                    <a:pt x="2816" y="18845"/>
                  </a:lnTo>
                  <a:lnTo>
                    <a:pt x="3102" y="19236"/>
                  </a:lnTo>
                  <a:lnTo>
                    <a:pt x="3415" y="19575"/>
                  </a:lnTo>
                  <a:lnTo>
                    <a:pt x="3572" y="19732"/>
                  </a:lnTo>
                  <a:lnTo>
                    <a:pt x="3728" y="19862"/>
                  </a:lnTo>
                  <a:lnTo>
                    <a:pt x="3910" y="19966"/>
                  </a:lnTo>
                  <a:lnTo>
                    <a:pt x="4093" y="20070"/>
                  </a:lnTo>
                  <a:lnTo>
                    <a:pt x="4275" y="20149"/>
                  </a:lnTo>
                  <a:lnTo>
                    <a:pt x="4484" y="20201"/>
                  </a:lnTo>
                  <a:lnTo>
                    <a:pt x="4666" y="20253"/>
                  </a:lnTo>
                  <a:lnTo>
                    <a:pt x="4875" y="20253"/>
                  </a:lnTo>
                  <a:lnTo>
                    <a:pt x="4875" y="20253"/>
                  </a:lnTo>
                  <a:lnTo>
                    <a:pt x="5135" y="20253"/>
                  </a:lnTo>
                  <a:lnTo>
                    <a:pt x="5135" y="20253"/>
                  </a:lnTo>
                  <a:lnTo>
                    <a:pt x="5735" y="20253"/>
                  </a:lnTo>
                  <a:lnTo>
                    <a:pt x="6308" y="20175"/>
                  </a:lnTo>
                  <a:lnTo>
                    <a:pt x="6882" y="20044"/>
                  </a:lnTo>
                  <a:lnTo>
                    <a:pt x="7481" y="19888"/>
                  </a:lnTo>
                  <a:lnTo>
                    <a:pt x="8055" y="19706"/>
                  </a:lnTo>
                  <a:lnTo>
                    <a:pt x="8654" y="19497"/>
                  </a:lnTo>
                  <a:lnTo>
                    <a:pt x="9228" y="19236"/>
                  </a:lnTo>
                  <a:lnTo>
                    <a:pt x="9775" y="18950"/>
                  </a:lnTo>
                  <a:lnTo>
                    <a:pt x="9775" y="18950"/>
                  </a:lnTo>
                  <a:lnTo>
                    <a:pt x="9775" y="18950"/>
                  </a:lnTo>
                  <a:lnTo>
                    <a:pt x="9775" y="18950"/>
                  </a:lnTo>
                  <a:lnTo>
                    <a:pt x="9671" y="19002"/>
                  </a:lnTo>
                  <a:lnTo>
                    <a:pt x="9671" y="19002"/>
                  </a:lnTo>
                  <a:lnTo>
                    <a:pt x="9671" y="19002"/>
                  </a:lnTo>
                  <a:lnTo>
                    <a:pt x="9671" y="19002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45" y="18950"/>
                  </a:lnTo>
                  <a:lnTo>
                    <a:pt x="9645" y="18950"/>
                  </a:lnTo>
                  <a:lnTo>
                    <a:pt x="9645" y="18950"/>
                  </a:lnTo>
                  <a:lnTo>
                    <a:pt x="9645" y="18950"/>
                  </a:lnTo>
                  <a:lnTo>
                    <a:pt x="9645" y="18924"/>
                  </a:lnTo>
                  <a:lnTo>
                    <a:pt x="9645" y="18924"/>
                  </a:lnTo>
                  <a:lnTo>
                    <a:pt x="9645" y="18924"/>
                  </a:lnTo>
                  <a:lnTo>
                    <a:pt x="9645" y="18924"/>
                  </a:lnTo>
                  <a:lnTo>
                    <a:pt x="9645" y="18897"/>
                  </a:lnTo>
                  <a:lnTo>
                    <a:pt x="9645" y="18897"/>
                  </a:lnTo>
                  <a:lnTo>
                    <a:pt x="9645" y="18897"/>
                  </a:lnTo>
                  <a:lnTo>
                    <a:pt x="9645" y="18897"/>
                  </a:lnTo>
                  <a:lnTo>
                    <a:pt x="9645" y="18871"/>
                  </a:lnTo>
                  <a:lnTo>
                    <a:pt x="9645" y="18871"/>
                  </a:lnTo>
                  <a:lnTo>
                    <a:pt x="9619" y="18871"/>
                  </a:lnTo>
                  <a:lnTo>
                    <a:pt x="9619" y="18871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19"/>
                  </a:lnTo>
                  <a:lnTo>
                    <a:pt x="9619" y="18819"/>
                  </a:lnTo>
                  <a:lnTo>
                    <a:pt x="9619" y="18819"/>
                  </a:lnTo>
                  <a:lnTo>
                    <a:pt x="9619" y="18819"/>
                  </a:lnTo>
                  <a:lnTo>
                    <a:pt x="9228" y="17881"/>
                  </a:lnTo>
                  <a:lnTo>
                    <a:pt x="8811" y="16969"/>
                  </a:lnTo>
                  <a:lnTo>
                    <a:pt x="8811" y="16969"/>
                  </a:lnTo>
                  <a:lnTo>
                    <a:pt x="8498" y="17073"/>
                  </a:lnTo>
                  <a:lnTo>
                    <a:pt x="8159" y="17125"/>
                  </a:lnTo>
                  <a:lnTo>
                    <a:pt x="7820" y="17177"/>
                  </a:lnTo>
                  <a:lnTo>
                    <a:pt x="7481" y="17177"/>
                  </a:lnTo>
                  <a:lnTo>
                    <a:pt x="7481" y="17177"/>
                  </a:lnTo>
                  <a:lnTo>
                    <a:pt x="7195" y="17177"/>
                  </a:lnTo>
                  <a:lnTo>
                    <a:pt x="6908" y="17125"/>
                  </a:lnTo>
                  <a:lnTo>
                    <a:pt x="6673" y="17047"/>
                  </a:lnTo>
                  <a:lnTo>
                    <a:pt x="6439" y="16943"/>
                  </a:lnTo>
                  <a:lnTo>
                    <a:pt x="6230" y="16812"/>
                  </a:lnTo>
                  <a:lnTo>
                    <a:pt x="6074" y="16604"/>
                  </a:lnTo>
                  <a:lnTo>
                    <a:pt x="5943" y="16395"/>
                  </a:lnTo>
                  <a:lnTo>
                    <a:pt x="5891" y="16109"/>
                  </a:lnTo>
                  <a:lnTo>
                    <a:pt x="5891" y="16109"/>
                  </a:lnTo>
                  <a:lnTo>
                    <a:pt x="5891" y="16109"/>
                  </a:lnTo>
                  <a:lnTo>
                    <a:pt x="5891" y="16109"/>
                  </a:lnTo>
                  <a:lnTo>
                    <a:pt x="5631" y="16187"/>
                  </a:lnTo>
                  <a:lnTo>
                    <a:pt x="5631" y="16187"/>
                  </a:lnTo>
                  <a:lnTo>
                    <a:pt x="5631" y="16187"/>
                  </a:lnTo>
                  <a:lnTo>
                    <a:pt x="5631" y="16187"/>
                  </a:lnTo>
                  <a:lnTo>
                    <a:pt x="5526" y="15718"/>
                  </a:lnTo>
                  <a:lnTo>
                    <a:pt x="5526" y="15718"/>
                  </a:lnTo>
                  <a:lnTo>
                    <a:pt x="5344" y="15718"/>
                  </a:lnTo>
                  <a:lnTo>
                    <a:pt x="5344" y="15718"/>
                  </a:lnTo>
                  <a:lnTo>
                    <a:pt x="5188" y="15718"/>
                  </a:lnTo>
                  <a:lnTo>
                    <a:pt x="5031" y="15692"/>
                  </a:lnTo>
                  <a:lnTo>
                    <a:pt x="4901" y="15639"/>
                  </a:lnTo>
                  <a:lnTo>
                    <a:pt x="4744" y="15587"/>
                  </a:lnTo>
                  <a:lnTo>
                    <a:pt x="4484" y="15457"/>
                  </a:lnTo>
                  <a:lnTo>
                    <a:pt x="4249" y="15248"/>
                  </a:lnTo>
                  <a:lnTo>
                    <a:pt x="4041" y="15014"/>
                  </a:lnTo>
                  <a:lnTo>
                    <a:pt x="3832" y="14753"/>
                  </a:lnTo>
                  <a:lnTo>
                    <a:pt x="3676" y="14466"/>
                  </a:lnTo>
                  <a:lnTo>
                    <a:pt x="3519" y="14154"/>
                  </a:lnTo>
                  <a:lnTo>
                    <a:pt x="3363" y="13815"/>
                  </a:lnTo>
                  <a:lnTo>
                    <a:pt x="3233" y="13476"/>
                  </a:lnTo>
                  <a:lnTo>
                    <a:pt x="3050" y="12772"/>
                  </a:lnTo>
                  <a:lnTo>
                    <a:pt x="2894" y="12147"/>
                  </a:lnTo>
                  <a:lnTo>
                    <a:pt x="2790" y="11599"/>
                  </a:lnTo>
                  <a:lnTo>
                    <a:pt x="2790" y="11599"/>
                  </a:lnTo>
                  <a:lnTo>
                    <a:pt x="2633" y="10713"/>
                  </a:lnTo>
                  <a:lnTo>
                    <a:pt x="2529" y="9827"/>
                  </a:lnTo>
                  <a:lnTo>
                    <a:pt x="2425" y="8941"/>
                  </a:lnTo>
                  <a:lnTo>
                    <a:pt x="2373" y="8055"/>
                  </a:lnTo>
                  <a:lnTo>
                    <a:pt x="2373" y="8055"/>
                  </a:lnTo>
                  <a:lnTo>
                    <a:pt x="2320" y="7533"/>
                  </a:lnTo>
                  <a:lnTo>
                    <a:pt x="2320" y="6986"/>
                  </a:lnTo>
                  <a:lnTo>
                    <a:pt x="2320" y="6465"/>
                  </a:lnTo>
                  <a:lnTo>
                    <a:pt x="2373" y="6204"/>
                  </a:lnTo>
                  <a:lnTo>
                    <a:pt x="2425" y="5943"/>
                  </a:lnTo>
                  <a:lnTo>
                    <a:pt x="2425" y="5943"/>
                  </a:lnTo>
                  <a:lnTo>
                    <a:pt x="2477" y="5735"/>
                  </a:lnTo>
                  <a:lnTo>
                    <a:pt x="2581" y="5578"/>
                  </a:lnTo>
                  <a:lnTo>
                    <a:pt x="2685" y="5422"/>
                  </a:lnTo>
                  <a:lnTo>
                    <a:pt x="2816" y="5292"/>
                  </a:lnTo>
                  <a:lnTo>
                    <a:pt x="2816" y="5292"/>
                  </a:lnTo>
                  <a:lnTo>
                    <a:pt x="2946" y="4901"/>
                  </a:lnTo>
                  <a:lnTo>
                    <a:pt x="3102" y="4223"/>
                  </a:lnTo>
                  <a:lnTo>
                    <a:pt x="3076" y="4223"/>
                  </a:lnTo>
                  <a:lnTo>
                    <a:pt x="3076" y="4223"/>
                  </a:lnTo>
                  <a:lnTo>
                    <a:pt x="2764" y="4093"/>
                  </a:lnTo>
                  <a:lnTo>
                    <a:pt x="2477" y="3936"/>
                  </a:lnTo>
                  <a:lnTo>
                    <a:pt x="2216" y="3754"/>
                  </a:lnTo>
                  <a:lnTo>
                    <a:pt x="2008" y="3519"/>
                  </a:lnTo>
                  <a:lnTo>
                    <a:pt x="1825" y="3285"/>
                  </a:lnTo>
                  <a:lnTo>
                    <a:pt x="1695" y="3024"/>
                  </a:lnTo>
                  <a:lnTo>
                    <a:pt x="1591" y="2737"/>
                  </a:lnTo>
                  <a:lnTo>
                    <a:pt x="1512" y="2451"/>
                  </a:lnTo>
                  <a:lnTo>
                    <a:pt x="1486" y="2138"/>
                  </a:lnTo>
                  <a:lnTo>
                    <a:pt x="1460" y="1825"/>
                  </a:lnTo>
                  <a:lnTo>
                    <a:pt x="1486" y="1512"/>
                  </a:lnTo>
                  <a:lnTo>
                    <a:pt x="1538" y="1199"/>
                  </a:lnTo>
                  <a:lnTo>
                    <a:pt x="1617" y="887"/>
                  </a:lnTo>
                  <a:lnTo>
                    <a:pt x="1721" y="574"/>
                  </a:lnTo>
                  <a:lnTo>
                    <a:pt x="1851" y="287"/>
                  </a:lnTo>
                  <a:lnTo>
                    <a:pt x="2008" y="1"/>
                  </a:lnTo>
                  <a:lnTo>
                    <a:pt x="2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048335" y="2200559"/>
              <a:ext cx="140511" cy="611344"/>
            </a:xfrm>
            <a:custGeom>
              <a:avLst/>
              <a:gdLst/>
              <a:ahLst/>
              <a:cxnLst/>
              <a:rect l="l" t="t" r="r" b="b"/>
              <a:pathLst>
                <a:path w="2816" h="12252" extrusionOk="0">
                  <a:moveTo>
                    <a:pt x="1" y="1"/>
                  </a:moveTo>
                  <a:lnTo>
                    <a:pt x="1" y="287"/>
                  </a:lnTo>
                  <a:lnTo>
                    <a:pt x="1" y="600"/>
                  </a:lnTo>
                  <a:lnTo>
                    <a:pt x="53" y="991"/>
                  </a:lnTo>
                  <a:lnTo>
                    <a:pt x="131" y="1460"/>
                  </a:lnTo>
                  <a:lnTo>
                    <a:pt x="235" y="1982"/>
                  </a:lnTo>
                  <a:lnTo>
                    <a:pt x="496" y="3102"/>
                  </a:lnTo>
                  <a:lnTo>
                    <a:pt x="809" y="4223"/>
                  </a:lnTo>
                  <a:lnTo>
                    <a:pt x="1043" y="5187"/>
                  </a:lnTo>
                  <a:lnTo>
                    <a:pt x="1278" y="6152"/>
                  </a:lnTo>
                  <a:lnTo>
                    <a:pt x="1330" y="6413"/>
                  </a:lnTo>
                  <a:lnTo>
                    <a:pt x="1408" y="6725"/>
                  </a:lnTo>
                  <a:lnTo>
                    <a:pt x="1539" y="7116"/>
                  </a:lnTo>
                  <a:lnTo>
                    <a:pt x="1851" y="8081"/>
                  </a:lnTo>
                  <a:lnTo>
                    <a:pt x="2190" y="9175"/>
                  </a:lnTo>
                  <a:lnTo>
                    <a:pt x="2373" y="9723"/>
                  </a:lnTo>
                  <a:lnTo>
                    <a:pt x="2503" y="10270"/>
                  </a:lnTo>
                  <a:lnTo>
                    <a:pt x="2581" y="10531"/>
                  </a:lnTo>
                  <a:lnTo>
                    <a:pt x="2633" y="10791"/>
                  </a:lnTo>
                  <a:lnTo>
                    <a:pt x="2659" y="11026"/>
                  </a:lnTo>
                  <a:lnTo>
                    <a:pt x="2711" y="11261"/>
                  </a:lnTo>
                  <a:lnTo>
                    <a:pt x="2764" y="11964"/>
                  </a:lnTo>
                  <a:lnTo>
                    <a:pt x="2790" y="12251"/>
                  </a:lnTo>
                  <a:lnTo>
                    <a:pt x="2816" y="11964"/>
                  </a:lnTo>
                  <a:lnTo>
                    <a:pt x="2816" y="11261"/>
                  </a:lnTo>
                  <a:lnTo>
                    <a:pt x="2790" y="11026"/>
                  </a:lnTo>
                  <a:lnTo>
                    <a:pt x="2764" y="10765"/>
                  </a:lnTo>
                  <a:lnTo>
                    <a:pt x="2711" y="10505"/>
                  </a:lnTo>
                  <a:lnTo>
                    <a:pt x="2659" y="10244"/>
                  </a:lnTo>
                  <a:lnTo>
                    <a:pt x="2555" y="9697"/>
                  </a:lnTo>
                  <a:lnTo>
                    <a:pt x="2399" y="9123"/>
                  </a:lnTo>
                  <a:lnTo>
                    <a:pt x="2060" y="8002"/>
                  </a:lnTo>
                  <a:lnTo>
                    <a:pt x="1773" y="7038"/>
                  </a:lnTo>
                  <a:lnTo>
                    <a:pt x="1669" y="6647"/>
                  </a:lnTo>
                  <a:lnTo>
                    <a:pt x="1591" y="6334"/>
                  </a:lnTo>
                  <a:lnTo>
                    <a:pt x="1539" y="6074"/>
                  </a:lnTo>
                  <a:lnTo>
                    <a:pt x="1304" y="5135"/>
                  </a:lnTo>
                  <a:lnTo>
                    <a:pt x="1043" y="4171"/>
                  </a:lnTo>
                  <a:lnTo>
                    <a:pt x="704" y="3050"/>
                  </a:lnTo>
                  <a:lnTo>
                    <a:pt x="392" y="1955"/>
                  </a:lnTo>
                  <a:lnTo>
                    <a:pt x="261" y="1434"/>
                  </a:lnTo>
                  <a:lnTo>
                    <a:pt x="157" y="965"/>
                  </a:lnTo>
                  <a:lnTo>
                    <a:pt x="79" y="574"/>
                  </a:lnTo>
                  <a:lnTo>
                    <a:pt x="53" y="2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914924" y="1875427"/>
              <a:ext cx="165211" cy="301780"/>
            </a:xfrm>
            <a:custGeom>
              <a:avLst/>
              <a:gdLst/>
              <a:ahLst/>
              <a:cxnLst/>
              <a:rect l="l" t="t" r="r" b="b"/>
              <a:pathLst>
                <a:path w="3311" h="6048" extrusionOk="0">
                  <a:moveTo>
                    <a:pt x="1148" y="0"/>
                  </a:moveTo>
                  <a:lnTo>
                    <a:pt x="991" y="53"/>
                  </a:lnTo>
                  <a:lnTo>
                    <a:pt x="887" y="131"/>
                  </a:lnTo>
                  <a:lnTo>
                    <a:pt x="783" y="235"/>
                  </a:lnTo>
                  <a:lnTo>
                    <a:pt x="704" y="313"/>
                  </a:lnTo>
                  <a:lnTo>
                    <a:pt x="392" y="730"/>
                  </a:lnTo>
                  <a:lnTo>
                    <a:pt x="235" y="965"/>
                  </a:lnTo>
                  <a:lnTo>
                    <a:pt x="105" y="1199"/>
                  </a:lnTo>
                  <a:lnTo>
                    <a:pt x="27" y="1460"/>
                  </a:lnTo>
                  <a:lnTo>
                    <a:pt x="1" y="1616"/>
                  </a:lnTo>
                  <a:lnTo>
                    <a:pt x="1" y="1747"/>
                  </a:lnTo>
                  <a:lnTo>
                    <a:pt x="53" y="1903"/>
                  </a:lnTo>
                  <a:lnTo>
                    <a:pt x="131" y="2033"/>
                  </a:lnTo>
                  <a:lnTo>
                    <a:pt x="209" y="2138"/>
                  </a:lnTo>
                  <a:lnTo>
                    <a:pt x="340" y="2216"/>
                  </a:lnTo>
                  <a:lnTo>
                    <a:pt x="470" y="2268"/>
                  </a:lnTo>
                  <a:lnTo>
                    <a:pt x="600" y="2294"/>
                  </a:lnTo>
                  <a:lnTo>
                    <a:pt x="731" y="2268"/>
                  </a:lnTo>
                  <a:lnTo>
                    <a:pt x="835" y="2268"/>
                  </a:lnTo>
                  <a:lnTo>
                    <a:pt x="1069" y="2216"/>
                  </a:lnTo>
                  <a:lnTo>
                    <a:pt x="1252" y="2138"/>
                  </a:lnTo>
                  <a:lnTo>
                    <a:pt x="1591" y="1955"/>
                  </a:lnTo>
                  <a:lnTo>
                    <a:pt x="1799" y="1773"/>
                  </a:lnTo>
                  <a:lnTo>
                    <a:pt x="1929" y="1642"/>
                  </a:lnTo>
                  <a:lnTo>
                    <a:pt x="1956" y="1590"/>
                  </a:lnTo>
                  <a:lnTo>
                    <a:pt x="1773" y="1747"/>
                  </a:lnTo>
                  <a:lnTo>
                    <a:pt x="1539" y="1877"/>
                  </a:lnTo>
                  <a:lnTo>
                    <a:pt x="1226" y="2033"/>
                  </a:lnTo>
                  <a:lnTo>
                    <a:pt x="1017" y="2086"/>
                  </a:lnTo>
                  <a:lnTo>
                    <a:pt x="835" y="2138"/>
                  </a:lnTo>
                  <a:lnTo>
                    <a:pt x="600" y="2138"/>
                  </a:lnTo>
                  <a:lnTo>
                    <a:pt x="496" y="2112"/>
                  </a:lnTo>
                  <a:lnTo>
                    <a:pt x="418" y="2086"/>
                  </a:lnTo>
                  <a:lnTo>
                    <a:pt x="313" y="2007"/>
                  </a:lnTo>
                  <a:lnTo>
                    <a:pt x="261" y="1929"/>
                  </a:lnTo>
                  <a:lnTo>
                    <a:pt x="209" y="1825"/>
                  </a:lnTo>
                  <a:lnTo>
                    <a:pt x="183" y="1721"/>
                  </a:lnTo>
                  <a:lnTo>
                    <a:pt x="183" y="1616"/>
                  </a:lnTo>
                  <a:lnTo>
                    <a:pt x="209" y="1512"/>
                  </a:lnTo>
                  <a:lnTo>
                    <a:pt x="287" y="1278"/>
                  </a:lnTo>
                  <a:lnTo>
                    <a:pt x="418" y="1069"/>
                  </a:lnTo>
                  <a:lnTo>
                    <a:pt x="574" y="861"/>
                  </a:lnTo>
                  <a:lnTo>
                    <a:pt x="887" y="470"/>
                  </a:lnTo>
                  <a:lnTo>
                    <a:pt x="1043" y="313"/>
                  </a:lnTo>
                  <a:lnTo>
                    <a:pt x="1121" y="261"/>
                  </a:lnTo>
                  <a:lnTo>
                    <a:pt x="1200" y="235"/>
                  </a:lnTo>
                  <a:lnTo>
                    <a:pt x="1278" y="235"/>
                  </a:lnTo>
                  <a:lnTo>
                    <a:pt x="1356" y="261"/>
                  </a:lnTo>
                  <a:lnTo>
                    <a:pt x="1512" y="313"/>
                  </a:lnTo>
                  <a:lnTo>
                    <a:pt x="1669" y="391"/>
                  </a:lnTo>
                  <a:lnTo>
                    <a:pt x="1799" y="496"/>
                  </a:lnTo>
                  <a:lnTo>
                    <a:pt x="1982" y="678"/>
                  </a:lnTo>
                  <a:lnTo>
                    <a:pt x="2112" y="834"/>
                  </a:lnTo>
                  <a:lnTo>
                    <a:pt x="2268" y="1017"/>
                  </a:lnTo>
                  <a:lnTo>
                    <a:pt x="2399" y="1252"/>
                  </a:lnTo>
                  <a:lnTo>
                    <a:pt x="2581" y="1538"/>
                  </a:lnTo>
                  <a:lnTo>
                    <a:pt x="2764" y="1929"/>
                  </a:lnTo>
                  <a:lnTo>
                    <a:pt x="2894" y="2346"/>
                  </a:lnTo>
                  <a:lnTo>
                    <a:pt x="2972" y="2581"/>
                  </a:lnTo>
                  <a:lnTo>
                    <a:pt x="3024" y="2841"/>
                  </a:lnTo>
                  <a:lnTo>
                    <a:pt x="3076" y="3076"/>
                  </a:lnTo>
                  <a:lnTo>
                    <a:pt x="3102" y="3337"/>
                  </a:lnTo>
                  <a:lnTo>
                    <a:pt x="3128" y="3832"/>
                  </a:lnTo>
                  <a:lnTo>
                    <a:pt x="3102" y="4327"/>
                  </a:lnTo>
                  <a:lnTo>
                    <a:pt x="3050" y="4796"/>
                  </a:lnTo>
                  <a:lnTo>
                    <a:pt x="2972" y="5213"/>
                  </a:lnTo>
                  <a:lnTo>
                    <a:pt x="2894" y="5552"/>
                  </a:lnTo>
                  <a:lnTo>
                    <a:pt x="2816" y="5813"/>
                  </a:lnTo>
                  <a:lnTo>
                    <a:pt x="2764" y="6047"/>
                  </a:lnTo>
                  <a:lnTo>
                    <a:pt x="2764" y="6047"/>
                  </a:lnTo>
                  <a:lnTo>
                    <a:pt x="2868" y="5839"/>
                  </a:lnTo>
                  <a:lnTo>
                    <a:pt x="2972" y="5578"/>
                  </a:lnTo>
                  <a:lnTo>
                    <a:pt x="3076" y="5239"/>
                  </a:lnTo>
                  <a:lnTo>
                    <a:pt x="3181" y="4822"/>
                  </a:lnTo>
                  <a:lnTo>
                    <a:pt x="3259" y="4353"/>
                  </a:lnTo>
                  <a:lnTo>
                    <a:pt x="3311" y="3832"/>
                  </a:lnTo>
                  <a:lnTo>
                    <a:pt x="3311" y="3311"/>
                  </a:lnTo>
                  <a:lnTo>
                    <a:pt x="3285" y="3050"/>
                  </a:lnTo>
                  <a:lnTo>
                    <a:pt x="3233" y="2789"/>
                  </a:lnTo>
                  <a:lnTo>
                    <a:pt x="3181" y="2529"/>
                  </a:lnTo>
                  <a:lnTo>
                    <a:pt x="3128" y="2294"/>
                  </a:lnTo>
                  <a:lnTo>
                    <a:pt x="2972" y="1825"/>
                  </a:lnTo>
                  <a:lnTo>
                    <a:pt x="2816" y="1434"/>
                  </a:lnTo>
                  <a:lnTo>
                    <a:pt x="2633" y="1121"/>
                  </a:lnTo>
                  <a:lnTo>
                    <a:pt x="2503" y="861"/>
                  </a:lnTo>
                  <a:lnTo>
                    <a:pt x="2347" y="678"/>
                  </a:lnTo>
                  <a:lnTo>
                    <a:pt x="2190" y="470"/>
                  </a:lnTo>
                  <a:lnTo>
                    <a:pt x="1956" y="287"/>
                  </a:lnTo>
                  <a:lnTo>
                    <a:pt x="1799" y="183"/>
                  </a:lnTo>
                  <a:lnTo>
                    <a:pt x="1617" y="79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960430" y="2105604"/>
              <a:ext cx="48201" cy="40367"/>
            </a:xfrm>
            <a:custGeom>
              <a:avLst/>
              <a:gdLst/>
              <a:ahLst/>
              <a:cxnLst/>
              <a:rect l="l" t="t" r="r" b="b"/>
              <a:pathLst>
                <a:path w="966" h="809" extrusionOk="0">
                  <a:moveTo>
                    <a:pt x="27" y="1"/>
                  </a:moveTo>
                  <a:lnTo>
                    <a:pt x="1" y="53"/>
                  </a:lnTo>
                  <a:lnTo>
                    <a:pt x="1" y="131"/>
                  </a:lnTo>
                  <a:lnTo>
                    <a:pt x="1" y="235"/>
                  </a:lnTo>
                  <a:lnTo>
                    <a:pt x="27" y="366"/>
                  </a:lnTo>
                  <a:lnTo>
                    <a:pt x="105" y="496"/>
                  </a:lnTo>
                  <a:lnTo>
                    <a:pt x="183" y="600"/>
                  </a:lnTo>
                  <a:lnTo>
                    <a:pt x="262" y="679"/>
                  </a:lnTo>
                  <a:lnTo>
                    <a:pt x="288" y="705"/>
                  </a:lnTo>
                  <a:lnTo>
                    <a:pt x="366" y="731"/>
                  </a:lnTo>
                  <a:lnTo>
                    <a:pt x="470" y="783"/>
                  </a:lnTo>
                  <a:lnTo>
                    <a:pt x="600" y="809"/>
                  </a:lnTo>
                  <a:lnTo>
                    <a:pt x="913" y="809"/>
                  </a:lnTo>
                  <a:lnTo>
                    <a:pt x="965" y="783"/>
                  </a:lnTo>
                  <a:lnTo>
                    <a:pt x="939" y="731"/>
                  </a:lnTo>
                  <a:lnTo>
                    <a:pt x="861" y="705"/>
                  </a:lnTo>
                  <a:lnTo>
                    <a:pt x="653" y="600"/>
                  </a:lnTo>
                  <a:lnTo>
                    <a:pt x="574" y="548"/>
                  </a:lnTo>
                  <a:lnTo>
                    <a:pt x="496" y="496"/>
                  </a:lnTo>
                  <a:lnTo>
                    <a:pt x="418" y="444"/>
                  </a:lnTo>
                  <a:lnTo>
                    <a:pt x="340" y="418"/>
                  </a:lnTo>
                  <a:lnTo>
                    <a:pt x="288" y="340"/>
                  </a:lnTo>
                  <a:lnTo>
                    <a:pt x="209" y="262"/>
                  </a:lnTo>
                  <a:lnTo>
                    <a:pt x="105" y="105"/>
                  </a:lnTo>
                  <a:lnTo>
                    <a:pt x="53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956538" y="1980761"/>
              <a:ext cx="22154" cy="124893"/>
            </a:xfrm>
            <a:custGeom>
              <a:avLst/>
              <a:gdLst/>
              <a:ahLst/>
              <a:cxnLst/>
              <a:rect l="l" t="t" r="r" b="b"/>
              <a:pathLst>
                <a:path w="444" h="2503" extrusionOk="0">
                  <a:moveTo>
                    <a:pt x="314" y="1"/>
                  </a:moveTo>
                  <a:lnTo>
                    <a:pt x="314" y="53"/>
                  </a:lnTo>
                  <a:lnTo>
                    <a:pt x="287" y="209"/>
                  </a:lnTo>
                  <a:lnTo>
                    <a:pt x="287" y="392"/>
                  </a:lnTo>
                  <a:lnTo>
                    <a:pt x="235" y="626"/>
                  </a:lnTo>
                  <a:lnTo>
                    <a:pt x="131" y="1043"/>
                  </a:lnTo>
                  <a:lnTo>
                    <a:pt x="79" y="1226"/>
                  </a:lnTo>
                  <a:lnTo>
                    <a:pt x="53" y="1434"/>
                  </a:lnTo>
                  <a:lnTo>
                    <a:pt x="27" y="1877"/>
                  </a:lnTo>
                  <a:lnTo>
                    <a:pt x="1" y="2112"/>
                  </a:lnTo>
                  <a:lnTo>
                    <a:pt x="27" y="2320"/>
                  </a:lnTo>
                  <a:lnTo>
                    <a:pt x="79" y="2477"/>
                  </a:lnTo>
                  <a:lnTo>
                    <a:pt x="105" y="2503"/>
                  </a:lnTo>
                  <a:lnTo>
                    <a:pt x="131" y="2451"/>
                  </a:lnTo>
                  <a:lnTo>
                    <a:pt x="131" y="2320"/>
                  </a:lnTo>
                  <a:lnTo>
                    <a:pt x="209" y="1903"/>
                  </a:lnTo>
                  <a:lnTo>
                    <a:pt x="366" y="1278"/>
                  </a:lnTo>
                  <a:lnTo>
                    <a:pt x="392" y="1095"/>
                  </a:lnTo>
                  <a:lnTo>
                    <a:pt x="444" y="652"/>
                  </a:lnTo>
                  <a:lnTo>
                    <a:pt x="444" y="392"/>
                  </a:lnTo>
                  <a:lnTo>
                    <a:pt x="418" y="183"/>
                  </a:lnTo>
                  <a:lnTo>
                    <a:pt x="366" y="5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305856" y="2503587"/>
              <a:ext cx="386306" cy="382414"/>
            </a:xfrm>
            <a:custGeom>
              <a:avLst/>
              <a:gdLst/>
              <a:ahLst/>
              <a:cxnLst/>
              <a:rect l="l" t="t" r="r" b="b"/>
              <a:pathLst>
                <a:path w="7742" h="7664" extrusionOk="0">
                  <a:moveTo>
                    <a:pt x="6751" y="1"/>
                  </a:moveTo>
                  <a:lnTo>
                    <a:pt x="6386" y="53"/>
                  </a:lnTo>
                  <a:lnTo>
                    <a:pt x="5996" y="157"/>
                  </a:lnTo>
                  <a:lnTo>
                    <a:pt x="5526" y="313"/>
                  </a:lnTo>
                  <a:lnTo>
                    <a:pt x="5240" y="418"/>
                  </a:lnTo>
                  <a:lnTo>
                    <a:pt x="4979" y="548"/>
                  </a:lnTo>
                  <a:lnTo>
                    <a:pt x="4666" y="704"/>
                  </a:lnTo>
                  <a:lnTo>
                    <a:pt x="4379" y="887"/>
                  </a:lnTo>
                  <a:lnTo>
                    <a:pt x="4093" y="1095"/>
                  </a:lnTo>
                  <a:lnTo>
                    <a:pt x="3780" y="1330"/>
                  </a:lnTo>
                  <a:lnTo>
                    <a:pt x="3493" y="1591"/>
                  </a:lnTo>
                  <a:lnTo>
                    <a:pt x="3233" y="1903"/>
                  </a:lnTo>
                  <a:lnTo>
                    <a:pt x="2946" y="2216"/>
                  </a:lnTo>
                  <a:lnTo>
                    <a:pt x="2607" y="2503"/>
                  </a:lnTo>
                  <a:lnTo>
                    <a:pt x="2216" y="2790"/>
                  </a:lnTo>
                  <a:lnTo>
                    <a:pt x="1799" y="3050"/>
                  </a:lnTo>
                  <a:lnTo>
                    <a:pt x="1382" y="3311"/>
                  </a:lnTo>
                  <a:lnTo>
                    <a:pt x="913" y="3546"/>
                  </a:lnTo>
                  <a:lnTo>
                    <a:pt x="1" y="3963"/>
                  </a:lnTo>
                  <a:lnTo>
                    <a:pt x="418" y="4797"/>
                  </a:lnTo>
                  <a:lnTo>
                    <a:pt x="756" y="5500"/>
                  </a:lnTo>
                  <a:lnTo>
                    <a:pt x="1095" y="6204"/>
                  </a:lnTo>
                  <a:lnTo>
                    <a:pt x="1408" y="6934"/>
                  </a:lnTo>
                  <a:lnTo>
                    <a:pt x="1669" y="7664"/>
                  </a:lnTo>
                  <a:lnTo>
                    <a:pt x="2216" y="7403"/>
                  </a:lnTo>
                  <a:lnTo>
                    <a:pt x="2737" y="7090"/>
                  </a:lnTo>
                  <a:lnTo>
                    <a:pt x="3233" y="6778"/>
                  </a:lnTo>
                  <a:lnTo>
                    <a:pt x="3728" y="6465"/>
                  </a:lnTo>
                  <a:lnTo>
                    <a:pt x="4197" y="6126"/>
                  </a:lnTo>
                  <a:lnTo>
                    <a:pt x="4640" y="5813"/>
                  </a:lnTo>
                  <a:lnTo>
                    <a:pt x="5448" y="5135"/>
                  </a:lnTo>
                  <a:lnTo>
                    <a:pt x="6152" y="4484"/>
                  </a:lnTo>
                  <a:lnTo>
                    <a:pt x="6725" y="3910"/>
                  </a:lnTo>
                  <a:lnTo>
                    <a:pt x="6960" y="3624"/>
                  </a:lnTo>
                  <a:lnTo>
                    <a:pt x="7142" y="3363"/>
                  </a:lnTo>
                  <a:lnTo>
                    <a:pt x="7299" y="3155"/>
                  </a:lnTo>
                  <a:lnTo>
                    <a:pt x="7403" y="2946"/>
                  </a:lnTo>
                  <a:lnTo>
                    <a:pt x="7507" y="2659"/>
                  </a:lnTo>
                  <a:lnTo>
                    <a:pt x="7612" y="2373"/>
                  </a:lnTo>
                  <a:lnTo>
                    <a:pt x="7664" y="2112"/>
                  </a:lnTo>
                  <a:lnTo>
                    <a:pt x="7716" y="1825"/>
                  </a:lnTo>
                  <a:lnTo>
                    <a:pt x="7742" y="1565"/>
                  </a:lnTo>
                  <a:lnTo>
                    <a:pt x="7742" y="1330"/>
                  </a:lnTo>
                  <a:lnTo>
                    <a:pt x="7716" y="1095"/>
                  </a:lnTo>
                  <a:lnTo>
                    <a:pt x="7690" y="861"/>
                  </a:lnTo>
                  <a:lnTo>
                    <a:pt x="7612" y="678"/>
                  </a:lnTo>
                  <a:lnTo>
                    <a:pt x="7533" y="496"/>
                  </a:lnTo>
                  <a:lnTo>
                    <a:pt x="7455" y="340"/>
                  </a:lnTo>
                  <a:lnTo>
                    <a:pt x="7351" y="209"/>
                  </a:lnTo>
                  <a:lnTo>
                    <a:pt x="7221" y="105"/>
                  </a:lnTo>
                  <a:lnTo>
                    <a:pt x="7064" y="53"/>
                  </a:lnTo>
                  <a:lnTo>
                    <a:pt x="6908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305856" y="2503587"/>
              <a:ext cx="386306" cy="382414"/>
            </a:xfrm>
            <a:custGeom>
              <a:avLst/>
              <a:gdLst/>
              <a:ahLst/>
              <a:cxnLst/>
              <a:rect l="l" t="t" r="r" b="b"/>
              <a:pathLst>
                <a:path w="7742" h="7664" fill="none" extrusionOk="0">
                  <a:moveTo>
                    <a:pt x="6751" y="1"/>
                  </a:moveTo>
                  <a:lnTo>
                    <a:pt x="6751" y="1"/>
                  </a:lnTo>
                  <a:lnTo>
                    <a:pt x="6386" y="53"/>
                  </a:lnTo>
                  <a:lnTo>
                    <a:pt x="5996" y="157"/>
                  </a:lnTo>
                  <a:lnTo>
                    <a:pt x="5526" y="313"/>
                  </a:lnTo>
                  <a:lnTo>
                    <a:pt x="5240" y="418"/>
                  </a:lnTo>
                  <a:lnTo>
                    <a:pt x="4979" y="548"/>
                  </a:lnTo>
                  <a:lnTo>
                    <a:pt x="4666" y="704"/>
                  </a:lnTo>
                  <a:lnTo>
                    <a:pt x="4379" y="887"/>
                  </a:lnTo>
                  <a:lnTo>
                    <a:pt x="4093" y="1095"/>
                  </a:lnTo>
                  <a:lnTo>
                    <a:pt x="3780" y="1330"/>
                  </a:lnTo>
                  <a:lnTo>
                    <a:pt x="3493" y="1591"/>
                  </a:lnTo>
                  <a:lnTo>
                    <a:pt x="3233" y="1903"/>
                  </a:lnTo>
                  <a:lnTo>
                    <a:pt x="3233" y="1903"/>
                  </a:lnTo>
                  <a:lnTo>
                    <a:pt x="2946" y="2216"/>
                  </a:lnTo>
                  <a:lnTo>
                    <a:pt x="2607" y="2503"/>
                  </a:lnTo>
                  <a:lnTo>
                    <a:pt x="2216" y="2790"/>
                  </a:lnTo>
                  <a:lnTo>
                    <a:pt x="1799" y="3050"/>
                  </a:lnTo>
                  <a:lnTo>
                    <a:pt x="1382" y="3311"/>
                  </a:lnTo>
                  <a:lnTo>
                    <a:pt x="913" y="3546"/>
                  </a:lnTo>
                  <a:lnTo>
                    <a:pt x="1" y="3963"/>
                  </a:lnTo>
                  <a:lnTo>
                    <a:pt x="1" y="3963"/>
                  </a:lnTo>
                  <a:lnTo>
                    <a:pt x="418" y="4797"/>
                  </a:lnTo>
                  <a:lnTo>
                    <a:pt x="418" y="4797"/>
                  </a:lnTo>
                  <a:lnTo>
                    <a:pt x="756" y="5500"/>
                  </a:lnTo>
                  <a:lnTo>
                    <a:pt x="1095" y="6204"/>
                  </a:lnTo>
                  <a:lnTo>
                    <a:pt x="1408" y="6934"/>
                  </a:lnTo>
                  <a:lnTo>
                    <a:pt x="1669" y="7664"/>
                  </a:lnTo>
                  <a:lnTo>
                    <a:pt x="1669" y="7664"/>
                  </a:lnTo>
                  <a:lnTo>
                    <a:pt x="2216" y="7403"/>
                  </a:lnTo>
                  <a:lnTo>
                    <a:pt x="2737" y="7090"/>
                  </a:lnTo>
                  <a:lnTo>
                    <a:pt x="3233" y="6778"/>
                  </a:lnTo>
                  <a:lnTo>
                    <a:pt x="3728" y="6465"/>
                  </a:lnTo>
                  <a:lnTo>
                    <a:pt x="4197" y="6126"/>
                  </a:lnTo>
                  <a:lnTo>
                    <a:pt x="4640" y="5813"/>
                  </a:lnTo>
                  <a:lnTo>
                    <a:pt x="5448" y="5135"/>
                  </a:lnTo>
                  <a:lnTo>
                    <a:pt x="6152" y="4484"/>
                  </a:lnTo>
                  <a:lnTo>
                    <a:pt x="6725" y="3910"/>
                  </a:lnTo>
                  <a:lnTo>
                    <a:pt x="6960" y="3624"/>
                  </a:lnTo>
                  <a:lnTo>
                    <a:pt x="7142" y="3363"/>
                  </a:lnTo>
                  <a:lnTo>
                    <a:pt x="7299" y="3155"/>
                  </a:lnTo>
                  <a:lnTo>
                    <a:pt x="7403" y="2946"/>
                  </a:lnTo>
                  <a:lnTo>
                    <a:pt x="7403" y="2946"/>
                  </a:lnTo>
                  <a:lnTo>
                    <a:pt x="7507" y="2659"/>
                  </a:lnTo>
                  <a:lnTo>
                    <a:pt x="7612" y="2373"/>
                  </a:lnTo>
                  <a:lnTo>
                    <a:pt x="7664" y="2112"/>
                  </a:lnTo>
                  <a:lnTo>
                    <a:pt x="7716" y="1825"/>
                  </a:lnTo>
                  <a:lnTo>
                    <a:pt x="7742" y="1565"/>
                  </a:lnTo>
                  <a:lnTo>
                    <a:pt x="7742" y="1330"/>
                  </a:lnTo>
                  <a:lnTo>
                    <a:pt x="7716" y="1095"/>
                  </a:lnTo>
                  <a:lnTo>
                    <a:pt x="7690" y="861"/>
                  </a:lnTo>
                  <a:lnTo>
                    <a:pt x="7612" y="678"/>
                  </a:lnTo>
                  <a:lnTo>
                    <a:pt x="7533" y="496"/>
                  </a:lnTo>
                  <a:lnTo>
                    <a:pt x="7455" y="340"/>
                  </a:lnTo>
                  <a:lnTo>
                    <a:pt x="7351" y="209"/>
                  </a:lnTo>
                  <a:lnTo>
                    <a:pt x="7221" y="105"/>
                  </a:lnTo>
                  <a:lnTo>
                    <a:pt x="7064" y="53"/>
                  </a:lnTo>
                  <a:lnTo>
                    <a:pt x="6908" y="1"/>
                  </a:lnTo>
                  <a:lnTo>
                    <a:pt x="67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330556" y="2752026"/>
              <a:ext cx="15668" cy="32533"/>
            </a:xfrm>
            <a:custGeom>
              <a:avLst/>
              <a:gdLst/>
              <a:ahLst/>
              <a:cxnLst/>
              <a:rect l="l" t="t" r="r" b="b"/>
              <a:pathLst>
                <a:path w="314" h="65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330556" y="2752026"/>
              <a:ext cx="15668" cy="32533"/>
            </a:xfrm>
            <a:custGeom>
              <a:avLst/>
              <a:gdLst/>
              <a:ahLst/>
              <a:cxnLst/>
              <a:rect l="l" t="t" r="r" b="b"/>
              <a:pathLst>
                <a:path w="314" h="65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346174" y="2784510"/>
              <a:ext cx="42962" cy="101492"/>
            </a:xfrm>
            <a:custGeom>
              <a:avLst/>
              <a:gdLst/>
              <a:ahLst/>
              <a:cxnLst/>
              <a:rect l="l" t="t" r="r" b="b"/>
              <a:pathLst>
                <a:path w="861" h="2034" extrusionOk="0">
                  <a:moveTo>
                    <a:pt x="861" y="2008"/>
                  </a:moveTo>
                  <a:lnTo>
                    <a:pt x="861" y="2008"/>
                  </a:lnTo>
                  <a:lnTo>
                    <a:pt x="861" y="2034"/>
                  </a:lnTo>
                  <a:lnTo>
                    <a:pt x="861" y="2034"/>
                  </a:lnTo>
                  <a:lnTo>
                    <a:pt x="861" y="2008"/>
                  </a:lnTo>
                  <a:close/>
                  <a:moveTo>
                    <a:pt x="861" y="2008"/>
                  </a:moveTo>
                  <a:lnTo>
                    <a:pt x="861" y="2008"/>
                  </a:lnTo>
                  <a:lnTo>
                    <a:pt x="861" y="2008"/>
                  </a:lnTo>
                  <a:lnTo>
                    <a:pt x="861" y="2008"/>
                  </a:lnTo>
                  <a:lnTo>
                    <a:pt x="861" y="2008"/>
                  </a:lnTo>
                  <a:close/>
                  <a:moveTo>
                    <a:pt x="835" y="1982"/>
                  </a:moveTo>
                  <a:lnTo>
                    <a:pt x="835" y="1982"/>
                  </a:lnTo>
                  <a:lnTo>
                    <a:pt x="835" y="1982"/>
                  </a:lnTo>
                  <a:lnTo>
                    <a:pt x="835" y="1982"/>
                  </a:lnTo>
                  <a:lnTo>
                    <a:pt x="835" y="1982"/>
                  </a:lnTo>
                  <a:close/>
                  <a:moveTo>
                    <a:pt x="835" y="1956"/>
                  </a:moveTo>
                  <a:lnTo>
                    <a:pt x="835" y="1956"/>
                  </a:lnTo>
                  <a:lnTo>
                    <a:pt x="835" y="1956"/>
                  </a:lnTo>
                  <a:lnTo>
                    <a:pt x="835" y="1956"/>
                  </a:lnTo>
                  <a:lnTo>
                    <a:pt x="835" y="1956"/>
                  </a:lnTo>
                  <a:close/>
                  <a:moveTo>
                    <a:pt x="835" y="1929"/>
                  </a:moveTo>
                  <a:lnTo>
                    <a:pt x="835" y="1929"/>
                  </a:lnTo>
                  <a:lnTo>
                    <a:pt x="835" y="1929"/>
                  </a:lnTo>
                  <a:lnTo>
                    <a:pt x="835" y="1929"/>
                  </a:lnTo>
                  <a:lnTo>
                    <a:pt x="835" y="1929"/>
                  </a:lnTo>
                  <a:close/>
                  <a:moveTo>
                    <a:pt x="809" y="1903"/>
                  </a:moveTo>
                  <a:lnTo>
                    <a:pt x="809" y="1903"/>
                  </a:lnTo>
                  <a:lnTo>
                    <a:pt x="835" y="1903"/>
                  </a:lnTo>
                  <a:lnTo>
                    <a:pt x="835" y="1903"/>
                  </a:lnTo>
                  <a:lnTo>
                    <a:pt x="809" y="1903"/>
                  </a:lnTo>
                  <a:close/>
                  <a:moveTo>
                    <a:pt x="809" y="1877"/>
                  </a:moveTo>
                  <a:lnTo>
                    <a:pt x="809" y="1877"/>
                  </a:lnTo>
                  <a:lnTo>
                    <a:pt x="809" y="1877"/>
                  </a:lnTo>
                  <a:lnTo>
                    <a:pt x="809" y="1877"/>
                  </a:lnTo>
                  <a:lnTo>
                    <a:pt x="809" y="1877"/>
                  </a:lnTo>
                  <a:close/>
                  <a:moveTo>
                    <a:pt x="809" y="1851"/>
                  </a:moveTo>
                  <a:lnTo>
                    <a:pt x="809" y="1851"/>
                  </a:lnTo>
                  <a:lnTo>
                    <a:pt x="809" y="1877"/>
                  </a:lnTo>
                  <a:lnTo>
                    <a:pt x="809" y="1877"/>
                  </a:lnTo>
                  <a:lnTo>
                    <a:pt x="809" y="185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18" y="913"/>
                  </a:lnTo>
                  <a:lnTo>
                    <a:pt x="809" y="1851"/>
                  </a:lnTo>
                  <a:lnTo>
                    <a:pt x="809" y="1851"/>
                  </a:lnTo>
                  <a:lnTo>
                    <a:pt x="418" y="9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389085" y="2884654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389085" y="288465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387788" y="288335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1387788" y="288205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387788" y="28807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386491" y="287946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386491" y="28781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386491" y="287687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346174" y="2784510"/>
              <a:ext cx="40367" cy="92410"/>
            </a:xfrm>
            <a:custGeom>
              <a:avLst/>
              <a:gdLst/>
              <a:ahLst/>
              <a:cxnLst/>
              <a:rect l="l" t="t" r="r" b="b"/>
              <a:pathLst>
                <a:path w="809" h="18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18" y="913"/>
                  </a:lnTo>
                  <a:lnTo>
                    <a:pt x="809" y="1851"/>
                  </a:lnTo>
                  <a:lnTo>
                    <a:pt x="809" y="1851"/>
                  </a:lnTo>
                  <a:lnTo>
                    <a:pt x="418" y="91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330556" y="2508776"/>
              <a:ext cx="284915" cy="377225"/>
            </a:xfrm>
            <a:custGeom>
              <a:avLst/>
              <a:gdLst/>
              <a:ahLst/>
              <a:cxnLst/>
              <a:rect l="l" t="t" r="r" b="b"/>
              <a:pathLst>
                <a:path w="5710" h="7560" extrusionOk="0">
                  <a:moveTo>
                    <a:pt x="5709" y="1"/>
                  </a:moveTo>
                  <a:lnTo>
                    <a:pt x="5214" y="131"/>
                  </a:lnTo>
                  <a:lnTo>
                    <a:pt x="4927" y="236"/>
                  </a:lnTo>
                  <a:lnTo>
                    <a:pt x="4640" y="366"/>
                  </a:lnTo>
                  <a:lnTo>
                    <a:pt x="4588" y="783"/>
                  </a:lnTo>
                  <a:lnTo>
                    <a:pt x="4484" y="1174"/>
                  </a:lnTo>
                  <a:lnTo>
                    <a:pt x="4354" y="1565"/>
                  </a:lnTo>
                  <a:lnTo>
                    <a:pt x="4223" y="1930"/>
                  </a:lnTo>
                  <a:lnTo>
                    <a:pt x="4223" y="1930"/>
                  </a:lnTo>
                  <a:lnTo>
                    <a:pt x="5031" y="861"/>
                  </a:lnTo>
                  <a:lnTo>
                    <a:pt x="5709" y="1"/>
                  </a:lnTo>
                  <a:close/>
                  <a:moveTo>
                    <a:pt x="2998" y="3598"/>
                  </a:moveTo>
                  <a:lnTo>
                    <a:pt x="2581" y="3911"/>
                  </a:lnTo>
                  <a:lnTo>
                    <a:pt x="2164" y="4197"/>
                  </a:lnTo>
                  <a:lnTo>
                    <a:pt x="1904" y="4354"/>
                  </a:lnTo>
                  <a:lnTo>
                    <a:pt x="1643" y="4458"/>
                  </a:lnTo>
                  <a:lnTo>
                    <a:pt x="1382" y="4562"/>
                  </a:lnTo>
                  <a:lnTo>
                    <a:pt x="1122" y="4667"/>
                  </a:lnTo>
                  <a:lnTo>
                    <a:pt x="835" y="4745"/>
                  </a:lnTo>
                  <a:lnTo>
                    <a:pt x="574" y="4797"/>
                  </a:lnTo>
                  <a:lnTo>
                    <a:pt x="288" y="4849"/>
                  </a:lnTo>
                  <a:lnTo>
                    <a:pt x="1" y="4875"/>
                  </a:lnTo>
                  <a:lnTo>
                    <a:pt x="314" y="5527"/>
                  </a:lnTo>
                  <a:lnTo>
                    <a:pt x="731" y="6439"/>
                  </a:lnTo>
                  <a:lnTo>
                    <a:pt x="1122" y="7377"/>
                  </a:lnTo>
                  <a:lnTo>
                    <a:pt x="1122" y="7403"/>
                  </a:lnTo>
                  <a:lnTo>
                    <a:pt x="1122" y="7429"/>
                  </a:lnTo>
                  <a:lnTo>
                    <a:pt x="1148" y="7429"/>
                  </a:lnTo>
                  <a:lnTo>
                    <a:pt x="1148" y="7455"/>
                  </a:lnTo>
                  <a:lnTo>
                    <a:pt x="1148" y="7482"/>
                  </a:lnTo>
                  <a:lnTo>
                    <a:pt x="1148" y="7508"/>
                  </a:lnTo>
                  <a:lnTo>
                    <a:pt x="1174" y="7534"/>
                  </a:lnTo>
                  <a:lnTo>
                    <a:pt x="1174" y="7560"/>
                  </a:lnTo>
                  <a:lnTo>
                    <a:pt x="1278" y="7508"/>
                  </a:lnTo>
                  <a:lnTo>
                    <a:pt x="1278" y="7169"/>
                  </a:lnTo>
                  <a:lnTo>
                    <a:pt x="1304" y="6830"/>
                  </a:lnTo>
                  <a:lnTo>
                    <a:pt x="1356" y="6491"/>
                  </a:lnTo>
                  <a:lnTo>
                    <a:pt x="1434" y="6152"/>
                  </a:lnTo>
                  <a:lnTo>
                    <a:pt x="1539" y="5944"/>
                  </a:lnTo>
                  <a:lnTo>
                    <a:pt x="1669" y="5657"/>
                  </a:lnTo>
                  <a:lnTo>
                    <a:pt x="2008" y="5058"/>
                  </a:lnTo>
                  <a:lnTo>
                    <a:pt x="2477" y="4354"/>
                  </a:lnTo>
                  <a:lnTo>
                    <a:pt x="2998" y="3598"/>
                  </a:lnTo>
                  <a:close/>
                </a:path>
              </a:pathLst>
            </a:custGeom>
            <a:solidFill>
              <a:srgbClr val="EA4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1330556" y="2688257"/>
              <a:ext cx="149643" cy="197744"/>
            </a:xfrm>
            <a:custGeom>
              <a:avLst/>
              <a:gdLst/>
              <a:ahLst/>
              <a:cxnLst/>
              <a:rect l="l" t="t" r="r" b="b"/>
              <a:pathLst>
                <a:path w="2999" h="3963" fill="none" extrusionOk="0">
                  <a:moveTo>
                    <a:pt x="2998" y="1"/>
                  </a:moveTo>
                  <a:lnTo>
                    <a:pt x="2998" y="1"/>
                  </a:lnTo>
                  <a:lnTo>
                    <a:pt x="2581" y="314"/>
                  </a:lnTo>
                  <a:lnTo>
                    <a:pt x="2164" y="600"/>
                  </a:lnTo>
                  <a:lnTo>
                    <a:pt x="2164" y="600"/>
                  </a:lnTo>
                  <a:lnTo>
                    <a:pt x="1904" y="757"/>
                  </a:lnTo>
                  <a:lnTo>
                    <a:pt x="1643" y="861"/>
                  </a:lnTo>
                  <a:lnTo>
                    <a:pt x="1382" y="965"/>
                  </a:lnTo>
                  <a:lnTo>
                    <a:pt x="1122" y="1070"/>
                  </a:lnTo>
                  <a:lnTo>
                    <a:pt x="835" y="1148"/>
                  </a:lnTo>
                  <a:lnTo>
                    <a:pt x="574" y="1200"/>
                  </a:lnTo>
                  <a:lnTo>
                    <a:pt x="288" y="1252"/>
                  </a:lnTo>
                  <a:lnTo>
                    <a:pt x="1" y="1278"/>
                  </a:lnTo>
                  <a:lnTo>
                    <a:pt x="1" y="1278"/>
                  </a:lnTo>
                  <a:lnTo>
                    <a:pt x="314" y="1930"/>
                  </a:lnTo>
                  <a:lnTo>
                    <a:pt x="314" y="1930"/>
                  </a:lnTo>
                  <a:lnTo>
                    <a:pt x="731" y="2842"/>
                  </a:lnTo>
                  <a:lnTo>
                    <a:pt x="1122" y="3780"/>
                  </a:lnTo>
                  <a:lnTo>
                    <a:pt x="1122" y="3780"/>
                  </a:lnTo>
                  <a:lnTo>
                    <a:pt x="1122" y="3780"/>
                  </a:lnTo>
                  <a:lnTo>
                    <a:pt x="1122" y="3780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32"/>
                  </a:lnTo>
                  <a:lnTo>
                    <a:pt x="1122" y="3832"/>
                  </a:lnTo>
                  <a:lnTo>
                    <a:pt x="1148" y="3832"/>
                  </a:lnTo>
                  <a:lnTo>
                    <a:pt x="1148" y="3832"/>
                  </a:lnTo>
                  <a:lnTo>
                    <a:pt x="1148" y="3858"/>
                  </a:lnTo>
                  <a:lnTo>
                    <a:pt x="1148" y="3858"/>
                  </a:lnTo>
                  <a:lnTo>
                    <a:pt x="1148" y="3858"/>
                  </a:lnTo>
                  <a:lnTo>
                    <a:pt x="1148" y="3858"/>
                  </a:lnTo>
                  <a:lnTo>
                    <a:pt x="1148" y="3885"/>
                  </a:lnTo>
                  <a:lnTo>
                    <a:pt x="1148" y="3885"/>
                  </a:lnTo>
                  <a:lnTo>
                    <a:pt x="1148" y="3885"/>
                  </a:lnTo>
                  <a:lnTo>
                    <a:pt x="1148" y="3885"/>
                  </a:lnTo>
                  <a:lnTo>
                    <a:pt x="1148" y="3911"/>
                  </a:lnTo>
                  <a:lnTo>
                    <a:pt x="1148" y="3911"/>
                  </a:lnTo>
                  <a:lnTo>
                    <a:pt x="1148" y="3911"/>
                  </a:lnTo>
                  <a:lnTo>
                    <a:pt x="1148" y="3911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63"/>
                  </a:lnTo>
                  <a:lnTo>
                    <a:pt x="1174" y="3963"/>
                  </a:lnTo>
                  <a:lnTo>
                    <a:pt x="1174" y="3963"/>
                  </a:lnTo>
                  <a:lnTo>
                    <a:pt x="1174" y="3963"/>
                  </a:lnTo>
                  <a:lnTo>
                    <a:pt x="1278" y="3911"/>
                  </a:lnTo>
                  <a:lnTo>
                    <a:pt x="1278" y="3911"/>
                  </a:lnTo>
                  <a:lnTo>
                    <a:pt x="1278" y="3572"/>
                  </a:lnTo>
                  <a:lnTo>
                    <a:pt x="1304" y="3233"/>
                  </a:lnTo>
                  <a:lnTo>
                    <a:pt x="1356" y="2894"/>
                  </a:lnTo>
                  <a:lnTo>
                    <a:pt x="1434" y="2555"/>
                  </a:lnTo>
                  <a:lnTo>
                    <a:pt x="1434" y="2555"/>
                  </a:lnTo>
                  <a:lnTo>
                    <a:pt x="1539" y="2347"/>
                  </a:lnTo>
                  <a:lnTo>
                    <a:pt x="1669" y="2060"/>
                  </a:lnTo>
                  <a:lnTo>
                    <a:pt x="2008" y="1461"/>
                  </a:lnTo>
                  <a:lnTo>
                    <a:pt x="2477" y="757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1541273" y="2508776"/>
              <a:ext cx="74198" cy="96302"/>
            </a:xfrm>
            <a:custGeom>
              <a:avLst/>
              <a:gdLst/>
              <a:ahLst/>
              <a:cxnLst/>
              <a:rect l="l" t="t" r="r" b="b"/>
              <a:pathLst>
                <a:path w="1487" h="1930" fill="none" extrusionOk="0">
                  <a:moveTo>
                    <a:pt x="1486" y="1"/>
                  </a:moveTo>
                  <a:lnTo>
                    <a:pt x="1486" y="1"/>
                  </a:lnTo>
                  <a:lnTo>
                    <a:pt x="991" y="131"/>
                  </a:lnTo>
                  <a:lnTo>
                    <a:pt x="704" y="236"/>
                  </a:lnTo>
                  <a:lnTo>
                    <a:pt x="417" y="366"/>
                  </a:lnTo>
                  <a:lnTo>
                    <a:pt x="417" y="366"/>
                  </a:lnTo>
                  <a:lnTo>
                    <a:pt x="365" y="783"/>
                  </a:lnTo>
                  <a:lnTo>
                    <a:pt x="261" y="1174"/>
                  </a:lnTo>
                  <a:lnTo>
                    <a:pt x="261" y="1174"/>
                  </a:lnTo>
                  <a:lnTo>
                    <a:pt x="131" y="1565"/>
                  </a:lnTo>
                  <a:lnTo>
                    <a:pt x="0" y="1930"/>
                  </a:lnTo>
                  <a:lnTo>
                    <a:pt x="0" y="1930"/>
                  </a:lnTo>
                  <a:lnTo>
                    <a:pt x="808" y="861"/>
                  </a:lnTo>
                  <a:lnTo>
                    <a:pt x="14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387788" y="2448949"/>
              <a:ext cx="636043" cy="1494430"/>
            </a:xfrm>
            <a:custGeom>
              <a:avLst/>
              <a:gdLst/>
              <a:ahLst/>
              <a:cxnLst/>
              <a:rect l="l" t="t" r="r" b="b"/>
              <a:pathLst>
                <a:path w="12747" h="29950" extrusionOk="0">
                  <a:moveTo>
                    <a:pt x="6517" y="1"/>
                  </a:moveTo>
                  <a:lnTo>
                    <a:pt x="6282" y="27"/>
                  </a:lnTo>
                  <a:lnTo>
                    <a:pt x="6048" y="53"/>
                  </a:lnTo>
                  <a:lnTo>
                    <a:pt x="5839" y="105"/>
                  </a:lnTo>
                  <a:lnTo>
                    <a:pt x="5683" y="157"/>
                  </a:lnTo>
                  <a:lnTo>
                    <a:pt x="5396" y="288"/>
                  </a:lnTo>
                  <a:lnTo>
                    <a:pt x="5214" y="392"/>
                  </a:lnTo>
                  <a:lnTo>
                    <a:pt x="5162" y="444"/>
                  </a:lnTo>
                  <a:lnTo>
                    <a:pt x="4484" y="1304"/>
                  </a:lnTo>
                  <a:lnTo>
                    <a:pt x="3780" y="2190"/>
                  </a:lnTo>
                  <a:lnTo>
                    <a:pt x="2946" y="3285"/>
                  </a:lnTo>
                  <a:lnTo>
                    <a:pt x="2086" y="4432"/>
                  </a:lnTo>
                  <a:lnTo>
                    <a:pt x="1304" y="5579"/>
                  </a:lnTo>
                  <a:lnTo>
                    <a:pt x="965" y="6100"/>
                  </a:lnTo>
                  <a:lnTo>
                    <a:pt x="678" y="6595"/>
                  </a:lnTo>
                  <a:lnTo>
                    <a:pt x="444" y="7012"/>
                  </a:lnTo>
                  <a:lnTo>
                    <a:pt x="287" y="7351"/>
                  </a:lnTo>
                  <a:lnTo>
                    <a:pt x="209" y="7664"/>
                  </a:lnTo>
                  <a:lnTo>
                    <a:pt x="157" y="7977"/>
                  </a:lnTo>
                  <a:lnTo>
                    <a:pt x="131" y="8316"/>
                  </a:lnTo>
                  <a:lnTo>
                    <a:pt x="131" y="8628"/>
                  </a:lnTo>
                  <a:lnTo>
                    <a:pt x="157" y="8941"/>
                  </a:lnTo>
                  <a:lnTo>
                    <a:pt x="235" y="9280"/>
                  </a:lnTo>
                  <a:lnTo>
                    <a:pt x="313" y="9593"/>
                  </a:lnTo>
                  <a:lnTo>
                    <a:pt x="392" y="9880"/>
                  </a:lnTo>
                  <a:lnTo>
                    <a:pt x="626" y="10479"/>
                  </a:lnTo>
                  <a:lnTo>
                    <a:pt x="861" y="11000"/>
                  </a:lnTo>
                  <a:lnTo>
                    <a:pt x="1121" y="11469"/>
                  </a:lnTo>
                  <a:lnTo>
                    <a:pt x="1356" y="11834"/>
                  </a:lnTo>
                  <a:lnTo>
                    <a:pt x="1565" y="12173"/>
                  </a:lnTo>
                  <a:lnTo>
                    <a:pt x="1773" y="12538"/>
                  </a:lnTo>
                  <a:lnTo>
                    <a:pt x="1929" y="12955"/>
                  </a:lnTo>
                  <a:lnTo>
                    <a:pt x="2060" y="13398"/>
                  </a:lnTo>
                  <a:lnTo>
                    <a:pt x="2138" y="13894"/>
                  </a:lnTo>
                  <a:lnTo>
                    <a:pt x="2190" y="14415"/>
                  </a:lnTo>
                  <a:lnTo>
                    <a:pt x="2190" y="14988"/>
                  </a:lnTo>
                  <a:lnTo>
                    <a:pt x="2138" y="15640"/>
                  </a:lnTo>
                  <a:lnTo>
                    <a:pt x="2008" y="16682"/>
                  </a:lnTo>
                  <a:lnTo>
                    <a:pt x="1721" y="18403"/>
                  </a:lnTo>
                  <a:lnTo>
                    <a:pt x="991" y="22808"/>
                  </a:lnTo>
                  <a:lnTo>
                    <a:pt x="1" y="28672"/>
                  </a:lnTo>
                  <a:lnTo>
                    <a:pt x="287" y="28803"/>
                  </a:lnTo>
                  <a:lnTo>
                    <a:pt x="626" y="28933"/>
                  </a:lnTo>
                  <a:lnTo>
                    <a:pt x="1069" y="29115"/>
                  </a:lnTo>
                  <a:lnTo>
                    <a:pt x="1617" y="29298"/>
                  </a:lnTo>
                  <a:lnTo>
                    <a:pt x="2294" y="29480"/>
                  </a:lnTo>
                  <a:lnTo>
                    <a:pt x="3050" y="29663"/>
                  </a:lnTo>
                  <a:lnTo>
                    <a:pt x="3910" y="29819"/>
                  </a:lnTo>
                  <a:lnTo>
                    <a:pt x="4823" y="29923"/>
                  </a:lnTo>
                  <a:lnTo>
                    <a:pt x="5318" y="29949"/>
                  </a:lnTo>
                  <a:lnTo>
                    <a:pt x="6334" y="29949"/>
                  </a:lnTo>
                  <a:lnTo>
                    <a:pt x="6856" y="29923"/>
                  </a:lnTo>
                  <a:lnTo>
                    <a:pt x="7403" y="29897"/>
                  </a:lnTo>
                  <a:lnTo>
                    <a:pt x="7977" y="29819"/>
                  </a:lnTo>
                  <a:lnTo>
                    <a:pt x="8550" y="29715"/>
                  </a:lnTo>
                  <a:lnTo>
                    <a:pt x="9123" y="29611"/>
                  </a:lnTo>
                  <a:lnTo>
                    <a:pt x="9697" y="29454"/>
                  </a:lnTo>
                  <a:lnTo>
                    <a:pt x="10296" y="29272"/>
                  </a:lnTo>
                  <a:lnTo>
                    <a:pt x="10922" y="29037"/>
                  </a:lnTo>
                  <a:lnTo>
                    <a:pt x="11521" y="28803"/>
                  </a:lnTo>
                  <a:lnTo>
                    <a:pt x="12147" y="28516"/>
                  </a:lnTo>
                  <a:lnTo>
                    <a:pt x="12746" y="28177"/>
                  </a:lnTo>
                  <a:lnTo>
                    <a:pt x="10609" y="12799"/>
                  </a:lnTo>
                  <a:lnTo>
                    <a:pt x="10557" y="12330"/>
                  </a:lnTo>
                  <a:lnTo>
                    <a:pt x="10531" y="11756"/>
                  </a:lnTo>
                  <a:lnTo>
                    <a:pt x="10531" y="10271"/>
                  </a:lnTo>
                  <a:lnTo>
                    <a:pt x="10479" y="8550"/>
                  </a:lnTo>
                  <a:lnTo>
                    <a:pt x="10453" y="7612"/>
                  </a:lnTo>
                  <a:lnTo>
                    <a:pt x="10401" y="6674"/>
                  </a:lnTo>
                  <a:lnTo>
                    <a:pt x="10322" y="5735"/>
                  </a:lnTo>
                  <a:lnTo>
                    <a:pt x="10218" y="4797"/>
                  </a:lnTo>
                  <a:lnTo>
                    <a:pt x="10062" y="3937"/>
                  </a:lnTo>
                  <a:lnTo>
                    <a:pt x="9957" y="3520"/>
                  </a:lnTo>
                  <a:lnTo>
                    <a:pt x="9853" y="3103"/>
                  </a:lnTo>
                  <a:lnTo>
                    <a:pt x="9749" y="2712"/>
                  </a:lnTo>
                  <a:lnTo>
                    <a:pt x="9619" y="2347"/>
                  </a:lnTo>
                  <a:lnTo>
                    <a:pt x="9462" y="2008"/>
                  </a:lnTo>
                  <a:lnTo>
                    <a:pt x="9306" y="1695"/>
                  </a:lnTo>
                  <a:lnTo>
                    <a:pt x="9123" y="1408"/>
                  </a:lnTo>
                  <a:lnTo>
                    <a:pt x="8915" y="1148"/>
                  </a:lnTo>
                  <a:lnTo>
                    <a:pt x="8706" y="939"/>
                  </a:lnTo>
                  <a:lnTo>
                    <a:pt x="8472" y="731"/>
                  </a:lnTo>
                  <a:lnTo>
                    <a:pt x="8107" y="496"/>
                  </a:lnTo>
                  <a:lnTo>
                    <a:pt x="7742" y="314"/>
                  </a:lnTo>
                  <a:lnTo>
                    <a:pt x="7403" y="183"/>
                  </a:lnTo>
                  <a:lnTo>
                    <a:pt x="7090" y="79"/>
                  </a:lnTo>
                  <a:lnTo>
                    <a:pt x="6804" y="27"/>
                  </a:lnTo>
                  <a:lnTo>
                    <a:pt x="6517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1387788" y="2448949"/>
              <a:ext cx="636043" cy="1494430"/>
            </a:xfrm>
            <a:custGeom>
              <a:avLst/>
              <a:gdLst/>
              <a:ahLst/>
              <a:cxnLst/>
              <a:rect l="l" t="t" r="r" b="b"/>
              <a:pathLst>
                <a:path w="12747" h="29950" fill="none" extrusionOk="0">
                  <a:moveTo>
                    <a:pt x="5162" y="444"/>
                  </a:moveTo>
                  <a:lnTo>
                    <a:pt x="5162" y="444"/>
                  </a:lnTo>
                  <a:lnTo>
                    <a:pt x="4484" y="1304"/>
                  </a:lnTo>
                  <a:lnTo>
                    <a:pt x="3780" y="2190"/>
                  </a:lnTo>
                  <a:lnTo>
                    <a:pt x="2946" y="3285"/>
                  </a:lnTo>
                  <a:lnTo>
                    <a:pt x="2086" y="4432"/>
                  </a:lnTo>
                  <a:lnTo>
                    <a:pt x="1304" y="5579"/>
                  </a:lnTo>
                  <a:lnTo>
                    <a:pt x="965" y="6100"/>
                  </a:lnTo>
                  <a:lnTo>
                    <a:pt x="678" y="6595"/>
                  </a:lnTo>
                  <a:lnTo>
                    <a:pt x="444" y="7012"/>
                  </a:lnTo>
                  <a:lnTo>
                    <a:pt x="287" y="7351"/>
                  </a:lnTo>
                  <a:lnTo>
                    <a:pt x="287" y="7351"/>
                  </a:lnTo>
                  <a:lnTo>
                    <a:pt x="209" y="7664"/>
                  </a:lnTo>
                  <a:lnTo>
                    <a:pt x="157" y="7977"/>
                  </a:lnTo>
                  <a:lnTo>
                    <a:pt x="131" y="8316"/>
                  </a:lnTo>
                  <a:lnTo>
                    <a:pt x="131" y="8628"/>
                  </a:lnTo>
                  <a:lnTo>
                    <a:pt x="157" y="8941"/>
                  </a:lnTo>
                  <a:lnTo>
                    <a:pt x="235" y="9280"/>
                  </a:lnTo>
                  <a:lnTo>
                    <a:pt x="313" y="9593"/>
                  </a:lnTo>
                  <a:lnTo>
                    <a:pt x="392" y="9880"/>
                  </a:lnTo>
                  <a:lnTo>
                    <a:pt x="626" y="10479"/>
                  </a:lnTo>
                  <a:lnTo>
                    <a:pt x="861" y="11000"/>
                  </a:lnTo>
                  <a:lnTo>
                    <a:pt x="1121" y="11469"/>
                  </a:lnTo>
                  <a:lnTo>
                    <a:pt x="1356" y="11834"/>
                  </a:lnTo>
                  <a:lnTo>
                    <a:pt x="1356" y="11834"/>
                  </a:lnTo>
                  <a:lnTo>
                    <a:pt x="1565" y="12173"/>
                  </a:lnTo>
                  <a:lnTo>
                    <a:pt x="1773" y="12538"/>
                  </a:lnTo>
                  <a:lnTo>
                    <a:pt x="1929" y="12955"/>
                  </a:lnTo>
                  <a:lnTo>
                    <a:pt x="2060" y="13398"/>
                  </a:lnTo>
                  <a:lnTo>
                    <a:pt x="2138" y="13894"/>
                  </a:lnTo>
                  <a:lnTo>
                    <a:pt x="2190" y="14415"/>
                  </a:lnTo>
                  <a:lnTo>
                    <a:pt x="2190" y="14988"/>
                  </a:lnTo>
                  <a:lnTo>
                    <a:pt x="2138" y="15640"/>
                  </a:lnTo>
                  <a:lnTo>
                    <a:pt x="2138" y="15640"/>
                  </a:lnTo>
                  <a:lnTo>
                    <a:pt x="2008" y="16682"/>
                  </a:lnTo>
                  <a:lnTo>
                    <a:pt x="1721" y="18403"/>
                  </a:lnTo>
                  <a:lnTo>
                    <a:pt x="991" y="22808"/>
                  </a:lnTo>
                  <a:lnTo>
                    <a:pt x="1" y="28672"/>
                  </a:lnTo>
                  <a:lnTo>
                    <a:pt x="1" y="28672"/>
                  </a:lnTo>
                  <a:lnTo>
                    <a:pt x="287" y="28803"/>
                  </a:lnTo>
                  <a:lnTo>
                    <a:pt x="626" y="28933"/>
                  </a:lnTo>
                  <a:lnTo>
                    <a:pt x="1069" y="29115"/>
                  </a:lnTo>
                  <a:lnTo>
                    <a:pt x="1617" y="29298"/>
                  </a:lnTo>
                  <a:lnTo>
                    <a:pt x="2294" y="29480"/>
                  </a:lnTo>
                  <a:lnTo>
                    <a:pt x="3050" y="29663"/>
                  </a:lnTo>
                  <a:lnTo>
                    <a:pt x="3910" y="29819"/>
                  </a:lnTo>
                  <a:lnTo>
                    <a:pt x="4823" y="29923"/>
                  </a:lnTo>
                  <a:lnTo>
                    <a:pt x="5318" y="29949"/>
                  </a:lnTo>
                  <a:lnTo>
                    <a:pt x="5813" y="29949"/>
                  </a:lnTo>
                  <a:lnTo>
                    <a:pt x="6334" y="29949"/>
                  </a:lnTo>
                  <a:lnTo>
                    <a:pt x="6856" y="29923"/>
                  </a:lnTo>
                  <a:lnTo>
                    <a:pt x="7403" y="29897"/>
                  </a:lnTo>
                  <a:lnTo>
                    <a:pt x="7977" y="29819"/>
                  </a:lnTo>
                  <a:lnTo>
                    <a:pt x="8550" y="29715"/>
                  </a:lnTo>
                  <a:lnTo>
                    <a:pt x="9123" y="29611"/>
                  </a:lnTo>
                  <a:lnTo>
                    <a:pt x="9697" y="29454"/>
                  </a:lnTo>
                  <a:lnTo>
                    <a:pt x="10296" y="29272"/>
                  </a:lnTo>
                  <a:lnTo>
                    <a:pt x="10922" y="29037"/>
                  </a:lnTo>
                  <a:lnTo>
                    <a:pt x="11521" y="28803"/>
                  </a:lnTo>
                  <a:lnTo>
                    <a:pt x="12147" y="28516"/>
                  </a:lnTo>
                  <a:lnTo>
                    <a:pt x="12746" y="28177"/>
                  </a:lnTo>
                  <a:lnTo>
                    <a:pt x="12746" y="28177"/>
                  </a:lnTo>
                  <a:lnTo>
                    <a:pt x="10609" y="12799"/>
                  </a:lnTo>
                  <a:lnTo>
                    <a:pt x="10609" y="12799"/>
                  </a:lnTo>
                  <a:lnTo>
                    <a:pt x="10557" y="12330"/>
                  </a:lnTo>
                  <a:lnTo>
                    <a:pt x="10531" y="11756"/>
                  </a:lnTo>
                  <a:lnTo>
                    <a:pt x="10531" y="10271"/>
                  </a:lnTo>
                  <a:lnTo>
                    <a:pt x="10479" y="8550"/>
                  </a:lnTo>
                  <a:lnTo>
                    <a:pt x="10453" y="7612"/>
                  </a:lnTo>
                  <a:lnTo>
                    <a:pt x="10401" y="6674"/>
                  </a:lnTo>
                  <a:lnTo>
                    <a:pt x="10322" y="5735"/>
                  </a:lnTo>
                  <a:lnTo>
                    <a:pt x="10218" y="4797"/>
                  </a:lnTo>
                  <a:lnTo>
                    <a:pt x="10062" y="3937"/>
                  </a:lnTo>
                  <a:lnTo>
                    <a:pt x="9957" y="3520"/>
                  </a:lnTo>
                  <a:lnTo>
                    <a:pt x="9853" y="3103"/>
                  </a:lnTo>
                  <a:lnTo>
                    <a:pt x="9749" y="2712"/>
                  </a:lnTo>
                  <a:lnTo>
                    <a:pt x="9619" y="2347"/>
                  </a:lnTo>
                  <a:lnTo>
                    <a:pt x="9462" y="2008"/>
                  </a:lnTo>
                  <a:lnTo>
                    <a:pt x="9306" y="1695"/>
                  </a:lnTo>
                  <a:lnTo>
                    <a:pt x="9123" y="1408"/>
                  </a:lnTo>
                  <a:lnTo>
                    <a:pt x="8915" y="1148"/>
                  </a:lnTo>
                  <a:lnTo>
                    <a:pt x="8706" y="939"/>
                  </a:lnTo>
                  <a:lnTo>
                    <a:pt x="8472" y="731"/>
                  </a:lnTo>
                  <a:lnTo>
                    <a:pt x="8472" y="731"/>
                  </a:lnTo>
                  <a:lnTo>
                    <a:pt x="8107" y="496"/>
                  </a:lnTo>
                  <a:lnTo>
                    <a:pt x="7742" y="314"/>
                  </a:lnTo>
                  <a:lnTo>
                    <a:pt x="7403" y="183"/>
                  </a:lnTo>
                  <a:lnTo>
                    <a:pt x="7090" y="79"/>
                  </a:lnTo>
                  <a:lnTo>
                    <a:pt x="6804" y="27"/>
                  </a:lnTo>
                  <a:lnTo>
                    <a:pt x="6517" y="1"/>
                  </a:lnTo>
                  <a:lnTo>
                    <a:pt x="6282" y="27"/>
                  </a:lnTo>
                  <a:lnTo>
                    <a:pt x="6048" y="53"/>
                  </a:lnTo>
                  <a:lnTo>
                    <a:pt x="5839" y="105"/>
                  </a:lnTo>
                  <a:lnTo>
                    <a:pt x="5683" y="157"/>
                  </a:lnTo>
                  <a:lnTo>
                    <a:pt x="5396" y="288"/>
                  </a:lnTo>
                  <a:lnTo>
                    <a:pt x="5214" y="392"/>
                  </a:lnTo>
                  <a:lnTo>
                    <a:pt x="5162" y="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1455449" y="3039436"/>
              <a:ext cx="568382" cy="825903"/>
            </a:xfrm>
            <a:custGeom>
              <a:avLst/>
              <a:gdLst/>
              <a:ahLst/>
              <a:cxnLst/>
              <a:rect l="l" t="t" r="r" b="b"/>
              <a:pathLst>
                <a:path w="11391" h="16552" extrusionOk="0">
                  <a:moveTo>
                    <a:pt x="11026" y="16552"/>
                  </a:moveTo>
                  <a:lnTo>
                    <a:pt x="11026" y="16552"/>
                  </a:lnTo>
                  <a:lnTo>
                    <a:pt x="11026" y="16552"/>
                  </a:lnTo>
                  <a:lnTo>
                    <a:pt x="11026" y="16552"/>
                  </a:lnTo>
                  <a:lnTo>
                    <a:pt x="11026" y="16552"/>
                  </a:lnTo>
                  <a:close/>
                  <a:moveTo>
                    <a:pt x="11052" y="16552"/>
                  </a:moveTo>
                  <a:lnTo>
                    <a:pt x="11052" y="16552"/>
                  </a:lnTo>
                  <a:lnTo>
                    <a:pt x="11052" y="16552"/>
                  </a:lnTo>
                  <a:lnTo>
                    <a:pt x="11052" y="16552"/>
                  </a:lnTo>
                  <a:lnTo>
                    <a:pt x="11052" y="16552"/>
                  </a:lnTo>
                  <a:close/>
                  <a:moveTo>
                    <a:pt x="11078" y="16525"/>
                  </a:moveTo>
                  <a:lnTo>
                    <a:pt x="11078" y="16525"/>
                  </a:lnTo>
                  <a:lnTo>
                    <a:pt x="11052" y="16525"/>
                  </a:lnTo>
                  <a:lnTo>
                    <a:pt x="11052" y="16525"/>
                  </a:lnTo>
                  <a:lnTo>
                    <a:pt x="11078" y="16525"/>
                  </a:lnTo>
                  <a:close/>
                  <a:moveTo>
                    <a:pt x="11104" y="16499"/>
                  </a:moveTo>
                  <a:lnTo>
                    <a:pt x="11104" y="16499"/>
                  </a:lnTo>
                  <a:lnTo>
                    <a:pt x="11078" y="16525"/>
                  </a:lnTo>
                  <a:lnTo>
                    <a:pt x="11078" y="16525"/>
                  </a:lnTo>
                  <a:lnTo>
                    <a:pt x="11104" y="16499"/>
                  </a:lnTo>
                  <a:close/>
                  <a:moveTo>
                    <a:pt x="11130" y="16499"/>
                  </a:moveTo>
                  <a:lnTo>
                    <a:pt x="11130" y="16499"/>
                  </a:lnTo>
                  <a:lnTo>
                    <a:pt x="11104" y="16499"/>
                  </a:lnTo>
                  <a:lnTo>
                    <a:pt x="11104" y="16499"/>
                  </a:lnTo>
                  <a:lnTo>
                    <a:pt x="11130" y="16499"/>
                  </a:lnTo>
                  <a:close/>
                  <a:moveTo>
                    <a:pt x="11182" y="16473"/>
                  </a:moveTo>
                  <a:lnTo>
                    <a:pt x="11182" y="16473"/>
                  </a:lnTo>
                  <a:lnTo>
                    <a:pt x="11130" y="16499"/>
                  </a:lnTo>
                  <a:lnTo>
                    <a:pt x="11130" y="16499"/>
                  </a:lnTo>
                  <a:lnTo>
                    <a:pt x="11182" y="16473"/>
                  </a:lnTo>
                  <a:close/>
                  <a:moveTo>
                    <a:pt x="11338" y="16395"/>
                  </a:moveTo>
                  <a:lnTo>
                    <a:pt x="11338" y="16395"/>
                  </a:lnTo>
                  <a:lnTo>
                    <a:pt x="11182" y="16473"/>
                  </a:lnTo>
                  <a:lnTo>
                    <a:pt x="11182" y="16473"/>
                  </a:lnTo>
                  <a:lnTo>
                    <a:pt x="11338" y="16395"/>
                  </a:lnTo>
                  <a:close/>
                  <a:moveTo>
                    <a:pt x="11364" y="16369"/>
                  </a:moveTo>
                  <a:lnTo>
                    <a:pt x="11364" y="16369"/>
                  </a:lnTo>
                  <a:lnTo>
                    <a:pt x="11338" y="16395"/>
                  </a:lnTo>
                  <a:lnTo>
                    <a:pt x="11338" y="16395"/>
                  </a:lnTo>
                  <a:lnTo>
                    <a:pt x="11364" y="16369"/>
                  </a:lnTo>
                  <a:close/>
                  <a:moveTo>
                    <a:pt x="11390" y="16369"/>
                  </a:moveTo>
                  <a:lnTo>
                    <a:pt x="11390" y="16369"/>
                  </a:lnTo>
                  <a:lnTo>
                    <a:pt x="11364" y="16369"/>
                  </a:lnTo>
                  <a:lnTo>
                    <a:pt x="11364" y="16369"/>
                  </a:lnTo>
                  <a:lnTo>
                    <a:pt x="11390" y="1636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2005569" y="386529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2006866" y="386529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2006866" y="386399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2008164" y="3862695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2009461" y="386269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2010758" y="3861397"/>
              <a:ext cx="2645" cy="1347"/>
            </a:xfrm>
            <a:custGeom>
              <a:avLst/>
              <a:gdLst/>
              <a:ahLst/>
              <a:cxnLst/>
              <a:rect l="l" t="t" r="r" b="b"/>
              <a:pathLst>
                <a:path w="53" h="27" fill="none" extrusionOk="0">
                  <a:moveTo>
                    <a:pt x="53" y="0"/>
                  </a:moveTo>
                  <a:lnTo>
                    <a:pt x="53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2013353" y="3857505"/>
              <a:ext cx="7884" cy="3942"/>
            </a:xfrm>
            <a:custGeom>
              <a:avLst/>
              <a:gdLst/>
              <a:ahLst/>
              <a:cxnLst/>
              <a:rect l="l" t="t" r="r" b="b"/>
              <a:pathLst>
                <a:path w="158" h="79" fill="none" extrusionOk="0">
                  <a:moveTo>
                    <a:pt x="157" y="0"/>
                  </a:moveTo>
                  <a:lnTo>
                    <a:pt x="157" y="0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2021187" y="3856208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22484" y="385620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1455449" y="3039436"/>
              <a:ext cx="10429" cy="16965"/>
            </a:xfrm>
            <a:custGeom>
              <a:avLst/>
              <a:gdLst/>
              <a:ahLst/>
              <a:cxnLst/>
              <a:rect l="l" t="t" r="r" b="b"/>
              <a:pathLst>
                <a:path w="209" h="3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1455449" y="30394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1394275" y="2827422"/>
              <a:ext cx="629557" cy="1109471"/>
            </a:xfrm>
            <a:custGeom>
              <a:avLst/>
              <a:gdLst/>
              <a:ahLst/>
              <a:cxnLst/>
              <a:rect l="l" t="t" r="r" b="b"/>
              <a:pathLst>
                <a:path w="12617" h="22235" fill="none" extrusionOk="0">
                  <a:moveTo>
                    <a:pt x="105" y="1"/>
                  </a:moveTo>
                  <a:lnTo>
                    <a:pt x="105" y="1"/>
                  </a:lnTo>
                  <a:lnTo>
                    <a:pt x="53" y="288"/>
                  </a:lnTo>
                  <a:lnTo>
                    <a:pt x="1" y="600"/>
                  </a:lnTo>
                  <a:lnTo>
                    <a:pt x="1" y="913"/>
                  </a:lnTo>
                  <a:lnTo>
                    <a:pt x="27" y="1200"/>
                  </a:lnTo>
                  <a:lnTo>
                    <a:pt x="79" y="1513"/>
                  </a:lnTo>
                  <a:lnTo>
                    <a:pt x="131" y="1825"/>
                  </a:lnTo>
                  <a:lnTo>
                    <a:pt x="210" y="2112"/>
                  </a:lnTo>
                  <a:lnTo>
                    <a:pt x="314" y="2399"/>
                  </a:lnTo>
                  <a:lnTo>
                    <a:pt x="522" y="2946"/>
                  </a:lnTo>
                  <a:lnTo>
                    <a:pt x="757" y="3441"/>
                  </a:lnTo>
                  <a:lnTo>
                    <a:pt x="1018" y="3884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435" y="4588"/>
                  </a:lnTo>
                  <a:lnTo>
                    <a:pt x="1435" y="4588"/>
                  </a:lnTo>
                  <a:lnTo>
                    <a:pt x="1591" y="4875"/>
                  </a:lnTo>
                  <a:lnTo>
                    <a:pt x="1721" y="5162"/>
                  </a:lnTo>
                  <a:lnTo>
                    <a:pt x="1826" y="5474"/>
                  </a:lnTo>
                  <a:lnTo>
                    <a:pt x="1930" y="5813"/>
                  </a:lnTo>
                  <a:lnTo>
                    <a:pt x="1930" y="5813"/>
                  </a:lnTo>
                  <a:lnTo>
                    <a:pt x="2347" y="5761"/>
                  </a:lnTo>
                  <a:lnTo>
                    <a:pt x="2790" y="5735"/>
                  </a:lnTo>
                  <a:lnTo>
                    <a:pt x="2790" y="5735"/>
                  </a:lnTo>
                  <a:lnTo>
                    <a:pt x="3311" y="5761"/>
                  </a:lnTo>
                  <a:lnTo>
                    <a:pt x="3806" y="5839"/>
                  </a:lnTo>
                  <a:lnTo>
                    <a:pt x="4302" y="5970"/>
                  </a:lnTo>
                  <a:lnTo>
                    <a:pt x="4745" y="6152"/>
                  </a:lnTo>
                  <a:lnTo>
                    <a:pt x="5188" y="6361"/>
                  </a:lnTo>
                  <a:lnTo>
                    <a:pt x="5605" y="6621"/>
                  </a:lnTo>
                  <a:lnTo>
                    <a:pt x="5996" y="6908"/>
                  </a:lnTo>
                  <a:lnTo>
                    <a:pt x="6361" y="7221"/>
                  </a:lnTo>
                  <a:lnTo>
                    <a:pt x="6700" y="7586"/>
                  </a:lnTo>
                  <a:lnTo>
                    <a:pt x="6986" y="7977"/>
                  </a:lnTo>
                  <a:lnTo>
                    <a:pt x="7247" y="8394"/>
                  </a:lnTo>
                  <a:lnTo>
                    <a:pt x="7456" y="8837"/>
                  </a:lnTo>
                  <a:lnTo>
                    <a:pt x="7638" y="9306"/>
                  </a:lnTo>
                  <a:lnTo>
                    <a:pt x="7742" y="9775"/>
                  </a:lnTo>
                  <a:lnTo>
                    <a:pt x="7820" y="10270"/>
                  </a:lnTo>
                  <a:lnTo>
                    <a:pt x="7847" y="10792"/>
                  </a:lnTo>
                  <a:lnTo>
                    <a:pt x="7847" y="10792"/>
                  </a:lnTo>
                  <a:lnTo>
                    <a:pt x="7847" y="16526"/>
                  </a:lnTo>
                  <a:lnTo>
                    <a:pt x="7820" y="19393"/>
                  </a:lnTo>
                  <a:lnTo>
                    <a:pt x="7768" y="22234"/>
                  </a:lnTo>
                  <a:lnTo>
                    <a:pt x="7768" y="22234"/>
                  </a:lnTo>
                  <a:lnTo>
                    <a:pt x="8290" y="22156"/>
                  </a:lnTo>
                  <a:lnTo>
                    <a:pt x="8837" y="22052"/>
                  </a:lnTo>
                  <a:lnTo>
                    <a:pt x="9384" y="21921"/>
                  </a:lnTo>
                  <a:lnTo>
                    <a:pt x="9958" y="21739"/>
                  </a:lnTo>
                  <a:lnTo>
                    <a:pt x="10505" y="21556"/>
                  </a:lnTo>
                  <a:lnTo>
                    <a:pt x="11079" y="21348"/>
                  </a:lnTo>
                  <a:lnTo>
                    <a:pt x="11678" y="21087"/>
                  </a:lnTo>
                  <a:lnTo>
                    <a:pt x="12252" y="20801"/>
                  </a:lnTo>
                  <a:lnTo>
                    <a:pt x="12252" y="20801"/>
                  </a:lnTo>
                  <a:lnTo>
                    <a:pt x="12252" y="20801"/>
                  </a:lnTo>
                  <a:lnTo>
                    <a:pt x="12252" y="20801"/>
                  </a:lnTo>
                  <a:lnTo>
                    <a:pt x="12278" y="20801"/>
                  </a:lnTo>
                  <a:lnTo>
                    <a:pt x="12278" y="20801"/>
                  </a:lnTo>
                  <a:lnTo>
                    <a:pt x="12278" y="20801"/>
                  </a:lnTo>
                  <a:lnTo>
                    <a:pt x="12278" y="20801"/>
                  </a:lnTo>
                  <a:lnTo>
                    <a:pt x="12278" y="20774"/>
                  </a:lnTo>
                  <a:lnTo>
                    <a:pt x="12278" y="20774"/>
                  </a:lnTo>
                  <a:lnTo>
                    <a:pt x="12304" y="20774"/>
                  </a:lnTo>
                  <a:lnTo>
                    <a:pt x="12304" y="20774"/>
                  </a:lnTo>
                  <a:lnTo>
                    <a:pt x="12304" y="20774"/>
                  </a:lnTo>
                  <a:lnTo>
                    <a:pt x="12304" y="20774"/>
                  </a:lnTo>
                  <a:lnTo>
                    <a:pt x="12330" y="20748"/>
                  </a:lnTo>
                  <a:lnTo>
                    <a:pt x="12330" y="20748"/>
                  </a:lnTo>
                  <a:lnTo>
                    <a:pt x="12330" y="20748"/>
                  </a:lnTo>
                  <a:lnTo>
                    <a:pt x="12330" y="20748"/>
                  </a:lnTo>
                  <a:lnTo>
                    <a:pt x="12356" y="20748"/>
                  </a:lnTo>
                  <a:lnTo>
                    <a:pt x="12356" y="20748"/>
                  </a:lnTo>
                  <a:lnTo>
                    <a:pt x="12356" y="20748"/>
                  </a:lnTo>
                  <a:lnTo>
                    <a:pt x="12408" y="20722"/>
                  </a:lnTo>
                  <a:lnTo>
                    <a:pt x="12408" y="20722"/>
                  </a:lnTo>
                  <a:lnTo>
                    <a:pt x="12408" y="20722"/>
                  </a:lnTo>
                  <a:lnTo>
                    <a:pt x="12408" y="20722"/>
                  </a:lnTo>
                  <a:lnTo>
                    <a:pt x="12564" y="20644"/>
                  </a:lnTo>
                  <a:lnTo>
                    <a:pt x="12564" y="20644"/>
                  </a:lnTo>
                  <a:lnTo>
                    <a:pt x="12564" y="20644"/>
                  </a:lnTo>
                  <a:lnTo>
                    <a:pt x="12564" y="20644"/>
                  </a:lnTo>
                  <a:lnTo>
                    <a:pt x="12590" y="20618"/>
                  </a:lnTo>
                  <a:lnTo>
                    <a:pt x="12590" y="20618"/>
                  </a:lnTo>
                  <a:lnTo>
                    <a:pt x="12590" y="20618"/>
                  </a:lnTo>
                  <a:lnTo>
                    <a:pt x="12590" y="20618"/>
                  </a:lnTo>
                  <a:lnTo>
                    <a:pt x="12616" y="20618"/>
                  </a:lnTo>
                  <a:lnTo>
                    <a:pt x="12616" y="20618"/>
                  </a:lnTo>
                  <a:lnTo>
                    <a:pt x="12616" y="20592"/>
                  </a:lnTo>
                  <a:lnTo>
                    <a:pt x="12616" y="20592"/>
                  </a:lnTo>
                  <a:lnTo>
                    <a:pt x="10505" y="5422"/>
                  </a:lnTo>
                  <a:lnTo>
                    <a:pt x="10505" y="5422"/>
                  </a:lnTo>
                  <a:lnTo>
                    <a:pt x="10479" y="5266"/>
                  </a:lnTo>
                  <a:lnTo>
                    <a:pt x="10479" y="5266"/>
                  </a:lnTo>
                  <a:lnTo>
                    <a:pt x="10271" y="4666"/>
                  </a:lnTo>
                  <a:lnTo>
                    <a:pt x="9958" y="3806"/>
                  </a:lnTo>
                  <a:lnTo>
                    <a:pt x="9958" y="3806"/>
                  </a:lnTo>
                  <a:lnTo>
                    <a:pt x="9854" y="3937"/>
                  </a:lnTo>
                  <a:lnTo>
                    <a:pt x="9854" y="3937"/>
                  </a:lnTo>
                  <a:lnTo>
                    <a:pt x="9176" y="2190"/>
                  </a:lnTo>
                  <a:lnTo>
                    <a:pt x="8811" y="1226"/>
                  </a:lnTo>
                  <a:lnTo>
                    <a:pt x="8472" y="235"/>
                  </a:lnTo>
                  <a:lnTo>
                    <a:pt x="8472" y="235"/>
                  </a:lnTo>
                  <a:lnTo>
                    <a:pt x="7951" y="496"/>
                  </a:lnTo>
                  <a:lnTo>
                    <a:pt x="7403" y="705"/>
                  </a:lnTo>
                  <a:lnTo>
                    <a:pt x="6856" y="913"/>
                  </a:lnTo>
                  <a:lnTo>
                    <a:pt x="6309" y="1069"/>
                  </a:lnTo>
                  <a:lnTo>
                    <a:pt x="5761" y="1200"/>
                  </a:lnTo>
                  <a:lnTo>
                    <a:pt x="5214" y="1304"/>
                  </a:lnTo>
                  <a:lnTo>
                    <a:pt x="4693" y="1356"/>
                  </a:lnTo>
                  <a:lnTo>
                    <a:pt x="4145" y="1382"/>
                  </a:lnTo>
                  <a:lnTo>
                    <a:pt x="4145" y="1382"/>
                  </a:lnTo>
                  <a:lnTo>
                    <a:pt x="3624" y="1356"/>
                  </a:lnTo>
                  <a:lnTo>
                    <a:pt x="3103" y="1304"/>
                  </a:lnTo>
                  <a:lnTo>
                    <a:pt x="2581" y="1200"/>
                  </a:lnTo>
                  <a:lnTo>
                    <a:pt x="2060" y="1043"/>
                  </a:lnTo>
                  <a:lnTo>
                    <a:pt x="1565" y="861"/>
                  </a:lnTo>
                  <a:lnTo>
                    <a:pt x="1070" y="626"/>
                  </a:lnTo>
                  <a:lnTo>
                    <a:pt x="574" y="340"/>
                  </a:lnTo>
                  <a:lnTo>
                    <a:pt x="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1787068" y="2525691"/>
              <a:ext cx="587892" cy="1524319"/>
            </a:xfrm>
            <a:custGeom>
              <a:avLst/>
              <a:gdLst/>
              <a:ahLst/>
              <a:cxnLst/>
              <a:rect l="l" t="t" r="r" b="b"/>
              <a:pathLst>
                <a:path w="11782" h="30549" extrusionOk="0">
                  <a:moveTo>
                    <a:pt x="1330" y="1"/>
                  </a:moveTo>
                  <a:lnTo>
                    <a:pt x="1252" y="79"/>
                  </a:lnTo>
                  <a:lnTo>
                    <a:pt x="1069" y="314"/>
                  </a:lnTo>
                  <a:lnTo>
                    <a:pt x="783" y="652"/>
                  </a:lnTo>
                  <a:lnTo>
                    <a:pt x="652" y="887"/>
                  </a:lnTo>
                  <a:lnTo>
                    <a:pt x="496" y="1148"/>
                  </a:lnTo>
                  <a:lnTo>
                    <a:pt x="366" y="1434"/>
                  </a:lnTo>
                  <a:lnTo>
                    <a:pt x="235" y="1747"/>
                  </a:lnTo>
                  <a:lnTo>
                    <a:pt x="131" y="2086"/>
                  </a:lnTo>
                  <a:lnTo>
                    <a:pt x="53" y="2451"/>
                  </a:lnTo>
                  <a:lnTo>
                    <a:pt x="1" y="2868"/>
                  </a:lnTo>
                  <a:lnTo>
                    <a:pt x="1" y="3285"/>
                  </a:lnTo>
                  <a:lnTo>
                    <a:pt x="53" y="3728"/>
                  </a:lnTo>
                  <a:lnTo>
                    <a:pt x="131" y="4171"/>
                  </a:lnTo>
                  <a:lnTo>
                    <a:pt x="418" y="5162"/>
                  </a:lnTo>
                  <a:lnTo>
                    <a:pt x="730" y="6204"/>
                  </a:lnTo>
                  <a:lnTo>
                    <a:pt x="1095" y="7247"/>
                  </a:lnTo>
                  <a:lnTo>
                    <a:pt x="1486" y="8263"/>
                  </a:lnTo>
                  <a:lnTo>
                    <a:pt x="2164" y="10088"/>
                  </a:lnTo>
                  <a:lnTo>
                    <a:pt x="2425" y="10792"/>
                  </a:lnTo>
                  <a:lnTo>
                    <a:pt x="2607" y="11313"/>
                  </a:lnTo>
                  <a:lnTo>
                    <a:pt x="3337" y="13841"/>
                  </a:lnTo>
                  <a:lnTo>
                    <a:pt x="4666" y="18220"/>
                  </a:lnTo>
                  <a:lnTo>
                    <a:pt x="6517" y="24293"/>
                  </a:lnTo>
                  <a:lnTo>
                    <a:pt x="6543" y="24867"/>
                  </a:lnTo>
                  <a:lnTo>
                    <a:pt x="6569" y="25466"/>
                  </a:lnTo>
                  <a:lnTo>
                    <a:pt x="6621" y="26170"/>
                  </a:lnTo>
                  <a:lnTo>
                    <a:pt x="6725" y="26874"/>
                  </a:lnTo>
                  <a:lnTo>
                    <a:pt x="6804" y="27186"/>
                  </a:lnTo>
                  <a:lnTo>
                    <a:pt x="6882" y="27499"/>
                  </a:lnTo>
                  <a:lnTo>
                    <a:pt x="6986" y="27734"/>
                  </a:lnTo>
                  <a:lnTo>
                    <a:pt x="7116" y="27942"/>
                  </a:lnTo>
                  <a:lnTo>
                    <a:pt x="7168" y="28020"/>
                  </a:lnTo>
                  <a:lnTo>
                    <a:pt x="7247" y="28073"/>
                  </a:lnTo>
                  <a:lnTo>
                    <a:pt x="7325" y="28125"/>
                  </a:lnTo>
                  <a:lnTo>
                    <a:pt x="7403" y="28151"/>
                  </a:lnTo>
                  <a:lnTo>
                    <a:pt x="7559" y="28151"/>
                  </a:lnTo>
                  <a:lnTo>
                    <a:pt x="7690" y="28125"/>
                  </a:lnTo>
                  <a:lnTo>
                    <a:pt x="7768" y="28047"/>
                  </a:lnTo>
                  <a:lnTo>
                    <a:pt x="7846" y="27968"/>
                  </a:lnTo>
                  <a:lnTo>
                    <a:pt x="7898" y="27838"/>
                  </a:lnTo>
                  <a:lnTo>
                    <a:pt x="7924" y="27708"/>
                  </a:lnTo>
                  <a:lnTo>
                    <a:pt x="7950" y="27421"/>
                  </a:lnTo>
                  <a:lnTo>
                    <a:pt x="7950" y="27134"/>
                  </a:lnTo>
                  <a:lnTo>
                    <a:pt x="7898" y="26874"/>
                  </a:lnTo>
                  <a:lnTo>
                    <a:pt x="7846" y="26613"/>
                  </a:lnTo>
                  <a:lnTo>
                    <a:pt x="7924" y="26821"/>
                  </a:lnTo>
                  <a:lnTo>
                    <a:pt x="8159" y="27317"/>
                  </a:lnTo>
                  <a:lnTo>
                    <a:pt x="8498" y="28020"/>
                  </a:lnTo>
                  <a:lnTo>
                    <a:pt x="8732" y="28385"/>
                  </a:lnTo>
                  <a:lnTo>
                    <a:pt x="8967" y="28802"/>
                  </a:lnTo>
                  <a:lnTo>
                    <a:pt x="9228" y="29167"/>
                  </a:lnTo>
                  <a:lnTo>
                    <a:pt x="9488" y="29532"/>
                  </a:lnTo>
                  <a:lnTo>
                    <a:pt x="9775" y="29871"/>
                  </a:lnTo>
                  <a:lnTo>
                    <a:pt x="10062" y="30158"/>
                  </a:lnTo>
                  <a:lnTo>
                    <a:pt x="10348" y="30366"/>
                  </a:lnTo>
                  <a:lnTo>
                    <a:pt x="10505" y="30444"/>
                  </a:lnTo>
                  <a:lnTo>
                    <a:pt x="10661" y="30497"/>
                  </a:lnTo>
                  <a:lnTo>
                    <a:pt x="10818" y="30523"/>
                  </a:lnTo>
                  <a:lnTo>
                    <a:pt x="10974" y="30549"/>
                  </a:lnTo>
                  <a:lnTo>
                    <a:pt x="11104" y="30523"/>
                  </a:lnTo>
                  <a:lnTo>
                    <a:pt x="11261" y="30471"/>
                  </a:lnTo>
                  <a:lnTo>
                    <a:pt x="11391" y="30418"/>
                  </a:lnTo>
                  <a:lnTo>
                    <a:pt x="11521" y="30340"/>
                  </a:lnTo>
                  <a:lnTo>
                    <a:pt x="11600" y="30262"/>
                  </a:lnTo>
                  <a:lnTo>
                    <a:pt x="11678" y="30158"/>
                  </a:lnTo>
                  <a:lnTo>
                    <a:pt x="11730" y="30054"/>
                  </a:lnTo>
                  <a:lnTo>
                    <a:pt x="11756" y="29923"/>
                  </a:lnTo>
                  <a:lnTo>
                    <a:pt x="11782" y="29793"/>
                  </a:lnTo>
                  <a:lnTo>
                    <a:pt x="11782" y="29663"/>
                  </a:lnTo>
                  <a:lnTo>
                    <a:pt x="11730" y="29402"/>
                  </a:lnTo>
                  <a:lnTo>
                    <a:pt x="11626" y="29115"/>
                  </a:lnTo>
                  <a:lnTo>
                    <a:pt x="11495" y="28802"/>
                  </a:lnTo>
                  <a:lnTo>
                    <a:pt x="11339" y="28516"/>
                  </a:lnTo>
                  <a:lnTo>
                    <a:pt x="11182" y="28203"/>
                  </a:lnTo>
                  <a:lnTo>
                    <a:pt x="10974" y="27942"/>
                  </a:lnTo>
                  <a:lnTo>
                    <a:pt x="10635" y="27447"/>
                  </a:lnTo>
                  <a:lnTo>
                    <a:pt x="10244" y="27004"/>
                  </a:lnTo>
                  <a:lnTo>
                    <a:pt x="10453" y="27186"/>
                  </a:lnTo>
                  <a:lnTo>
                    <a:pt x="10661" y="27369"/>
                  </a:lnTo>
                  <a:lnTo>
                    <a:pt x="10896" y="27577"/>
                  </a:lnTo>
                  <a:lnTo>
                    <a:pt x="11156" y="27760"/>
                  </a:lnTo>
                  <a:lnTo>
                    <a:pt x="11391" y="27890"/>
                  </a:lnTo>
                  <a:lnTo>
                    <a:pt x="11495" y="27916"/>
                  </a:lnTo>
                  <a:lnTo>
                    <a:pt x="11573" y="27916"/>
                  </a:lnTo>
                  <a:lnTo>
                    <a:pt x="11652" y="27890"/>
                  </a:lnTo>
                  <a:lnTo>
                    <a:pt x="11704" y="27838"/>
                  </a:lnTo>
                  <a:lnTo>
                    <a:pt x="11704" y="27786"/>
                  </a:lnTo>
                  <a:lnTo>
                    <a:pt x="11704" y="27708"/>
                  </a:lnTo>
                  <a:lnTo>
                    <a:pt x="11652" y="27551"/>
                  </a:lnTo>
                  <a:lnTo>
                    <a:pt x="11547" y="27317"/>
                  </a:lnTo>
                  <a:lnTo>
                    <a:pt x="11391" y="27082"/>
                  </a:lnTo>
                  <a:lnTo>
                    <a:pt x="10974" y="26483"/>
                  </a:lnTo>
                  <a:lnTo>
                    <a:pt x="10479" y="25857"/>
                  </a:lnTo>
                  <a:lnTo>
                    <a:pt x="9540" y="24736"/>
                  </a:lnTo>
                  <a:lnTo>
                    <a:pt x="9123" y="24215"/>
                  </a:lnTo>
                  <a:lnTo>
                    <a:pt x="8837" y="23094"/>
                  </a:lnTo>
                  <a:lnTo>
                    <a:pt x="8159" y="20305"/>
                  </a:lnTo>
                  <a:lnTo>
                    <a:pt x="7768" y="18585"/>
                  </a:lnTo>
                  <a:lnTo>
                    <a:pt x="7403" y="16787"/>
                  </a:lnTo>
                  <a:lnTo>
                    <a:pt x="7090" y="15014"/>
                  </a:lnTo>
                  <a:lnTo>
                    <a:pt x="6934" y="14180"/>
                  </a:lnTo>
                  <a:lnTo>
                    <a:pt x="6830" y="13398"/>
                  </a:lnTo>
                  <a:lnTo>
                    <a:pt x="6725" y="12616"/>
                  </a:lnTo>
                  <a:lnTo>
                    <a:pt x="6543" y="11704"/>
                  </a:lnTo>
                  <a:lnTo>
                    <a:pt x="6334" y="10739"/>
                  </a:lnTo>
                  <a:lnTo>
                    <a:pt x="6100" y="9697"/>
                  </a:lnTo>
                  <a:lnTo>
                    <a:pt x="5813" y="8602"/>
                  </a:lnTo>
                  <a:lnTo>
                    <a:pt x="5500" y="7507"/>
                  </a:lnTo>
                  <a:lnTo>
                    <a:pt x="5161" y="6439"/>
                  </a:lnTo>
                  <a:lnTo>
                    <a:pt x="4797" y="5344"/>
                  </a:lnTo>
                  <a:lnTo>
                    <a:pt x="4406" y="4328"/>
                  </a:lnTo>
                  <a:lnTo>
                    <a:pt x="3989" y="3363"/>
                  </a:lnTo>
                  <a:lnTo>
                    <a:pt x="3571" y="2477"/>
                  </a:lnTo>
                  <a:lnTo>
                    <a:pt x="3363" y="2086"/>
                  </a:lnTo>
                  <a:lnTo>
                    <a:pt x="3128" y="1695"/>
                  </a:lnTo>
                  <a:lnTo>
                    <a:pt x="2920" y="1356"/>
                  </a:lnTo>
                  <a:lnTo>
                    <a:pt x="2685" y="1043"/>
                  </a:lnTo>
                  <a:lnTo>
                    <a:pt x="2477" y="757"/>
                  </a:lnTo>
                  <a:lnTo>
                    <a:pt x="2242" y="522"/>
                  </a:lnTo>
                  <a:lnTo>
                    <a:pt x="2008" y="340"/>
                  </a:lnTo>
                  <a:lnTo>
                    <a:pt x="1773" y="183"/>
                  </a:lnTo>
                  <a:lnTo>
                    <a:pt x="1564" y="79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1787068" y="2525691"/>
              <a:ext cx="587892" cy="1524319"/>
            </a:xfrm>
            <a:custGeom>
              <a:avLst/>
              <a:gdLst/>
              <a:ahLst/>
              <a:cxnLst/>
              <a:rect l="l" t="t" r="r" b="b"/>
              <a:pathLst>
                <a:path w="11782" h="30549" fill="none" extrusionOk="0">
                  <a:moveTo>
                    <a:pt x="1330" y="1"/>
                  </a:moveTo>
                  <a:lnTo>
                    <a:pt x="1330" y="1"/>
                  </a:lnTo>
                  <a:lnTo>
                    <a:pt x="1252" y="79"/>
                  </a:lnTo>
                  <a:lnTo>
                    <a:pt x="1069" y="314"/>
                  </a:lnTo>
                  <a:lnTo>
                    <a:pt x="783" y="652"/>
                  </a:lnTo>
                  <a:lnTo>
                    <a:pt x="652" y="887"/>
                  </a:lnTo>
                  <a:lnTo>
                    <a:pt x="496" y="1148"/>
                  </a:lnTo>
                  <a:lnTo>
                    <a:pt x="366" y="1434"/>
                  </a:lnTo>
                  <a:lnTo>
                    <a:pt x="235" y="1747"/>
                  </a:lnTo>
                  <a:lnTo>
                    <a:pt x="131" y="2086"/>
                  </a:lnTo>
                  <a:lnTo>
                    <a:pt x="53" y="2451"/>
                  </a:lnTo>
                  <a:lnTo>
                    <a:pt x="1" y="2868"/>
                  </a:lnTo>
                  <a:lnTo>
                    <a:pt x="1" y="3285"/>
                  </a:lnTo>
                  <a:lnTo>
                    <a:pt x="53" y="3728"/>
                  </a:lnTo>
                  <a:lnTo>
                    <a:pt x="131" y="4171"/>
                  </a:lnTo>
                  <a:lnTo>
                    <a:pt x="131" y="4171"/>
                  </a:lnTo>
                  <a:lnTo>
                    <a:pt x="418" y="5162"/>
                  </a:lnTo>
                  <a:lnTo>
                    <a:pt x="730" y="6204"/>
                  </a:lnTo>
                  <a:lnTo>
                    <a:pt x="1095" y="7247"/>
                  </a:lnTo>
                  <a:lnTo>
                    <a:pt x="1486" y="8263"/>
                  </a:lnTo>
                  <a:lnTo>
                    <a:pt x="2164" y="10088"/>
                  </a:lnTo>
                  <a:lnTo>
                    <a:pt x="2425" y="10792"/>
                  </a:lnTo>
                  <a:lnTo>
                    <a:pt x="2607" y="11313"/>
                  </a:lnTo>
                  <a:lnTo>
                    <a:pt x="2607" y="11313"/>
                  </a:lnTo>
                  <a:lnTo>
                    <a:pt x="3337" y="13841"/>
                  </a:lnTo>
                  <a:lnTo>
                    <a:pt x="4666" y="18220"/>
                  </a:lnTo>
                  <a:lnTo>
                    <a:pt x="6517" y="24293"/>
                  </a:lnTo>
                  <a:lnTo>
                    <a:pt x="6517" y="24293"/>
                  </a:lnTo>
                  <a:lnTo>
                    <a:pt x="6543" y="24867"/>
                  </a:lnTo>
                  <a:lnTo>
                    <a:pt x="6569" y="25466"/>
                  </a:lnTo>
                  <a:lnTo>
                    <a:pt x="6621" y="26170"/>
                  </a:lnTo>
                  <a:lnTo>
                    <a:pt x="6725" y="26874"/>
                  </a:lnTo>
                  <a:lnTo>
                    <a:pt x="6804" y="27186"/>
                  </a:lnTo>
                  <a:lnTo>
                    <a:pt x="6882" y="27499"/>
                  </a:lnTo>
                  <a:lnTo>
                    <a:pt x="6986" y="27734"/>
                  </a:lnTo>
                  <a:lnTo>
                    <a:pt x="7116" y="27942"/>
                  </a:lnTo>
                  <a:lnTo>
                    <a:pt x="7168" y="28020"/>
                  </a:lnTo>
                  <a:lnTo>
                    <a:pt x="7247" y="28073"/>
                  </a:lnTo>
                  <a:lnTo>
                    <a:pt x="7325" y="28125"/>
                  </a:lnTo>
                  <a:lnTo>
                    <a:pt x="7403" y="28151"/>
                  </a:lnTo>
                  <a:lnTo>
                    <a:pt x="7403" y="28151"/>
                  </a:lnTo>
                  <a:lnTo>
                    <a:pt x="7559" y="28151"/>
                  </a:lnTo>
                  <a:lnTo>
                    <a:pt x="7690" y="28125"/>
                  </a:lnTo>
                  <a:lnTo>
                    <a:pt x="7768" y="28047"/>
                  </a:lnTo>
                  <a:lnTo>
                    <a:pt x="7846" y="27968"/>
                  </a:lnTo>
                  <a:lnTo>
                    <a:pt x="7898" y="27838"/>
                  </a:lnTo>
                  <a:lnTo>
                    <a:pt x="7924" y="27708"/>
                  </a:lnTo>
                  <a:lnTo>
                    <a:pt x="7950" y="27421"/>
                  </a:lnTo>
                  <a:lnTo>
                    <a:pt x="7950" y="27134"/>
                  </a:lnTo>
                  <a:lnTo>
                    <a:pt x="7898" y="26874"/>
                  </a:lnTo>
                  <a:lnTo>
                    <a:pt x="7846" y="26613"/>
                  </a:lnTo>
                  <a:lnTo>
                    <a:pt x="7846" y="26613"/>
                  </a:lnTo>
                  <a:lnTo>
                    <a:pt x="7924" y="26821"/>
                  </a:lnTo>
                  <a:lnTo>
                    <a:pt x="8159" y="27317"/>
                  </a:lnTo>
                  <a:lnTo>
                    <a:pt x="8498" y="28020"/>
                  </a:lnTo>
                  <a:lnTo>
                    <a:pt x="8732" y="28385"/>
                  </a:lnTo>
                  <a:lnTo>
                    <a:pt x="8967" y="28802"/>
                  </a:lnTo>
                  <a:lnTo>
                    <a:pt x="9228" y="29167"/>
                  </a:lnTo>
                  <a:lnTo>
                    <a:pt x="9488" y="29532"/>
                  </a:lnTo>
                  <a:lnTo>
                    <a:pt x="9775" y="29871"/>
                  </a:lnTo>
                  <a:lnTo>
                    <a:pt x="10062" y="30158"/>
                  </a:lnTo>
                  <a:lnTo>
                    <a:pt x="10348" y="30366"/>
                  </a:lnTo>
                  <a:lnTo>
                    <a:pt x="10505" y="30444"/>
                  </a:lnTo>
                  <a:lnTo>
                    <a:pt x="10661" y="30497"/>
                  </a:lnTo>
                  <a:lnTo>
                    <a:pt x="10818" y="30523"/>
                  </a:lnTo>
                  <a:lnTo>
                    <a:pt x="10974" y="30549"/>
                  </a:lnTo>
                  <a:lnTo>
                    <a:pt x="11104" y="30523"/>
                  </a:lnTo>
                  <a:lnTo>
                    <a:pt x="11261" y="30471"/>
                  </a:lnTo>
                  <a:lnTo>
                    <a:pt x="11261" y="30471"/>
                  </a:lnTo>
                  <a:lnTo>
                    <a:pt x="11391" y="30418"/>
                  </a:lnTo>
                  <a:lnTo>
                    <a:pt x="11521" y="30340"/>
                  </a:lnTo>
                  <a:lnTo>
                    <a:pt x="11600" y="30262"/>
                  </a:lnTo>
                  <a:lnTo>
                    <a:pt x="11678" y="30158"/>
                  </a:lnTo>
                  <a:lnTo>
                    <a:pt x="11730" y="30054"/>
                  </a:lnTo>
                  <a:lnTo>
                    <a:pt x="11756" y="29923"/>
                  </a:lnTo>
                  <a:lnTo>
                    <a:pt x="11782" y="29793"/>
                  </a:lnTo>
                  <a:lnTo>
                    <a:pt x="11782" y="29663"/>
                  </a:lnTo>
                  <a:lnTo>
                    <a:pt x="11730" y="29402"/>
                  </a:lnTo>
                  <a:lnTo>
                    <a:pt x="11626" y="29115"/>
                  </a:lnTo>
                  <a:lnTo>
                    <a:pt x="11495" y="28802"/>
                  </a:lnTo>
                  <a:lnTo>
                    <a:pt x="11339" y="28516"/>
                  </a:lnTo>
                  <a:lnTo>
                    <a:pt x="11182" y="28203"/>
                  </a:lnTo>
                  <a:lnTo>
                    <a:pt x="10974" y="27942"/>
                  </a:lnTo>
                  <a:lnTo>
                    <a:pt x="10635" y="27447"/>
                  </a:lnTo>
                  <a:lnTo>
                    <a:pt x="10244" y="27004"/>
                  </a:lnTo>
                  <a:lnTo>
                    <a:pt x="10244" y="27004"/>
                  </a:lnTo>
                  <a:lnTo>
                    <a:pt x="10453" y="27186"/>
                  </a:lnTo>
                  <a:lnTo>
                    <a:pt x="10661" y="27369"/>
                  </a:lnTo>
                  <a:lnTo>
                    <a:pt x="10896" y="27577"/>
                  </a:lnTo>
                  <a:lnTo>
                    <a:pt x="11156" y="27760"/>
                  </a:lnTo>
                  <a:lnTo>
                    <a:pt x="11391" y="27890"/>
                  </a:lnTo>
                  <a:lnTo>
                    <a:pt x="11495" y="27916"/>
                  </a:lnTo>
                  <a:lnTo>
                    <a:pt x="11573" y="27916"/>
                  </a:lnTo>
                  <a:lnTo>
                    <a:pt x="11652" y="27890"/>
                  </a:lnTo>
                  <a:lnTo>
                    <a:pt x="11704" y="27838"/>
                  </a:lnTo>
                  <a:lnTo>
                    <a:pt x="11704" y="27838"/>
                  </a:lnTo>
                  <a:lnTo>
                    <a:pt x="11704" y="27786"/>
                  </a:lnTo>
                  <a:lnTo>
                    <a:pt x="11704" y="27708"/>
                  </a:lnTo>
                  <a:lnTo>
                    <a:pt x="11652" y="27551"/>
                  </a:lnTo>
                  <a:lnTo>
                    <a:pt x="11547" y="27317"/>
                  </a:lnTo>
                  <a:lnTo>
                    <a:pt x="11391" y="27082"/>
                  </a:lnTo>
                  <a:lnTo>
                    <a:pt x="10974" y="26483"/>
                  </a:lnTo>
                  <a:lnTo>
                    <a:pt x="10479" y="25857"/>
                  </a:lnTo>
                  <a:lnTo>
                    <a:pt x="9540" y="24736"/>
                  </a:lnTo>
                  <a:lnTo>
                    <a:pt x="9123" y="24215"/>
                  </a:lnTo>
                  <a:lnTo>
                    <a:pt x="9123" y="24215"/>
                  </a:lnTo>
                  <a:lnTo>
                    <a:pt x="8837" y="23094"/>
                  </a:lnTo>
                  <a:lnTo>
                    <a:pt x="8159" y="20305"/>
                  </a:lnTo>
                  <a:lnTo>
                    <a:pt x="7768" y="18585"/>
                  </a:lnTo>
                  <a:lnTo>
                    <a:pt x="7403" y="16787"/>
                  </a:lnTo>
                  <a:lnTo>
                    <a:pt x="7090" y="15014"/>
                  </a:lnTo>
                  <a:lnTo>
                    <a:pt x="6934" y="14180"/>
                  </a:lnTo>
                  <a:lnTo>
                    <a:pt x="6830" y="13398"/>
                  </a:lnTo>
                  <a:lnTo>
                    <a:pt x="6830" y="13398"/>
                  </a:lnTo>
                  <a:lnTo>
                    <a:pt x="6725" y="12616"/>
                  </a:lnTo>
                  <a:lnTo>
                    <a:pt x="6543" y="11704"/>
                  </a:lnTo>
                  <a:lnTo>
                    <a:pt x="6334" y="10739"/>
                  </a:lnTo>
                  <a:lnTo>
                    <a:pt x="6100" y="9697"/>
                  </a:lnTo>
                  <a:lnTo>
                    <a:pt x="5813" y="8602"/>
                  </a:lnTo>
                  <a:lnTo>
                    <a:pt x="5500" y="7507"/>
                  </a:lnTo>
                  <a:lnTo>
                    <a:pt x="5161" y="6439"/>
                  </a:lnTo>
                  <a:lnTo>
                    <a:pt x="4797" y="5344"/>
                  </a:lnTo>
                  <a:lnTo>
                    <a:pt x="4406" y="4328"/>
                  </a:lnTo>
                  <a:lnTo>
                    <a:pt x="3989" y="3363"/>
                  </a:lnTo>
                  <a:lnTo>
                    <a:pt x="3571" y="2477"/>
                  </a:lnTo>
                  <a:lnTo>
                    <a:pt x="3363" y="2086"/>
                  </a:lnTo>
                  <a:lnTo>
                    <a:pt x="3128" y="1695"/>
                  </a:lnTo>
                  <a:lnTo>
                    <a:pt x="2920" y="1356"/>
                  </a:lnTo>
                  <a:lnTo>
                    <a:pt x="2685" y="1043"/>
                  </a:lnTo>
                  <a:lnTo>
                    <a:pt x="2477" y="757"/>
                  </a:lnTo>
                  <a:lnTo>
                    <a:pt x="2242" y="522"/>
                  </a:lnTo>
                  <a:lnTo>
                    <a:pt x="2008" y="340"/>
                  </a:lnTo>
                  <a:lnTo>
                    <a:pt x="1773" y="183"/>
                  </a:lnTo>
                  <a:lnTo>
                    <a:pt x="1564" y="79"/>
                  </a:lnTo>
                  <a:lnTo>
                    <a:pt x="1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2348914" y="404606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2348914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2348914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2350211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2350211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2350211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1891104" y="2926268"/>
              <a:ext cx="483856" cy="1123742"/>
            </a:xfrm>
            <a:custGeom>
              <a:avLst/>
              <a:gdLst/>
              <a:ahLst/>
              <a:cxnLst/>
              <a:rect l="l" t="t" r="r" b="b"/>
              <a:pathLst>
                <a:path w="9697" h="22521" extrusionOk="0">
                  <a:moveTo>
                    <a:pt x="3572" y="1"/>
                  </a:moveTo>
                  <a:lnTo>
                    <a:pt x="3129" y="53"/>
                  </a:lnTo>
                  <a:lnTo>
                    <a:pt x="2685" y="131"/>
                  </a:lnTo>
                  <a:lnTo>
                    <a:pt x="2268" y="235"/>
                  </a:lnTo>
                  <a:lnTo>
                    <a:pt x="1851" y="418"/>
                  </a:lnTo>
                  <a:lnTo>
                    <a:pt x="1460" y="600"/>
                  </a:lnTo>
                  <a:lnTo>
                    <a:pt x="1069" y="835"/>
                  </a:lnTo>
                  <a:lnTo>
                    <a:pt x="705" y="1095"/>
                  </a:lnTo>
                  <a:lnTo>
                    <a:pt x="392" y="1382"/>
                  </a:lnTo>
                  <a:lnTo>
                    <a:pt x="183" y="1591"/>
                  </a:lnTo>
                  <a:lnTo>
                    <a:pt x="1" y="1825"/>
                  </a:lnTo>
                  <a:lnTo>
                    <a:pt x="314" y="2685"/>
                  </a:lnTo>
                  <a:lnTo>
                    <a:pt x="522" y="3285"/>
                  </a:lnTo>
                  <a:lnTo>
                    <a:pt x="1252" y="5813"/>
                  </a:lnTo>
                  <a:lnTo>
                    <a:pt x="2581" y="10192"/>
                  </a:lnTo>
                  <a:lnTo>
                    <a:pt x="4432" y="16265"/>
                  </a:lnTo>
                  <a:lnTo>
                    <a:pt x="4458" y="16839"/>
                  </a:lnTo>
                  <a:lnTo>
                    <a:pt x="4484" y="17438"/>
                  </a:lnTo>
                  <a:lnTo>
                    <a:pt x="4536" y="18142"/>
                  </a:lnTo>
                  <a:lnTo>
                    <a:pt x="4640" y="18846"/>
                  </a:lnTo>
                  <a:lnTo>
                    <a:pt x="4719" y="19158"/>
                  </a:lnTo>
                  <a:lnTo>
                    <a:pt x="4797" y="19471"/>
                  </a:lnTo>
                  <a:lnTo>
                    <a:pt x="4901" y="19706"/>
                  </a:lnTo>
                  <a:lnTo>
                    <a:pt x="5031" y="19914"/>
                  </a:lnTo>
                  <a:lnTo>
                    <a:pt x="5083" y="19992"/>
                  </a:lnTo>
                  <a:lnTo>
                    <a:pt x="5162" y="20045"/>
                  </a:lnTo>
                  <a:lnTo>
                    <a:pt x="5240" y="20097"/>
                  </a:lnTo>
                  <a:lnTo>
                    <a:pt x="5318" y="20123"/>
                  </a:lnTo>
                  <a:lnTo>
                    <a:pt x="5422" y="20123"/>
                  </a:lnTo>
                  <a:lnTo>
                    <a:pt x="5527" y="20097"/>
                  </a:lnTo>
                  <a:lnTo>
                    <a:pt x="5631" y="20071"/>
                  </a:lnTo>
                  <a:lnTo>
                    <a:pt x="5709" y="19992"/>
                  </a:lnTo>
                  <a:lnTo>
                    <a:pt x="5787" y="19888"/>
                  </a:lnTo>
                  <a:lnTo>
                    <a:pt x="5813" y="19784"/>
                  </a:lnTo>
                  <a:lnTo>
                    <a:pt x="5839" y="19680"/>
                  </a:lnTo>
                  <a:lnTo>
                    <a:pt x="5865" y="19393"/>
                  </a:lnTo>
                  <a:lnTo>
                    <a:pt x="5865" y="19106"/>
                  </a:lnTo>
                  <a:lnTo>
                    <a:pt x="5813" y="18846"/>
                  </a:lnTo>
                  <a:lnTo>
                    <a:pt x="5761" y="18585"/>
                  </a:lnTo>
                  <a:lnTo>
                    <a:pt x="6022" y="19211"/>
                  </a:lnTo>
                  <a:lnTo>
                    <a:pt x="6335" y="19836"/>
                  </a:lnTo>
                  <a:lnTo>
                    <a:pt x="6752" y="20566"/>
                  </a:lnTo>
                  <a:lnTo>
                    <a:pt x="6986" y="20931"/>
                  </a:lnTo>
                  <a:lnTo>
                    <a:pt x="7221" y="21270"/>
                  </a:lnTo>
                  <a:lnTo>
                    <a:pt x="7481" y="21608"/>
                  </a:lnTo>
                  <a:lnTo>
                    <a:pt x="7742" y="21895"/>
                  </a:lnTo>
                  <a:lnTo>
                    <a:pt x="8029" y="22156"/>
                  </a:lnTo>
                  <a:lnTo>
                    <a:pt x="8289" y="22338"/>
                  </a:lnTo>
                  <a:lnTo>
                    <a:pt x="8446" y="22416"/>
                  </a:lnTo>
                  <a:lnTo>
                    <a:pt x="8576" y="22469"/>
                  </a:lnTo>
                  <a:lnTo>
                    <a:pt x="8733" y="22495"/>
                  </a:lnTo>
                  <a:lnTo>
                    <a:pt x="8863" y="22521"/>
                  </a:lnTo>
                  <a:lnTo>
                    <a:pt x="9019" y="22495"/>
                  </a:lnTo>
                  <a:lnTo>
                    <a:pt x="9176" y="22443"/>
                  </a:lnTo>
                  <a:lnTo>
                    <a:pt x="9202" y="22443"/>
                  </a:lnTo>
                  <a:lnTo>
                    <a:pt x="9384" y="22338"/>
                  </a:lnTo>
                  <a:lnTo>
                    <a:pt x="9515" y="22234"/>
                  </a:lnTo>
                  <a:lnTo>
                    <a:pt x="9593" y="22078"/>
                  </a:lnTo>
                  <a:lnTo>
                    <a:pt x="9671" y="21947"/>
                  </a:lnTo>
                  <a:lnTo>
                    <a:pt x="9697" y="21765"/>
                  </a:lnTo>
                  <a:lnTo>
                    <a:pt x="9671" y="21582"/>
                  </a:lnTo>
                  <a:lnTo>
                    <a:pt x="9645" y="21400"/>
                  </a:lnTo>
                  <a:lnTo>
                    <a:pt x="9593" y="21218"/>
                  </a:lnTo>
                  <a:lnTo>
                    <a:pt x="8967" y="20618"/>
                  </a:lnTo>
                  <a:lnTo>
                    <a:pt x="8368" y="20019"/>
                  </a:lnTo>
                  <a:lnTo>
                    <a:pt x="7794" y="19367"/>
                  </a:lnTo>
                  <a:lnTo>
                    <a:pt x="7273" y="18715"/>
                  </a:lnTo>
                  <a:lnTo>
                    <a:pt x="6752" y="18038"/>
                  </a:lnTo>
                  <a:lnTo>
                    <a:pt x="6282" y="17334"/>
                  </a:lnTo>
                  <a:lnTo>
                    <a:pt x="5839" y="16604"/>
                  </a:lnTo>
                  <a:lnTo>
                    <a:pt x="5422" y="15874"/>
                  </a:lnTo>
                  <a:lnTo>
                    <a:pt x="5031" y="15092"/>
                  </a:lnTo>
                  <a:lnTo>
                    <a:pt x="4692" y="14336"/>
                  </a:lnTo>
                  <a:lnTo>
                    <a:pt x="4354" y="13528"/>
                  </a:lnTo>
                  <a:lnTo>
                    <a:pt x="4067" y="12720"/>
                  </a:lnTo>
                  <a:lnTo>
                    <a:pt x="3806" y="11912"/>
                  </a:lnTo>
                  <a:lnTo>
                    <a:pt x="3572" y="11078"/>
                  </a:lnTo>
                  <a:lnTo>
                    <a:pt x="3363" y="10244"/>
                  </a:lnTo>
                  <a:lnTo>
                    <a:pt x="3181" y="9410"/>
                  </a:lnTo>
                  <a:lnTo>
                    <a:pt x="2946" y="8237"/>
                  </a:lnTo>
                  <a:lnTo>
                    <a:pt x="2764" y="7064"/>
                  </a:lnTo>
                  <a:lnTo>
                    <a:pt x="2581" y="5865"/>
                  </a:lnTo>
                  <a:lnTo>
                    <a:pt x="2477" y="4666"/>
                  </a:lnTo>
                  <a:lnTo>
                    <a:pt x="2425" y="4145"/>
                  </a:lnTo>
                  <a:lnTo>
                    <a:pt x="2399" y="3546"/>
                  </a:lnTo>
                  <a:lnTo>
                    <a:pt x="2425" y="2972"/>
                  </a:lnTo>
                  <a:lnTo>
                    <a:pt x="2451" y="2685"/>
                  </a:lnTo>
                  <a:lnTo>
                    <a:pt x="2503" y="2399"/>
                  </a:lnTo>
                  <a:lnTo>
                    <a:pt x="2581" y="2112"/>
                  </a:lnTo>
                  <a:lnTo>
                    <a:pt x="2659" y="1851"/>
                  </a:lnTo>
                  <a:lnTo>
                    <a:pt x="2764" y="1591"/>
                  </a:lnTo>
                  <a:lnTo>
                    <a:pt x="2920" y="1356"/>
                  </a:lnTo>
                  <a:lnTo>
                    <a:pt x="3076" y="1148"/>
                  </a:lnTo>
                  <a:lnTo>
                    <a:pt x="3259" y="965"/>
                  </a:lnTo>
                  <a:lnTo>
                    <a:pt x="3493" y="809"/>
                  </a:lnTo>
                  <a:lnTo>
                    <a:pt x="3754" y="652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1891104" y="2926268"/>
              <a:ext cx="483856" cy="1123742"/>
            </a:xfrm>
            <a:custGeom>
              <a:avLst/>
              <a:gdLst/>
              <a:ahLst/>
              <a:cxnLst/>
              <a:rect l="l" t="t" r="r" b="b"/>
              <a:pathLst>
                <a:path w="9697" h="22521" fill="none" extrusionOk="0">
                  <a:moveTo>
                    <a:pt x="3572" y="1"/>
                  </a:moveTo>
                  <a:lnTo>
                    <a:pt x="3572" y="1"/>
                  </a:lnTo>
                  <a:lnTo>
                    <a:pt x="3129" y="53"/>
                  </a:lnTo>
                  <a:lnTo>
                    <a:pt x="2685" y="131"/>
                  </a:lnTo>
                  <a:lnTo>
                    <a:pt x="2268" y="235"/>
                  </a:lnTo>
                  <a:lnTo>
                    <a:pt x="1851" y="418"/>
                  </a:lnTo>
                  <a:lnTo>
                    <a:pt x="1460" y="600"/>
                  </a:lnTo>
                  <a:lnTo>
                    <a:pt x="1069" y="835"/>
                  </a:lnTo>
                  <a:lnTo>
                    <a:pt x="705" y="1095"/>
                  </a:lnTo>
                  <a:lnTo>
                    <a:pt x="392" y="1382"/>
                  </a:lnTo>
                  <a:lnTo>
                    <a:pt x="392" y="1382"/>
                  </a:lnTo>
                  <a:lnTo>
                    <a:pt x="183" y="1591"/>
                  </a:lnTo>
                  <a:lnTo>
                    <a:pt x="1" y="1825"/>
                  </a:lnTo>
                  <a:lnTo>
                    <a:pt x="1" y="1825"/>
                  </a:lnTo>
                  <a:lnTo>
                    <a:pt x="314" y="2685"/>
                  </a:lnTo>
                  <a:lnTo>
                    <a:pt x="522" y="3285"/>
                  </a:lnTo>
                  <a:lnTo>
                    <a:pt x="522" y="3285"/>
                  </a:lnTo>
                  <a:lnTo>
                    <a:pt x="1252" y="5813"/>
                  </a:lnTo>
                  <a:lnTo>
                    <a:pt x="2581" y="10192"/>
                  </a:lnTo>
                  <a:lnTo>
                    <a:pt x="4432" y="16265"/>
                  </a:lnTo>
                  <a:lnTo>
                    <a:pt x="4432" y="16265"/>
                  </a:lnTo>
                  <a:lnTo>
                    <a:pt x="4458" y="16839"/>
                  </a:lnTo>
                  <a:lnTo>
                    <a:pt x="4484" y="17438"/>
                  </a:lnTo>
                  <a:lnTo>
                    <a:pt x="4536" y="18142"/>
                  </a:lnTo>
                  <a:lnTo>
                    <a:pt x="4640" y="18846"/>
                  </a:lnTo>
                  <a:lnTo>
                    <a:pt x="4719" y="19158"/>
                  </a:lnTo>
                  <a:lnTo>
                    <a:pt x="4797" y="19471"/>
                  </a:lnTo>
                  <a:lnTo>
                    <a:pt x="4901" y="19706"/>
                  </a:lnTo>
                  <a:lnTo>
                    <a:pt x="5031" y="19914"/>
                  </a:lnTo>
                  <a:lnTo>
                    <a:pt x="5083" y="19992"/>
                  </a:lnTo>
                  <a:lnTo>
                    <a:pt x="5162" y="20045"/>
                  </a:lnTo>
                  <a:lnTo>
                    <a:pt x="5240" y="20097"/>
                  </a:lnTo>
                  <a:lnTo>
                    <a:pt x="5318" y="20123"/>
                  </a:lnTo>
                  <a:lnTo>
                    <a:pt x="5318" y="20123"/>
                  </a:lnTo>
                  <a:lnTo>
                    <a:pt x="5422" y="20123"/>
                  </a:lnTo>
                  <a:lnTo>
                    <a:pt x="5422" y="20123"/>
                  </a:lnTo>
                  <a:lnTo>
                    <a:pt x="5527" y="20097"/>
                  </a:lnTo>
                  <a:lnTo>
                    <a:pt x="5631" y="20071"/>
                  </a:lnTo>
                  <a:lnTo>
                    <a:pt x="5709" y="19992"/>
                  </a:lnTo>
                  <a:lnTo>
                    <a:pt x="5787" y="19888"/>
                  </a:lnTo>
                  <a:lnTo>
                    <a:pt x="5813" y="19784"/>
                  </a:lnTo>
                  <a:lnTo>
                    <a:pt x="5839" y="19680"/>
                  </a:lnTo>
                  <a:lnTo>
                    <a:pt x="5865" y="19393"/>
                  </a:lnTo>
                  <a:lnTo>
                    <a:pt x="5865" y="19393"/>
                  </a:lnTo>
                  <a:lnTo>
                    <a:pt x="5865" y="19106"/>
                  </a:lnTo>
                  <a:lnTo>
                    <a:pt x="5813" y="18846"/>
                  </a:lnTo>
                  <a:lnTo>
                    <a:pt x="5761" y="18585"/>
                  </a:lnTo>
                  <a:lnTo>
                    <a:pt x="5761" y="18585"/>
                  </a:lnTo>
                  <a:lnTo>
                    <a:pt x="5761" y="18585"/>
                  </a:lnTo>
                  <a:lnTo>
                    <a:pt x="5761" y="18585"/>
                  </a:lnTo>
                  <a:lnTo>
                    <a:pt x="6022" y="19211"/>
                  </a:lnTo>
                  <a:lnTo>
                    <a:pt x="6335" y="19836"/>
                  </a:lnTo>
                  <a:lnTo>
                    <a:pt x="6752" y="20566"/>
                  </a:lnTo>
                  <a:lnTo>
                    <a:pt x="6986" y="20931"/>
                  </a:lnTo>
                  <a:lnTo>
                    <a:pt x="7221" y="21270"/>
                  </a:lnTo>
                  <a:lnTo>
                    <a:pt x="7481" y="21608"/>
                  </a:lnTo>
                  <a:lnTo>
                    <a:pt x="7742" y="21895"/>
                  </a:lnTo>
                  <a:lnTo>
                    <a:pt x="8029" y="22156"/>
                  </a:lnTo>
                  <a:lnTo>
                    <a:pt x="8289" y="22338"/>
                  </a:lnTo>
                  <a:lnTo>
                    <a:pt x="8446" y="22416"/>
                  </a:lnTo>
                  <a:lnTo>
                    <a:pt x="8576" y="22469"/>
                  </a:lnTo>
                  <a:lnTo>
                    <a:pt x="8733" y="22495"/>
                  </a:lnTo>
                  <a:lnTo>
                    <a:pt x="8863" y="22521"/>
                  </a:lnTo>
                  <a:lnTo>
                    <a:pt x="8863" y="22521"/>
                  </a:lnTo>
                  <a:lnTo>
                    <a:pt x="9019" y="22495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384" y="22338"/>
                  </a:lnTo>
                  <a:lnTo>
                    <a:pt x="9515" y="22234"/>
                  </a:lnTo>
                  <a:lnTo>
                    <a:pt x="9593" y="22078"/>
                  </a:lnTo>
                  <a:lnTo>
                    <a:pt x="9671" y="21947"/>
                  </a:lnTo>
                  <a:lnTo>
                    <a:pt x="9697" y="21765"/>
                  </a:lnTo>
                  <a:lnTo>
                    <a:pt x="9671" y="21582"/>
                  </a:lnTo>
                  <a:lnTo>
                    <a:pt x="9645" y="21400"/>
                  </a:lnTo>
                  <a:lnTo>
                    <a:pt x="9593" y="21218"/>
                  </a:lnTo>
                  <a:lnTo>
                    <a:pt x="9593" y="21218"/>
                  </a:lnTo>
                  <a:lnTo>
                    <a:pt x="8967" y="20618"/>
                  </a:lnTo>
                  <a:lnTo>
                    <a:pt x="8368" y="20019"/>
                  </a:lnTo>
                  <a:lnTo>
                    <a:pt x="7794" y="19367"/>
                  </a:lnTo>
                  <a:lnTo>
                    <a:pt x="7273" y="18715"/>
                  </a:lnTo>
                  <a:lnTo>
                    <a:pt x="6752" y="18038"/>
                  </a:lnTo>
                  <a:lnTo>
                    <a:pt x="6282" y="17334"/>
                  </a:lnTo>
                  <a:lnTo>
                    <a:pt x="5839" y="16604"/>
                  </a:lnTo>
                  <a:lnTo>
                    <a:pt x="5422" y="15874"/>
                  </a:lnTo>
                  <a:lnTo>
                    <a:pt x="5031" y="15092"/>
                  </a:lnTo>
                  <a:lnTo>
                    <a:pt x="4692" y="14336"/>
                  </a:lnTo>
                  <a:lnTo>
                    <a:pt x="4354" y="13528"/>
                  </a:lnTo>
                  <a:lnTo>
                    <a:pt x="4067" y="12720"/>
                  </a:lnTo>
                  <a:lnTo>
                    <a:pt x="3806" y="11912"/>
                  </a:lnTo>
                  <a:lnTo>
                    <a:pt x="3572" y="11078"/>
                  </a:lnTo>
                  <a:lnTo>
                    <a:pt x="3363" y="10244"/>
                  </a:lnTo>
                  <a:lnTo>
                    <a:pt x="3181" y="9410"/>
                  </a:lnTo>
                  <a:lnTo>
                    <a:pt x="3181" y="9410"/>
                  </a:lnTo>
                  <a:lnTo>
                    <a:pt x="2946" y="8237"/>
                  </a:lnTo>
                  <a:lnTo>
                    <a:pt x="2764" y="7064"/>
                  </a:lnTo>
                  <a:lnTo>
                    <a:pt x="2581" y="5865"/>
                  </a:lnTo>
                  <a:lnTo>
                    <a:pt x="2477" y="4666"/>
                  </a:lnTo>
                  <a:lnTo>
                    <a:pt x="2477" y="4666"/>
                  </a:lnTo>
                  <a:lnTo>
                    <a:pt x="2425" y="4145"/>
                  </a:lnTo>
                  <a:lnTo>
                    <a:pt x="2399" y="3546"/>
                  </a:lnTo>
                  <a:lnTo>
                    <a:pt x="2425" y="2972"/>
                  </a:lnTo>
                  <a:lnTo>
                    <a:pt x="2451" y="2685"/>
                  </a:lnTo>
                  <a:lnTo>
                    <a:pt x="2503" y="2399"/>
                  </a:lnTo>
                  <a:lnTo>
                    <a:pt x="2581" y="2112"/>
                  </a:lnTo>
                  <a:lnTo>
                    <a:pt x="2659" y="1851"/>
                  </a:lnTo>
                  <a:lnTo>
                    <a:pt x="2764" y="1591"/>
                  </a:lnTo>
                  <a:lnTo>
                    <a:pt x="2920" y="1356"/>
                  </a:lnTo>
                  <a:lnTo>
                    <a:pt x="3076" y="1148"/>
                  </a:lnTo>
                  <a:lnTo>
                    <a:pt x="3259" y="965"/>
                  </a:lnTo>
                  <a:lnTo>
                    <a:pt x="3493" y="809"/>
                  </a:lnTo>
                  <a:lnTo>
                    <a:pt x="3754" y="652"/>
                  </a:lnTo>
                  <a:lnTo>
                    <a:pt x="3754" y="652"/>
                  </a:lnTo>
                  <a:lnTo>
                    <a:pt x="35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2117439" y="3736554"/>
              <a:ext cx="241953" cy="318645"/>
            </a:xfrm>
            <a:custGeom>
              <a:avLst/>
              <a:gdLst/>
              <a:ahLst/>
              <a:cxnLst/>
              <a:rect l="l" t="t" r="r" b="b"/>
              <a:pathLst>
                <a:path w="4849" h="6386" extrusionOk="0">
                  <a:moveTo>
                    <a:pt x="104" y="0"/>
                  </a:moveTo>
                  <a:lnTo>
                    <a:pt x="78" y="130"/>
                  </a:lnTo>
                  <a:lnTo>
                    <a:pt x="52" y="443"/>
                  </a:lnTo>
                  <a:lnTo>
                    <a:pt x="0" y="912"/>
                  </a:lnTo>
                  <a:lnTo>
                    <a:pt x="0" y="1460"/>
                  </a:lnTo>
                  <a:lnTo>
                    <a:pt x="0" y="1746"/>
                  </a:lnTo>
                  <a:lnTo>
                    <a:pt x="0" y="2007"/>
                  </a:lnTo>
                  <a:lnTo>
                    <a:pt x="52" y="2268"/>
                  </a:lnTo>
                  <a:lnTo>
                    <a:pt x="78" y="2476"/>
                  </a:lnTo>
                  <a:lnTo>
                    <a:pt x="156" y="2815"/>
                  </a:lnTo>
                  <a:lnTo>
                    <a:pt x="183" y="2945"/>
                  </a:lnTo>
                  <a:lnTo>
                    <a:pt x="235" y="3076"/>
                  </a:lnTo>
                  <a:lnTo>
                    <a:pt x="287" y="3206"/>
                  </a:lnTo>
                  <a:lnTo>
                    <a:pt x="391" y="3389"/>
                  </a:lnTo>
                  <a:lnTo>
                    <a:pt x="495" y="3597"/>
                  </a:lnTo>
                  <a:lnTo>
                    <a:pt x="678" y="3806"/>
                  </a:lnTo>
                  <a:lnTo>
                    <a:pt x="808" y="3910"/>
                  </a:lnTo>
                  <a:lnTo>
                    <a:pt x="912" y="3936"/>
                  </a:lnTo>
                  <a:lnTo>
                    <a:pt x="965" y="3936"/>
                  </a:lnTo>
                  <a:lnTo>
                    <a:pt x="1017" y="3910"/>
                  </a:lnTo>
                  <a:lnTo>
                    <a:pt x="1121" y="3858"/>
                  </a:lnTo>
                  <a:lnTo>
                    <a:pt x="1173" y="3780"/>
                  </a:lnTo>
                  <a:lnTo>
                    <a:pt x="1251" y="3649"/>
                  </a:lnTo>
                  <a:lnTo>
                    <a:pt x="1303" y="3362"/>
                  </a:lnTo>
                  <a:lnTo>
                    <a:pt x="1329" y="3076"/>
                  </a:lnTo>
                  <a:lnTo>
                    <a:pt x="1329" y="2815"/>
                  </a:lnTo>
                  <a:lnTo>
                    <a:pt x="1329" y="2607"/>
                  </a:lnTo>
                  <a:lnTo>
                    <a:pt x="1329" y="2528"/>
                  </a:lnTo>
                  <a:lnTo>
                    <a:pt x="1564" y="3102"/>
                  </a:lnTo>
                  <a:lnTo>
                    <a:pt x="1851" y="3727"/>
                  </a:lnTo>
                  <a:lnTo>
                    <a:pt x="2242" y="4431"/>
                  </a:lnTo>
                  <a:lnTo>
                    <a:pt x="2450" y="4770"/>
                  </a:lnTo>
                  <a:lnTo>
                    <a:pt x="2659" y="5109"/>
                  </a:lnTo>
                  <a:lnTo>
                    <a:pt x="2867" y="5396"/>
                  </a:lnTo>
                  <a:lnTo>
                    <a:pt x="3102" y="5656"/>
                  </a:lnTo>
                  <a:lnTo>
                    <a:pt x="3284" y="5865"/>
                  </a:lnTo>
                  <a:lnTo>
                    <a:pt x="3467" y="6021"/>
                  </a:lnTo>
                  <a:lnTo>
                    <a:pt x="3623" y="6125"/>
                  </a:lnTo>
                  <a:lnTo>
                    <a:pt x="3806" y="6230"/>
                  </a:lnTo>
                  <a:lnTo>
                    <a:pt x="4014" y="6334"/>
                  </a:lnTo>
                  <a:lnTo>
                    <a:pt x="4144" y="6360"/>
                  </a:lnTo>
                  <a:lnTo>
                    <a:pt x="4249" y="6386"/>
                  </a:lnTo>
                  <a:lnTo>
                    <a:pt x="4327" y="6360"/>
                  </a:lnTo>
                  <a:lnTo>
                    <a:pt x="4379" y="6334"/>
                  </a:lnTo>
                  <a:lnTo>
                    <a:pt x="4457" y="6308"/>
                  </a:lnTo>
                  <a:lnTo>
                    <a:pt x="4483" y="6230"/>
                  </a:lnTo>
                  <a:lnTo>
                    <a:pt x="4640" y="6177"/>
                  </a:lnTo>
                  <a:lnTo>
                    <a:pt x="4692" y="6099"/>
                  </a:lnTo>
                  <a:lnTo>
                    <a:pt x="4744" y="6021"/>
                  </a:lnTo>
                  <a:lnTo>
                    <a:pt x="4796" y="5943"/>
                  </a:lnTo>
                  <a:lnTo>
                    <a:pt x="4822" y="5839"/>
                  </a:lnTo>
                  <a:lnTo>
                    <a:pt x="4848" y="5630"/>
                  </a:lnTo>
                  <a:lnTo>
                    <a:pt x="4796" y="5396"/>
                  </a:lnTo>
                  <a:lnTo>
                    <a:pt x="4744" y="5187"/>
                  </a:lnTo>
                  <a:lnTo>
                    <a:pt x="4666" y="5005"/>
                  </a:lnTo>
                  <a:lnTo>
                    <a:pt x="4509" y="4692"/>
                  </a:lnTo>
                  <a:lnTo>
                    <a:pt x="4353" y="4379"/>
                  </a:lnTo>
                  <a:lnTo>
                    <a:pt x="4144" y="4092"/>
                  </a:lnTo>
                  <a:lnTo>
                    <a:pt x="3675" y="3493"/>
                  </a:lnTo>
                  <a:lnTo>
                    <a:pt x="3154" y="2945"/>
                  </a:lnTo>
                  <a:lnTo>
                    <a:pt x="2972" y="2763"/>
                  </a:lnTo>
                  <a:lnTo>
                    <a:pt x="2893" y="2711"/>
                  </a:lnTo>
                  <a:lnTo>
                    <a:pt x="2919" y="2815"/>
                  </a:lnTo>
                  <a:lnTo>
                    <a:pt x="3076" y="2998"/>
                  </a:lnTo>
                  <a:lnTo>
                    <a:pt x="3519" y="3623"/>
                  </a:lnTo>
                  <a:lnTo>
                    <a:pt x="3936" y="4249"/>
                  </a:lnTo>
                  <a:lnTo>
                    <a:pt x="4118" y="4535"/>
                  </a:lnTo>
                  <a:lnTo>
                    <a:pt x="4301" y="4796"/>
                  </a:lnTo>
                  <a:lnTo>
                    <a:pt x="4457" y="5109"/>
                  </a:lnTo>
                  <a:lnTo>
                    <a:pt x="4535" y="5265"/>
                  </a:lnTo>
                  <a:lnTo>
                    <a:pt x="4614" y="5448"/>
                  </a:lnTo>
                  <a:lnTo>
                    <a:pt x="4666" y="5630"/>
                  </a:lnTo>
                  <a:lnTo>
                    <a:pt x="4666" y="5813"/>
                  </a:lnTo>
                  <a:lnTo>
                    <a:pt x="4640" y="5969"/>
                  </a:lnTo>
                  <a:lnTo>
                    <a:pt x="4561" y="6073"/>
                  </a:lnTo>
                  <a:lnTo>
                    <a:pt x="4533" y="6088"/>
                  </a:lnTo>
                  <a:lnTo>
                    <a:pt x="4533" y="6088"/>
                  </a:lnTo>
                  <a:lnTo>
                    <a:pt x="4509" y="5995"/>
                  </a:lnTo>
                  <a:lnTo>
                    <a:pt x="4483" y="5891"/>
                  </a:lnTo>
                  <a:lnTo>
                    <a:pt x="4431" y="5708"/>
                  </a:lnTo>
                  <a:lnTo>
                    <a:pt x="4353" y="5526"/>
                  </a:lnTo>
                  <a:lnTo>
                    <a:pt x="4170" y="5187"/>
                  </a:lnTo>
                  <a:lnTo>
                    <a:pt x="3962" y="4822"/>
                  </a:lnTo>
                  <a:lnTo>
                    <a:pt x="3519" y="4170"/>
                  </a:lnTo>
                  <a:lnTo>
                    <a:pt x="3102" y="3597"/>
                  </a:lnTo>
                  <a:lnTo>
                    <a:pt x="2763" y="3232"/>
                  </a:lnTo>
                  <a:lnTo>
                    <a:pt x="2685" y="3128"/>
                  </a:lnTo>
                  <a:lnTo>
                    <a:pt x="2633" y="3102"/>
                  </a:lnTo>
                  <a:lnTo>
                    <a:pt x="2737" y="3258"/>
                  </a:lnTo>
                  <a:lnTo>
                    <a:pt x="2998" y="3675"/>
                  </a:lnTo>
                  <a:lnTo>
                    <a:pt x="3389" y="4249"/>
                  </a:lnTo>
                  <a:lnTo>
                    <a:pt x="3780" y="4926"/>
                  </a:lnTo>
                  <a:lnTo>
                    <a:pt x="3988" y="5291"/>
                  </a:lnTo>
                  <a:lnTo>
                    <a:pt x="4144" y="5630"/>
                  </a:lnTo>
                  <a:lnTo>
                    <a:pt x="4197" y="5787"/>
                  </a:lnTo>
                  <a:lnTo>
                    <a:pt x="4249" y="5969"/>
                  </a:lnTo>
                  <a:lnTo>
                    <a:pt x="4275" y="6099"/>
                  </a:lnTo>
                  <a:lnTo>
                    <a:pt x="4249" y="6125"/>
                  </a:lnTo>
                  <a:lnTo>
                    <a:pt x="4197" y="6099"/>
                  </a:lnTo>
                  <a:lnTo>
                    <a:pt x="4092" y="6073"/>
                  </a:lnTo>
                  <a:lnTo>
                    <a:pt x="3936" y="5995"/>
                  </a:lnTo>
                  <a:lnTo>
                    <a:pt x="3780" y="5891"/>
                  </a:lnTo>
                  <a:lnTo>
                    <a:pt x="3727" y="5865"/>
                  </a:lnTo>
                  <a:lnTo>
                    <a:pt x="3623" y="5787"/>
                  </a:lnTo>
                  <a:lnTo>
                    <a:pt x="3467" y="5682"/>
                  </a:lnTo>
                  <a:lnTo>
                    <a:pt x="3284" y="5500"/>
                  </a:lnTo>
                  <a:lnTo>
                    <a:pt x="3076" y="5239"/>
                  </a:lnTo>
                  <a:lnTo>
                    <a:pt x="2841" y="4979"/>
                  </a:lnTo>
                  <a:lnTo>
                    <a:pt x="2633" y="4666"/>
                  </a:lnTo>
                  <a:lnTo>
                    <a:pt x="2398" y="4327"/>
                  </a:lnTo>
                  <a:lnTo>
                    <a:pt x="2007" y="3675"/>
                  </a:lnTo>
                  <a:lnTo>
                    <a:pt x="1694" y="3076"/>
                  </a:lnTo>
                  <a:lnTo>
                    <a:pt x="1434" y="2659"/>
                  </a:lnTo>
                  <a:lnTo>
                    <a:pt x="1329" y="2476"/>
                  </a:lnTo>
                  <a:lnTo>
                    <a:pt x="1277" y="2216"/>
                  </a:lnTo>
                  <a:lnTo>
                    <a:pt x="1251" y="2137"/>
                  </a:lnTo>
                  <a:lnTo>
                    <a:pt x="1225" y="2268"/>
                  </a:lnTo>
                  <a:lnTo>
                    <a:pt x="1225" y="2607"/>
                  </a:lnTo>
                  <a:lnTo>
                    <a:pt x="1173" y="3076"/>
                  </a:lnTo>
                  <a:lnTo>
                    <a:pt x="1121" y="3310"/>
                  </a:lnTo>
                  <a:lnTo>
                    <a:pt x="1069" y="3571"/>
                  </a:lnTo>
                  <a:lnTo>
                    <a:pt x="991" y="3675"/>
                  </a:lnTo>
                  <a:lnTo>
                    <a:pt x="938" y="3701"/>
                  </a:lnTo>
                  <a:lnTo>
                    <a:pt x="912" y="3701"/>
                  </a:lnTo>
                  <a:lnTo>
                    <a:pt x="834" y="3649"/>
                  </a:lnTo>
                  <a:lnTo>
                    <a:pt x="704" y="3467"/>
                  </a:lnTo>
                  <a:lnTo>
                    <a:pt x="626" y="3258"/>
                  </a:lnTo>
                  <a:lnTo>
                    <a:pt x="547" y="3102"/>
                  </a:lnTo>
                  <a:lnTo>
                    <a:pt x="495" y="2972"/>
                  </a:lnTo>
                  <a:lnTo>
                    <a:pt x="469" y="2841"/>
                  </a:lnTo>
                  <a:lnTo>
                    <a:pt x="417" y="2737"/>
                  </a:lnTo>
                  <a:lnTo>
                    <a:pt x="339" y="2424"/>
                  </a:lnTo>
                  <a:lnTo>
                    <a:pt x="287" y="2216"/>
                  </a:lnTo>
                  <a:lnTo>
                    <a:pt x="235" y="1981"/>
                  </a:lnTo>
                  <a:lnTo>
                    <a:pt x="209" y="1720"/>
                  </a:lnTo>
                  <a:lnTo>
                    <a:pt x="183" y="1460"/>
                  </a:lnTo>
                  <a:lnTo>
                    <a:pt x="183" y="912"/>
                  </a:lnTo>
                  <a:lnTo>
                    <a:pt x="156" y="443"/>
                  </a:lnTo>
                  <a:lnTo>
                    <a:pt x="130" y="13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2246175" y="3739149"/>
              <a:ext cx="134025" cy="306969"/>
            </a:xfrm>
            <a:custGeom>
              <a:avLst/>
              <a:gdLst/>
              <a:ahLst/>
              <a:cxnLst/>
              <a:rect l="l" t="t" r="r" b="b"/>
              <a:pathLst>
                <a:path w="2686" h="6152" extrusionOk="0">
                  <a:moveTo>
                    <a:pt x="1" y="0"/>
                  </a:moveTo>
                  <a:lnTo>
                    <a:pt x="53" y="131"/>
                  </a:lnTo>
                  <a:lnTo>
                    <a:pt x="235" y="443"/>
                  </a:lnTo>
                  <a:lnTo>
                    <a:pt x="548" y="834"/>
                  </a:lnTo>
                  <a:lnTo>
                    <a:pt x="939" y="1277"/>
                  </a:lnTo>
                  <a:lnTo>
                    <a:pt x="1304" y="1694"/>
                  </a:lnTo>
                  <a:lnTo>
                    <a:pt x="1617" y="2085"/>
                  </a:lnTo>
                  <a:lnTo>
                    <a:pt x="1825" y="2372"/>
                  </a:lnTo>
                  <a:lnTo>
                    <a:pt x="1903" y="2476"/>
                  </a:lnTo>
                  <a:lnTo>
                    <a:pt x="1981" y="2581"/>
                  </a:lnTo>
                  <a:lnTo>
                    <a:pt x="2164" y="2893"/>
                  </a:lnTo>
                  <a:lnTo>
                    <a:pt x="2268" y="3102"/>
                  </a:lnTo>
                  <a:lnTo>
                    <a:pt x="2346" y="3337"/>
                  </a:lnTo>
                  <a:lnTo>
                    <a:pt x="2372" y="3363"/>
                  </a:lnTo>
                  <a:lnTo>
                    <a:pt x="2372" y="3389"/>
                  </a:lnTo>
                  <a:lnTo>
                    <a:pt x="2346" y="3389"/>
                  </a:lnTo>
                  <a:lnTo>
                    <a:pt x="2294" y="3415"/>
                  </a:lnTo>
                  <a:lnTo>
                    <a:pt x="2164" y="3389"/>
                  </a:lnTo>
                  <a:lnTo>
                    <a:pt x="2034" y="3337"/>
                  </a:lnTo>
                  <a:lnTo>
                    <a:pt x="1929" y="3284"/>
                  </a:lnTo>
                  <a:lnTo>
                    <a:pt x="1695" y="3128"/>
                  </a:lnTo>
                  <a:lnTo>
                    <a:pt x="1330" y="2789"/>
                  </a:lnTo>
                  <a:lnTo>
                    <a:pt x="1252" y="2737"/>
                  </a:lnTo>
                  <a:lnTo>
                    <a:pt x="1069" y="2502"/>
                  </a:lnTo>
                  <a:lnTo>
                    <a:pt x="887" y="2294"/>
                  </a:lnTo>
                  <a:lnTo>
                    <a:pt x="809" y="2216"/>
                  </a:lnTo>
                  <a:lnTo>
                    <a:pt x="835" y="2320"/>
                  </a:lnTo>
                  <a:lnTo>
                    <a:pt x="965" y="2555"/>
                  </a:lnTo>
                  <a:lnTo>
                    <a:pt x="1408" y="3232"/>
                  </a:lnTo>
                  <a:lnTo>
                    <a:pt x="1825" y="3910"/>
                  </a:lnTo>
                  <a:lnTo>
                    <a:pt x="2008" y="4223"/>
                  </a:lnTo>
                  <a:lnTo>
                    <a:pt x="2190" y="4536"/>
                  </a:lnTo>
                  <a:lnTo>
                    <a:pt x="2346" y="4848"/>
                  </a:lnTo>
                  <a:lnTo>
                    <a:pt x="2425" y="5031"/>
                  </a:lnTo>
                  <a:lnTo>
                    <a:pt x="2477" y="5239"/>
                  </a:lnTo>
                  <a:lnTo>
                    <a:pt x="2503" y="5422"/>
                  </a:lnTo>
                  <a:lnTo>
                    <a:pt x="2503" y="5630"/>
                  </a:lnTo>
                  <a:lnTo>
                    <a:pt x="2477" y="5708"/>
                  </a:lnTo>
                  <a:lnTo>
                    <a:pt x="2451" y="5787"/>
                  </a:lnTo>
                  <a:lnTo>
                    <a:pt x="2346" y="5917"/>
                  </a:lnTo>
                  <a:lnTo>
                    <a:pt x="2242" y="5995"/>
                  </a:lnTo>
                  <a:lnTo>
                    <a:pt x="2164" y="6073"/>
                  </a:lnTo>
                  <a:lnTo>
                    <a:pt x="2086" y="6125"/>
                  </a:lnTo>
                  <a:lnTo>
                    <a:pt x="2112" y="6152"/>
                  </a:lnTo>
                  <a:lnTo>
                    <a:pt x="2190" y="6125"/>
                  </a:lnTo>
                  <a:lnTo>
                    <a:pt x="2294" y="6073"/>
                  </a:lnTo>
                  <a:lnTo>
                    <a:pt x="2425" y="5995"/>
                  </a:lnTo>
                  <a:lnTo>
                    <a:pt x="2555" y="5865"/>
                  </a:lnTo>
                  <a:lnTo>
                    <a:pt x="2607" y="5761"/>
                  </a:lnTo>
                  <a:lnTo>
                    <a:pt x="2659" y="5656"/>
                  </a:lnTo>
                  <a:lnTo>
                    <a:pt x="2685" y="5422"/>
                  </a:lnTo>
                  <a:lnTo>
                    <a:pt x="2685" y="5187"/>
                  </a:lnTo>
                  <a:lnTo>
                    <a:pt x="2633" y="4979"/>
                  </a:lnTo>
                  <a:lnTo>
                    <a:pt x="2581" y="4770"/>
                  </a:lnTo>
                  <a:lnTo>
                    <a:pt x="2425" y="4405"/>
                  </a:lnTo>
                  <a:lnTo>
                    <a:pt x="2268" y="4066"/>
                  </a:lnTo>
                  <a:lnTo>
                    <a:pt x="2060" y="3754"/>
                  </a:lnTo>
                  <a:lnTo>
                    <a:pt x="1773" y="3389"/>
                  </a:lnTo>
                  <a:lnTo>
                    <a:pt x="1773" y="3389"/>
                  </a:lnTo>
                  <a:lnTo>
                    <a:pt x="1929" y="3493"/>
                  </a:lnTo>
                  <a:lnTo>
                    <a:pt x="2112" y="3571"/>
                  </a:lnTo>
                  <a:lnTo>
                    <a:pt x="2268" y="3597"/>
                  </a:lnTo>
                  <a:lnTo>
                    <a:pt x="2503" y="3597"/>
                  </a:lnTo>
                  <a:lnTo>
                    <a:pt x="2633" y="3571"/>
                  </a:lnTo>
                  <a:lnTo>
                    <a:pt x="2659" y="3571"/>
                  </a:lnTo>
                  <a:lnTo>
                    <a:pt x="2659" y="3545"/>
                  </a:lnTo>
                  <a:lnTo>
                    <a:pt x="2633" y="3467"/>
                  </a:lnTo>
                  <a:lnTo>
                    <a:pt x="2581" y="3258"/>
                  </a:lnTo>
                  <a:lnTo>
                    <a:pt x="2477" y="2998"/>
                  </a:lnTo>
                  <a:lnTo>
                    <a:pt x="2399" y="2763"/>
                  </a:lnTo>
                  <a:lnTo>
                    <a:pt x="2216" y="2450"/>
                  </a:lnTo>
                  <a:lnTo>
                    <a:pt x="2138" y="2320"/>
                  </a:lnTo>
                  <a:lnTo>
                    <a:pt x="2060" y="2216"/>
                  </a:lnTo>
                  <a:lnTo>
                    <a:pt x="1825" y="1929"/>
                  </a:lnTo>
                  <a:lnTo>
                    <a:pt x="1486" y="1538"/>
                  </a:lnTo>
                  <a:lnTo>
                    <a:pt x="1095" y="1121"/>
                  </a:lnTo>
                  <a:lnTo>
                    <a:pt x="678" y="730"/>
                  </a:lnTo>
                  <a:lnTo>
                    <a:pt x="339" y="365"/>
                  </a:lnTo>
                  <a:lnTo>
                    <a:pt x="105" y="105"/>
                  </a:lnTo>
                  <a:lnTo>
                    <a:pt x="27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781879" y="2519205"/>
              <a:ext cx="293996" cy="504663"/>
            </a:xfrm>
            <a:custGeom>
              <a:avLst/>
              <a:gdLst/>
              <a:ahLst/>
              <a:cxnLst/>
              <a:rect l="l" t="t" r="r" b="b"/>
              <a:pathLst>
                <a:path w="5892" h="10114" extrusionOk="0">
                  <a:moveTo>
                    <a:pt x="1356" y="0"/>
                  </a:moveTo>
                  <a:lnTo>
                    <a:pt x="1225" y="53"/>
                  </a:lnTo>
                  <a:lnTo>
                    <a:pt x="1095" y="105"/>
                  </a:lnTo>
                  <a:lnTo>
                    <a:pt x="991" y="209"/>
                  </a:lnTo>
                  <a:lnTo>
                    <a:pt x="887" y="313"/>
                  </a:lnTo>
                  <a:lnTo>
                    <a:pt x="782" y="418"/>
                  </a:lnTo>
                  <a:lnTo>
                    <a:pt x="678" y="574"/>
                  </a:lnTo>
                  <a:lnTo>
                    <a:pt x="522" y="887"/>
                  </a:lnTo>
                  <a:lnTo>
                    <a:pt x="365" y="1278"/>
                  </a:lnTo>
                  <a:lnTo>
                    <a:pt x="235" y="1669"/>
                  </a:lnTo>
                  <a:lnTo>
                    <a:pt x="131" y="2086"/>
                  </a:lnTo>
                  <a:lnTo>
                    <a:pt x="79" y="2529"/>
                  </a:lnTo>
                  <a:lnTo>
                    <a:pt x="26" y="2946"/>
                  </a:lnTo>
                  <a:lnTo>
                    <a:pt x="0" y="3337"/>
                  </a:lnTo>
                  <a:lnTo>
                    <a:pt x="0" y="3702"/>
                  </a:lnTo>
                  <a:lnTo>
                    <a:pt x="0" y="4014"/>
                  </a:lnTo>
                  <a:lnTo>
                    <a:pt x="52" y="4275"/>
                  </a:lnTo>
                  <a:lnTo>
                    <a:pt x="235" y="4979"/>
                  </a:lnTo>
                  <a:lnTo>
                    <a:pt x="470" y="5735"/>
                  </a:lnTo>
                  <a:lnTo>
                    <a:pt x="1017" y="7273"/>
                  </a:lnTo>
                  <a:lnTo>
                    <a:pt x="1564" y="8758"/>
                  </a:lnTo>
                  <a:lnTo>
                    <a:pt x="2086" y="10114"/>
                  </a:lnTo>
                  <a:lnTo>
                    <a:pt x="2320" y="9827"/>
                  </a:lnTo>
                  <a:lnTo>
                    <a:pt x="2581" y="9540"/>
                  </a:lnTo>
                  <a:lnTo>
                    <a:pt x="2920" y="9253"/>
                  </a:lnTo>
                  <a:lnTo>
                    <a:pt x="3285" y="8967"/>
                  </a:lnTo>
                  <a:lnTo>
                    <a:pt x="3675" y="8732"/>
                  </a:lnTo>
                  <a:lnTo>
                    <a:pt x="4093" y="8524"/>
                  </a:lnTo>
                  <a:lnTo>
                    <a:pt x="4536" y="8367"/>
                  </a:lnTo>
                  <a:lnTo>
                    <a:pt x="4979" y="8263"/>
                  </a:lnTo>
                  <a:lnTo>
                    <a:pt x="5448" y="8185"/>
                  </a:lnTo>
                  <a:lnTo>
                    <a:pt x="5891" y="8159"/>
                  </a:lnTo>
                  <a:lnTo>
                    <a:pt x="5292" y="6126"/>
                  </a:lnTo>
                  <a:lnTo>
                    <a:pt x="4953" y="5083"/>
                  </a:lnTo>
                  <a:lnTo>
                    <a:pt x="4562" y="4014"/>
                  </a:lnTo>
                  <a:lnTo>
                    <a:pt x="4353" y="3519"/>
                  </a:lnTo>
                  <a:lnTo>
                    <a:pt x="4119" y="2998"/>
                  </a:lnTo>
                  <a:lnTo>
                    <a:pt x="3858" y="2503"/>
                  </a:lnTo>
                  <a:lnTo>
                    <a:pt x="3571" y="2034"/>
                  </a:lnTo>
                  <a:lnTo>
                    <a:pt x="3285" y="1590"/>
                  </a:lnTo>
                  <a:lnTo>
                    <a:pt x="2972" y="1147"/>
                  </a:lnTo>
                  <a:lnTo>
                    <a:pt x="2633" y="756"/>
                  </a:lnTo>
                  <a:lnTo>
                    <a:pt x="2268" y="391"/>
                  </a:lnTo>
                  <a:lnTo>
                    <a:pt x="2086" y="235"/>
                  </a:lnTo>
                  <a:lnTo>
                    <a:pt x="1929" y="131"/>
                  </a:lnTo>
                  <a:lnTo>
                    <a:pt x="1773" y="53"/>
                  </a:lnTo>
                  <a:lnTo>
                    <a:pt x="1642" y="27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1781879" y="2519205"/>
              <a:ext cx="293996" cy="504663"/>
            </a:xfrm>
            <a:custGeom>
              <a:avLst/>
              <a:gdLst/>
              <a:ahLst/>
              <a:cxnLst/>
              <a:rect l="l" t="t" r="r" b="b"/>
              <a:pathLst>
                <a:path w="5892" h="10114" fill="none" extrusionOk="0">
                  <a:moveTo>
                    <a:pt x="2581" y="9540"/>
                  </a:moveTo>
                  <a:lnTo>
                    <a:pt x="2581" y="9540"/>
                  </a:lnTo>
                  <a:lnTo>
                    <a:pt x="2920" y="9253"/>
                  </a:lnTo>
                  <a:lnTo>
                    <a:pt x="3285" y="8967"/>
                  </a:lnTo>
                  <a:lnTo>
                    <a:pt x="3675" y="8732"/>
                  </a:lnTo>
                  <a:lnTo>
                    <a:pt x="4093" y="8524"/>
                  </a:lnTo>
                  <a:lnTo>
                    <a:pt x="4536" y="8367"/>
                  </a:lnTo>
                  <a:lnTo>
                    <a:pt x="4979" y="8263"/>
                  </a:lnTo>
                  <a:lnTo>
                    <a:pt x="5448" y="8185"/>
                  </a:lnTo>
                  <a:lnTo>
                    <a:pt x="5891" y="8159"/>
                  </a:lnTo>
                  <a:lnTo>
                    <a:pt x="5891" y="8159"/>
                  </a:lnTo>
                  <a:lnTo>
                    <a:pt x="5292" y="6126"/>
                  </a:lnTo>
                  <a:lnTo>
                    <a:pt x="4953" y="5083"/>
                  </a:lnTo>
                  <a:lnTo>
                    <a:pt x="4562" y="4014"/>
                  </a:lnTo>
                  <a:lnTo>
                    <a:pt x="4353" y="3519"/>
                  </a:lnTo>
                  <a:lnTo>
                    <a:pt x="4119" y="2998"/>
                  </a:lnTo>
                  <a:lnTo>
                    <a:pt x="3858" y="2503"/>
                  </a:lnTo>
                  <a:lnTo>
                    <a:pt x="3571" y="2034"/>
                  </a:lnTo>
                  <a:lnTo>
                    <a:pt x="3285" y="1590"/>
                  </a:lnTo>
                  <a:lnTo>
                    <a:pt x="2972" y="1147"/>
                  </a:lnTo>
                  <a:lnTo>
                    <a:pt x="2633" y="756"/>
                  </a:lnTo>
                  <a:lnTo>
                    <a:pt x="2268" y="391"/>
                  </a:lnTo>
                  <a:lnTo>
                    <a:pt x="2268" y="391"/>
                  </a:lnTo>
                  <a:lnTo>
                    <a:pt x="2086" y="235"/>
                  </a:lnTo>
                  <a:lnTo>
                    <a:pt x="1929" y="131"/>
                  </a:lnTo>
                  <a:lnTo>
                    <a:pt x="1773" y="53"/>
                  </a:lnTo>
                  <a:lnTo>
                    <a:pt x="1642" y="27"/>
                  </a:lnTo>
                  <a:lnTo>
                    <a:pt x="1486" y="0"/>
                  </a:lnTo>
                  <a:lnTo>
                    <a:pt x="1356" y="0"/>
                  </a:lnTo>
                  <a:lnTo>
                    <a:pt x="1225" y="53"/>
                  </a:lnTo>
                  <a:lnTo>
                    <a:pt x="1095" y="105"/>
                  </a:lnTo>
                  <a:lnTo>
                    <a:pt x="991" y="209"/>
                  </a:lnTo>
                  <a:lnTo>
                    <a:pt x="887" y="313"/>
                  </a:lnTo>
                  <a:lnTo>
                    <a:pt x="782" y="418"/>
                  </a:lnTo>
                  <a:lnTo>
                    <a:pt x="678" y="574"/>
                  </a:lnTo>
                  <a:lnTo>
                    <a:pt x="522" y="887"/>
                  </a:lnTo>
                  <a:lnTo>
                    <a:pt x="365" y="1278"/>
                  </a:lnTo>
                  <a:lnTo>
                    <a:pt x="235" y="1669"/>
                  </a:lnTo>
                  <a:lnTo>
                    <a:pt x="131" y="2086"/>
                  </a:lnTo>
                  <a:lnTo>
                    <a:pt x="79" y="2529"/>
                  </a:lnTo>
                  <a:lnTo>
                    <a:pt x="26" y="2946"/>
                  </a:lnTo>
                  <a:lnTo>
                    <a:pt x="0" y="3337"/>
                  </a:lnTo>
                  <a:lnTo>
                    <a:pt x="0" y="3702"/>
                  </a:lnTo>
                  <a:lnTo>
                    <a:pt x="0" y="4014"/>
                  </a:lnTo>
                  <a:lnTo>
                    <a:pt x="52" y="4275"/>
                  </a:lnTo>
                  <a:lnTo>
                    <a:pt x="52" y="4275"/>
                  </a:lnTo>
                  <a:lnTo>
                    <a:pt x="235" y="4979"/>
                  </a:lnTo>
                  <a:lnTo>
                    <a:pt x="470" y="5735"/>
                  </a:lnTo>
                  <a:lnTo>
                    <a:pt x="1017" y="7273"/>
                  </a:lnTo>
                  <a:lnTo>
                    <a:pt x="1564" y="8758"/>
                  </a:lnTo>
                  <a:lnTo>
                    <a:pt x="2086" y="10114"/>
                  </a:lnTo>
                  <a:lnTo>
                    <a:pt x="2086" y="10114"/>
                  </a:lnTo>
                  <a:lnTo>
                    <a:pt x="2320" y="9827"/>
                  </a:lnTo>
                  <a:lnTo>
                    <a:pt x="2581" y="95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1784473" y="273251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784473" y="273251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1781879" y="2532228"/>
              <a:ext cx="293996" cy="491640"/>
            </a:xfrm>
            <a:custGeom>
              <a:avLst/>
              <a:gdLst/>
              <a:ahLst/>
              <a:cxnLst/>
              <a:rect l="l" t="t" r="r" b="b"/>
              <a:pathLst>
                <a:path w="5892" h="9853" extrusionOk="0">
                  <a:moveTo>
                    <a:pt x="913" y="0"/>
                  </a:moveTo>
                  <a:lnTo>
                    <a:pt x="782" y="157"/>
                  </a:lnTo>
                  <a:lnTo>
                    <a:pt x="652" y="365"/>
                  </a:lnTo>
                  <a:lnTo>
                    <a:pt x="522" y="600"/>
                  </a:lnTo>
                  <a:lnTo>
                    <a:pt x="417" y="860"/>
                  </a:lnTo>
                  <a:lnTo>
                    <a:pt x="313" y="1121"/>
                  </a:lnTo>
                  <a:lnTo>
                    <a:pt x="235" y="1408"/>
                  </a:lnTo>
                  <a:lnTo>
                    <a:pt x="105" y="2007"/>
                  </a:lnTo>
                  <a:lnTo>
                    <a:pt x="26" y="2607"/>
                  </a:lnTo>
                  <a:lnTo>
                    <a:pt x="0" y="3154"/>
                  </a:lnTo>
                  <a:lnTo>
                    <a:pt x="0" y="3649"/>
                  </a:lnTo>
                  <a:lnTo>
                    <a:pt x="26" y="3832"/>
                  </a:lnTo>
                  <a:lnTo>
                    <a:pt x="52" y="4014"/>
                  </a:lnTo>
                  <a:lnTo>
                    <a:pt x="235" y="4718"/>
                  </a:lnTo>
                  <a:lnTo>
                    <a:pt x="470" y="5474"/>
                  </a:lnTo>
                  <a:lnTo>
                    <a:pt x="1017" y="7012"/>
                  </a:lnTo>
                  <a:lnTo>
                    <a:pt x="1564" y="8497"/>
                  </a:lnTo>
                  <a:lnTo>
                    <a:pt x="2086" y="9853"/>
                  </a:lnTo>
                  <a:lnTo>
                    <a:pt x="2320" y="9566"/>
                  </a:lnTo>
                  <a:lnTo>
                    <a:pt x="2581" y="9279"/>
                  </a:lnTo>
                  <a:lnTo>
                    <a:pt x="2920" y="8992"/>
                  </a:lnTo>
                  <a:lnTo>
                    <a:pt x="3285" y="8706"/>
                  </a:lnTo>
                  <a:lnTo>
                    <a:pt x="3675" y="8471"/>
                  </a:lnTo>
                  <a:lnTo>
                    <a:pt x="4093" y="8263"/>
                  </a:lnTo>
                  <a:lnTo>
                    <a:pt x="4536" y="8106"/>
                  </a:lnTo>
                  <a:lnTo>
                    <a:pt x="4979" y="8002"/>
                  </a:lnTo>
                  <a:lnTo>
                    <a:pt x="5448" y="7924"/>
                  </a:lnTo>
                  <a:lnTo>
                    <a:pt x="5891" y="7898"/>
                  </a:lnTo>
                  <a:lnTo>
                    <a:pt x="5578" y="6751"/>
                  </a:lnTo>
                  <a:lnTo>
                    <a:pt x="5057" y="6725"/>
                  </a:lnTo>
                  <a:lnTo>
                    <a:pt x="4588" y="6647"/>
                  </a:lnTo>
                  <a:lnTo>
                    <a:pt x="4119" y="6516"/>
                  </a:lnTo>
                  <a:lnTo>
                    <a:pt x="3649" y="6334"/>
                  </a:lnTo>
                  <a:lnTo>
                    <a:pt x="3232" y="6125"/>
                  </a:lnTo>
                  <a:lnTo>
                    <a:pt x="2815" y="5865"/>
                  </a:lnTo>
                  <a:lnTo>
                    <a:pt x="2424" y="5552"/>
                  </a:lnTo>
                  <a:lnTo>
                    <a:pt x="2086" y="5239"/>
                  </a:lnTo>
                  <a:lnTo>
                    <a:pt x="1747" y="4874"/>
                  </a:lnTo>
                  <a:lnTo>
                    <a:pt x="1460" y="4483"/>
                  </a:lnTo>
                  <a:lnTo>
                    <a:pt x="1225" y="4066"/>
                  </a:lnTo>
                  <a:lnTo>
                    <a:pt x="1017" y="3649"/>
                  </a:lnTo>
                  <a:lnTo>
                    <a:pt x="834" y="3180"/>
                  </a:lnTo>
                  <a:lnTo>
                    <a:pt x="730" y="2711"/>
                  </a:lnTo>
                  <a:lnTo>
                    <a:pt x="652" y="2216"/>
                  </a:lnTo>
                  <a:lnTo>
                    <a:pt x="626" y="1720"/>
                  </a:lnTo>
                  <a:lnTo>
                    <a:pt x="626" y="1277"/>
                  </a:lnTo>
                  <a:lnTo>
                    <a:pt x="704" y="834"/>
                  </a:lnTo>
                  <a:lnTo>
                    <a:pt x="782" y="417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EA4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781879" y="2532228"/>
              <a:ext cx="293996" cy="491640"/>
            </a:xfrm>
            <a:custGeom>
              <a:avLst/>
              <a:gdLst/>
              <a:ahLst/>
              <a:cxnLst/>
              <a:rect l="l" t="t" r="r" b="b"/>
              <a:pathLst>
                <a:path w="5892" h="9853" fill="none" extrusionOk="0">
                  <a:moveTo>
                    <a:pt x="913" y="0"/>
                  </a:moveTo>
                  <a:lnTo>
                    <a:pt x="913" y="0"/>
                  </a:lnTo>
                  <a:lnTo>
                    <a:pt x="782" y="157"/>
                  </a:lnTo>
                  <a:lnTo>
                    <a:pt x="652" y="365"/>
                  </a:lnTo>
                  <a:lnTo>
                    <a:pt x="522" y="600"/>
                  </a:lnTo>
                  <a:lnTo>
                    <a:pt x="417" y="860"/>
                  </a:lnTo>
                  <a:lnTo>
                    <a:pt x="313" y="1121"/>
                  </a:lnTo>
                  <a:lnTo>
                    <a:pt x="235" y="1408"/>
                  </a:lnTo>
                  <a:lnTo>
                    <a:pt x="105" y="2007"/>
                  </a:lnTo>
                  <a:lnTo>
                    <a:pt x="26" y="2607"/>
                  </a:lnTo>
                  <a:lnTo>
                    <a:pt x="0" y="3154"/>
                  </a:lnTo>
                  <a:lnTo>
                    <a:pt x="0" y="3649"/>
                  </a:lnTo>
                  <a:lnTo>
                    <a:pt x="26" y="3832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235" y="4718"/>
                  </a:lnTo>
                  <a:lnTo>
                    <a:pt x="470" y="5474"/>
                  </a:lnTo>
                  <a:lnTo>
                    <a:pt x="1017" y="7012"/>
                  </a:lnTo>
                  <a:lnTo>
                    <a:pt x="1564" y="8497"/>
                  </a:lnTo>
                  <a:lnTo>
                    <a:pt x="2086" y="9853"/>
                  </a:lnTo>
                  <a:lnTo>
                    <a:pt x="2086" y="9853"/>
                  </a:lnTo>
                  <a:lnTo>
                    <a:pt x="2320" y="9566"/>
                  </a:lnTo>
                  <a:lnTo>
                    <a:pt x="2581" y="9279"/>
                  </a:lnTo>
                  <a:lnTo>
                    <a:pt x="2581" y="9279"/>
                  </a:lnTo>
                  <a:lnTo>
                    <a:pt x="2920" y="8992"/>
                  </a:lnTo>
                  <a:lnTo>
                    <a:pt x="3285" y="8706"/>
                  </a:lnTo>
                  <a:lnTo>
                    <a:pt x="3675" y="8471"/>
                  </a:lnTo>
                  <a:lnTo>
                    <a:pt x="4093" y="8263"/>
                  </a:lnTo>
                  <a:lnTo>
                    <a:pt x="4536" y="8106"/>
                  </a:lnTo>
                  <a:lnTo>
                    <a:pt x="4979" y="8002"/>
                  </a:lnTo>
                  <a:lnTo>
                    <a:pt x="5448" y="7924"/>
                  </a:lnTo>
                  <a:lnTo>
                    <a:pt x="5891" y="7898"/>
                  </a:lnTo>
                  <a:lnTo>
                    <a:pt x="5891" y="7898"/>
                  </a:lnTo>
                  <a:lnTo>
                    <a:pt x="5891" y="7898"/>
                  </a:lnTo>
                  <a:lnTo>
                    <a:pt x="5578" y="6751"/>
                  </a:lnTo>
                  <a:lnTo>
                    <a:pt x="5578" y="6751"/>
                  </a:lnTo>
                  <a:lnTo>
                    <a:pt x="5057" y="6725"/>
                  </a:lnTo>
                  <a:lnTo>
                    <a:pt x="4588" y="6647"/>
                  </a:lnTo>
                  <a:lnTo>
                    <a:pt x="4119" y="6516"/>
                  </a:lnTo>
                  <a:lnTo>
                    <a:pt x="3649" y="6334"/>
                  </a:lnTo>
                  <a:lnTo>
                    <a:pt x="3232" y="6125"/>
                  </a:lnTo>
                  <a:lnTo>
                    <a:pt x="2815" y="5865"/>
                  </a:lnTo>
                  <a:lnTo>
                    <a:pt x="2424" y="5552"/>
                  </a:lnTo>
                  <a:lnTo>
                    <a:pt x="2086" y="5239"/>
                  </a:lnTo>
                  <a:lnTo>
                    <a:pt x="1747" y="4874"/>
                  </a:lnTo>
                  <a:lnTo>
                    <a:pt x="1460" y="4483"/>
                  </a:lnTo>
                  <a:lnTo>
                    <a:pt x="1225" y="4066"/>
                  </a:lnTo>
                  <a:lnTo>
                    <a:pt x="1017" y="3649"/>
                  </a:lnTo>
                  <a:lnTo>
                    <a:pt x="834" y="3180"/>
                  </a:lnTo>
                  <a:lnTo>
                    <a:pt x="730" y="2711"/>
                  </a:lnTo>
                  <a:lnTo>
                    <a:pt x="652" y="2216"/>
                  </a:lnTo>
                  <a:lnTo>
                    <a:pt x="626" y="1720"/>
                  </a:lnTo>
                  <a:lnTo>
                    <a:pt x="626" y="1720"/>
                  </a:lnTo>
                  <a:lnTo>
                    <a:pt x="626" y="1277"/>
                  </a:lnTo>
                  <a:lnTo>
                    <a:pt x="704" y="834"/>
                  </a:lnTo>
                  <a:lnTo>
                    <a:pt x="782" y="417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389085" y="2629728"/>
              <a:ext cx="136619" cy="433160"/>
            </a:xfrm>
            <a:custGeom>
              <a:avLst/>
              <a:gdLst/>
              <a:ahLst/>
              <a:cxnLst/>
              <a:rect l="l" t="t" r="r" b="b"/>
              <a:pathLst>
                <a:path w="2738" h="8681" extrusionOk="0">
                  <a:moveTo>
                    <a:pt x="2738" y="1"/>
                  </a:moveTo>
                  <a:lnTo>
                    <a:pt x="2685" y="53"/>
                  </a:lnTo>
                  <a:lnTo>
                    <a:pt x="2607" y="183"/>
                  </a:lnTo>
                  <a:lnTo>
                    <a:pt x="2294" y="627"/>
                  </a:lnTo>
                  <a:lnTo>
                    <a:pt x="1851" y="1252"/>
                  </a:lnTo>
                  <a:lnTo>
                    <a:pt x="1304" y="1956"/>
                  </a:lnTo>
                  <a:lnTo>
                    <a:pt x="1043" y="2321"/>
                  </a:lnTo>
                  <a:lnTo>
                    <a:pt x="809" y="2686"/>
                  </a:lnTo>
                  <a:lnTo>
                    <a:pt x="600" y="3051"/>
                  </a:lnTo>
                  <a:lnTo>
                    <a:pt x="444" y="3389"/>
                  </a:lnTo>
                  <a:lnTo>
                    <a:pt x="314" y="3676"/>
                  </a:lnTo>
                  <a:lnTo>
                    <a:pt x="209" y="3885"/>
                  </a:lnTo>
                  <a:lnTo>
                    <a:pt x="157" y="4093"/>
                  </a:lnTo>
                  <a:lnTo>
                    <a:pt x="131" y="4145"/>
                  </a:lnTo>
                  <a:lnTo>
                    <a:pt x="105" y="4302"/>
                  </a:lnTo>
                  <a:lnTo>
                    <a:pt x="53" y="4536"/>
                  </a:lnTo>
                  <a:lnTo>
                    <a:pt x="1" y="4875"/>
                  </a:lnTo>
                  <a:lnTo>
                    <a:pt x="1" y="5240"/>
                  </a:lnTo>
                  <a:lnTo>
                    <a:pt x="27" y="5657"/>
                  </a:lnTo>
                  <a:lnTo>
                    <a:pt x="131" y="6100"/>
                  </a:lnTo>
                  <a:lnTo>
                    <a:pt x="287" y="6543"/>
                  </a:lnTo>
                  <a:lnTo>
                    <a:pt x="444" y="6960"/>
                  </a:lnTo>
                  <a:lnTo>
                    <a:pt x="652" y="7377"/>
                  </a:lnTo>
                  <a:lnTo>
                    <a:pt x="1043" y="8029"/>
                  </a:lnTo>
                  <a:lnTo>
                    <a:pt x="1330" y="8498"/>
                  </a:lnTo>
                  <a:lnTo>
                    <a:pt x="1460" y="8681"/>
                  </a:lnTo>
                  <a:lnTo>
                    <a:pt x="1382" y="8472"/>
                  </a:lnTo>
                  <a:lnTo>
                    <a:pt x="1148" y="7977"/>
                  </a:lnTo>
                  <a:lnTo>
                    <a:pt x="809" y="7299"/>
                  </a:lnTo>
                  <a:lnTo>
                    <a:pt x="626" y="6908"/>
                  </a:lnTo>
                  <a:lnTo>
                    <a:pt x="470" y="6491"/>
                  </a:lnTo>
                  <a:lnTo>
                    <a:pt x="340" y="6048"/>
                  </a:lnTo>
                  <a:lnTo>
                    <a:pt x="261" y="5631"/>
                  </a:lnTo>
                  <a:lnTo>
                    <a:pt x="235" y="5240"/>
                  </a:lnTo>
                  <a:lnTo>
                    <a:pt x="261" y="4901"/>
                  </a:lnTo>
                  <a:lnTo>
                    <a:pt x="314" y="4588"/>
                  </a:lnTo>
                  <a:lnTo>
                    <a:pt x="366" y="4380"/>
                  </a:lnTo>
                  <a:lnTo>
                    <a:pt x="392" y="4223"/>
                  </a:lnTo>
                  <a:lnTo>
                    <a:pt x="418" y="4171"/>
                  </a:lnTo>
                  <a:lnTo>
                    <a:pt x="470" y="3989"/>
                  </a:lnTo>
                  <a:lnTo>
                    <a:pt x="548" y="3754"/>
                  </a:lnTo>
                  <a:lnTo>
                    <a:pt x="678" y="3494"/>
                  </a:lnTo>
                  <a:lnTo>
                    <a:pt x="809" y="3155"/>
                  </a:lnTo>
                  <a:lnTo>
                    <a:pt x="1017" y="2816"/>
                  </a:lnTo>
                  <a:lnTo>
                    <a:pt x="1226" y="2451"/>
                  </a:lnTo>
                  <a:lnTo>
                    <a:pt x="1486" y="2060"/>
                  </a:lnTo>
                  <a:lnTo>
                    <a:pt x="1982" y="1330"/>
                  </a:lnTo>
                  <a:lnTo>
                    <a:pt x="2399" y="679"/>
                  </a:lnTo>
                  <a:lnTo>
                    <a:pt x="2659" y="210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1585482" y="3027710"/>
              <a:ext cx="232872" cy="69008"/>
            </a:xfrm>
            <a:custGeom>
              <a:avLst/>
              <a:gdLst/>
              <a:ahLst/>
              <a:cxnLst/>
              <a:rect l="l" t="t" r="r" b="b"/>
              <a:pathLst>
                <a:path w="4667" h="1383" extrusionOk="0">
                  <a:moveTo>
                    <a:pt x="1" y="1"/>
                  </a:moveTo>
                  <a:lnTo>
                    <a:pt x="79" y="53"/>
                  </a:lnTo>
                  <a:lnTo>
                    <a:pt x="365" y="157"/>
                  </a:lnTo>
                  <a:lnTo>
                    <a:pt x="730" y="288"/>
                  </a:lnTo>
                  <a:lnTo>
                    <a:pt x="1173" y="392"/>
                  </a:lnTo>
                  <a:lnTo>
                    <a:pt x="1590" y="522"/>
                  </a:lnTo>
                  <a:lnTo>
                    <a:pt x="1955" y="652"/>
                  </a:lnTo>
                  <a:lnTo>
                    <a:pt x="2294" y="809"/>
                  </a:lnTo>
                  <a:lnTo>
                    <a:pt x="2633" y="991"/>
                  </a:lnTo>
                  <a:lnTo>
                    <a:pt x="2998" y="1148"/>
                  </a:lnTo>
                  <a:lnTo>
                    <a:pt x="3207" y="1252"/>
                  </a:lnTo>
                  <a:lnTo>
                    <a:pt x="3441" y="1330"/>
                  </a:lnTo>
                  <a:lnTo>
                    <a:pt x="3676" y="1382"/>
                  </a:lnTo>
                  <a:lnTo>
                    <a:pt x="4145" y="1382"/>
                  </a:lnTo>
                  <a:lnTo>
                    <a:pt x="4327" y="1330"/>
                  </a:lnTo>
                  <a:lnTo>
                    <a:pt x="4484" y="1278"/>
                  </a:lnTo>
                  <a:lnTo>
                    <a:pt x="4588" y="1200"/>
                  </a:lnTo>
                  <a:lnTo>
                    <a:pt x="4666" y="1148"/>
                  </a:lnTo>
                  <a:lnTo>
                    <a:pt x="4562" y="1148"/>
                  </a:lnTo>
                  <a:lnTo>
                    <a:pt x="4301" y="1226"/>
                  </a:lnTo>
                  <a:lnTo>
                    <a:pt x="4119" y="1252"/>
                  </a:lnTo>
                  <a:lnTo>
                    <a:pt x="3936" y="1226"/>
                  </a:lnTo>
                  <a:lnTo>
                    <a:pt x="3728" y="1200"/>
                  </a:lnTo>
                  <a:lnTo>
                    <a:pt x="3519" y="1122"/>
                  </a:lnTo>
                  <a:lnTo>
                    <a:pt x="3102" y="939"/>
                  </a:lnTo>
                  <a:lnTo>
                    <a:pt x="2763" y="757"/>
                  </a:lnTo>
                  <a:lnTo>
                    <a:pt x="2425" y="574"/>
                  </a:lnTo>
                  <a:lnTo>
                    <a:pt x="2060" y="418"/>
                  </a:lnTo>
                  <a:lnTo>
                    <a:pt x="1877" y="340"/>
                  </a:lnTo>
                  <a:lnTo>
                    <a:pt x="1669" y="288"/>
                  </a:lnTo>
                  <a:lnTo>
                    <a:pt x="1226" y="183"/>
                  </a:lnTo>
                  <a:lnTo>
                    <a:pt x="392" y="53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1625799" y="2585518"/>
              <a:ext cx="139214" cy="44259"/>
            </a:xfrm>
            <a:custGeom>
              <a:avLst/>
              <a:gdLst/>
              <a:ahLst/>
              <a:cxnLst/>
              <a:rect l="l" t="t" r="r" b="b"/>
              <a:pathLst>
                <a:path w="2790" h="887" extrusionOk="0">
                  <a:moveTo>
                    <a:pt x="2789" y="1"/>
                  </a:moveTo>
                  <a:lnTo>
                    <a:pt x="2737" y="27"/>
                  </a:lnTo>
                  <a:lnTo>
                    <a:pt x="2581" y="105"/>
                  </a:lnTo>
                  <a:lnTo>
                    <a:pt x="2372" y="235"/>
                  </a:lnTo>
                  <a:lnTo>
                    <a:pt x="2138" y="340"/>
                  </a:lnTo>
                  <a:lnTo>
                    <a:pt x="1877" y="444"/>
                  </a:lnTo>
                  <a:lnTo>
                    <a:pt x="1643" y="522"/>
                  </a:lnTo>
                  <a:lnTo>
                    <a:pt x="1434" y="574"/>
                  </a:lnTo>
                  <a:lnTo>
                    <a:pt x="1226" y="626"/>
                  </a:lnTo>
                  <a:lnTo>
                    <a:pt x="991" y="652"/>
                  </a:lnTo>
                  <a:lnTo>
                    <a:pt x="730" y="678"/>
                  </a:lnTo>
                  <a:lnTo>
                    <a:pt x="470" y="626"/>
                  </a:lnTo>
                  <a:lnTo>
                    <a:pt x="235" y="574"/>
                  </a:lnTo>
                  <a:lnTo>
                    <a:pt x="79" y="522"/>
                  </a:lnTo>
                  <a:lnTo>
                    <a:pt x="1" y="522"/>
                  </a:lnTo>
                  <a:lnTo>
                    <a:pt x="53" y="574"/>
                  </a:lnTo>
                  <a:lnTo>
                    <a:pt x="183" y="678"/>
                  </a:lnTo>
                  <a:lnTo>
                    <a:pt x="418" y="783"/>
                  </a:lnTo>
                  <a:lnTo>
                    <a:pt x="704" y="861"/>
                  </a:lnTo>
                  <a:lnTo>
                    <a:pt x="991" y="887"/>
                  </a:lnTo>
                  <a:lnTo>
                    <a:pt x="1252" y="887"/>
                  </a:lnTo>
                  <a:lnTo>
                    <a:pt x="1486" y="835"/>
                  </a:lnTo>
                  <a:lnTo>
                    <a:pt x="1564" y="835"/>
                  </a:lnTo>
                  <a:lnTo>
                    <a:pt x="1747" y="757"/>
                  </a:lnTo>
                  <a:lnTo>
                    <a:pt x="1955" y="652"/>
                  </a:lnTo>
                  <a:lnTo>
                    <a:pt x="2216" y="522"/>
                  </a:lnTo>
                  <a:lnTo>
                    <a:pt x="2451" y="366"/>
                  </a:lnTo>
                  <a:lnTo>
                    <a:pt x="2633" y="209"/>
                  </a:lnTo>
                  <a:lnTo>
                    <a:pt x="2763" y="79"/>
                  </a:lnTo>
                  <a:lnTo>
                    <a:pt x="2789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1836516" y="1424104"/>
              <a:ext cx="628210" cy="936476"/>
            </a:xfrm>
            <a:custGeom>
              <a:avLst/>
              <a:gdLst/>
              <a:ahLst/>
              <a:cxnLst/>
              <a:rect l="l" t="t" r="r" b="b"/>
              <a:pathLst>
                <a:path w="12590" h="18768" extrusionOk="0">
                  <a:moveTo>
                    <a:pt x="3858" y="1"/>
                  </a:moveTo>
                  <a:lnTo>
                    <a:pt x="3519" y="27"/>
                  </a:lnTo>
                  <a:lnTo>
                    <a:pt x="3180" y="53"/>
                  </a:lnTo>
                  <a:lnTo>
                    <a:pt x="2867" y="131"/>
                  </a:lnTo>
                  <a:lnTo>
                    <a:pt x="2580" y="236"/>
                  </a:lnTo>
                  <a:lnTo>
                    <a:pt x="2320" y="340"/>
                  </a:lnTo>
                  <a:lnTo>
                    <a:pt x="2085" y="444"/>
                  </a:lnTo>
                  <a:lnTo>
                    <a:pt x="1877" y="600"/>
                  </a:lnTo>
                  <a:lnTo>
                    <a:pt x="1668" y="731"/>
                  </a:lnTo>
                  <a:lnTo>
                    <a:pt x="1512" y="887"/>
                  </a:lnTo>
                  <a:lnTo>
                    <a:pt x="1329" y="1044"/>
                  </a:lnTo>
                  <a:lnTo>
                    <a:pt x="1069" y="1382"/>
                  </a:lnTo>
                  <a:lnTo>
                    <a:pt x="860" y="1747"/>
                  </a:lnTo>
                  <a:lnTo>
                    <a:pt x="704" y="2060"/>
                  </a:lnTo>
                  <a:lnTo>
                    <a:pt x="600" y="2373"/>
                  </a:lnTo>
                  <a:lnTo>
                    <a:pt x="521" y="2660"/>
                  </a:lnTo>
                  <a:lnTo>
                    <a:pt x="469" y="2868"/>
                  </a:lnTo>
                  <a:lnTo>
                    <a:pt x="443" y="3050"/>
                  </a:lnTo>
                  <a:lnTo>
                    <a:pt x="339" y="4536"/>
                  </a:lnTo>
                  <a:lnTo>
                    <a:pt x="156" y="7925"/>
                  </a:lnTo>
                  <a:lnTo>
                    <a:pt x="52" y="9801"/>
                  </a:lnTo>
                  <a:lnTo>
                    <a:pt x="0" y="11574"/>
                  </a:lnTo>
                  <a:lnTo>
                    <a:pt x="0" y="12330"/>
                  </a:lnTo>
                  <a:lnTo>
                    <a:pt x="26" y="12981"/>
                  </a:lnTo>
                  <a:lnTo>
                    <a:pt x="52" y="13502"/>
                  </a:lnTo>
                  <a:lnTo>
                    <a:pt x="104" y="13841"/>
                  </a:lnTo>
                  <a:lnTo>
                    <a:pt x="235" y="14441"/>
                  </a:lnTo>
                  <a:lnTo>
                    <a:pt x="391" y="15092"/>
                  </a:lnTo>
                  <a:lnTo>
                    <a:pt x="521" y="15431"/>
                  </a:lnTo>
                  <a:lnTo>
                    <a:pt x="652" y="15796"/>
                  </a:lnTo>
                  <a:lnTo>
                    <a:pt x="808" y="16135"/>
                  </a:lnTo>
                  <a:lnTo>
                    <a:pt x="1017" y="16500"/>
                  </a:lnTo>
                  <a:lnTo>
                    <a:pt x="1277" y="16839"/>
                  </a:lnTo>
                  <a:lnTo>
                    <a:pt x="1590" y="17178"/>
                  </a:lnTo>
                  <a:lnTo>
                    <a:pt x="1929" y="17490"/>
                  </a:lnTo>
                  <a:lnTo>
                    <a:pt x="2346" y="17803"/>
                  </a:lnTo>
                  <a:lnTo>
                    <a:pt x="2841" y="18064"/>
                  </a:lnTo>
                  <a:lnTo>
                    <a:pt x="3415" y="18324"/>
                  </a:lnTo>
                  <a:lnTo>
                    <a:pt x="4040" y="18533"/>
                  </a:lnTo>
                  <a:lnTo>
                    <a:pt x="4770" y="18689"/>
                  </a:lnTo>
                  <a:lnTo>
                    <a:pt x="5161" y="18768"/>
                  </a:lnTo>
                  <a:lnTo>
                    <a:pt x="5526" y="18768"/>
                  </a:lnTo>
                  <a:lnTo>
                    <a:pt x="5839" y="18742"/>
                  </a:lnTo>
                  <a:lnTo>
                    <a:pt x="6125" y="18689"/>
                  </a:lnTo>
                  <a:lnTo>
                    <a:pt x="6360" y="18611"/>
                  </a:lnTo>
                  <a:lnTo>
                    <a:pt x="6568" y="18507"/>
                  </a:lnTo>
                  <a:lnTo>
                    <a:pt x="6725" y="18403"/>
                  </a:lnTo>
                  <a:lnTo>
                    <a:pt x="6881" y="18272"/>
                  </a:lnTo>
                  <a:lnTo>
                    <a:pt x="6985" y="18116"/>
                  </a:lnTo>
                  <a:lnTo>
                    <a:pt x="7090" y="17986"/>
                  </a:lnTo>
                  <a:lnTo>
                    <a:pt x="7194" y="17725"/>
                  </a:lnTo>
                  <a:lnTo>
                    <a:pt x="7246" y="17543"/>
                  </a:lnTo>
                  <a:lnTo>
                    <a:pt x="7272" y="17490"/>
                  </a:lnTo>
                  <a:lnTo>
                    <a:pt x="7741" y="17699"/>
                  </a:lnTo>
                  <a:lnTo>
                    <a:pt x="8211" y="17855"/>
                  </a:lnTo>
                  <a:lnTo>
                    <a:pt x="8628" y="17933"/>
                  </a:lnTo>
                  <a:lnTo>
                    <a:pt x="9045" y="17960"/>
                  </a:lnTo>
                  <a:lnTo>
                    <a:pt x="9410" y="17960"/>
                  </a:lnTo>
                  <a:lnTo>
                    <a:pt x="9774" y="17907"/>
                  </a:lnTo>
                  <a:lnTo>
                    <a:pt x="10113" y="17803"/>
                  </a:lnTo>
                  <a:lnTo>
                    <a:pt x="10426" y="17673"/>
                  </a:lnTo>
                  <a:lnTo>
                    <a:pt x="10713" y="17490"/>
                  </a:lnTo>
                  <a:lnTo>
                    <a:pt x="10973" y="17308"/>
                  </a:lnTo>
                  <a:lnTo>
                    <a:pt x="11208" y="17099"/>
                  </a:lnTo>
                  <a:lnTo>
                    <a:pt x="11417" y="16865"/>
                  </a:lnTo>
                  <a:lnTo>
                    <a:pt x="11625" y="16630"/>
                  </a:lnTo>
                  <a:lnTo>
                    <a:pt x="11781" y="16370"/>
                  </a:lnTo>
                  <a:lnTo>
                    <a:pt x="11938" y="16109"/>
                  </a:lnTo>
                  <a:lnTo>
                    <a:pt x="12042" y="15874"/>
                  </a:lnTo>
                  <a:lnTo>
                    <a:pt x="12120" y="15640"/>
                  </a:lnTo>
                  <a:lnTo>
                    <a:pt x="12172" y="15405"/>
                  </a:lnTo>
                  <a:lnTo>
                    <a:pt x="12172" y="15223"/>
                  </a:lnTo>
                  <a:lnTo>
                    <a:pt x="12172" y="15040"/>
                  </a:lnTo>
                  <a:lnTo>
                    <a:pt x="12120" y="14858"/>
                  </a:lnTo>
                  <a:lnTo>
                    <a:pt x="12042" y="14728"/>
                  </a:lnTo>
                  <a:lnTo>
                    <a:pt x="11964" y="14597"/>
                  </a:lnTo>
                  <a:lnTo>
                    <a:pt x="11860" y="14467"/>
                  </a:lnTo>
                  <a:lnTo>
                    <a:pt x="11651" y="14284"/>
                  </a:lnTo>
                  <a:lnTo>
                    <a:pt x="11443" y="14154"/>
                  </a:lnTo>
                  <a:lnTo>
                    <a:pt x="11260" y="14050"/>
                  </a:lnTo>
                  <a:lnTo>
                    <a:pt x="11651" y="13920"/>
                  </a:lnTo>
                  <a:lnTo>
                    <a:pt x="11964" y="13763"/>
                  </a:lnTo>
                  <a:lnTo>
                    <a:pt x="12198" y="13581"/>
                  </a:lnTo>
                  <a:lnTo>
                    <a:pt x="12381" y="13398"/>
                  </a:lnTo>
                  <a:lnTo>
                    <a:pt x="12511" y="13190"/>
                  </a:lnTo>
                  <a:lnTo>
                    <a:pt x="12563" y="12955"/>
                  </a:lnTo>
                  <a:lnTo>
                    <a:pt x="12589" y="12721"/>
                  </a:lnTo>
                  <a:lnTo>
                    <a:pt x="12563" y="12512"/>
                  </a:lnTo>
                  <a:lnTo>
                    <a:pt x="12485" y="12277"/>
                  </a:lnTo>
                  <a:lnTo>
                    <a:pt x="12381" y="12043"/>
                  </a:lnTo>
                  <a:lnTo>
                    <a:pt x="12225" y="11834"/>
                  </a:lnTo>
                  <a:lnTo>
                    <a:pt x="12042" y="11626"/>
                  </a:lnTo>
                  <a:lnTo>
                    <a:pt x="11860" y="11443"/>
                  </a:lnTo>
                  <a:lnTo>
                    <a:pt x="11625" y="11261"/>
                  </a:lnTo>
                  <a:lnTo>
                    <a:pt x="11390" y="11131"/>
                  </a:lnTo>
                  <a:lnTo>
                    <a:pt x="11130" y="11026"/>
                  </a:lnTo>
                  <a:lnTo>
                    <a:pt x="10921" y="10974"/>
                  </a:lnTo>
                  <a:lnTo>
                    <a:pt x="10713" y="10948"/>
                  </a:lnTo>
                  <a:lnTo>
                    <a:pt x="10530" y="10948"/>
                  </a:lnTo>
                  <a:lnTo>
                    <a:pt x="10322" y="11000"/>
                  </a:lnTo>
                  <a:lnTo>
                    <a:pt x="10139" y="11052"/>
                  </a:lnTo>
                  <a:lnTo>
                    <a:pt x="9983" y="11131"/>
                  </a:lnTo>
                  <a:lnTo>
                    <a:pt x="9670" y="11313"/>
                  </a:lnTo>
                  <a:lnTo>
                    <a:pt x="9279" y="11548"/>
                  </a:lnTo>
                  <a:lnTo>
                    <a:pt x="9123" y="11626"/>
                  </a:lnTo>
                  <a:lnTo>
                    <a:pt x="8966" y="11678"/>
                  </a:lnTo>
                  <a:lnTo>
                    <a:pt x="8810" y="11678"/>
                  </a:lnTo>
                  <a:lnTo>
                    <a:pt x="8732" y="11652"/>
                  </a:lnTo>
                  <a:lnTo>
                    <a:pt x="8654" y="11600"/>
                  </a:lnTo>
                  <a:lnTo>
                    <a:pt x="8602" y="11548"/>
                  </a:lnTo>
                  <a:lnTo>
                    <a:pt x="8523" y="11443"/>
                  </a:lnTo>
                  <a:lnTo>
                    <a:pt x="8419" y="11235"/>
                  </a:lnTo>
                  <a:lnTo>
                    <a:pt x="8367" y="11078"/>
                  </a:lnTo>
                  <a:lnTo>
                    <a:pt x="8367" y="10896"/>
                  </a:lnTo>
                  <a:lnTo>
                    <a:pt x="8367" y="10687"/>
                  </a:lnTo>
                  <a:lnTo>
                    <a:pt x="8393" y="10453"/>
                  </a:lnTo>
                  <a:lnTo>
                    <a:pt x="8523" y="9906"/>
                  </a:lnTo>
                  <a:lnTo>
                    <a:pt x="8706" y="9228"/>
                  </a:lnTo>
                  <a:lnTo>
                    <a:pt x="9123" y="7716"/>
                  </a:lnTo>
                  <a:lnTo>
                    <a:pt x="9305" y="6882"/>
                  </a:lnTo>
                  <a:lnTo>
                    <a:pt x="9462" y="6022"/>
                  </a:lnTo>
                  <a:lnTo>
                    <a:pt x="9514" y="5579"/>
                  </a:lnTo>
                  <a:lnTo>
                    <a:pt x="9540" y="5136"/>
                  </a:lnTo>
                  <a:lnTo>
                    <a:pt x="9566" y="4719"/>
                  </a:lnTo>
                  <a:lnTo>
                    <a:pt x="9566" y="4302"/>
                  </a:lnTo>
                  <a:lnTo>
                    <a:pt x="9540" y="3885"/>
                  </a:lnTo>
                  <a:lnTo>
                    <a:pt x="9462" y="3468"/>
                  </a:lnTo>
                  <a:lnTo>
                    <a:pt x="9357" y="3077"/>
                  </a:lnTo>
                  <a:lnTo>
                    <a:pt x="9227" y="2686"/>
                  </a:lnTo>
                  <a:lnTo>
                    <a:pt x="9071" y="2321"/>
                  </a:lnTo>
                  <a:lnTo>
                    <a:pt x="8862" y="1982"/>
                  </a:lnTo>
                  <a:lnTo>
                    <a:pt x="8602" y="1669"/>
                  </a:lnTo>
                  <a:lnTo>
                    <a:pt x="8315" y="1356"/>
                  </a:lnTo>
                  <a:lnTo>
                    <a:pt x="7950" y="1070"/>
                  </a:lnTo>
                  <a:lnTo>
                    <a:pt x="7559" y="835"/>
                  </a:lnTo>
                  <a:lnTo>
                    <a:pt x="7090" y="600"/>
                  </a:lnTo>
                  <a:lnTo>
                    <a:pt x="6595" y="418"/>
                  </a:lnTo>
                  <a:lnTo>
                    <a:pt x="6047" y="262"/>
                  </a:lnTo>
                  <a:lnTo>
                    <a:pt x="5552" y="157"/>
                  </a:lnTo>
                  <a:lnTo>
                    <a:pt x="5083" y="79"/>
                  </a:lnTo>
                  <a:lnTo>
                    <a:pt x="466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1836516" y="1424104"/>
              <a:ext cx="628210" cy="936476"/>
            </a:xfrm>
            <a:custGeom>
              <a:avLst/>
              <a:gdLst/>
              <a:ahLst/>
              <a:cxnLst/>
              <a:rect l="l" t="t" r="r" b="b"/>
              <a:pathLst>
                <a:path w="12590" h="18768" fill="none" extrusionOk="0">
                  <a:moveTo>
                    <a:pt x="443" y="3050"/>
                  </a:moveTo>
                  <a:lnTo>
                    <a:pt x="443" y="3050"/>
                  </a:lnTo>
                  <a:lnTo>
                    <a:pt x="469" y="2868"/>
                  </a:lnTo>
                  <a:lnTo>
                    <a:pt x="521" y="2660"/>
                  </a:lnTo>
                  <a:lnTo>
                    <a:pt x="600" y="2373"/>
                  </a:lnTo>
                  <a:lnTo>
                    <a:pt x="704" y="2060"/>
                  </a:lnTo>
                  <a:lnTo>
                    <a:pt x="860" y="1747"/>
                  </a:lnTo>
                  <a:lnTo>
                    <a:pt x="1069" y="1382"/>
                  </a:lnTo>
                  <a:lnTo>
                    <a:pt x="1329" y="1044"/>
                  </a:lnTo>
                  <a:lnTo>
                    <a:pt x="1512" y="887"/>
                  </a:lnTo>
                  <a:lnTo>
                    <a:pt x="1668" y="731"/>
                  </a:lnTo>
                  <a:lnTo>
                    <a:pt x="1877" y="600"/>
                  </a:lnTo>
                  <a:lnTo>
                    <a:pt x="2085" y="444"/>
                  </a:lnTo>
                  <a:lnTo>
                    <a:pt x="2320" y="340"/>
                  </a:lnTo>
                  <a:lnTo>
                    <a:pt x="2580" y="236"/>
                  </a:lnTo>
                  <a:lnTo>
                    <a:pt x="2867" y="131"/>
                  </a:lnTo>
                  <a:lnTo>
                    <a:pt x="3180" y="53"/>
                  </a:lnTo>
                  <a:lnTo>
                    <a:pt x="3519" y="27"/>
                  </a:lnTo>
                  <a:lnTo>
                    <a:pt x="3858" y="1"/>
                  </a:lnTo>
                  <a:lnTo>
                    <a:pt x="4249" y="1"/>
                  </a:lnTo>
                  <a:lnTo>
                    <a:pt x="4666" y="1"/>
                  </a:lnTo>
                  <a:lnTo>
                    <a:pt x="5083" y="79"/>
                  </a:lnTo>
                  <a:lnTo>
                    <a:pt x="5552" y="157"/>
                  </a:lnTo>
                  <a:lnTo>
                    <a:pt x="6047" y="262"/>
                  </a:lnTo>
                  <a:lnTo>
                    <a:pt x="6595" y="418"/>
                  </a:lnTo>
                  <a:lnTo>
                    <a:pt x="6595" y="418"/>
                  </a:lnTo>
                  <a:lnTo>
                    <a:pt x="7090" y="600"/>
                  </a:lnTo>
                  <a:lnTo>
                    <a:pt x="7559" y="835"/>
                  </a:lnTo>
                  <a:lnTo>
                    <a:pt x="7950" y="1070"/>
                  </a:lnTo>
                  <a:lnTo>
                    <a:pt x="8315" y="1356"/>
                  </a:lnTo>
                  <a:lnTo>
                    <a:pt x="8602" y="1669"/>
                  </a:lnTo>
                  <a:lnTo>
                    <a:pt x="8862" y="1982"/>
                  </a:lnTo>
                  <a:lnTo>
                    <a:pt x="9071" y="2321"/>
                  </a:lnTo>
                  <a:lnTo>
                    <a:pt x="9227" y="2686"/>
                  </a:lnTo>
                  <a:lnTo>
                    <a:pt x="9357" y="3077"/>
                  </a:lnTo>
                  <a:lnTo>
                    <a:pt x="9462" y="3468"/>
                  </a:lnTo>
                  <a:lnTo>
                    <a:pt x="9540" y="3885"/>
                  </a:lnTo>
                  <a:lnTo>
                    <a:pt x="9566" y="4302"/>
                  </a:lnTo>
                  <a:lnTo>
                    <a:pt x="9566" y="4719"/>
                  </a:lnTo>
                  <a:lnTo>
                    <a:pt x="9540" y="5136"/>
                  </a:lnTo>
                  <a:lnTo>
                    <a:pt x="9514" y="5579"/>
                  </a:lnTo>
                  <a:lnTo>
                    <a:pt x="9462" y="6022"/>
                  </a:lnTo>
                  <a:lnTo>
                    <a:pt x="9305" y="6882"/>
                  </a:lnTo>
                  <a:lnTo>
                    <a:pt x="9123" y="7716"/>
                  </a:lnTo>
                  <a:lnTo>
                    <a:pt x="8706" y="9228"/>
                  </a:lnTo>
                  <a:lnTo>
                    <a:pt x="8523" y="9906"/>
                  </a:lnTo>
                  <a:lnTo>
                    <a:pt x="8393" y="10453"/>
                  </a:lnTo>
                  <a:lnTo>
                    <a:pt x="8367" y="10687"/>
                  </a:lnTo>
                  <a:lnTo>
                    <a:pt x="8367" y="10896"/>
                  </a:lnTo>
                  <a:lnTo>
                    <a:pt x="8367" y="11078"/>
                  </a:lnTo>
                  <a:lnTo>
                    <a:pt x="8419" y="11235"/>
                  </a:lnTo>
                  <a:lnTo>
                    <a:pt x="8419" y="11235"/>
                  </a:lnTo>
                  <a:lnTo>
                    <a:pt x="8523" y="11443"/>
                  </a:lnTo>
                  <a:lnTo>
                    <a:pt x="8602" y="11548"/>
                  </a:lnTo>
                  <a:lnTo>
                    <a:pt x="8654" y="11600"/>
                  </a:lnTo>
                  <a:lnTo>
                    <a:pt x="8732" y="11652"/>
                  </a:lnTo>
                  <a:lnTo>
                    <a:pt x="8810" y="11678"/>
                  </a:lnTo>
                  <a:lnTo>
                    <a:pt x="8966" y="11678"/>
                  </a:lnTo>
                  <a:lnTo>
                    <a:pt x="9123" y="11626"/>
                  </a:lnTo>
                  <a:lnTo>
                    <a:pt x="9279" y="11548"/>
                  </a:lnTo>
                  <a:lnTo>
                    <a:pt x="9670" y="11313"/>
                  </a:lnTo>
                  <a:lnTo>
                    <a:pt x="9670" y="11313"/>
                  </a:lnTo>
                  <a:lnTo>
                    <a:pt x="9983" y="11131"/>
                  </a:lnTo>
                  <a:lnTo>
                    <a:pt x="10139" y="11052"/>
                  </a:lnTo>
                  <a:lnTo>
                    <a:pt x="10322" y="11000"/>
                  </a:lnTo>
                  <a:lnTo>
                    <a:pt x="10530" y="10948"/>
                  </a:lnTo>
                  <a:lnTo>
                    <a:pt x="10713" y="10948"/>
                  </a:lnTo>
                  <a:lnTo>
                    <a:pt x="10921" y="10974"/>
                  </a:lnTo>
                  <a:lnTo>
                    <a:pt x="11130" y="11026"/>
                  </a:lnTo>
                  <a:lnTo>
                    <a:pt x="11130" y="11026"/>
                  </a:lnTo>
                  <a:lnTo>
                    <a:pt x="11390" y="11131"/>
                  </a:lnTo>
                  <a:lnTo>
                    <a:pt x="11625" y="11261"/>
                  </a:lnTo>
                  <a:lnTo>
                    <a:pt x="11860" y="11443"/>
                  </a:lnTo>
                  <a:lnTo>
                    <a:pt x="12042" y="11626"/>
                  </a:lnTo>
                  <a:lnTo>
                    <a:pt x="12225" y="11834"/>
                  </a:lnTo>
                  <a:lnTo>
                    <a:pt x="12381" y="12043"/>
                  </a:lnTo>
                  <a:lnTo>
                    <a:pt x="12485" y="12277"/>
                  </a:lnTo>
                  <a:lnTo>
                    <a:pt x="12563" y="12512"/>
                  </a:lnTo>
                  <a:lnTo>
                    <a:pt x="12589" y="12721"/>
                  </a:lnTo>
                  <a:lnTo>
                    <a:pt x="12563" y="12955"/>
                  </a:lnTo>
                  <a:lnTo>
                    <a:pt x="12511" y="13190"/>
                  </a:lnTo>
                  <a:lnTo>
                    <a:pt x="12381" y="13398"/>
                  </a:lnTo>
                  <a:lnTo>
                    <a:pt x="12198" y="13581"/>
                  </a:lnTo>
                  <a:lnTo>
                    <a:pt x="11964" y="13763"/>
                  </a:lnTo>
                  <a:lnTo>
                    <a:pt x="11651" y="13920"/>
                  </a:lnTo>
                  <a:lnTo>
                    <a:pt x="11260" y="14050"/>
                  </a:lnTo>
                  <a:lnTo>
                    <a:pt x="11260" y="14050"/>
                  </a:lnTo>
                  <a:lnTo>
                    <a:pt x="11443" y="14154"/>
                  </a:lnTo>
                  <a:lnTo>
                    <a:pt x="11651" y="14284"/>
                  </a:lnTo>
                  <a:lnTo>
                    <a:pt x="11860" y="14467"/>
                  </a:lnTo>
                  <a:lnTo>
                    <a:pt x="11964" y="14597"/>
                  </a:lnTo>
                  <a:lnTo>
                    <a:pt x="12042" y="14728"/>
                  </a:lnTo>
                  <a:lnTo>
                    <a:pt x="12120" y="14858"/>
                  </a:lnTo>
                  <a:lnTo>
                    <a:pt x="12172" y="15040"/>
                  </a:lnTo>
                  <a:lnTo>
                    <a:pt x="12172" y="15223"/>
                  </a:lnTo>
                  <a:lnTo>
                    <a:pt x="12172" y="15405"/>
                  </a:lnTo>
                  <a:lnTo>
                    <a:pt x="12120" y="15640"/>
                  </a:lnTo>
                  <a:lnTo>
                    <a:pt x="12042" y="15874"/>
                  </a:lnTo>
                  <a:lnTo>
                    <a:pt x="12042" y="15874"/>
                  </a:lnTo>
                  <a:lnTo>
                    <a:pt x="11938" y="16109"/>
                  </a:lnTo>
                  <a:lnTo>
                    <a:pt x="11781" y="16370"/>
                  </a:lnTo>
                  <a:lnTo>
                    <a:pt x="11625" y="16630"/>
                  </a:lnTo>
                  <a:lnTo>
                    <a:pt x="11417" y="16865"/>
                  </a:lnTo>
                  <a:lnTo>
                    <a:pt x="11208" y="17099"/>
                  </a:lnTo>
                  <a:lnTo>
                    <a:pt x="10973" y="17308"/>
                  </a:lnTo>
                  <a:lnTo>
                    <a:pt x="10713" y="17490"/>
                  </a:lnTo>
                  <a:lnTo>
                    <a:pt x="10426" y="17673"/>
                  </a:lnTo>
                  <a:lnTo>
                    <a:pt x="10113" y="17803"/>
                  </a:lnTo>
                  <a:lnTo>
                    <a:pt x="9774" y="17907"/>
                  </a:lnTo>
                  <a:lnTo>
                    <a:pt x="9410" y="17960"/>
                  </a:lnTo>
                  <a:lnTo>
                    <a:pt x="9045" y="17960"/>
                  </a:lnTo>
                  <a:lnTo>
                    <a:pt x="8628" y="17933"/>
                  </a:lnTo>
                  <a:lnTo>
                    <a:pt x="8211" y="17855"/>
                  </a:lnTo>
                  <a:lnTo>
                    <a:pt x="7741" y="17699"/>
                  </a:lnTo>
                  <a:lnTo>
                    <a:pt x="7272" y="17490"/>
                  </a:lnTo>
                  <a:lnTo>
                    <a:pt x="7272" y="17490"/>
                  </a:lnTo>
                  <a:lnTo>
                    <a:pt x="7246" y="17543"/>
                  </a:lnTo>
                  <a:lnTo>
                    <a:pt x="7194" y="17725"/>
                  </a:lnTo>
                  <a:lnTo>
                    <a:pt x="7090" y="17986"/>
                  </a:lnTo>
                  <a:lnTo>
                    <a:pt x="6985" y="18116"/>
                  </a:lnTo>
                  <a:lnTo>
                    <a:pt x="6881" y="18272"/>
                  </a:lnTo>
                  <a:lnTo>
                    <a:pt x="6725" y="18403"/>
                  </a:lnTo>
                  <a:lnTo>
                    <a:pt x="6568" y="18507"/>
                  </a:lnTo>
                  <a:lnTo>
                    <a:pt x="6360" y="18611"/>
                  </a:lnTo>
                  <a:lnTo>
                    <a:pt x="6125" y="18689"/>
                  </a:lnTo>
                  <a:lnTo>
                    <a:pt x="5839" y="18742"/>
                  </a:lnTo>
                  <a:lnTo>
                    <a:pt x="5526" y="18768"/>
                  </a:lnTo>
                  <a:lnTo>
                    <a:pt x="5161" y="18768"/>
                  </a:lnTo>
                  <a:lnTo>
                    <a:pt x="4770" y="18689"/>
                  </a:lnTo>
                  <a:lnTo>
                    <a:pt x="4770" y="18689"/>
                  </a:lnTo>
                  <a:lnTo>
                    <a:pt x="4040" y="18533"/>
                  </a:lnTo>
                  <a:lnTo>
                    <a:pt x="3415" y="18324"/>
                  </a:lnTo>
                  <a:lnTo>
                    <a:pt x="2841" y="18064"/>
                  </a:lnTo>
                  <a:lnTo>
                    <a:pt x="2346" y="17803"/>
                  </a:lnTo>
                  <a:lnTo>
                    <a:pt x="1929" y="17490"/>
                  </a:lnTo>
                  <a:lnTo>
                    <a:pt x="1590" y="17178"/>
                  </a:lnTo>
                  <a:lnTo>
                    <a:pt x="1277" y="16839"/>
                  </a:lnTo>
                  <a:lnTo>
                    <a:pt x="1017" y="16500"/>
                  </a:lnTo>
                  <a:lnTo>
                    <a:pt x="808" y="16135"/>
                  </a:lnTo>
                  <a:lnTo>
                    <a:pt x="652" y="15796"/>
                  </a:lnTo>
                  <a:lnTo>
                    <a:pt x="521" y="15431"/>
                  </a:lnTo>
                  <a:lnTo>
                    <a:pt x="391" y="15092"/>
                  </a:lnTo>
                  <a:lnTo>
                    <a:pt x="235" y="14441"/>
                  </a:lnTo>
                  <a:lnTo>
                    <a:pt x="104" y="13841"/>
                  </a:lnTo>
                  <a:lnTo>
                    <a:pt x="104" y="13841"/>
                  </a:lnTo>
                  <a:lnTo>
                    <a:pt x="52" y="13502"/>
                  </a:lnTo>
                  <a:lnTo>
                    <a:pt x="26" y="12981"/>
                  </a:lnTo>
                  <a:lnTo>
                    <a:pt x="0" y="12330"/>
                  </a:lnTo>
                  <a:lnTo>
                    <a:pt x="0" y="11574"/>
                  </a:lnTo>
                  <a:lnTo>
                    <a:pt x="52" y="9801"/>
                  </a:lnTo>
                  <a:lnTo>
                    <a:pt x="156" y="7925"/>
                  </a:lnTo>
                  <a:lnTo>
                    <a:pt x="339" y="4536"/>
                  </a:lnTo>
                  <a:lnTo>
                    <a:pt x="443" y="30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1866405" y="1422807"/>
              <a:ext cx="598321" cy="910480"/>
            </a:xfrm>
            <a:custGeom>
              <a:avLst/>
              <a:gdLst/>
              <a:ahLst/>
              <a:cxnLst/>
              <a:rect l="l" t="t" r="r" b="b"/>
              <a:pathLst>
                <a:path w="11991" h="18247" extrusionOk="0">
                  <a:moveTo>
                    <a:pt x="783" y="1017"/>
                  </a:moveTo>
                  <a:lnTo>
                    <a:pt x="771" y="1030"/>
                  </a:lnTo>
                  <a:lnTo>
                    <a:pt x="784" y="1020"/>
                  </a:lnTo>
                  <a:lnTo>
                    <a:pt x="784" y="1020"/>
                  </a:lnTo>
                  <a:lnTo>
                    <a:pt x="783" y="1017"/>
                  </a:lnTo>
                  <a:close/>
                  <a:moveTo>
                    <a:pt x="771" y="1030"/>
                  </a:moveTo>
                  <a:lnTo>
                    <a:pt x="756" y="1043"/>
                  </a:lnTo>
                  <a:lnTo>
                    <a:pt x="730" y="1078"/>
                  </a:lnTo>
                  <a:lnTo>
                    <a:pt x="730" y="1078"/>
                  </a:lnTo>
                  <a:lnTo>
                    <a:pt x="771" y="1030"/>
                  </a:lnTo>
                  <a:close/>
                  <a:moveTo>
                    <a:pt x="730" y="1078"/>
                  </a:moveTo>
                  <a:lnTo>
                    <a:pt x="626" y="1200"/>
                  </a:lnTo>
                  <a:lnTo>
                    <a:pt x="496" y="1382"/>
                  </a:lnTo>
                  <a:lnTo>
                    <a:pt x="466" y="1431"/>
                  </a:lnTo>
                  <a:lnTo>
                    <a:pt x="466" y="1431"/>
                  </a:lnTo>
                  <a:lnTo>
                    <a:pt x="600" y="1252"/>
                  </a:lnTo>
                  <a:lnTo>
                    <a:pt x="730" y="1078"/>
                  </a:lnTo>
                  <a:close/>
                  <a:moveTo>
                    <a:pt x="466" y="1431"/>
                  </a:moveTo>
                  <a:lnTo>
                    <a:pt x="444" y="1460"/>
                  </a:lnTo>
                  <a:lnTo>
                    <a:pt x="313" y="1643"/>
                  </a:lnTo>
                  <a:lnTo>
                    <a:pt x="131" y="2034"/>
                  </a:lnTo>
                  <a:lnTo>
                    <a:pt x="287" y="1721"/>
                  </a:lnTo>
                  <a:lnTo>
                    <a:pt x="466" y="1431"/>
                  </a:lnTo>
                  <a:close/>
                  <a:moveTo>
                    <a:pt x="131" y="2034"/>
                  </a:moveTo>
                  <a:lnTo>
                    <a:pt x="105" y="2086"/>
                  </a:lnTo>
                  <a:lnTo>
                    <a:pt x="1" y="2399"/>
                  </a:lnTo>
                  <a:lnTo>
                    <a:pt x="131" y="2034"/>
                  </a:lnTo>
                  <a:close/>
                  <a:moveTo>
                    <a:pt x="8967" y="4197"/>
                  </a:moveTo>
                  <a:lnTo>
                    <a:pt x="8958" y="4199"/>
                  </a:lnTo>
                  <a:lnTo>
                    <a:pt x="8958" y="4199"/>
                  </a:lnTo>
                  <a:lnTo>
                    <a:pt x="8967" y="4302"/>
                  </a:lnTo>
                  <a:lnTo>
                    <a:pt x="8967" y="4197"/>
                  </a:lnTo>
                  <a:close/>
                  <a:moveTo>
                    <a:pt x="3467" y="1"/>
                  </a:moveTo>
                  <a:lnTo>
                    <a:pt x="3050" y="27"/>
                  </a:lnTo>
                  <a:lnTo>
                    <a:pt x="2659" y="79"/>
                  </a:lnTo>
                  <a:lnTo>
                    <a:pt x="2294" y="157"/>
                  </a:lnTo>
                  <a:lnTo>
                    <a:pt x="1981" y="262"/>
                  </a:lnTo>
                  <a:lnTo>
                    <a:pt x="1669" y="392"/>
                  </a:lnTo>
                  <a:lnTo>
                    <a:pt x="1408" y="522"/>
                  </a:lnTo>
                  <a:lnTo>
                    <a:pt x="1173" y="705"/>
                  </a:lnTo>
                  <a:lnTo>
                    <a:pt x="965" y="861"/>
                  </a:lnTo>
                  <a:lnTo>
                    <a:pt x="784" y="1020"/>
                  </a:lnTo>
                  <a:lnTo>
                    <a:pt x="784" y="1020"/>
                  </a:lnTo>
                  <a:lnTo>
                    <a:pt x="1017" y="1460"/>
                  </a:lnTo>
                  <a:lnTo>
                    <a:pt x="1278" y="1878"/>
                  </a:lnTo>
                  <a:lnTo>
                    <a:pt x="1564" y="2242"/>
                  </a:lnTo>
                  <a:lnTo>
                    <a:pt x="1851" y="2581"/>
                  </a:lnTo>
                  <a:lnTo>
                    <a:pt x="2190" y="2894"/>
                  </a:lnTo>
                  <a:lnTo>
                    <a:pt x="2529" y="3155"/>
                  </a:lnTo>
                  <a:lnTo>
                    <a:pt x="2920" y="3415"/>
                  </a:lnTo>
                  <a:lnTo>
                    <a:pt x="3311" y="3624"/>
                  </a:lnTo>
                  <a:lnTo>
                    <a:pt x="3702" y="3832"/>
                  </a:lnTo>
                  <a:lnTo>
                    <a:pt x="4119" y="3989"/>
                  </a:lnTo>
                  <a:lnTo>
                    <a:pt x="4562" y="4119"/>
                  </a:lnTo>
                  <a:lnTo>
                    <a:pt x="5005" y="4223"/>
                  </a:lnTo>
                  <a:lnTo>
                    <a:pt x="5448" y="4328"/>
                  </a:lnTo>
                  <a:lnTo>
                    <a:pt x="5917" y="4380"/>
                  </a:lnTo>
                  <a:lnTo>
                    <a:pt x="6386" y="4406"/>
                  </a:lnTo>
                  <a:lnTo>
                    <a:pt x="6856" y="4432"/>
                  </a:lnTo>
                  <a:lnTo>
                    <a:pt x="7377" y="4406"/>
                  </a:lnTo>
                  <a:lnTo>
                    <a:pt x="7898" y="4380"/>
                  </a:lnTo>
                  <a:lnTo>
                    <a:pt x="8446" y="4302"/>
                  </a:lnTo>
                  <a:lnTo>
                    <a:pt x="8958" y="4199"/>
                  </a:lnTo>
                  <a:lnTo>
                    <a:pt x="8958" y="4199"/>
                  </a:lnTo>
                  <a:lnTo>
                    <a:pt x="8941" y="3989"/>
                  </a:lnTo>
                  <a:lnTo>
                    <a:pt x="8889" y="3650"/>
                  </a:lnTo>
                  <a:lnTo>
                    <a:pt x="8837" y="3337"/>
                  </a:lnTo>
                  <a:lnTo>
                    <a:pt x="8732" y="3024"/>
                  </a:lnTo>
                  <a:lnTo>
                    <a:pt x="8628" y="2712"/>
                  </a:lnTo>
                  <a:lnTo>
                    <a:pt x="8498" y="2425"/>
                  </a:lnTo>
                  <a:lnTo>
                    <a:pt x="8341" y="2138"/>
                  </a:lnTo>
                  <a:lnTo>
                    <a:pt x="8159" y="1878"/>
                  </a:lnTo>
                  <a:lnTo>
                    <a:pt x="7950" y="1617"/>
                  </a:lnTo>
                  <a:lnTo>
                    <a:pt x="7716" y="1382"/>
                  </a:lnTo>
                  <a:lnTo>
                    <a:pt x="7429" y="1148"/>
                  </a:lnTo>
                  <a:lnTo>
                    <a:pt x="7116" y="939"/>
                  </a:lnTo>
                  <a:lnTo>
                    <a:pt x="6777" y="757"/>
                  </a:lnTo>
                  <a:lnTo>
                    <a:pt x="6413" y="600"/>
                  </a:lnTo>
                  <a:lnTo>
                    <a:pt x="5996" y="444"/>
                  </a:lnTo>
                  <a:lnTo>
                    <a:pt x="5266" y="262"/>
                  </a:lnTo>
                  <a:lnTo>
                    <a:pt x="4614" y="105"/>
                  </a:lnTo>
                  <a:lnTo>
                    <a:pt x="4015" y="27"/>
                  </a:lnTo>
                  <a:lnTo>
                    <a:pt x="3467" y="1"/>
                  </a:lnTo>
                  <a:close/>
                  <a:moveTo>
                    <a:pt x="8967" y="4719"/>
                  </a:moveTo>
                  <a:lnTo>
                    <a:pt x="8941" y="5240"/>
                  </a:lnTo>
                  <a:lnTo>
                    <a:pt x="8889" y="5761"/>
                  </a:lnTo>
                  <a:lnTo>
                    <a:pt x="8811" y="6309"/>
                  </a:lnTo>
                  <a:lnTo>
                    <a:pt x="8769" y="6583"/>
                  </a:lnTo>
                  <a:lnTo>
                    <a:pt x="8784" y="6517"/>
                  </a:lnTo>
                  <a:lnTo>
                    <a:pt x="8863" y="6048"/>
                  </a:lnTo>
                  <a:lnTo>
                    <a:pt x="8915" y="5579"/>
                  </a:lnTo>
                  <a:lnTo>
                    <a:pt x="8967" y="5110"/>
                  </a:lnTo>
                  <a:lnTo>
                    <a:pt x="8967" y="4719"/>
                  </a:lnTo>
                  <a:close/>
                  <a:moveTo>
                    <a:pt x="8769" y="6583"/>
                  </a:moveTo>
                  <a:lnTo>
                    <a:pt x="8576" y="7429"/>
                  </a:lnTo>
                  <a:lnTo>
                    <a:pt x="8367" y="8289"/>
                  </a:lnTo>
                  <a:lnTo>
                    <a:pt x="8228" y="8802"/>
                  </a:lnTo>
                  <a:lnTo>
                    <a:pt x="8367" y="8316"/>
                  </a:lnTo>
                  <a:lnTo>
                    <a:pt x="8602" y="7325"/>
                  </a:lnTo>
                  <a:lnTo>
                    <a:pt x="8732" y="6830"/>
                  </a:lnTo>
                  <a:lnTo>
                    <a:pt x="8769" y="6583"/>
                  </a:lnTo>
                  <a:close/>
                  <a:moveTo>
                    <a:pt x="8228" y="8802"/>
                  </a:moveTo>
                  <a:lnTo>
                    <a:pt x="8107" y="9228"/>
                  </a:lnTo>
                  <a:lnTo>
                    <a:pt x="7898" y="10010"/>
                  </a:lnTo>
                  <a:lnTo>
                    <a:pt x="7820" y="10375"/>
                  </a:lnTo>
                  <a:lnTo>
                    <a:pt x="7768" y="10661"/>
                  </a:lnTo>
                  <a:lnTo>
                    <a:pt x="7768" y="10713"/>
                  </a:lnTo>
                  <a:lnTo>
                    <a:pt x="7820" y="10453"/>
                  </a:lnTo>
                  <a:lnTo>
                    <a:pt x="7950" y="9827"/>
                  </a:lnTo>
                  <a:lnTo>
                    <a:pt x="8228" y="8802"/>
                  </a:lnTo>
                  <a:close/>
                  <a:moveTo>
                    <a:pt x="11599" y="11808"/>
                  </a:moveTo>
                  <a:lnTo>
                    <a:pt x="11591" y="11818"/>
                  </a:lnTo>
                  <a:lnTo>
                    <a:pt x="11730" y="12017"/>
                  </a:lnTo>
                  <a:lnTo>
                    <a:pt x="11824" y="12173"/>
                  </a:lnTo>
                  <a:lnTo>
                    <a:pt x="11824" y="12173"/>
                  </a:lnTo>
                  <a:lnTo>
                    <a:pt x="11782" y="12069"/>
                  </a:lnTo>
                  <a:lnTo>
                    <a:pt x="11599" y="11808"/>
                  </a:lnTo>
                  <a:close/>
                  <a:moveTo>
                    <a:pt x="11824" y="12173"/>
                  </a:moveTo>
                  <a:lnTo>
                    <a:pt x="11824" y="12173"/>
                  </a:lnTo>
                  <a:lnTo>
                    <a:pt x="11824" y="12173"/>
                  </a:lnTo>
                  <a:close/>
                  <a:moveTo>
                    <a:pt x="9931" y="10974"/>
                  </a:moveTo>
                  <a:lnTo>
                    <a:pt x="9801" y="11000"/>
                  </a:lnTo>
                  <a:lnTo>
                    <a:pt x="9540" y="11078"/>
                  </a:lnTo>
                  <a:lnTo>
                    <a:pt x="9280" y="11209"/>
                  </a:lnTo>
                  <a:lnTo>
                    <a:pt x="9071" y="11339"/>
                  </a:lnTo>
                  <a:lnTo>
                    <a:pt x="8680" y="11574"/>
                  </a:lnTo>
                  <a:lnTo>
                    <a:pt x="8498" y="11652"/>
                  </a:lnTo>
                  <a:lnTo>
                    <a:pt x="8341" y="11704"/>
                  </a:lnTo>
                  <a:lnTo>
                    <a:pt x="8393" y="11886"/>
                  </a:lnTo>
                  <a:lnTo>
                    <a:pt x="8472" y="12069"/>
                  </a:lnTo>
                  <a:lnTo>
                    <a:pt x="8576" y="12225"/>
                  </a:lnTo>
                  <a:lnTo>
                    <a:pt x="8706" y="12356"/>
                  </a:lnTo>
                  <a:lnTo>
                    <a:pt x="8863" y="12460"/>
                  </a:lnTo>
                  <a:lnTo>
                    <a:pt x="9019" y="12538"/>
                  </a:lnTo>
                  <a:lnTo>
                    <a:pt x="9228" y="12616"/>
                  </a:lnTo>
                  <a:lnTo>
                    <a:pt x="9410" y="12642"/>
                  </a:lnTo>
                  <a:lnTo>
                    <a:pt x="9957" y="12642"/>
                  </a:lnTo>
                  <a:lnTo>
                    <a:pt x="10218" y="12590"/>
                  </a:lnTo>
                  <a:lnTo>
                    <a:pt x="10479" y="12538"/>
                  </a:lnTo>
                  <a:lnTo>
                    <a:pt x="10739" y="12434"/>
                  </a:lnTo>
                  <a:lnTo>
                    <a:pt x="10974" y="12330"/>
                  </a:lnTo>
                  <a:lnTo>
                    <a:pt x="11208" y="12173"/>
                  </a:lnTo>
                  <a:lnTo>
                    <a:pt x="11417" y="12017"/>
                  </a:lnTo>
                  <a:lnTo>
                    <a:pt x="11591" y="11818"/>
                  </a:lnTo>
                  <a:lnTo>
                    <a:pt x="11547" y="11756"/>
                  </a:lnTo>
                  <a:lnTo>
                    <a:pt x="11339" y="11548"/>
                  </a:lnTo>
                  <a:lnTo>
                    <a:pt x="11104" y="11339"/>
                  </a:lnTo>
                  <a:lnTo>
                    <a:pt x="10818" y="11183"/>
                  </a:lnTo>
                  <a:lnTo>
                    <a:pt x="10531" y="11052"/>
                  </a:lnTo>
                  <a:lnTo>
                    <a:pt x="10296" y="10974"/>
                  </a:lnTo>
                  <a:close/>
                  <a:moveTo>
                    <a:pt x="11824" y="12173"/>
                  </a:moveTo>
                  <a:lnTo>
                    <a:pt x="11886" y="12330"/>
                  </a:lnTo>
                  <a:lnTo>
                    <a:pt x="11964" y="12616"/>
                  </a:lnTo>
                  <a:lnTo>
                    <a:pt x="11980" y="12694"/>
                  </a:lnTo>
                  <a:lnTo>
                    <a:pt x="11964" y="12538"/>
                  </a:lnTo>
                  <a:lnTo>
                    <a:pt x="11886" y="12277"/>
                  </a:lnTo>
                  <a:lnTo>
                    <a:pt x="11824" y="12173"/>
                  </a:lnTo>
                  <a:close/>
                  <a:moveTo>
                    <a:pt x="11980" y="12694"/>
                  </a:moveTo>
                  <a:lnTo>
                    <a:pt x="11990" y="12799"/>
                  </a:lnTo>
                  <a:lnTo>
                    <a:pt x="11990" y="12747"/>
                  </a:lnTo>
                  <a:lnTo>
                    <a:pt x="11980" y="12694"/>
                  </a:lnTo>
                  <a:close/>
                  <a:moveTo>
                    <a:pt x="11990" y="12877"/>
                  </a:moveTo>
                  <a:lnTo>
                    <a:pt x="11964" y="13007"/>
                  </a:lnTo>
                  <a:lnTo>
                    <a:pt x="11959" y="13033"/>
                  </a:lnTo>
                  <a:lnTo>
                    <a:pt x="11990" y="12955"/>
                  </a:lnTo>
                  <a:lnTo>
                    <a:pt x="11990" y="12877"/>
                  </a:lnTo>
                  <a:close/>
                  <a:moveTo>
                    <a:pt x="11959" y="13033"/>
                  </a:moveTo>
                  <a:lnTo>
                    <a:pt x="11938" y="13085"/>
                  </a:lnTo>
                  <a:lnTo>
                    <a:pt x="11917" y="13190"/>
                  </a:lnTo>
                  <a:lnTo>
                    <a:pt x="11938" y="13138"/>
                  </a:lnTo>
                  <a:lnTo>
                    <a:pt x="11959" y="13033"/>
                  </a:lnTo>
                  <a:close/>
                  <a:moveTo>
                    <a:pt x="11917" y="13190"/>
                  </a:moveTo>
                  <a:lnTo>
                    <a:pt x="11886" y="13268"/>
                  </a:lnTo>
                  <a:lnTo>
                    <a:pt x="11912" y="13216"/>
                  </a:lnTo>
                  <a:lnTo>
                    <a:pt x="11917" y="13190"/>
                  </a:lnTo>
                  <a:close/>
                  <a:moveTo>
                    <a:pt x="11886" y="13268"/>
                  </a:moveTo>
                  <a:lnTo>
                    <a:pt x="11808" y="13398"/>
                  </a:lnTo>
                  <a:lnTo>
                    <a:pt x="11834" y="13372"/>
                  </a:lnTo>
                  <a:lnTo>
                    <a:pt x="11886" y="13268"/>
                  </a:lnTo>
                  <a:close/>
                  <a:moveTo>
                    <a:pt x="11808" y="13398"/>
                  </a:moveTo>
                  <a:lnTo>
                    <a:pt x="11730" y="13476"/>
                  </a:lnTo>
                  <a:lnTo>
                    <a:pt x="11599" y="13607"/>
                  </a:lnTo>
                  <a:lnTo>
                    <a:pt x="11521" y="13685"/>
                  </a:lnTo>
                  <a:lnTo>
                    <a:pt x="11521" y="13685"/>
                  </a:lnTo>
                  <a:lnTo>
                    <a:pt x="11599" y="13633"/>
                  </a:lnTo>
                  <a:lnTo>
                    <a:pt x="11704" y="13502"/>
                  </a:lnTo>
                  <a:lnTo>
                    <a:pt x="11808" y="13398"/>
                  </a:lnTo>
                  <a:close/>
                  <a:moveTo>
                    <a:pt x="11521" y="13685"/>
                  </a:moveTo>
                  <a:lnTo>
                    <a:pt x="11443" y="13737"/>
                  </a:lnTo>
                  <a:lnTo>
                    <a:pt x="11287" y="13841"/>
                  </a:lnTo>
                  <a:lnTo>
                    <a:pt x="11469" y="13737"/>
                  </a:lnTo>
                  <a:lnTo>
                    <a:pt x="11521" y="13685"/>
                  </a:lnTo>
                  <a:close/>
                  <a:moveTo>
                    <a:pt x="9175" y="13528"/>
                  </a:moveTo>
                  <a:lnTo>
                    <a:pt x="8915" y="13581"/>
                  </a:lnTo>
                  <a:lnTo>
                    <a:pt x="8680" y="13659"/>
                  </a:lnTo>
                  <a:lnTo>
                    <a:pt x="8472" y="13763"/>
                  </a:lnTo>
                  <a:lnTo>
                    <a:pt x="8289" y="13893"/>
                  </a:lnTo>
                  <a:lnTo>
                    <a:pt x="8055" y="14076"/>
                  </a:lnTo>
                  <a:lnTo>
                    <a:pt x="7872" y="14284"/>
                  </a:lnTo>
                  <a:lnTo>
                    <a:pt x="7846" y="14336"/>
                  </a:lnTo>
                  <a:lnTo>
                    <a:pt x="7742" y="14493"/>
                  </a:lnTo>
                  <a:lnTo>
                    <a:pt x="7664" y="14649"/>
                  </a:lnTo>
                  <a:lnTo>
                    <a:pt x="7612" y="14832"/>
                  </a:lnTo>
                  <a:lnTo>
                    <a:pt x="7585" y="15014"/>
                  </a:lnTo>
                  <a:lnTo>
                    <a:pt x="7585" y="15197"/>
                  </a:lnTo>
                  <a:lnTo>
                    <a:pt x="7585" y="15379"/>
                  </a:lnTo>
                  <a:lnTo>
                    <a:pt x="7612" y="15588"/>
                  </a:lnTo>
                  <a:lnTo>
                    <a:pt x="7664" y="15770"/>
                  </a:lnTo>
                  <a:lnTo>
                    <a:pt x="7716" y="15926"/>
                  </a:lnTo>
                  <a:lnTo>
                    <a:pt x="7768" y="16057"/>
                  </a:lnTo>
                  <a:lnTo>
                    <a:pt x="7898" y="16265"/>
                  </a:lnTo>
                  <a:lnTo>
                    <a:pt x="8029" y="16448"/>
                  </a:lnTo>
                  <a:lnTo>
                    <a:pt x="8159" y="16630"/>
                  </a:lnTo>
                  <a:lnTo>
                    <a:pt x="8341" y="16813"/>
                  </a:lnTo>
                  <a:lnTo>
                    <a:pt x="8524" y="16943"/>
                  </a:lnTo>
                  <a:lnTo>
                    <a:pt x="8706" y="17073"/>
                  </a:lnTo>
                  <a:lnTo>
                    <a:pt x="8915" y="17151"/>
                  </a:lnTo>
                  <a:lnTo>
                    <a:pt x="9149" y="17230"/>
                  </a:lnTo>
                  <a:lnTo>
                    <a:pt x="9332" y="17256"/>
                  </a:lnTo>
                  <a:lnTo>
                    <a:pt x="9775" y="17256"/>
                  </a:lnTo>
                  <a:lnTo>
                    <a:pt x="10010" y="17204"/>
                  </a:lnTo>
                  <a:lnTo>
                    <a:pt x="10244" y="17125"/>
                  </a:lnTo>
                  <a:lnTo>
                    <a:pt x="10453" y="17021"/>
                  </a:lnTo>
                  <a:lnTo>
                    <a:pt x="10661" y="16891"/>
                  </a:lnTo>
                  <a:lnTo>
                    <a:pt x="10844" y="16734"/>
                  </a:lnTo>
                  <a:lnTo>
                    <a:pt x="10974" y="16552"/>
                  </a:lnTo>
                  <a:lnTo>
                    <a:pt x="11104" y="16317"/>
                  </a:lnTo>
                  <a:lnTo>
                    <a:pt x="11208" y="16109"/>
                  </a:lnTo>
                  <a:lnTo>
                    <a:pt x="11261" y="15874"/>
                  </a:lnTo>
                  <a:lnTo>
                    <a:pt x="11287" y="15640"/>
                  </a:lnTo>
                  <a:lnTo>
                    <a:pt x="11287" y="15405"/>
                  </a:lnTo>
                  <a:lnTo>
                    <a:pt x="11261" y="15197"/>
                  </a:lnTo>
                  <a:lnTo>
                    <a:pt x="11208" y="14962"/>
                  </a:lnTo>
                  <a:lnTo>
                    <a:pt x="11104" y="14754"/>
                  </a:lnTo>
                  <a:lnTo>
                    <a:pt x="10974" y="14545"/>
                  </a:lnTo>
                  <a:lnTo>
                    <a:pt x="10844" y="14336"/>
                  </a:lnTo>
                  <a:lnTo>
                    <a:pt x="10661" y="14154"/>
                  </a:lnTo>
                  <a:lnTo>
                    <a:pt x="10479" y="13972"/>
                  </a:lnTo>
                  <a:lnTo>
                    <a:pt x="10270" y="13841"/>
                  </a:lnTo>
                  <a:lnTo>
                    <a:pt x="10036" y="13711"/>
                  </a:lnTo>
                  <a:lnTo>
                    <a:pt x="9801" y="13607"/>
                  </a:lnTo>
                  <a:lnTo>
                    <a:pt x="9566" y="13555"/>
                  </a:lnTo>
                  <a:lnTo>
                    <a:pt x="9306" y="13528"/>
                  </a:lnTo>
                  <a:close/>
                  <a:moveTo>
                    <a:pt x="4770" y="14806"/>
                  </a:moveTo>
                  <a:lnTo>
                    <a:pt x="4640" y="14832"/>
                  </a:lnTo>
                  <a:lnTo>
                    <a:pt x="4510" y="14858"/>
                  </a:lnTo>
                  <a:lnTo>
                    <a:pt x="4379" y="14910"/>
                  </a:lnTo>
                  <a:lnTo>
                    <a:pt x="4249" y="14962"/>
                  </a:lnTo>
                  <a:lnTo>
                    <a:pt x="4067" y="15118"/>
                  </a:lnTo>
                  <a:lnTo>
                    <a:pt x="3936" y="15197"/>
                  </a:lnTo>
                  <a:lnTo>
                    <a:pt x="3806" y="15301"/>
                  </a:lnTo>
                  <a:lnTo>
                    <a:pt x="3702" y="15431"/>
                  </a:lnTo>
                  <a:lnTo>
                    <a:pt x="3598" y="15588"/>
                  </a:lnTo>
                  <a:lnTo>
                    <a:pt x="3545" y="15744"/>
                  </a:lnTo>
                  <a:lnTo>
                    <a:pt x="3467" y="15900"/>
                  </a:lnTo>
                  <a:lnTo>
                    <a:pt x="3441" y="16057"/>
                  </a:lnTo>
                  <a:lnTo>
                    <a:pt x="3415" y="16239"/>
                  </a:lnTo>
                  <a:lnTo>
                    <a:pt x="3389" y="16422"/>
                  </a:lnTo>
                  <a:lnTo>
                    <a:pt x="3441" y="16604"/>
                  </a:lnTo>
                  <a:lnTo>
                    <a:pt x="3493" y="16813"/>
                  </a:lnTo>
                  <a:lnTo>
                    <a:pt x="3571" y="16995"/>
                  </a:lnTo>
                  <a:lnTo>
                    <a:pt x="3806" y="17334"/>
                  </a:lnTo>
                  <a:lnTo>
                    <a:pt x="4041" y="17621"/>
                  </a:lnTo>
                  <a:lnTo>
                    <a:pt x="4119" y="17725"/>
                  </a:lnTo>
                  <a:lnTo>
                    <a:pt x="4197" y="17777"/>
                  </a:lnTo>
                  <a:lnTo>
                    <a:pt x="4406" y="17881"/>
                  </a:lnTo>
                  <a:lnTo>
                    <a:pt x="4640" y="18038"/>
                  </a:lnTo>
                  <a:lnTo>
                    <a:pt x="4927" y="18142"/>
                  </a:lnTo>
                  <a:lnTo>
                    <a:pt x="5135" y="18220"/>
                  </a:lnTo>
                  <a:lnTo>
                    <a:pt x="5370" y="18246"/>
                  </a:lnTo>
                  <a:lnTo>
                    <a:pt x="5552" y="18220"/>
                  </a:lnTo>
                  <a:lnTo>
                    <a:pt x="5761" y="18168"/>
                  </a:lnTo>
                  <a:lnTo>
                    <a:pt x="5943" y="18090"/>
                  </a:lnTo>
                  <a:lnTo>
                    <a:pt x="6100" y="18012"/>
                  </a:lnTo>
                  <a:lnTo>
                    <a:pt x="6256" y="17881"/>
                  </a:lnTo>
                  <a:lnTo>
                    <a:pt x="6413" y="17751"/>
                  </a:lnTo>
                  <a:lnTo>
                    <a:pt x="6543" y="17595"/>
                  </a:lnTo>
                  <a:lnTo>
                    <a:pt x="6647" y="17438"/>
                  </a:lnTo>
                  <a:lnTo>
                    <a:pt x="6725" y="17256"/>
                  </a:lnTo>
                  <a:lnTo>
                    <a:pt x="6804" y="17073"/>
                  </a:lnTo>
                  <a:lnTo>
                    <a:pt x="6830" y="16865"/>
                  </a:lnTo>
                  <a:lnTo>
                    <a:pt x="6856" y="16682"/>
                  </a:lnTo>
                  <a:lnTo>
                    <a:pt x="6856" y="16474"/>
                  </a:lnTo>
                  <a:lnTo>
                    <a:pt x="6804" y="16291"/>
                  </a:lnTo>
                  <a:lnTo>
                    <a:pt x="6725" y="16083"/>
                  </a:lnTo>
                  <a:lnTo>
                    <a:pt x="6621" y="15900"/>
                  </a:lnTo>
                  <a:lnTo>
                    <a:pt x="6517" y="15770"/>
                  </a:lnTo>
                  <a:lnTo>
                    <a:pt x="6386" y="15614"/>
                  </a:lnTo>
                  <a:lnTo>
                    <a:pt x="6256" y="15509"/>
                  </a:lnTo>
                  <a:lnTo>
                    <a:pt x="6126" y="15379"/>
                  </a:lnTo>
                  <a:lnTo>
                    <a:pt x="5813" y="15197"/>
                  </a:lnTo>
                  <a:lnTo>
                    <a:pt x="5500" y="15066"/>
                  </a:lnTo>
                  <a:lnTo>
                    <a:pt x="5318" y="14962"/>
                  </a:lnTo>
                  <a:lnTo>
                    <a:pt x="5161" y="14884"/>
                  </a:lnTo>
                  <a:lnTo>
                    <a:pt x="4953" y="14832"/>
                  </a:lnTo>
                  <a:lnTo>
                    <a:pt x="4770" y="14806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2110903" y="236053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2075825" y="2356639"/>
              <a:ext cx="35128" cy="3942"/>
            </a:xfrm>
            <a:custGeom>
              <a:avLst/>
              <a:gdLst/>
              <a:ahLst/>
              <a:cxnLst/>
              <a:rect l="l" t="t" r="r" b="b"/>
              <a:pathLst>
                <a:path w="704" h="7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65" y="79"/>
                  </a:lnTo>
                  <a:lnTo>
                    <a:pt x="704" y="79"/>
                  </a:lnTo>
                  <a:lnTo>
                    <a:pt x="704" y="79"/>
                  </a:lnTo>
                  <a:lnTo>
                    <a:pt x="365" y="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2291681" y="232021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2199371" y="2296811"/>
              <a:ext cx="92360" cy="23452"/>
            </a:xfrm>
            <a:custGeom>
              <a:avLst/>
              <a:gdLst/>
              <a:ahLst/>
              <a:cxnLst/>
              <a:rect l="l" t="t" r="r" b="b"/>
              <a:pathLst>
                <a:path w="1851" h="4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5" y="209"/>
                  </a:lnTo>
                  <a:lnTo>
                    <a:pt x="965" y="365"/>
                  </a:lnTo>
                  <a:lnTo>
                    <a:pt x="1434" y="443"/>
                  </a:lnTo>
                  <a:lnTo>
                    <a:pt x="1851" y="470"/>
                  </a:lnTo>
                  <a:lnTo>
                    <a:pt x="1851" y="470"/>
                  </a:lnTo>
                  <a:lnTo>
                    <a:pt x="1434" y="443"/>
                  </a:lnTo>
                  <a:lnTo>
                    <a:pt x="965" y="365"/>
                  </a:lnTo>
                  <a:lnTo>
                    <a:pt x="495" y="2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2436085" y="2217474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2437382" y="2186239"/>
              <a:ext cx="6537" cy="29988"/>
            </a:xfrm>
            <a:custGeom>
              <a:avLst/>
              <a:gdLst/>
              <a:ahLst/>
              <a:cxnLst/>
              <a:rect l="l" t="t" r="r" b="b"/>
              <a:pathLst>
                <a:path w="131" h="601" fill="none" extrusionOk="0">
                  <a:moveTo>
                    <a:pt x="130" y="1"/>
                  </a:moveTo>
                  <a:lnTo>
                    <a:pt x="130" y="1"/>
                  </a:lnTo>
                  <a:lnTo>
                    <a:pt x="130" y="131"/>
                  </a:lnTo>
                  <a:lnTo>
                    <a:pt x="104" y="262"/>
                  </a:lnTo>
                  <a:lnTo>
                    <a:pt x="78" y="418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78" y="418"/>
                  </a:lnTo>
                  <a:lnTo>
                    <a:pt x="104" y="262"/>
                  </a:lnTo>
                  <a:lnTo>
                    <a:pt x="130" y="131"/>
                  </a:lnTo>
                  <a:lnTo>
                    <a:pt x="130" y="1"/>
                  </a:lnTo>
                  <a:lnTo>
                    <a:pt x="1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2035508" y="2161539"/>
              <a:ext cx="172995" cy="171747"/>
            </a:xfrm>
            <a:custGeom>
              <a:avLst/>
              <a:gdLst/>
              <a:ahLst/>
              <a:cxnLst/>
              <a:rect l="l" t="t" r="r" b="b"/>
              <a:pathLst>
                <a:path w="3467" h="3442" fill="none" extrusionOk="0">
                  <a:moveTo>
                    <a:pt x="1381" y="1"/>
                  </a:moveTo>
                  <a:lnTo>
                    <a:pt x="1381" y="1"/>
                  </a:lnTo>
                  <a:lnTo>
                    <a:pt x="1251" y="27"/>
                  </a:lnTo>
                  <a:lnTo>
                    <a:pt x="1121" y="53"/>
                  </a:lnTo>
                  <a:lnTo>
                    <a:pt x="990" y="105"/>
                  </a:lnTo>
                  <a:lnTo>
                    <a:pt x="860" y="157"/>
                  </a:lnTo>
                  <a:lnTo>
                    <a:pt x="860" y="157"/>
                  </a:lnTo>
                  <a:lnTo>
                    <a:pt x="678" y="313"/>
                  </a:lnTo>
                  <a:lnTo>
                    <a:pt x="678" y="313"/>
                  </a:lnTo>
                  <a:lnTo>
                    <a:pt x="547" y="392"/>
                  </a:lnTo>
                  <a:lnTo>
                    <a:pt x="417" y="496"/>
                  </a:lnTo>
                  <a:lnTo>
                    <a:pt x="313" y="626"/>
                  </a:lnTo>
                  <a:lnTo>
                    <a:pt x="209" y="783"/>
                  </a:lnTo>
                  <a:lnTo>
                    <a:pt x="156" y="939"/>
                  </a:lnTo>
                  <a:lnTo>
                    <a:pt x="78" y="1095"/>
                  </a:lnTo>
                  <a:lnTo>
                    <a:pt x="52" y="1252"/>
                  </a:lnTo>
                  <a:lnTo>
                    <a:pt x="26" y="1434"/>
                  </a:lnTo>
                  <a:lnTo>
                    <a:pt x="26" y="1434"/>
                  </a:lnTo>
                  <a:lnTo>
                    <a:pt x="0" y="1617"/>
                  </a:lnTo>
                  <a:lnTo>
                    <a:pt x="52" y="1799"/>
                  </a:lnTo>
                  <a:lnTo>
                    <a:pt x="104" y="2008"/>
                  </a:lnTo>
                  <a:lnTo>
                    <a:pt x="182" y="2190"/>
                  </a:lnTo>
                  <a:lnTo>
                    <a:pt x="417" y="2529"/>
                  </a:lnTo>
                  <a:lnTo>
                    <a:pt x="652" y="2816"/>
                  </a:lnTo>
                  <a:lnTo>
                    <a:pt x="652" y="2816"/>
                  </a:lnTo>
                  <a:lnTo>
                    <a:pt x="730" y="2920"/>
                  </a:lnTo>
                  <a:lnTo>
                    <a:pt x="808" y="2972"/>
                  </a:lnTo>
                  <a:lnTo>
                    <a:pt x="1017" y="3076"/>
                  </a:lnTo>
                  <a:lnTo>
                    <a:pt x="1017" y="3076"/>
                  </a:lnTo>
                  <a:lnTo>
                    <a:pt x="1251" y="3233"/>
                  </a:lnTo>
                  <a:lnTo>
                    <a:pt x="1538" y="3337"/>
                  </a:lnTo>
                  <a:lnTo>
                    <a:pt x="1538" y="3337"/>
                  </a:lnTo>
                  <a:lnTo>
                    <a:pt x="1746" y="3415"/>
                  </a:lnTo>
                  <a:lnTo>
                    <a:pt x="1981" y="3441"/>
                  </a:lnTo>
                  <a:lnTo>
                    <a:pt x="1981" y="3441"/>
                  </a:lnTo>
                  <a:lnTo>
                    <a:pt x="2163" y="3415"/>
                  </a:lnTo>
                  <a:lnTo>
                    <a:pt x="2372" y="3363"/>
                  </a:lnTo>
                  <a:lnTo>
                    <a:pt x="2554" y="3285"/>
                  </a:lnTo>
                  <a:lnTo>
                    <a:pt x="2711" y="3207"/>
                  </a:lnTo>
                  <a:lnTo>
                    <a:pt x="2867" y="3076"/>
                  </a:lnTo>
                  <a:lnTo>
                    <a:pt x="3024" y="2946"/>
                  </a:lnTo>
                  <a:lnTo>
                    <a:pt x="3154" y="2790"/>
                  </a:lnTo>
                  <a:lnTo>
                    <a:pt x="3258" y="2633"/>
                  </a:lnTo>
                  <a:lnTo>
                    <a:pt x="3336" y="2451"/>
                  </a:lnTo>
                  <a:lnTo>
                    <a:pt x="3415" y="2268"/>
                  </a:lnTo>
                  <a:lnTo>
                    <a:pt x="3441" y="2060"/>
                  </a:lnTo>
                  <a:lnTo>
                    <a:pt x="3467" y="1877"/>
                  </a:lnTo>
                  <a:lnTo>
                    <a:pt x="3467" y="1669"/>
                  </a:lnTo>
                  <a:lnTo>
                    <a:pt x="3415" y="1486"/>
                  </a:lnTo>
                  <a:lnTo>
                    <a:pt x="3336" y="1278"/>
                  </a:lnTo>
                  <a:lnTo>
                    <a:pt x="3232" y="1095"/>
                  </a:lnTo>
                  <a:lnTo>
                    <a:pt x="3232" y="1095"/>
                  </a:lnTo>
                  <a:lnTo>
                    <a:pt x="3128" y="965"/>
                  </a:lnTo>
                  <a:lnTo>
                    <a:pt x="2997" y="809"/>
                  </a:lnTo>
                  <a:lnTo>
                    <a:pt x="2867" y="704"/>
                  </a:lnTo>
                  <a:lnTo>
                    <a:pt x="2737" y="574"/>
                  </a:lnTo>
                  <a:lnTo>
                    <a:pt x="2424" y="392"/>
                  </a:lnTo>
                  <a:lnTo>
                    <a:pt x="2111" y="261"/>
                  </a:lnTo>
                  <a:lnTo>
                    <a:pt x="2111" y="261"/>
                  </a:lnTo>
                  <a:lnTo>
                    <a:pt x="1929" y="157"/>
                  </a:lnTo>
                  <a:lnTo>
                    <a:pt x="1772" y="79"/>
                  </a:lnTo>
                  <a:lnTo>
                    <a:pt x="1564" y="27"/>
                  </a:lnTo>
                  <a:lnTo>
                    <a:pt x="1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2398362" y="2125114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2399660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2399660" y="2123817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400957" y="2123817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2402254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2402254" y="2123817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2404849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2404849" y="212252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2404849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2408741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2408741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2408741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2410038" y="212122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2411336" y="212122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2412633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2412633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2412633" y="211992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2415228" y="2118628"/>
              <a:ext cx="1397" cy="1347"/>
            </a:xfrm>
            <a:custGeom>
              <a:avLst/>
              <a:gdLst/>
              <a:ahLst/>
              <a:cxnLst/>
              <a:rect l="l" t="t" r="r" b="b"/>
              <a:pathLst>
                <a:path w="28" h="27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2416575" y="211862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2419169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2419169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2419169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2419169" y="211733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421764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2425656" y="2114736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2426953" y="2113438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2428251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2428251" y="211343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2429548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2244877" y="2097820"/>
              <a:ext cx="184721" cy="186018"/>
            </a:xfrm>
            <a:custGeom>
              <a:avLst/>
              <a:gdLst/>
              <a:ahLst/>
              <a:cxnLst/>
              <a:rect l="l" t="t" r="r" b="b"/>
              <a:pathLst>
                <a:path w="3702" h="3728" fill="none" extrusionOk="0">
                  <a:moveTo>
                    <a:pt x="1721" y="0"/>
                  </a:moveTo>
                  <a:lnTo>
                    <a:pt x="1721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330" y="53"/>
                  </a:lnTo>
                  <a:lnTo>
                    <a:pt x="1095" y="131"/>
                  </a:lnTo>
                  <a:lnTo>
                    <a:pt x="887" y="235"/>
                  </a:lnTo>
                  <a:lnTo>
                    <a:pt x="704" y="365"/>
                  </a:lnTo>
                  <a:lnTo>
                    <a:pt x="704" y="365"/>
                  </a:lnTo>
                  <a:lnTo>
                    <a:pt x="470" y="548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261" y="808"/>
                  </a:lnTo>
                  <a:lnTo>
                    <a:pt x="261" y="808"/>
                  </a:lnTo>
                  <a:lnTo>
                    <a:pt x="157" y="965"/>
                  </a:lnTo>
                  <a:lnTo>
                    <a:pt x="79" y="1121"/>
                  </a:lnTo>
                  <a:lnTo>
                    <a:pt x="27" y="1304"/>
                  </a:lnTo>
                  <a:lnTo>
                    <a:pt x="0" y="1486"/>
                  </a:lnTo>
                  <a:lnTo>
                    <a:pt x="0" y="1669"/>
                  </a:lnTo>
                  <a:lnTo>
                    <a:pt x="0" y="1851"/>
                  </a:lnTo>
                  <a:lnTo>
                    <a:pt x="27" y="2060"/>
                  </a:lnTo>
                  <a:lnTo>
                    <a:pt x="79" y="2242"/>
                  </a:lnTo>
                  <a:lnTo>
                    <a:pt x="79" y="2242"/>
                  </a:lnTo>
                  <a:lnTo>
                    <a:pt x="131" y="2398"/>
                  </a:lnTo>
                  <a:lnTo>
                    <a:pt x="183" y="2529"/>
                  </a:lnTo>
                  <a:lnTo>
                    <a:pt x="183" y="2529"/>
                  </a:lnTo>
                  <a:lnTo>
                    <a:pt x="313" y="2737"/>
                  </a:lnTo>
                  <a:lnTo>
                    <a:pt x="444" y="2920"/>
                  </a:lnTo>
                  <a:lnTo>
                    <a:pt x="574" y="3102"/>
                  </a:lnTo>
                  <a:lnTo>
                    <a:pt x="756" y="3285"/>
                  </a:lnTo>
                  <a:lnTo>
                    <a:pt x="939" y="3415"/>
                  </a:lnTo>
                  <a:lnTo>
                    <a:pt x="1121" y="3545"/>
                  </a:lnTo>
                  <a:lnTo>
                    <a:pt x="1330" y="3623"/>
                  </a:lnTo>
                  <a:lnTo>
                    <a:pt x="1564" y="3702"/>
                  </a:lnTo>
                  <a:lnTo>
                    <a:pt x="1564" y="3702"/>
                  </a:lnTo>
                  <a:lnTo>
                    <a:pt x="1747" y="3728"/>
                  </a:lnTo>
                  <a:lnTo>
                    <a:pt x="1929" y="3728"/>
                  </a:lnTo>
                  <a:lnTo>
                    <a:pt x="1929" y="3728"/>
                  </a:lnTo>
                  <a:lnTo>
                    <a:pt x="2190" y="3728"/>
                  </a:lnTo>
                  <a:lnTo>
                    <a:pt x="2425" y="3676"/>
                  </a:lnTo>
                  <a:lnTo>
                    <a:pt x="2659" y="3597"/>
                  </a:lnTo>
                  <a:lnTo>
                    <a:pt x="2868" y="3493"/>
                  </a:lnTo>
                  <a:lnTo>
                    <a:pt x="3076" y="3363"/>
                  </a:lnTo>
                  <a:lnTo>
                    <a:pt x="3259" y="3206"/>
                  </a:lnTo>
                  <a:lnTo>
                    <a:pt x="3389" y="3024"/>
                  </a:lnTo>
                  <a:lnTo>
                    <a:pt x="3519" y="2789"/>
                  </a:lnTo>
                  <a:lnTo>
                    <a:pt x="3519" y="2789"/>
                  </a:lnTo>
                  <a:lnTo>
                    <a:pt x="3623" y="2581"/>
                  </a:lnTo>
                  <a:lnTo>
                    <a:pt x="3676" y="2346"/>
                  </a:lnTo>
                  <a:lnTo>
                    <a:pt x="3702" y="2112"/>
                  </a:lnTo>
                  <a:lnTo>
                    <a:pt x="3702" y="1877"/>
                  </a:lnTo>
                  <a:lnTo>
                    <a:pt x="3676" y="1669"/>
                  </a:lnTo>
                  <a:lnTo>
                    <a:pt x="3623" y="1434"/>
                  </a:lnTo>
                  <a:lnTo>
                    <a:pt x="3519" y="1226"/>
                  </a:lnTo>
                  <a:lnTo>
                    <a:pt x="3389" y="1017"/>
                  </a:lnTo>
                  <a:lnTo>
                    <a:pt x="3389" y="1017"/>
                  </a:lnTo>
                  <a:lnTo>
                    <a:pt x="3259" y="808"/>
                  </a:lnTo>
                  <a:lnTo>
                    <a:pt x="3076" y="626"/>
                  </a:lnTo>
                  <a:lnTo>
                    <a:pt x="2894" y="444"/>
                  </a:lnTo>
                  <a:lnTo>
                    <a:pt x="2685" y="313"/>
                  </a:lnTo>
                  <a:lnTo>
                    <a:pt x="2451" y="183"/>
                  </a:lnTo>
                  <a:lnTo>
                    <a:pt x="2216" y="79"/>
                  </a:lnTo>
                  <a:lnTo>
                    <a:pt x="1981" y="27"/>
                  </a:lnTo>
                  <a:lnTo>
                    <a:pt x="1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2255256" y="198076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253959" y="1979463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53959" y="197816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282600" y="1970382"/>
              <a:ext cx="182126" cy="143106"/>
            </a:xfrm>
            <a:custGeom>
              <a:avLst/>
              <a:gdLst/>
              <a:ahLst/>
              <a:cxnLst/>
              <a:rect l="l" t="t" r="r" b="b"/>
              <a:pathLst>
                <a:path w="3650" h="2868" fill="none" extrusionOk="0">
                  <a:moveTo>
                    <a:pt x="1747" y="0"/>
                  </a:moveTo>
                  <a:lnTo>
                    <a:pt x="1747" y="0"/>
                  </a:lnTo>
                  <a:lnTo>
                    <a:pt x="1590" y="0"/>
                  </a:lnTo>
                  <a:lnTo>
                    <a:pt x="1460" y="26"/>
                  </a:lnTo>
                  <a:lnTo>
                    <a:pt x="1199" y="104"/>
                  </a:lnTo>
                  <a:lnTo>
                    <a:pt x="939" y="235"/>
                  </a:lnTo>
                  <a:lnTo>
                    <a:pt x="730" y="365"/>
                  </a:lnTo>
                  <a:lnTo>
                    <a:pt x="730" y="365"/>
                  </a:lnTo>
                  <a:lnTo>
                    <a:pt x="339" y="600"/>
                  </a:lnTo>
                  <a:lnTo>
                    <a:pt x="157" y="678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52" y="912"/>
                  </a:lnTo>
                  <a:lnTo>
                    <a:pt x="131" y="1095"/>
                  </a:lnTo>
                  <a:lnTo>
                    <a:pt x="235" y="1251"/>
                  </a:lnTo>
                  <a:lnTo>
                    <a:pt x="365" y="1382"/>
                  </a:lnTo>
                  <a:lnTo>
                    <a:pt x="522" y="1486"/>
                  </a:lnTo>
                  <a:lnTo>
                    <a:pt x="678" y="1564"/>
                  </a:lnTo>
                  <a:lnTo>
                    <a:pt x="887" y="1642"/>
                  </a:lnTo>
                  <a:lnTo>
                    <a:pt x="1069" y="1668"/>
                  </a:lnTo>
                  <a:lnTo>
                    <a:pt x="1069" y="1668"/>
                  </a:lnTo>
                  <a:lnTo>
                    <a:pt x="1356" y="1668"/>
                  </a:lnTo>
                  <a:lnTo>
                    <a:pt x="1356" y="1668"/>
                  </a:lnTo>
                  <a:lnTo>
                    <a:pt x="1616" y="1668"/>
                  </a:lnTo>
                  <a:lnTo>
                    <a:pt x="1877" y="1616"/>
                  </a:lnTo>
                  <a:lnTo>
                    <a:pt x="2138" y="1564"/>
                  </a:lnTo>
                  <a:lnTo>
                    <a:pt x="2398" y="1460"/>
                  </a:lnTo>
                  <a:lnTo>
                    <a:pt x="2633" y="1356"/>
                  </a:lnTo>
                  <a:lnTo>
                    <a:pt x="2867" y="1199"/>
                  </a:lnTo>
                  <a:lnTo>
                    <a:pt x="3076" y="1043"/>
                  </a:lnTo>
                  <a:lnTo>
                    <a:pt x="3258" y="834"/>
                  </a:lnTo>
                  <a:lnTo>
                    <a:pt x="3258" y="834"/>
                  </a:lnTo>
                  <a:lnTo>
                    <a:pt x="3441" y="1095"/>
                  </a:lnTo>
                  <a:lnTo>
                    <a:pt x="3545" y="1356"/>
                  </a:lnTo>
                  <a:lnTo>
                    <a:pt x="3623" y="1642"/>
                  </a:lnTo>
                  <a:lnTo>
                    <a:pt x="3649" y="1773"/>
                  </a:lnTo>
                  <a:lnTo>
                    <a:pt x="3649" y="1903"/>
                  </a:lnTo>
                  <a:lnTo>
                    <a:pt x="3623" y="2033"/>
                  </a:lnTo>
                  <a:lnTo>
                    <a:pt x="3597" y="2164"/>
                  </a:lnTo>
                  <a:lnTo>
                    <a:pt x="3545" y="2294"/>
                  </a:lnTo>
                  <a:lnTo>
                    <a:pt x="3467" y="2424"/>
                  </a:lnTo>
                  <a:lnTo>
                    <a:pt x="3363" y="2528"/>
                  </a:lnTo>
                  <a:lnTo>
                    <a:pt x="3258" y="2659"/>
                  </a:lnTo>
                  <a:lnTo>
                    <a:pt x="3102" y="2763"/>
                  </a:lnTo>
                  <a:lnTo>
                    <a:pt x="2946" y="2867"/>
                  </a:lnTo>
                  <a:lnTo>
                    <a:pt x="2946" y="2867"/>
                  </a:lnTo>
                  <a:lnTo>
                    <a:pt x="3128" y="2763"/>
                  </a:lnTo>
                  <a:lnTo>
                    <a:pt x="3258" y="2633"/>
                  </a:lnTo>
                  <a:lnTo>
                    <a:pt x="3389" y="2502"/>
                  </a:lnTo>
                  <a:lnTo>
                    <a:pt x="3493" y="2398"/>
                  </a:lnTo>
                  <a:lnTo>
                    <a:pt x="3571" y="2242"/>
                  </a:lnTo>
                  <a:lnTo>
                    <a:pt x="3597" y="2111"/>
                  </a:lnTo>
                  <a:lnTo>
                    <a:pt x="3649" y="1981"/>
                  </a:lnTo>
                  <a:lnTo>
                    <a:pt x="3649" y="1825"/>
                  </a:lnTo>
                  <a:lnTo>
                    <a:pt x="3649" y="1825"/>
                  </a:lnTo>
                  <a:lnTo>
                    <a:pt x="3623" y="1564"/>
                  </a:lnTo>
                  <a:lnTo>
                    <a:pt x="3545" y="1303"/>
                  </a:lnTo>
                  <a:lnTo>
                    <a:pt x="3389" y="1043"/>
                  </a:lnTo>
                  <a:lnTo>
                    <a:pt x="3206" y="782"/>
                  </a:lnTo>
                  <a:lnTo>
                    <a:pt x="2998" y="574"/>
                  </a:lnTo>
                  <a:lnTo>
                    <a:pt x="2763" y="365"/>
                  </a:lnTo>
                  <a:lnTo>
                    <a:pt x="2477" y="209"/>
                  </a:lnTo>
                  <a:lnTo>
                    <a:pt x="2190" y="78"/>
                  </a:lnTo>
                  <a:lnTo>
                    <a:pt x="2190" y="78"/>
                  </a:lnTo>
                  <a:lnTo>
                    <a:pt x="1955" y="0"/>
                  </a:lnTo>
                  <a:lnTo>
                    <a:pt x="17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1866405" y="1422807"/>
              <a:ext cx="447431" cy="555409"/>
            </a:xfrm>
            <a:custGeom>
              <a:avLst/>
              <a:gdLst/>
              <a:ahLst/>
              <a:cxnLst/>
              <a:rect l="l" t="t" r="r" b="b"/>
              <a:pathLst>
                <a:path w="8967" h="11131" fill="none" extrusionOk="0">
                  <a:moveTo>
                    <a:pt x="3467" y="1"/>
                  </a:moveTo>
                  <a:lnTo>
                    <a:pt x="3467" y="1"/>
                  </a:lnTo>
                  <a:lnTo>
                    <a:pt x="3050" y="27"/>
                  </a:lnTo>
                  <a:lnTo>
                    <a:pt x="2659" y="79"/>
                  </a:lnTo>
                  <a:lnTo>
                    <a:pt x="2294" y="157"/>
                  </a:lnTo>
                  <a:lnTo>
                    <a:pt x="1981" y="262"/>
                  </a:lnTo>
                  <a:lnTo>
                    <a:pt x="1669" y="392"/>
                  </a:lnTo>
                  <a:lnTo>
                    <a:pt x="1408" y="522"/>
                  </a:lnTo>
                  <a:lnTo>
                    <a:pt x="1173" y="705"/>
                  </a:lnTo>
                  <a:lnTo>
                    <a:pt x="965" y="861"/>
                  </a:lnTo>
                  <a:lnTo>
                    <a:pt x="756" y="1043"/>
                  </a:lnTo>
                  <a:lnTo>
                    <a:pt x="600" y="1252"/>
                  </a:lnTo>
                  <a:lnTo>
                    <a:pt x="444" y="1460"/>
                  </a:lnTo>
                  <a:lnTo>
                    <a:pt x="313" y="1643"/>
                  </a:lnTo>
                  <a:lnTo>
                    <a:pt x="131" y="2034"/>
                  </a:lnTo>
                  <a:lnTo>
                    <a:pt x="1" y="2399"/>
                  </a:lnTo>
                  <a:lnTo>
                    <a:pt x="1" y="2399"/>
                  </a:lnTo>
                  <a:lnTo>
                    <a:pt x="1" y="2399"/>
                  </a:lnTo>
                  <a:lnTo>
                    <a:pt x="1" y="2399"/>
                  </a:lnTo>
                  <a:lnTo>
                    <a:pt x="105" y="2086"/>
                  </a:lnTo>
                  <a:lnTo>
                    <a:pt x="287" y="1721"/>
                  </a:lnTo>
                  <a:lnTo>
                    <a:pt x="496" y="1382"/>
                  </a:lnTo>
                  <a:lnTo>
                    <a:pt x="626" y="1200"/>
                  </a:lnTo>
                  <a:lnTo>
                    <a:pt x="783" y="1017"/>
                  </a:lnTo>
                  <a:lnTo>
                    <a:pt x="783" y="1017"/>
                  </a:lnTo>
                  <a:lnTo>
                    <a:pt x="1017" y="1460"/>
                  </a:lnTo>
                  <a:lnTo>
                    <a:pt x="1278" y="1878"/>
                  </a:lnTo>
                  <a:lnTo>
                    <a:pt x="1564" y="2242"/>
                  </a:lnTo>
                  <a:lnTo>
                    <a:pt x="1851" y="2581"/>
                  </a:lnTo>
                  <a:lnTo>
                    <a:pt x="2190" y="2894"/>
                  </a:lnTo>
                  <a:lnTo>
                    <a:pt x="2529" y="3155"/>
                  </a:lnTo>
                  <a:lnTo>
                    <a:pt x="2920" y="3415"/>
                  </a:lnTo>
                  <a:lnTo>
                    <a:pt x="3311" y="3624"/>
                  </a:lnTo>
                  <a:lnTo>
                    <a:pt x="3702" y="3832"/>
                  </a:lnTo>
                  <a:lnTo>
                    <a:pt x="4119" y="3989"/>
                  </a:lnTo>
                  <a:lnTo>
                    <a:pt x="4562" y="4119"/>
                  </a:lnTo>
                  <a:lnTo>
                    <a:pt x="5005" y="4223"/>
                  </a:lnTo>
                  <a:lnTo>
                    <a:pt x="5448" y="4328"/>
                  </a:lnTo>
                  <a:lnTo>
                    <a:pt x="5917" y="4380"/>
                  </a:lnTo>
                  <a:lnTo>
                    <a:pt x="6386" y="4406"/>
                  </a:lnTo>
                  <a:lnTo>
                    <a:pt x="6856" y="4432"/>
                  </a:lnTo>
                  <a:lnTo>
                    <a:pt x="6856" y="4432"/>
                  </a:lnTo>
                  <a:lnTo>
                    <a:pt x="7377" y="4406"/>
                  </a:lnTo>
                  <a:lnTo>
                    <a:pt x="7898" y="4380"/>
                  </a:lnTo>
                  <a:lnTo>
                    <a:pt x="8446" y="4302"/>
                  </a:lnTo>
                  <a:lnTo>
                    <a:pt x="8967" y="4197"/>
                  </a:lnTo>
                  <a:lnTo>
                    <a:pt x="8967" y="4197"/>
                  </a:lnTo>
                  <a:lnTo>
                    <a:pt x="8967" y="4719"/>
                  </a:lnTo>
                  <a:lnTo>
                    <a:pt x="8941" y="5240"/>
                  </a:lnTo>
                  <a:lnTo>
                    <a:pt x="8889" y="5761"/>
                  </a:lnTo>
                  <a:lnTo>
                    <a:pt x="8811" y="6309"/>
                  </a:lnTo>
                  <a:lnTo>
                    <a:pt x="8732" y="6830"/>
                  </a:lnTo>
                  <a:lnTo>
                    <a:pt x="8602" y="7325"/>
                  </a:lnTo>
                  <a:lnTo>
                    <a:pt x="8367" y="8316"/>
                  </a:lnTo>
                  <a:lnTo>
                    <a:pt x="8107" y="9228"/>
                  </a:lnTo>
                  <a:lnTo>
                    <a:pt x="7898" y="10010"/>
                  </a:lnTo>
                  <a:lnTo>
                    <a:pt x="7820" y="10375"/>
                  </a:lnTo>
                  <a:lnTo>
                    <a:pt x="7768" y="10661"/>
                  </a:lnTo>
                  <a:lnTo>
                    <a:pt x="7768" y="10922"/>
                  </a:lnTo>
                  <a:lnTo>
                    <a:pt x="7768" y="11131"/>
                  </a:lnTo>
                  <a:lnTo>
                    <a:pt x="7768" y="11131"/>
                  </a:lnTo>
                  <a:lnTo>
                    <a:pt x="7768" y="10948"/>
                  </a:lnTo>
                  <a:lnTo>
                    <a:pt x="7768" y="10948"/>
                  </a:lnTo>
                  <a:lnTo>
                    <a:pt x="7768" y="10713"/>
                  </a:lnTo>
                  <a:lnTo>
                    <a:pt x="7820" y="10453"/>
                  </a:lnTo>
                  <a:lnTo>
                    <a:pt x="7950" y="9827"/>
                  </a:lnTo>
                  <a:lnTo>
                    <a:pt x="8367" y="8289"/>
                  </a:lnTo>
                  <a:lnTo>
                    <a:pt x="8576" y="7429"/>
                  </a:lnTo>
                  <a:lnTo>
                    <a:pt x="8784" y="6517"/>
                  </a:lnTo>
                  <a:lnTo>
                    <a:pt x="8863" y="6048"/>
                  </a:lnTo>
                  <a:lnTo>
                    <a:pt x="8915" y="5579"/>
                  </a:lnTo>
                  <a:lnTo>
                    <a:pt x="8967" y="5110"/>
                  </a:lnTo>
                  <a:lnTo>
                    <a:pt x="8967" y="4640"/>
                  </a:lnTo>
                  <a:lnTo>
                    <a:pt x="8967" y="4640"/>
                  </a:lnTo>
                  <a:lnTo>
                    <a:pt x="8967" y="4302"/>
                  </a:lnTo>
                  <a:lnTo>
                    <a:pt x="8941" y="3989"/>
                  </a:lnTo>
                  <a:lnTo>
                    <a:pt x="8889" y="3650"/>
                  </a:lnTo>
                  <a:lnTo>
                    <a:pt x="8837" y="3337"/>
                  </a:lnTo>
                  <a:lnTo>
                    <a:pt x="8732" y="3024"/>
                  </a:lnTo>
                  <a:lnTo>
                    <a:pt x="8628" y="2712"/>
                  </a:lnTo>
                  <a:lnTo>
                    <a:pt x="8498" y="2425"/>
                  </a:lnTo>
                  <a:lnTo>
                    <a:pt x="8341" y="2138"/>
                  </a:lnTo>
                  <a:lnTo>
                    <a:pt x="8159" y="1878"/>
                  </a:lnTo>
                  <a:lnTo>
                    <a:pt x="7950" y="1617"/>
                  </a:lnTo>
                  <a:lnTo>
                    <a:pt x="7716" y="1382"/>
                  </a:lnTo>
                  <a:lnTo>
                    <a:pt x="7429" y="1148"/>
                  </a:lnTo>
                  <a:lnTo>
                    <a:pt x="7116" y="939"/>
                  </a:lnTo>
                  <a:lnTo>
                    <a:pt x="6777" y="757"/>
                  </a:lnTo>
                  <a:lnTo>
                    <a:pt x="6413" y="600"/>
                  </a:lnTo>
                  <a:lnTo>
                    <a:pt x="5996" y="444"/>
                  </a:lnTo>
                  <a:lnTo>
                    <a:pt x="5996" y="444"/>
                  </a:lnTo>
                  <a:lnTo>
                    <a:pt x="5266" y="262"/>
                  </a:lnTo>
                  <a:lnTo>
                    <a:pt x="4614" y="105"/>
                  </a:lnTo>
                  <a:lnTo>
                    <a:pt x="4015" y="27"/>
                  </a:lnTo>
                  <a:lnTo>
                    <a:pt x="34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2074478" y="1978166"/>
              <a:ext cx="362954" cy="382414"/>
            </a:xfrm>
            <a:custGeom>
              <a:avLst/>
              <a:gdLst/>
              <a:ahLst/>
              <a:cxnLst/>
              <a:rect l="l" t="t" r="r" b="b"/>
              <a:pathLst>
                <a:path w="7274" h="7664" extrusionOk="0">
                  <a:moveTo>
                    <a:pt x="731" y="7664"/>
                  </a:moveTo>
                  <a:lnTo>
                    <a:pt x="731" y="7664"/>
                  </a:lnTo>
                  <a:lnTo>
                    <a:pt x="731" y="7664"/>
                  </a:lnTo>
                  <a:lnTo>
                    <a:pt x="731" y="7664"/>
                  </a:lnTo>
                  <a:lnTo>
                    <a:pt x="731" y="7664"/>
                  </a:lnTo>
                  <a:lnTo>
                    <a:pt x="731" y="7664"/>
                  </a:lnTo>
                  <a:close/>
                  <a:moveTo>
                    <a:pt x="1" y="7585"/>
                  </a:moveTo>
                  <a:lnTo>
                    <a:pt x="1" y="7585"/>
                  </a:lnTo>
                  <a:lnTo>
                    <a:pt x="27" y="7585"/>
                  </a:lnTo>
                  <a:lnTo>
                    <a:pt x="27" y="7585"/>
                  </a:lnTo>
                  <a:lnTo>
                    <a:pt x="1" y="7585"/>
                  </a:lnTo>
                  <a:close/>
                  <a:moveTo>
                    <a:pt x="4354" y="6856"/>
                  </a:moveTo>
                  <a:lnTo>
                    <a:pt x="4354" y="6856"/>
                  </a:lnTo>
                  <a:lnTo>
                    <a:pt x="4354" y="6856"/>
                  </a:lnTo>
                  <a:lnTo>
                    <a:pt x="4354" y="6856"/>
                  </a:lnTo>
                  <a:lnTo>
                    <a:pt x="4354" y="6856"/>
                  </a:lnTo>
                  <a:lnTo>
                    <a:pt x="4354" y="6856"/>
                  </a:lnTo>
                  <a:close/>
                  <a:moveTo>
                    <a:pt x="2503" y="6386"/>
                  </a:moveTo>
                  <a:lnTo>
                    <a:pt x="2503" y="6386"/>
                  </a:lnTo>
                  <a:lnTo>
                    <a:pt x="2477" y="6439"/>
                  </a:lnTo>
                  <a:lnTo>
                    <a:pt x="2451" y="6595"/>
                  </a:lnTo>
                  <a:lnTo>
                    <a:pt x="2347" y="6803"/>
                  </a:lnTo>
                  <a:lnTo>
                    <a:pt x="2216" y="7038"/>
                  </a:lnTo>
                  <a:lnTo>
                    <a:pt x="2112" y="7168"/>
                  </a:lnTo>
                  <a:lnTo>
                    <a:pt x="1982" y="7273"/>
                  </a:lnTo>
                  <a:lnTo>
                    <a:pt x="1852" y="7377"/>
                  </a:lnTo>
                  <a:lnTo>
                    <a:pt x="1669" y="7481"/>
                  </a:lnTo>
                  <a:lnTo>
                    <a:pt x="1487" y="7559"/>
                  </a:lnTo>
                  <a:lnTo>
                    <a:pt x="1252" y="7611"/>
                  </a:lnTo>
                  <a:lnTo>
                    <a:pt x="1017" y="7664"/>
                  </a:lnTo>
                  <a:lnTo>
                    <a:pt x="731" y="7664"/>
                  </a:lnTo>
                  <a:lnTo>
                    <a:pt x="731" y="7664"/>
                  </a:lnTo>
                  <a:lnTo>
                    <a:pt x="1017" y="7664"/>
                  </a:lnTo>
                  <a:lnTo>
                    <a:pt x="1252" y="7611"/>
                  </a:lnTo>
                  <a:lnTo>
                    <a:pt x="1487" y="7559"/>
                  </a:lnTo>
                  <a:lnTo>
                    <a:pt x="1669" y="7481"/>
                  </a:lnTo>
                  <a:lnTo>
                    <a:pt x="1852" y="7377"/>
                  </a:lnTo>
                  <a:lnTo>
                    <a:pt x="1982" y="7273"/>
                  </a:lnTo>
                  <a:lnTo>
                    <a:pt x="2112" y="7168"/>
                  </a:lnTo>
                  <a:lnTo>
                    <a:pt x="2216" y="7038"/>
                  </a:lnTo>
                  <a:lnTo>
                    <a:pt x="2347" y="6803"/>
                  </a:lnTo>
                  <a:lnTo>
                    <a:pt x="2451" y="6595"/>
                  </a:lnTo>
                  <a:lnTo>
                    <a:pt x="2477" y="6439"/>
                  </a:lnTo>
                  <a:lnTo>
                    <a:pt x="2503" y="6386"/>
                  </a:lnTo>
                  <a:close/>
                  <a:moveTo>
                    <a:pt x="2503" y="6386"/>
                  </a:moveTo>
                  <a:lnTo>
                    <a:pt x="2503" y="6386"/>
                  </a:lnTo>
                  <a:lnTo>
                    <a:pt x="2503" y="6386"/>
                  </a:lnTo>
                  <a:lnTo>
                    <a:pt x="2503" y="6386"/>
                  </a:lnTo>
                  <a:lnTo>
                    <a:pt x="2503" y="6386"/>
                  </a:lnTo>
                  <a:close/>
                  <a:moveTo>
                    <a:pt x="7247" y="4823"/>
                  </a:moveTo>
                  <a:lnTo>
                    <a:pt x="7247" y="4823"/>
                  </a:lnTo>
                  <a:lnTo>
                    <a:pt x="7065" y="5187"/>
                  </a:lnTo>
                  <a:lnTo>
                    <a:pt x="6830" y="5526"/>
                  </a:lnTo>
                  <a:lnTo>
                    <a:pt x="6543" y="5891"/>
                  </a:lnTo>
                  <a:lnTo>
                    <a:pt x="6387" y="6048"/>
                  </a:lnTo>
                  <a:lnTo>
                    <a:pt x="6204" y="6204"/>
                  </a:lnTo>
                  <a:lnTo>
                    <a:pt x="6022" y="6334"/>
                  </a:lnTo>
                  <a:lnTo>
                    <a:pt x="5813" y="6465"/>
                  </a:lnTo>
                  <a:lnTo>
                    <a:pt x="5605" y="6595"/>
                  </a:lnTo>
                  <a:lnTo>
                    <a:pt x="5370" y="6673"/>
                  </a:lnTo>
                  <a:lnTo>
                    <a:pt x="5136" y="6751"/>
                  </a:lnTo>
                  <a:lnTo>
                    <a:pt x="4875" y="6829"/>
                  </a:lnTo>
                  <a:lnTo>
                    <a:pt x="4614" y="6856"/>
                  </a:lnTo>
                  <a:lnTo>
                    <a:pt x="4354" y="6856"/>
                  </a:lnTo>
                  <a:lnTo>
                    <a:pt x="4354" y="6856"/>
                  </a:lnTo>
                  <a:lnTo>
                    <a:pt x="4614" y="6856"/>
                  </a:lnTo>
                  <a:lnTo>
                    <a:pt x="4875" y="6829"/>
                  </a:lnTo>
                  <a:lnTo>
                    <a:pt x="5136" y="6751"/>
                  </a:lnTo>
                  <a:lnTo>
                    <a:pt x="5370" y="6673"/>
                  </a:lnTo>
                  <a:lnTo>
                    <a:pt x="5605" y="6595"/>
                  </a:lnTo>
                  <a:lnTo>
                    <a:pt x="5813" y="6465"/>
                  </a:lnTo>
                  <a:lnTo>
                    <a:pt x="6022" y="6334"/>
                  </a:lnTo>
                  <a:lnTo>
                    <a:pt x="6204" y="6204"/>
                  </a:lnTo>
                  <a:lnTo>
                    <a:pt x="6387" y="6048"/>
                  </a:lnTo>
                  <a:lnTo>
                    <a:pt x="6543" y="5891"/>
                  </a:lnTo>
                  <a:lnTo>
                    <a:pt x="6830" y="5526"/>
                  </a:lnTo>
                  <a:lnTo>
                    <a:pt x="7065" y="5187"/>
                  </a:lnTo>
                  <a:lnTo>
                    <a:pt x="7247" y="4823"/>
                  </a:lnTo>
                  <a:close/>
                  <a:moveTo>
                    <a:pt x="7273" y="4770"/>
                  </a:moveTo>
                  <a:lnTo>
                    <a:pt x="7273" y="4770"/>
                  </a:lnTo>
                  <a:lnTo>
                    <a:pt x="7273" y="4796"/>
                  </a:lnTo>
                  <a:lnTo>
                    <a:pt x="7273" y="4796"/>
                  </a:lnTo>
                  <a:lnTo>
                    <a:pt x="7273" y="4770"/>
                  </a:lnTo>
                  <a:close/>
                  <a:moveTo>
                    <a:pt x="6491" y="2946"/>
                  </a:move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close/>
                  <a:moveTo>
                    <a:pt x="6491" y="2946"/>
                  </a:move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close/>
                  <a:moveTo>
                    <a:pt x="6517" y="2946"/>
                  </a:move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close/>
                  <a:moveTo>
                    <a:pt x="6517" y="2946"/>
                  </a:move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close/>
                  <a:moveTo>
                    <a:pt x="6543" y="2920"/>
                  </a:move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close/>
                  <a:moveTo>
                    <a:pt x="6543" y="2920"/>
                  </a:move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close/>
                  <a:moveTo>
                    <a:pt x="6543" y="2920"/>
                  </a:move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close/>
                  <a:moveTo>
                    <a:pt x="6569" y="2920"/>
                  </a:move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close/>
                  <a:moveTo>
                    <a:pt x="6569" y="2920"/>
                  </a:move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close/>
                  <a:moveTo>
                    <a:pt x="6595" y="2920"/>
                  </a:move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close/>
                  <a:moveTo>
                    <a:pt x="6595" y="2920"/>
                  </a:move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close/>
                  <a:moveTo>
                    <a:pt x="6621" y="2920"/>
                  </a:moveTo>
                  <a:lnTo>
                    <a:pt x="6621" y="2920"/>
                  </a:lnTo>
                  <a:lnTo>
                    <a:pt x="6595" y="2920"/>
                  </a:lnTo>
                  <a:lnTo>
                    <a:pt x="6595" y="2920"/>
                  </a:lnTo>
                  <a:lnTo>
                    <a:pt x="6621" y="2920"/>
                  </a:lnTo>
                  <a:close/>
                  <a:moveTo>
                    <a:pt x="6621" y="2920"/>
                  </a:moveTo>
                  <a:lnTo>
                    <a:pt x="6621" y="2920"/>
                  </a:lnTo>
                  <a:lnTo>
                    <a:pt x="6621" y="2920"/>
                  </a:lnTo>
                  <a:lnTo>
                    <a:pt x="6621" y="2920"/>
                  </a:lnTo>
                  <a:lnTo>
                    <a:pt x="6621" y="2920"/>
                  </a:lnTo>
                  <a:close/>
                  <a:moveTo>
                    <a:pt x="6621" y="2894"/>
                  </a:moveTo>
                  <a:lnTo>
                    <a:pt x="6621" y="2894"/>
                  </a:lnTo>
                  <a:lnTo>
                    <a:pt x="6621" y="2894"/>
                  </a:lnTo>
                  <a:lnTo>
                    <a:pt x="6621" y="2894"/>
                  </a:lnTo>
                  <a:lnTo>
                    <a:pt x="6621" y="2894"/>
                  </a:lnTo>
                  <a:close/>
                  <a:moveTo>
                    <a:pt x="6648" y="2894"/>
                  </a:moveTo>
                  <a:lnTo>
                    <a:pt x="6648" y="2894"/>
                  </a:lnTo>
                  <a:lnTo>
                    <a:pt x="6621" y="2894"/>
                  </a:lnTo>
                  <a:lnTo>
                    <a:pt x="6621" y="2894"/>
                  </a:lnTo>
                  <a:lnTo>
                    <a:pt x="6648" y="2894"/>
                  </a:lnTo>
                  <a:close/>
                  <a:moveTo>
                    <a:pt x="6648" y="2894"/>
                  </a:move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close/>
                  <a:moveTo>
                    <a:pt x="6648" y="2894"/>
                  </a:move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close/>
                  <a:moveTo>
                    <a:pt x="6674" y="2894"/>
                  </a:moveTo>
                  <a:lnTo>
                    <a:pt x="6674" y="2894"/>
                  </a:lnTo>
                  <a:lnTo>
                    <a:pt x="6648" y="2894"/>
                  </a:lnTo>
                  <a:lnTo>
                    <a:pt x="6648" y="2894"/>
                  </a:lnTo>
                  <a:lnTo>
                    <a:pt x="6674" y="2894"/>
                  </a:lnTo>
                  <a:close/>
                  <a:moveTo>
                    <a:pt x="6674" y="2894"/>
                  </a:move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close/>
                  <a:moveTo>
                    <a:pt x="6674" y="2894"/>
                  </a:move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close/>
                  <a:moveTo>
                    <a:pt x="6700" y="2894"/>
                  </a:moveTo>
                  <a:lnTo>
                    <a:pt x="6700" y="2894"/>
                  </a:lnTo>
                  <a:lnTo>
                    <a:pt x="6674" y="2894"/>
                  </a:lnTo>
                  <a:lnTo>
                    <a:pt x="6674" y="2894"/>
                  </a:lnTo>
                  <a:lnTo>
                    <a:pt x="6700" y="2894"/>
                  </a:lnTo>
                  <a:close/>
                  <a:moveTo>
                    <a:pt x="6700" y="2894"/>
                  </a:moveTo>
                  <a:lnTo>
                    <a:pt x="6700" y="2894"/>
                  </a:lnTo>
                  <a:lnTo>
                    <a:pt x="6700" y="2894"/>
                  </a:lnTo>
                  <a:lnTo>
                    <a:pt x="6700" y="2894"/>
                  </a:lnTo>
                  <a:lnTo>
                    <a:pt x="6700" y="2894"/>
                  </a:lnTo>
                  <a:close/>
                  <a:moveTo>
                    <a:pt x="6700" y="2868"/>
                  </a:moveTo>
                  <a:lnTo>
                    <a:pt x="6700" y="2868"/>
                  </a:lnTo>
                  <a:lnTo>
                    <a:pt x="6700" y="2894"/>
                  </a:lnTo>
                  <a:lnTo>
                    <a:pt x="6700" y="2894"/>
                  </a:lnTo>
                  <a:lnTo>
                    <a:pt x="6700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00" y="2868"/>
                  </a:lnTo>
                  <a:lnTo>
                    <a:pt x="6700" y="2868"/>
                  </a:lnTo>
                  <a:lnTo>
                    <a:pt x="6726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close/>
                  <a:moveTo>
                    <a:pt x="6752" y="2868"/>
                  </a:move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close/>
                  <a:moveTo>
                    <a:pt x="6752" y="2868"/>
                  </a:move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close/>
                  <a:moveTo>
                    <a:pt x="6752" y="2868"/>
                  </a:move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close/>
                  <a:moveTo>
                    <a:pt x="6778" y="2868"/>
                  </a:moveTo>
                  <a:lnTo>
                    <a:pt x="6778" y="2868"/>
                  </a:lnTo>
                  <a:lnTo>
                    <a:pt x="6778" y="2868"/>
                  </a:lnTo>
                  <a:lnTo>
                    <a:pt x="6778" y="2868"/>
                  </a:lnTo>
                  <a:lnTo>
                    <a:pt x="6778" y="2868"/>
                  </a:lnTo>
                  <a:close/>
                  <a:moveTo>
                    <a:pt x="6778" y="2842"/>
                  </a:moveTo>
                  <a:lnTo>
                    <a:pt x="6778" y="2842"/>
                  </a:lnTo>
                  <a:lnTo>
                    <a:pt x="6778" y="2868"/>
                  </a:lnTo>
                  <a:lnTo>
                    <a:pt x="6778" y="2868"/>
                  </a:lnTo>
                  <a:lnTo>
                    <a:pt x="6778" y="2842"/>
                  </a:lnTo>
                  <a:close/>
                  <a:moveTo>
                    <a:pt x="6778" y="2842"/>
                  </a:moveTo>
                  <a:lnTo>
                    <a:pt x="6778" y="2842"/>
                  </a:lnTo>
                  <a:lnTo>
                    <a:pt x="6778" y="2842"/>
                  </a:lnTo>
                  <a:lnTo>
                    <a:pt x="6778" y="2842"/>
                  </a:lnTo>
                  <a:lnTo>
                    <a:pt x="6778" y="2842"/>
                  </a:lnTo>
                  <a:close/>
                  <a:moveTo>
                    <a:pt x="6804" y="2842"/>
                  </a:move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close/>
                  <a:moveTo>
                    <a:pt x="6804" y="2842"/>
                  </a:move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close/>
                  <a:moveTo>
                    <a:pt x="6804" y="2842"/>
                  </a:move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30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close/>
                  <a:moveTo>
                    <a:pt x="6856" y="2816"/>
                  </a:move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close/>
                  <a:moveTo>
                    <a:pt x="6856" y="2816"/>
                  </a:move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close/>
                  <a:moveTo>
                    <a:pt x="6856" y="2816"/>
                  </a:move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close/>
                  <a:moveTo>
                    <a:pt x="6882" y="2816"/>
                  </a:move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close/>
                  <a:moveTo>
                    <a:pt x="6882" y="2816"/>
                  </a:move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close/>
                  <a:moveTo>
                    <a:pt x="6882" y="2816"/>
                  </a:move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close/>
                  <a:moveTo>
                    <a:pt x="6908" y="2816"/>
                  </a:moveTo>
                  <a:lnTo>
                    <a:pt x="6908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908" y="2816"/>
                  </a:lnTo>
                  <a:close/>
                  <a:moveTo>
                    <a:pt x="6908" y="2816"/>
                  </a:moveTo>
                  <a:lnTo>
                    <a:pt x="6908" y="2816"/>
                  </a:lnTo>
                  <a:lnTo>
                    <a:pt x="6908" y="2816"/>
                  </a:lnTo>
                  <a:lnTo>
                    <a:pt x="6908" y="2816"/>
                  </a:lnTo>
                  <a:lnTo>
                    <a:pt x="6908" y="2816"/>
                  </a:lnTo>
                  <a:close/>
                  <a:moveTo>
                    <a:pt x="6908" y="2789"/>
                  </a:moveTo>
                  <a:lnTo>
                    <a:pt x="6908" y="2789"/>
                  </a:lnTo>
                  <a:lnTo>
                    <a:pt x="6908" y="2816"/>
                  </a:lnTo>
                  <a:lnTo>
                    <a:pt x="6908" y="2816"/>
                  </a:lnTo>
                  <a:lnTo>
                    <a:pt x="6908" y="2789"/>
                  </a:lnTo>
                  <a:close/>
                  <a:moveTo>
                    <a:pt x="6908" y="2789"/>
                  </a:moveTo>
                  <a:lnTo>
                    <a:pt x="6908" y="2789"/>
                  </a:lnTo>
                  <a:lnTo>
                    <a:pt x="6908" y="2789"/>
                  </a:lnTo>
                  <a:lnTo>
                    <a:pt x="6908" y="2789"/>
                  </a:lnTo>
                  <a:lnTo>
                    <a:pt x="6908" y="2789"/>
                  </a:lnTo>
                  <a:close/>
                  <a:moveTo>
                    <a:pt x="6934" y="2789"/>
                  </a:move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close/>
                  <a:moveTo>
                    <a:pt x="6934" y="2789"/>
                  </a:move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close/>
                  <a:moveTo>
                    <a:pt x="6934" y="2789"/>
                  </a:move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close/>
                  <a:moveTo>
                    <a:pt x="6960" y="2789"/>
                  </a:moveTo>
                  <a:lnTo>
                    <a:pt x="6960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60" y="2789"/>
                  </a:lnTo>
                  <a:close/>
                  <a:moveTo>
                    <a:pt x="6960" y="2789"/>
                  </a:move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close/>
                  <a:moveTo>
                    <a:pt x="6960" y="2789"/>
                  </a:move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close/>
                  <a:moveTo>
                    <a:pt x="6960" y="2763"/>
                  </a:moveTo>
                  <a:lnTo>
                    <a:pt x="6960" y="2763"/>
                  </a:lnTo>
                  <a:lnTo>
                    <a:pt x="6960" y="2789"/>
                  </a:lnTo>
                  <a:lnTo>
                    <a:pt x="6960" y="2789"/>
                  </a:lnTo>
                  <a:lnTo>
                    <a:pt x="6960" y="2763"/>
                  </a:lnTo>
                  <a:close/>
                  <a:moveTo>
                    <a:pt x="6986" y="2763"/>
                  </a:moveTo>
                  <a:lnTo>
                    <a:pt x="6986" y="2763"/>
                  </a:lnTo>
                  <a:lnTo>
                    <a:pt x="6960" y="2763"/>
                  </a:lnTo>
                  <a:lnTo>
                    <a:pt x="6960" y="2763"/>
                  </a:lnTo>
                  <a:lnTo>
                    <a:pt x="6986" y="2763"/>
                  </a:lnTo>
                  <a:close/>
                  <a:moveTo>
                    <a:pt x="6986" y="2763"/>
                  </a:move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close/>
                  <a:moveTo>
                    <a:pt x="6986" y="2763"/>
                  </a:move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6986" y="2763"/>
                  </a:lnTo>
                  <a:lnTo>
                    <a:pt x="6986" y="2763"/>
                  </a:lnTo>
                  <a:lnTo>
                    <a:pt x="7012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38" y="2737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91" y="2711"/>
                  </a:moveTo>
                  <a:lnTo>
                    <a:pt x="7091" y="2711"/>
                  </a:lnTo>
                  <a:lnTo>
                    <a:pt x="7091" y="2711"/>
                  </a:lnTo>
                  <a:lnTo>
                    <a:pt x="7091" y="2711"/>
                  </a:lnTo>
                  <a:lnTo>
                    <a:pt x="7091" y="2711"/>
                  </a:lnTo>
                  <a:close/>
                  <a:moveTo>
                    <a:pt x="7091" y="2711"/>
                  </a:moveTo>
                  <a:lnTo>
                    <a:pt x="7091" y="2711"/>
                  </a:lnTo>
                  <a:lnTo>
                    <a:pt x="7091" y="2711"/>
                  </a:lnTo>
                  <a:lnTo>
                    <a:pt x="7091" y="2711"/>
                  </a:lnTo>
                  <a:close/>
                  <a:moveTo>
                    <a:pt x="7117" y="2711"/>
                  </a:move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close/>
                  <a:moveTo>
                    <a:pt x="7117" y="2711"/>
                  </a:move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50" y="131"/>
                  </a:lnTo>
                  <a:lnTo>
                    <a:pt x="3650" y="131"/>
                  </a:lnTo>
                  <a:lnTo>
                    <a:pt x="3754" y="339"/>
                  </a:lnTo>
                  <a:lnTo>
                    <a:pt x="3859" y="470"/>
                  </a:lnTo>
                  <a:lnTo>
                    <a:pt x="3989" y="548"/>
                  </a:lnTo>
                  <a:lnTo>
                    <a:pt x="4119" y="574"/>
                  </a:lnTo>
                  <a:lnTo>
                    <a:pt x="4119" y="574"/>
                  </a:lnTo>
                  <a:lnTo>
                    <a:pt x="4171" y="574"/>
                  </a:lnTo>
                  <a:lnTo>
                    <a:pt x="4171" y="574"/>
                  </a:lnTo>
                  <a:lnTo>
                    <a:pt x="4171" y="574"/>
                  </a:lnTo>
                  <a:lnTo>
                    <a:pt x="4171" y="574"/>
                  </a:lnTo>
                  <a:lnTo>
                    <a:pt x="4119" y="574"/>
                  </a:lnTo>
                  <a:lnTo>
                    <a:pt x="4119" y="574"/>
                  </a:lnTo>
                  <a:lnTo>
                    <a:pt x="3989" y="548"/>
                  </a:lnTo>
                  <a:lnTo>
                    <a:pt x="3859" y="470"/>
                  </a:lnTo>
                  <a:lnTo>
                    <a:pt x="3754" y="339"/>
                  </a:lnTo>
                  <a:lnTo>
                    <a:pt x="3650" y="131"/>
                  </a:lnTo>
                  <a:lnTo>
                    <a:pt x="3650" y="131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598" y="27"/>
                  </a:move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close/>
                  <a:moveTo>
                    <a:pt x="3598" y="27"/>
                  </a:move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close/>
                  <a:moveTo>
                    <a:pt x="3598" y="27"/>
                  </a:move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close/>
                  <a:moveTo>
                    <a:pt x="3598" y="1"/>
                  </a:moveTo>
                  <a:lnTo>
                    <a:pt x="3598" y="1"/>
                  </a:lnTo>
                  <a:lnTo>
                    <a:pt x="3598" y="1"/>
                  </a:lnTo>
                  <a:lnTo>
                    <a:pt x="3598" y="1"/>
                  </a:lnTo>
                  <a:lnTo>
                    <a:pt x="3598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2110903" y="236053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074478" y="2356639"/>
              <a:ext cx="1397" cy="50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291681" y="232021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10903" y="2296811"/>
              <a:ext cx="88518" cy="63769"/>
            </a:xfrm>
            <a:custGeom>
              <a:avLst/>
              <a:gdLst/>
              <a:ahLst/>
              <a:cxnLst/>
              <a:rect l="l" t="t" r="r" b="b"/>
              <a:pathLst>
                <a:path w="1774" h="1278" fill="none" extrusionOk="0">
                  <a:moveTo>
                    <a:pt x="1773" y="0"/>
                  </a:moveTo>
                  <a:lnTo>
                    <a:pt x="1773" y="0"/>
                  </a:lnTo>
                  <a:lnTo>
                    <a:pt x="1747" y="53"/>
                  </a:lnTo>
                  <a:lnTo>
                    <a:pt x="1721" y="209"/>
                  </a:lnTo>
                  <a:lnTo>
                    <a:pt x="1617" y="417"/>
                  </a:lnTo>
                  <a:lnTo>
                    <a:pt x="1486" y="652"/>
                  </a:lnTo>
                  <a:lnTo>
                    <a:pt x="1382" y="782"/>
                  </a:lnTo>
                  <a:lnTo>
                    <a:pt x="1252" y="887"/>
                  </a:lnTo>
                  <a:lnTo>
                    <a:pt x="1122" y="991"/>
                  </a:lnTo>
                  <a:lnTo>
                    <a:pt x="939" y="1095"/>
                  </a:lnTo>
                  <a:lnTo>
                    <a:pt x="757" y="1173"/>
                  </a:lnTo>
                  <a:lnTo>
                    <a:pt x="522" y="1225"/>
                  </a:lnTo>
                  <a:lnTo>
                    <a:pt x="287" y="1278"/>
                  </a:lnTo>
                  <a:lnTo>
                    <a:pt x="1" y="1278"/>
                  </a:lnTo>
                  <a:lnTo>
                    <a:pt x="1" y="1278"/>
                  </a:lnTo>
                  <a:lnTo>
                    <a:pt x="287" y="1278"/>
                  </a:lnTo>
                  <a:lnTo>
                    <a:pt x="522" y="1225"/>
                  </a:lnTo>
                  <a:lnTo>
                    <a:pt x="757" y="1173"/>
                  </a:lnTo>
                  <a:lnTo>
                    <a:pt x="939" y="1095"/>
                  </a:lnTo>
                  <a:lnTo>
                    <a:pt x="1122" y="991"/>
                  </a:lnTo>
                  <a:lnTo>
                    <a:pt x="1252" y="887"/>
                  </a:lnTo>
                  <a:lnTo>
                    <a:pt x="1382" y="782"/>
                  </a:lnTo>
                  <a:lnTo>
                    <a:pt x="1486" y="652"/>
                  </a:lnTo>
                  <a:lnTo>
                    <a:pt x="1617" y="417"/>
                  </a:lnTo>
                  <a:lnTo>
                    <a:pt x="1721" y="209"/>
                  </a:lnTo>
                  <a:lnTo>
                    <a:pt x="1747" y="53"/>
                  </a:lnTo>
                  <a:lnTo>
                    <a:pt x="17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2199371" y="229681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2291681" y="2218772"/>
              <a:ext cx="144403" cy="101492"/>
            </a:xfrm>
            <a:custGeom>
              <a:avLst/>
              <a:gdLst/>
              <a:ahLst/>
              <a:cxnLst/>
              <a:rect l="l" t="t" r="r" b="b"/>
              <a:pathLst>
                <a:path w="2894" h="2034" fill="none" extrusionOk="0">
                  <a:moveTo>
                    <a:pt x="2894" y="1"/>
                  </a:moveTo>
                  <a:lnTo>
                    <a:pt x="2894" y="1"/>
                  </a:lnTo>
                  <a:lnTo>
                    <a:pt x="2712" y="365"/>
                  </a:lnTo>
                  <a:lnTo>
                    <a:pt x="2477" y="704"/>
                  </a:lnTo>
                  <a:lnTo>
                    <a:pt x="2190" y="1069"/>
                  </a:lnTo>
                  <a:lnTo>
                    <a:pt x="2034" y="1226"/>
                  </a:lnTo>
                  <a:lnTo>
                    <a:pt x="1851" y="1382"/>
                  </a:lnTo>
                  <a:lnTo>
                    <a:pt x="1669" y="1512"/>
                  </a:lnTo>
                  <a:lnTo>
                    <a:pt x="1460" y="1643"/>
                  </a:lnTo>
                  <a:lnTo>
                    <a:pt x="1252" y="1773"/>
                  </a:lnTo>
                  <a:lnTo>
                    <a:pt x="1017" y="1851"/>
                  </a:lnTo>
                  <a:lnTo>
                    <a:pt x="783" y="1929"/>
                  </a:lnTo>
                  <a:lnTo>
                    <a:pt x="522" y="2007"/>
                  </a:lnTo>
                  <a:lnTo>
                    <a:pt x="261" y="2034"/>
                  </a:lnTo>
                  <a:lnTo>
                    <a:pt x="1" y="2034"/>
                  </a:lnTo>
                  <a:lnTo>
                    <a:pt x="1" y="2034"/>
                  </a:lnTo>
                  <a:lnTo>
                    <a:pt x="261" y="2034"/>
                  </a:lnTo>
                  <a:lnTo>
                    <a:pt x="522" y="2007"/>
                  </a:lnTo>
                  <a:lnTo>
                    <a:pt x="783" y="1929"/>
                  </a:lnTo>
                  <a:lnTo>
                    <a:pt x="1017" y="1851"/>
                  </a:lnTo>
                  <a:lnTo>
                    <a:pt x="1252" y="1773"/>
                  </a:lnTo>
                  <a:lnTo>
                    <a:pt x="1460" y="1643"/>
                  </a:lnTo>
                  <a:lnTo>
                    <a:pt x="1669" y="1512"/>
                  </a:lnTo>
                  <a:lnTo>
                    <a:pt x="1851" y="1382"/>
                  </a:lnTo>
                  <a:lnTo>
                    <a:pt x="2034" y="1226"/>
                  </a:lnTo>
                  <a:lnTo>
                    <a:pt x="2190" y="1069"/>
                  </a:lnTo>
                  <a:lnTo>
                    <a:pt x="2477" y="704"/>
                  </a:lnTo>
                  <a:lnTo>
                    <a:pt x="2712" y="365"/>
                  </a:lnTo>
                  <a:lnTo>
                    <a:pt x="28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437382" y="2216177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2399660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2399660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2402254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2402254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2403552" y="2123817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2404849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2404849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2404849" y="212252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2406146" y="212252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2407444" y="212252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2408741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2408741" y="2121222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2408741" y="212122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2412633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2412633" y="2119925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2412633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2413930" y="211992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2417872" y="211862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2419169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2419169" y="211733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2419169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2420467" y="211733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2421764" y="2116033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2421764" y="2116033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2423061" y="2116033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2424359" y="2114736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2428251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2428251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2429548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2429548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2255256" y="1983355"/>
              <a:ext cx="27394" cy="23452"/>
            </a:xfrm>
            <a:custGeom>
              <a:avLst/>
              <a:gdLst/>
              <a:ahLst/>
              <a:cxnLst/>
              <a:rect l="l" t="t" r="r" b="b"/>
              <a:pathLst>
                <a:path w="549" h="4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31" y="235"/>
                  </a:lnTo>
                  <a:lnTo>
                    <a:pt x="236" y="366"/>
                  </a:lnTo>
                  <a:lnTo>
                    <a:pt x="366" y="444"/>
                  </a:lnTo>
                  <a:lnTo>
                    <a:pt x="496" y="470"/>
                  </a:lnTo>
                  <a:lnTo>
                    <a:pt x="496" y="470"/>
                  </a:lnTo>
                  <a:lnTo>
                    <a:pt x="548" y="470"/>
                  </a:lnTo>
                  <a:lnTo>
                    <a:pt x="548" y="470"/>
                  </a:lnTo>
                  <a:lnTo>
                    <a:pt x="548" y="470"/>
                  </a:lnTo>
                  <a:lnTo>
                    <a:pt x="548" y="470"/>
                  </a:lnTo>
                  <a:lnTo>
                    <a:pt x="496" y="470"/>
                  </a:lnTo>
                  <a:lnTo>
                    <a:pt x="496" y="470"/>
                  </a:lnTo>
                  <a:lnTo>
                    <a:pt x="366" y="444"/>
                  </a:lnTo>
                  <a:lnTo>
                    <a:pt x="236" y="366"/>
                  </a:lnTo>
                  <a:lnTo>
                    <a:pt x="131" y="235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2255256" y="1982058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2253959" y="197816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866405" y="1473553"/>
              <a:ext cx="598321" cy="887028"/>
            </a:xfrm>
            <a:custGeom>
              <a:avLst/>
              <a:gdLst/>
              <a:ahLst/>
              <a:cxnLst/>
              <a:rect l="l" t="t" r="r" b="b"/>
              <a:pathLst>
                <a:path w="11991" h="17777" extrusionOk="0">
                  <a:moveTo>
                    <a:pt x="9306" y="12511"/>
                  </a:moveTo>
                  <a:lnTo>
                    <a:pt x="9566" y="12538"/>
                  </a:lnTo>
                  <a:lnTo>
                    <a:pt x="9801" y="12590"/>
                  </a:lnTo>
                  <a:lnTo>
                    <a:pt x="10036" y="12694"/>
                  </a:lnTo>
                  <a:lnTo>
                    <a:pt x="10270" y="12824"/>
                  </a:lnTo>
                  <a:lnTo>
                    <a:pt x="10479" y="12955"/>
                  </a:lnTo>
                  <a:lnTo>
                    <a:pt x="10661" y="13137"/>
                  </a:lnTo>
                  <a:lnTo>
                    <a:pt x="10844" y="13319"/>
                  </a:lnTo>
                  <a:lnTo>
                    <a:pt x="10974" y="13528"/>
                  </a:lnTo>
                  <a:lnTo>
                    <a:pt x="11104" y="13737"/>
                  </a:lnTo>
                  <a:lnTo>
                    <a:pt x="11208" y="13945"/>
                  </a:lnTo>
                  <a:lnTo>
                    <a:pt x="11261" y="14180"/>
                  </a:lnTo>
                  <a:lnTo>
                    <a:pt x="11287" y="14388"/>
                  </a:lnTo>
                  <a:lnTo>
                    <a:pt x="11287" y="14623"/>
                  </a:lnTo>
                  <a:lnTo>
                    <a:pt x="11261" y="14857"/>
                  </a:lnTo>
                  <a:lnTo>
                    <a:pt x="11208" y="15092"/>
                  </a:lnTo>
                  <a:lnTo>
                    <a:pt x="11104" y="15300"/>
                  </a:lnTo>
                  <a:lnTo>
                    <a:pt x="10974" y="15535"/>
                  </a:lnTo>
                  <a:lnTo>
                    <a:pt x="10844" y="15717"/>
                  </a:lnTo>
                  <a:lnTo>
                    <a:pt x="10661" y="15874"/>
                  </a:lnTo>
                  <a:lnTo>
                    <a:pt x="10453" y="16004"/>
                  </a:lnTo>
                  <a:lnTo>
                    <a:pt x="10244" y="16108"/>
                  </a:lnTo>
                  <a:lnTo>
                    <a:pt x="10010" y="16187"/>
                  </a:lnTo>
                  <a:lnTo>
                    <a:pt x="9775" y="16239"/>
                  </a:lnTo>
                  <a:lnTo>
                    <a:pt x="9332" y="16239"/>
                  </a:lnTo>
                  <a:lnTo>
                    <a:pt x="9149" y="16213"/>
                  </a:lnTo>
                  <a:lnTo>
                    <a:pt x="8915" y="16134"/>
                  </a:lnTo>
                  <a:lnTo>
                    <a:pt x="8706" y="16056"/>
                  </a:lnTo>
                  <a:lnTo>
                    <a:pt x="8524" y="15926"/>
                  </a:lnTo>
                  <a:lnTo>
                    <a:pt x="8341" y="15796"/>
                  </a:lnTo>
                  <a:lnTo>
                    <a:pt x="8159" y="15613"/>
                  </a:lnTo>
                  <a:lnTo>
                    <a:pt x="8029" y="15431"/>
                  </a:lnTo>
                  <a:lnTo>
                    <a:pt x="7898" y="15248"/>
                  </a:lnTo>
                  <a:lnTo>
                    <a:pt x="7768" y="15040"/>
                  </a:lnTo>
                  <a:lnTo>
                    <a:pt x="7716" y="14909"/>
                  </a:lnTo>
                  <a:lnTo>
                    <a:pt x="7664" y="14753"/>
                  </a:lnTo>
                  <a:lnTo>
                    <a:pt x="7612" y="14571"/>
                  </a:lnTo>
                  <a:lnTo>
                    <a:pt x="7585" y="14362"/>
                  </a:lnTo>
                  <a:lnTo>
                    <a:pt x="7585" y="14180"/>
                  </a:lnTo>
                  <a:lnTo>
                    <a:pt x="7585" y="13997"/>
                  </a:lnTo>
                  <a:lnTo>
                    <a:pt x="7612" y="13815"/>
                  </a:lnTo>
                  <a:lnTo>
                    <a:pt x="7664" y="13632"/>
                  </a:lnTo>
                  <a:lnTo>
                    <a:pt x="7742" y="13476"/>
                  </a:lnTo>
                  <a:lnTo>
                    <a:pt x="7846" y="13319"/>
                  </a:lnTo>
                  <a:lnTo>
                    <a:pt x="7872" y="13267"/>
                  </a:lnTo>
                  <a:lnTo>
                    <a:pt x="8055" y="13059"/>
                  </a:lnTo>
                  <a:lnTo>
                    <a:pt x="8289" y="12876"/>
                  </a:lnTo>
                  <a:lnTo>
                    <a:pt x="8472" y="12746"/>
                  </a:lnTo>
                  <a:lnTo>
                    <a:pt x="8680" y="12642"/>
                  </a:lnTo>
                  <a:lnTo>
                    <a:pt x="8915" y="12564"/>
                  </a:lnTo>
                  <a:lnTo>
                    <a:pt x="9175" y="12511"/>
                  </a:lnTo>
                  <a:close/>
                  <a:moveTo>
                    <a:pt x="4770" y="13789"/>
                  </a:moveTo>
                  <a:lnTo>
                    <a:pt x="4953" y="13815"/>
                  </a:lnTo>
                  <a:lnTo>
                    <a:pt x="5161" y="13867"/>
                  </a:lnTo>
                  <a:lnTo>
                    <a:pt x="5318" y="13945"/>
                  </a:lnTo>
                  <a:lnTo>
                    <a:pt x="5500" y="14049"/>
                  </a:lnTo>
                  <a:lnTo>
                    <a:pt x="5813" y="14180"/>
                  </a:lnTo>
                  <a:lnTo>
                    <a:pt x="6126" y="14362"/>
                  </a:lnTo>
                  <a:lnTo>
                    <a:pt x="6256" y="14492"/>
                  </a:lnTo>
                  <a:lnTo>
                    <a:pt x="6386" y="14597"/>
                  </a:lnTo>
                  <a:lnTo>
                    <a:pt x="6517" y="14753"/>
                  </a:lnTo>
                  <a:lnTo>
                    <a:pt x="6621" y="14883"/>
                  </a:lnTo>
                  <a:lnTo>
                    <a:pt x="6725" y="15066"/>
                  </a:lnTo>
                  <a:lnTo>
                    <a:pt x="6804" y="15274"/>
                  </a:lnTo>
                  <a:lnTo>
                    <a:pt x="6856" y="15457"/>
                  </a:lnTo>
                  <a:lnTo>
                    <a:pt x="6856" y="15665"/>
                  </a:lnTo>
                  <a:lnTo>
                    <a:pt x="6830" y="15848"/>
                  </a:lnTo>
                  <a:lnTo>
                    <a:pt x="6804" y="16056"/>
                  </a:lnTo>
                  <a:lnTo>
                    <a:pt x="6725" y="16239"/>
                  </a:lnTo>
                  <a:lnTo>
                    <a:pt x="6647" y="16421"/>
                  </a:lnTo>
                  <a:lnTo>
                    <a:pt x="6543" y="16578"/>
                  </a:lnTo>
                  <a:lnTo>
                    <a:pt x="6413" y="16734"/>
                  </a:lnTo>
                  <a:lnTo>
                    <a:pt x="6256" y="16864"/>
                  </a:lnTo>
                  <a:lnTo>
                    <a:pt x="6100" y="16995"/>
                  </a:lnTo>
                  <a:lnTo>
                    <a:pt x="5943" y="17073"/>
                  </a:lnTo>
                  <a:lnTo>
                    <a:pt x="5761" y="17151"/>
                  </a:lnTo>
                  <a:lnTo>
                    <a:pt x="5552" y="17203"/>
                  </a:lnTo>
                  <a:lnTo>
                    <a:pt x="5370" y="17229"/>
                  </a:lnTo>
                  <a:lnTo>
                    <a:pt x="5135" y="17203"/>
                  </a:lnTo>
                  <a:lnTo>
                    <a:pt x="4927" y="17125"/>
                  </a:lnTo>
                  <a:lnTo>
                    <a:pt x="4640" y="17021"/>
                  </a:lnTo>
                  <a:lnTo>
                    <a:pt x="4406" y="16864"/>
                  </a:lnTo>
                  <a:lnTo>
                    <a:pt x="4197" y="16760"/>
                  </a:lnTo>
                  <a:lnTo>
                    <a:pt x="4119" y="16708"/>
                  </a:lnTo>
                  <a:lnTo>
                    <a:pt x="4041" y="16604"/>
                  </a:lnTo>
                  <a:lnTo>
                    <a:pt x="3806" y="16317"/>
                  </a:lnTo>
                  <a:lnTo>
                    <a:pt x="3571" y="15978"/>
                  </a:lnTo>
                  <a:lnTo>
                    <a:pt x="3493" y="15796"/>
                  </a:lnTo>
                  <a:lnTo>
                    <a:pt x="3441" y="15587"/>
                  </a:lnTo>
                  <a:lnTo>
                    <a:pt x="3389" y="15405"/>
                  </a:lnTo>
                  <a:lnTo>
                    <a:pt x="3415" y="15222"/>
                  </a:lnTo>
                  <a:lnTo>
                    <a:pt x="3441" y="15040"/>
                  </a:lnTo>
                  <a:lnTo>
                    <a:pt x="3467" y="14883"/>
                  </a:lnTo>
                  <a:lnTo>
                    <a:pt x="3545" y="14727"/>
                  </a:lnTo>
                  <a:lnTo>
                    <a:pt x="3598" y="14571"/>
                  </a:lnTo>
                  <a:lnTo>
                    <a:pt x="3702" y="14414"/>
                  </a:lnTo>
                  <a:lnTo>
                    <a:pt x="3806" y="14284"/>
                  </a:lnTo>
                  <a:lnTo>
                    <a:pt x="3936" y="14180"/>
                  </a:lnTo>
                  <a:lnTo>
                    <a:pt x="4067" y="14101"/>
                  </a:lnTo>
                  <a:lnTo>
                    <a:pt x="4249" y="13945"/>
                  </a:lnTo>
                  <a:lnTo>
                    <a:pt x="4379" y="13893"/>
                  </a:lnTo>
                  <a:lnTo>
                    <a:pt x="4510" y="13841"/>
                  </a:lnTo>
                  <a:lnTo>
                    <a:pt x="4640" y="13815"/>
                  </a:lnTo>
                  <a:lnTo>
                    <a:pt x="4770" y="13789"/>
                  </a:lnTo>
                  <a:close/>
                  <a:moveTo>
                    <a:pt x="783" y="0"/>
                  </a:moveTo>
                  <a:lnTo>
                    <a:pt x="626" y="183"/>
                  </a:lnTo>
                  <a:lnTo>
                    <a:pt x="496" y="365"/>
                  </a:lnTo>
                  <a:lnTo>
                    <a:pt x="287" y="704"/>
                  </a:lnTo>
                  <a:lnTo>
                    <a:pt x="105" y="1069"/>
                  </a:lnTo>
                  <a:lnTo>
                    <a:pt x="1" y="1382"/>
                  </a:lnTo>
                  <a:lnTo>
                    <a:pt x="496" y="1538"/>
                  </a:lnTo>
                  <a:lnTo>
                    <a:pt x="991" y="1747"/>
                  </a:lnTo>
                  <a:lnTo>
                    <a:pt x="1434" y="1955"/>
                  </a:lnTo>
                  <a:lnTo>
                    <a:pt x="1877" y="2216"/>
                  </a:lnTo>
                  <a:lnTo>
                    <a:pt x="2320" y="2477"/>
                  </a:lnTo>
                  <a:lnTo>
                    <a:pt x="2711" y="2763"/>
                  </a:lnTo>
                  <a:lnTo>
                    <a:pt x="3102" y="3076"/>
                  </a:lnTo>
                  <a:lnTo>
                    <a:pt x="3467" y="3415"/>
                  </a:lnTo>
                  <a:lnTo>
                    <a:pt x="3806" y="3754"/>
                  </a:lnTo>
                  <a:lnTo>
                    <a:pt x="4145" y="4119"/>
                  </a:lnTo>
                  <a:lnTo>
                    <a:pt x="4432" y="4484"/>
                  </a:lnTo>
                  <a:lnTo>
                    <a:pt x="4718" y="4848"/>
                  </a:lnTo>
                  <a:lnTo>
                    <a:pt x="4953" y="5213"/>
                  </a:lnTo>
                  <a:lnTo>
                    <a:pt x="5187" y="5604"/>
                  </a:lnTo>
                  <a:lnTo>
                    <a:pt x="5396" y="5969"/>
                  </a:lnTo>
                  <a:lnTo>
                    <a:pt x="5552" y="6334"/>
                  </a:lnTo>
                  <a:lnTo>
                    <a:pt x="5657" y="6595"/>
                  </a:lnTo>
                  <a:lnTo>
                    <a:pt x="5761" y="6829"/>
                  </a:lnTo>
                  <a:lnTo>
                    <a:pt x="5813" y="7090"/>
                  </a:lnTo>
                  <a:lnTo>
                    <a:pt x="5865" y="7325"/>
                  </a:lnTo>
                  <a:lnTo>
                    <a:pt x="5865" y="7559"/>
                  </a:lnTo>
                  <a:lnTo>
                    <a:pt x="5891" y="7794"/>
                  </a:lnTo>
                  <a:lnTo>
                    <a:pt x="5865" y="8002"/>
                  </a:lnTo>
                  <a:lnTo>
                    <a:pt x="5839" y="8211"/>
                  </a:lnTo>
                  <a:lnTo>
                    <a:pt x="5735" y="8628"/>
                  </a:lnTo>
                  <a:lnTo>
                    <a:pt x="5605" y="9019"/>
                  </a:lnTo>
                  <a:lnTo>
                    <a:pt x="5422" y="9358"/>
                  </a:lnTo>
                  <a:lnTo>
                    <a:pt x="5214" y="9670"/>
                  </a:lnTo>
                  <a:lnTo>
                    <a:pt x="4979" y="9957"/>
                  </a:lnTo>
                  <a:lnTo>
                    <a:pt x="4744" y="10218"/>
                  </a:lnTo>
                  <a:lnTo>
                    <a:pt x="4510" y="10452"/>
                  </a:lnTo>
                  <a:lnTo>
                    <a:pt x="4275" y="10635"/>
                  </a:lnTo>
                  <a:lnTo>
                    <a:pt x="3910" y="10922"/>
                  </a:lnTo>
                  <a:lnTo>
                    <a:pt x="3676" y="11052"/>
                  </a:lnTo>
                  <a:lnTo>
                    <a:pt x="3676" y="11078"/>
                  </a:lnTo>
                  <a:lnTo>
                    <a:pt x="3493" y="11026"/>
                  </a:lnTo>
                  <a:lnTo>
                    <a:pt x="3493" y="11026"/>
                  </a:lnTo>
                  <a:lnTo>
                    <a:pt x="3598" y="11260"/>
                  </a:lnTo>
                  <a:lnTo>
                    <a:pt x="3650" y="11521"/>
                  </a:lnTo>
                  <a:lnTo>
                    <a:pt x="3702" y="11808"/>
                  </a:lnTo>
                  <a:lnTo>
                    <a:pt x="3702" y="12094"/>
                  </a:lnTo>
                  <a:lnTo>
                    <a:pt x="3702" y="12407"/>
                  </a:lnTo>
                  <a:lnTo>
                    <a:pt x="3650" y="12720"/>
                  </a:lnTo>
                  <a:lnTo>
                    <a:pt x="3571" y="13033"/>
                  </a:lnTo>
                  <a:lnTo>
                    <a:pt x="3441" y="13346"/>
                  </a:lnTo>
                  <a:lnTo>
                    <a:pt x="3285" y="13658"/>
                  </a:lnTo>
                  <a:lnTo>
                    <a:pt x="3102" y="13919"/>
                  </a:lnTo>
                  <a:lnTo>
                    <a:pt x="2894" y="14180"/>
                  </a:lnTo>
                  <a:lnTo>
                    <a:pt x="2633" y="14388"/>
                  </a:lnTo>
                  <a:lnTo>
                    <a:pt x="2346" y="14571"/>
                  </a:lnTo>
                  <a:lnTo>
                    <a:pt x="2008" y="14701"/>
                  </a:lnTo>
                  <a:lnTo>
                    <a:pt x="1643" y="14779"/>
                  </a:lnTo>
                  <a:lnTo>
                    <a:pt x="1434" y="14805"/>
                  </a:lnTo>
                  <a:lnTo>
                    <a:pt x="1226" y="14831"/>
                  </a:lnTo>
                  <a:lnTo>
                    <a:pt x="809" y="14805"/>
                  </a:lnTo>
                  <a:lnTo>
                    <a:pt x="365" y="14701"/>
                  </a:lnTo>
                  <a:lnTo>
                    <a:pt x="157" y="15014"/>
                  </a:lnTo>
                  <a:lnTo>
                    <a:pt x="365" y="15431"/>
                  </a:lnTo>
                  <a:lnTo>
                    <a:pt x="652" y="15848"/>
                  </a:lnTo>
                  <a:lnTo>
                    <a:pt x="835" y="16030"/>
                  </a:lnTo>
                  <a:lnTo>
                    <a:pt x="1017" y="16239"/>
                  </a:lnTo>
                  <a:lnTo>
                    <a:pt x="1226" y="16421"/>
                  </a:lnTo>
                  <a:lnTo>
                    <a:pt x="1460" y="16604"/>
                  </a:lnTo>
                  <a:lnTo>
                    <a:pt x="1695" y="16760"/>
                  </a:lnTo>
                  <a:lnTo>
                    <a:pt x="1981" y="16942"/>
                  </a:lnTo>
                  <a:lnTo>
                    <a:pt x="2268" y="17099"/>
                  </a:lnTo>
                  <a:lnTo>
                    <a:pt x="2607" y="17229"/>
                  </a:lnTo>
                  <a:lnTo>
                    <a:pt x="2946" y="17386"/>
                  </a:lnTo>
                  <a:lnTo>
                    <a:pt x="3337" y="17490"/>
                  </a:lnTo>
                  <a:lnTo>
                    <a:pt x="3728" y="17620"/>
                  </a:lnTo>
                  <a:lnTo>
                    <a:pt x="4171" y="17698"/>
                  </a:lnTo>
                  <a:lnTo>
                    <a:pt x="4197" y="17698"/>
                  </a:lnTo>
                  <a:lnTo>
                    <a:pt x="4562" y="17777"/>
                  </a:lnTo>
                  <a:lnTo>
                    <a:pt x="5187" y="17777"/>
                  </a:lnTo>
                  <a:lnTo>
                    <a:pt x="5422" y="17724"/>
                  </a:lnTo>
                  <a:lnTo>
                    <a:pt x="5657" y="17672"/>
                  </a:lnTo>
                  <a:lnTo>
                    <a:pt x="5839" y="17594"/>
                  </a:lnTo>
                  <a:lnTo>
                    <a:pt x="6022" y="17490"/>
                  </a:lnTo>
                  <a:lnTo>
                    <a:pt x="6152" y="17386"/>
                  </a:lnTo>
                  <a:lnTo>
                    <a:pt x="6282" y="17281"/>
                  </a:lnTo>
                  <a:lnTo>
                    <a:pt x="6386" y="17151"/>
                  </a:lnTo>
                  <a:lnTo>
                    <a:pt x="6517" y="16916"/>
                  </a:lnTo>
                  <a:lnTo>
                    <a:pt x="6621" y="16708"/>
                  </a:lnTo>
                  <a:lnTo>
                    <a:pt x="6647" y="16552"/>
                  </a:lnTo>
                  <a:lnTo>
                    <a:pt x="6673" y="16499"/>
                  </a:lnTo>
                  <a:lnTo>
                    <a:pt x="7168" y="16708"/>
                  </a:lnTo>
                  <a:lnTo>
                    <a:pt x="7638" y="16864"/>
                  </a:lnTo>
                  <a:lnTo>
                    <a:pt x="8107" y="16942"/>
                  </a:lnTo>
                  <a:lnTo>
                    <a:pt x="8524" y="16969"/>
                  </a:lnTo>
                  <a:lnTo>
                    <a:pt x="8784" y="16969"/>
                  </a:lnTo>
                  <a:lnTo>
                    <a:pt x="9045" y="16942"/>
                  </a:lnTo>
                  <a:lnTo>
                    <a:pt x="9306" y="16864"/>
                  </a:lnTo>
                  <a:lnTo>
                    <a:pt x="9540" y="16786"/>
                  </a:lnTo>
                  <a:lnTo>
                    <a:pt x="9775" y="16708"/>
                  </a:lnTo>
                  <a:lnTo>
                    <a:pt x="9983" y="16578"/>
                  </a:lnTo>
                  <a:lnTo>
                    <a:pt x="10192" y="16447"/>
                  </a:lnTo>
                  <a:lnTo>
                    <a:pt x="10374" y="16317"/>
                  </a:lnTo>
                  <a:lnTo>
                    <a:pt x="10557" y="16161"/>
                  </a:lnTo>
                  <a:lnTo>
                    <a:pt x="10713" y="16004"/>
                  </a:lnTo>
                  <a:lnTo>
                    <a:pt x="11000" y="15639"/>
                  </a:lnTo>
                  <a:lnTo>
                    <a:pt x="11235" y="15300"/>
                  </a:lnTo>
                  <a:lnTo>
                    <a:pt x="11417" y="14936"/>
                  </a:lnTo>
                  <a:lnTo>
                    <a:pt x="11443" y="14909"/>
                  </a:lnTo>
                  <a:lnTo>
                    <a:pt x="11443" y="14883"/>
                  </a:lnTo>
                  <a:lnTo>
                    <a:pt x="11521" y="14701"/>
                  </a:lnTo>
                  <a:lnTo>
                    <a:pt x="11547" y="14545"/>
                  </a:lnTo>
                  <a:lnTo>
                    <a:pt x="11573" y="14414"/>
                  </a:lnTo>
                  <a:lnTo>
                    <a:pt x="11573" y="14284"/>
                  </a:lnTo>
                  <a:lnTo>
                    <a:pt x="11573" y="14128"/>
                  </a:lnTo>
                  <a:lnTo>
                    <a:pt x="11547" y="13971"/>
                  </a:lnTo>
                  <a:lnTo>
                    <a:pt x="11495" y="13841"/>
                  </a:lnTo>
                  <a:lnTo>
                    <a:pt x="11443" y="13710"/>
                  </a:lnTo>
                  <a:lnTo>
                    <a:pt x="11287" y="13502"/>
                  </a:lnTo>
                  <a:lnTo>
                    <a:pt x="11130" y="13346"/>
                  </a:lnTo>
                  <a:lnTo>
                    <a:pt x="10948" y="13215"/>
                  </a:lnTo>
                  <a:lnTo>
                    <a:pt x="10791" y="13137"/>
                  </a:lnTo>
                  <a:lnTo>
                    <a:pt x="10661" y="13059"/>
                  </a:lnTo>
                  <a:lnTo>
                    <a:pt x="10687" y="13059"/>
                  </a:lnTo>
                  <a:lnTo>
                    <a:pt x="10713" y="13033"/>
                  </a:lnTo>
                  <a:lnTo>
                    <a:pt x="10791" y="13033"/>
                  </a:lnTo>
                  <a:lnTo>
                    <a:pt x="10791" y="13007"/>
                  </a:lnTo>
                  <a:lnTo>
                    <a:pt x="10870" y="13007"/>
                  </a:lnTo>
                  <a:lnTo>
                    <a:pt x="10870" y="12981"/>
                  </a:lnTo>
                  <a:lnTo>
                    <a:pt x="10948" y="12981"/>
                  </a:lnTo>
                  <a:lnTo>
                    <a:pt x="10948" y="12955"/>
                  </a:lnTo>
                  <a:lnTo>
                    <a:pt x="11000" y="12955"/>
                  </a:lnTo>
                  <a:lnTo>
                    <a:pt x="11026" y="12929"/>
                  </a:lnTo>
                  <a:lnTo>
                    <a:pt x="11078" y="12929"/>
                  </a:lnTo>
                  <a:lnTo>
                    <a:pt x="11078" y="12902"/>
                  </a:lnTo>
                  <a:lnTo>
                    <a:pt x="11130" y="12902"/>
                  </a:lnTo>
                  <a:lnTo>
                    <a:pt x="11130" y="12876"/>
                  </a:lnTo>
                  <a:lnTo>
                    <a:pt x="11182" y="12876"/>
                  </a:lnTo>
                  <a:lnTo>
                    <a:pt x="11208" y="12850"/>
                  </a:lnTo>
                  <a:lnTo>
                    <a:pt x="11235" y="12850"/>
                  </a:lnTo>
                  <a:lnTo>
                    <a:pt x="11261" y="12824"/>
                  </a:lnTo>
                  <a:lnTo>
                    <a:pt x="11287" y="12824"/>
                  </a:lnTo>
                  <a:lnTo>
                    <a:pt x="11443" y="12720"/>
                  </a:lnTo>
                  <a:lnTo>
                    <a:pt x="11599" y="12616"/>
                  </a:lnTo>
                  <a:lnTo>
                    <a:pt x="11704" y="12485"/>
                  </a:lnTo>
                  <a:lnTo>
                    <a:pt x="11808" y="12381"/>
                  </a:lnTo>
                  <a:lnTo>
                    <a:pt x="11886" y="12251"/>
                  </a:lnTo>
                  <a:lnTo>
                    <a:pt x="11938" y="12121"/>
                  </a:lnTo>
                  <a:lnTo>
                    <a:pt x="11964" y="11990"/>
                  </a:lnTo>
                  <a:lnTo>
                    <a:pt x="11990" y="11860"/>
                  </a:lnTo>
                  <a:lnTo>
                    <a:pt x="11990" y="11730"/>
                  </a:lnTo>
                  <a:lnTo>
                    <a:pt x="11964" y="11599"/>
                  </a:lnTo>
                  <a:lnTo>
                    <a:pt x="11886" y="11313"/>
                  </a:lnTo>
                  <a:lnTo>
                    <a:pt x="11782" y="11052"/>
                  </a:lnTo>
                  <a:lnTo>
                    <a:pt x="11599" y="10791"/>
                  </a:lnTo>
                  <a:lnTo>
                    <a:pt x="11417" y="11000"/>
                  </a:lnTo>
                  <a:lnTo>
                    <a:pt x="11208" y="11156"/>
                  </a:lnTo>
                  <a:lnTo>
                    <a:pt x="10974" y="11313"/>
                  </a:lnTo>
                  <a:lnTo>
                    <a:pt x="10739" y="11417"/>
                  </a:lnTo>
                  <a:lnTo>
                    <a:pt x="10479" y="11521"/>
                  </a:lnTo>
                  <a:lnTo>
                    <a:pt x="10218" y="11573"/>
                  </a:lnTo>
                  <a:lnTo>
                    <a:pt x="9957" y="11625"/>
                  </a:lnTo>
                  <a:lnTo>
                    <a:pt x="9410" y="11625"/>
                  </a:lnTo>
                  <a:lnTo>
                    <a:pt x="9228" y="11599"/>
                  </a:lnTo>
                  <a:lnTo>
                    <a:pt x="9019" y="11521"/>
                  </a:lnTo>
                  <a:lnTo>
                    <a:pt x="8863" y="11443"/>
                  </a:lnTo>
                  <a:lnTo>
                    <a:pt x="8706" y="11339"/>
                  </a:lnTo>
                  <a:lnTo>
                    <a:pt x="8576" y="11208"/>
                  </a:lnTo>
                  <a:lnTo>
                    <a:pt x="8472" y="11052"/>
                  </a:lnTo>
                  <a:lnTo>
                    <a:pt x="8393" y="10869"/>
                  </a:lnTo>
                  <a:lnTo>
                    <a:pt x="8341" y="10687"/>
                  </a:lnTo>
                  <a:lnTo>
                    <a:pt x="8289" y="10687"/>
                  </a:lnTo>
                  <a:lnTo>
                    <a:pt x="8159" y="10661"/>
                  </a:lnTo>
                  <a:lnTo>
                    <a:pt x="8029" y="10583"/>
                  </a:lnTo>
                  <a:lnTo>
                    <a:pt x="7924" y="10452"/>
                  </a:lnTo>
                  <a:lnTo>
                    <a:pt x="7820" y="10244"/>
                  </a:lnTo>
                  <a:lnTo>
                    <a:pt x="7794" y="10218"/>
                  </a:lnTo>
                  <a:lnTo>
                    <a:pt x="7794" y="10192"/>
                  </a:lnTo>
                  <a:lnTo>
                    <a:pt x="7794" y="10166"/>
                  </a:lnTo>
                  <a:lnTo>
                    <a:pt x="7768" y="10140"/>
                  </a:lnTo>
                  <a:lnTo>
                    <a:pt x="7768" y="10114"/>
                  </a:lnTo>
                  <a:lnTo>
                    <a:pt x="7768" y="9905"/>
                  </a:lnTo>
                  <a:lnTo>
                    <a:pt x="7768" y="9644"/>
                  </a:lnTo>
                  <a:lnTo>
                    <a:pt x="7820" y="9358"/>
                  </a:lnTo>
                  <a:lnTo>
                    <a:pt x="7898" y="8993"/>
                  </a:lnTo>
                  <a:lnTo>
                    <a:pt x="8107" y="8211"/>
                  </a:lnTo>
                  <a:lnTo>
                    <a:pt x="8367" y="7299"/>
                  </a:lnTo>
                  <a:lnTo>
                    <a:pt x="8602" y="6308"/>
                  </a:lnTo>
                  <a:lnTo>
                    <a:pt x="8732" y="5813"/>
                  </a:lnTo>
                  <a:lnTo>
                    <a:pt x="8811" y="5292"/>
                  </a:lnTo>
                  <a:lnTo>
                    <a:pt x="8889" y="4744"/>
                  </a:lnTo>
                  <a:lnTo>
                    <a:pt x="8941" y="4223"/>
                  </a:lnTo>
                  <a:lnTo>
                    <a:pt x="8967" y="3702"/>
                  </a:lnTo>
                  <a:lnTo>
                    <a:pt x="8967" y="3180"/>
                  </a:lnTo>
                  <a:lnTo>
                    <a:pt x="8446" y="3285"/>
                  </a:lnTo>
                  <a:lnTo>
                    <a:pt x="7898" y="3363"/>
                  </a:lnTo>
                  <a:lnTo>
                    <a:pt x="7377" y="3389"/>
                  </a:lnTo>
                  <a:lnTo>
                    <a:pt x="6856" y="3415"/>
                  </a:lnTo>
                  <a:lnTo>
                    <a:pt x="6386" y="3389"/>
                  </a:lnTo>
                  <a:lnTo>
                    <a:pt x="5917" y="3363"/>
                  </a:lnTo>
                  <a:lnTo>
                    <a:pt x="5448" y="3311"/>
                  </a:lnTo>
                  <a:lnTo>
                    <a:pt x="5005" y="3206"/>
                  </a:lnTo>
                  <a:lnTo>
                    <a:pt x="4562" y="3102"/>
                  </a:lnTo>
                  <a:lnTo>
                    <a:pt x="4119" y="2972"/>
                  </a:lnTo>
                  <a:lnTo>
                    <a:pt x="3702" y="2815"/>
                  </a:lnTo>
                  <a:lnTo>
                    <a:pt x="3311" y="2607"/>
                  </a:lnTo>
                  <a:lnTo>
                    <a:pt x="2920" y="2398"/>
                  </a:lnTo>
                  <a:lnTo>
                    <a:pt x="2529" y="2138"/>
                  </a:lnTo>
                  <a:lnTo>
                    <a:pt x="2190" y="1877"/>
                  </a:lnTo>
                  <a:lnTo>
                    <a:pt x="1851" y="1564"/>
                  </a:lnTo>
                  <a:lnTo>
                    <a:pt x="1564" y="1225"/>
                  </a:lnTo>
                  <a:lnTo>
                    <a:pt x="1278" y="861"/>
                  </a:lnTo>
                  <a:lnTo>
                    <a:pt x="1017" y="443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2035508" y="2161539"/>
              <a:ext cx="172995" cy="171747"/>
            </a:xfrm>
            <a:custGeom>
              <a:avLst/>
              <a:gdLst/>
              <a:ahLst/>
              <a:cxnLst/>
              <a:rect l="l" t="t" r="r" b="b"/>
              <a:pathLst>
                <a:path w="3467" h="3442" fill="none" extrusionOk="0">
                  <a:moveTo>
                    <a:pt x="1981" y="3441"/>
                  </a:moveTo>
                  <a:lnTo>
                    <a:pt x="1981" y="3441"/>
                  </a:lnTo>
                  <a:lnTo>
                    <a:pt x="1746" y="3415"/>
                  </a:lnTo>
                  <a:lnTo>
                    <a:pt x="1538" y="3337"/>
                  </a:lnTo>
                  <a:lnTo>
                    <a:pt x="1538" y="3337"/>
                  </a:lnTo>
                  <a:lnTo>
                    <a:pt x="1251" y="3233"/>
                  </a:lnTo>
                  <a:lnTo>
                    <a:pt x="1017" y="3076"/>
                  </a:lnTo>
                  <a:lnTo>
                    <a:pt x="1017" y="3076"/>
                  </a:lnTo>
                  <a:lnTo>
                    <a:pt x="808" y="2972"/>
                  </a:lnTo>
                  <a:lnTo>
                    <a:pt x="730" y="2920"/>
                  </a:lnTo>
                  <a:lnTo>
                    <a:pt x="652" y="2816"/>
                  </a:lnTo>
                  <a:lnTo>
                    <a:pt x="652" y="2816"/>
                  </a:lnTo>
                  <a:lnTo>
                    <a:pt x="417" y="2529"/>
                  </a:lnTo>
                  <a:lnTo>
                    <a:pt x="182" y="2190"/>
                  </a:lnTo>
                  <a:lnTo>
                    <a:pt x="104" y="2008"/>
                  </a:lnTo>
                  <a:lnTo>
                    <a:pt x="52" y="1799"/>
                  </a:lnTo>
                  <a:lnTo>
                    <a:pt x="0" y="1617"/>
                  </a:lnTo>
                  <a:lnTo>
                    <a:pt x="26" y="1434"/>
                  </a:lnTo>
                  <a:lnTo>
                    <a:pt x="26" y="1434"/>
                  </a:lnTo>
                  <a:lnTo>
                    <a:pt x="52" y="1252"/>
                  </a:lnTo>
                  <a:lnTo>
                    <a:pt x="78" y="1095"/>
                  </a:lnTo>
                  <a:lnTo>
                    <a:pt x="156" y="939"/>
                  </a:lnTo>
                  <a:lnTo>
                    <a:pt x="209" y="783"/>
                  </a:lnTo>
                  <a:lnTo>
                    <a:pt x="313" y="626"/>
                  </a:lnTo>
                  <a:lnTo>
                    <a:pt x="417" y="496"/>
                  </a:lnTo>
                  <a:lnTo>
                    <a:pt x="547" y="392"/>
                  </a:lnTo>
                  <a:lnTo>
                    <a:pt x="678" y="313"/>
                  </a:lnTo>
                  <a:lnTo>
                    <a:pt x="678" y="313"/>
                  </a:lnTo>
                  <a:lnTo>
                    <a:pt x="860" y="157"/>
                  </a:lnTo>
                  <a:lnTo>
                    <a:pt x="860" y="157"/>
                  </a:lnTo>
                  <a:lnTo>
                    <a:pt x="990" y="105"/>
                  </a:lnTo>
                  <a:lnTo>
                    <a:pt x="1121" y="53"/>
                  </a:lnTo>
                  <a:lnTo>
                    <a:pt x="1251" y="27"/>
                  </a:lnTo>
                  <a:lnTo>
                    <a:pt x="1381" y="1"/>
                  </a:lnTo>
                  <a:lnTo>
                    <a:pt x="1381" y="1"/>
                  </a:lnTo>
                  <a:lnTo>
                    <a:pt x="1564" y="27"/>
                  </a:lnTo>
                  <a:lnTo>
                    <a:pt x="1772" y="79"/>
                  </a:lnTo>
                  <a:lnTo>
                    <a:pt x="1929" y="157"/>
                  </a:lnTo>
                  <a:lnTo>
                    <a:pt x="2111" y="261"/>
                  </a:lnTo>
                  <a:lnTo>
                    <a:pt x="2111" y="261"/>
                  </a:lnTo>
                  <a:lnTo>
                    <a:pt x="2424" y="392"/>
                  </a:lnTo>
                  <a:lnTo>
                    <a:pt x="2737" y="574"/>
                  </a:lnTo>
                  <a:lnTo>
                    <a:pt x="2867" y="704"/>
                  </a:lnTo>
                  <a:lnTo>
                    <a:pt x="2997" y="809"/>
                  </a:lnTo>
                  <a:lnTo>
                    <a:pt x="3128" y="965"/>
                  </a:lnTo>
                  <a:lnTo>
                    <a:pt x="3232" y="1095"/>
                  </a:lnTo>
                  <a:lnTo>
                    <a:pt x="3232" y="1095"/>
                  </a:lnTo>
                  <a:lnTo>
                    <a:pt x="3336" y="1278"/>
                  </a:lnTo>
                  <a:lnTo>
                    <a:pt x="3415" y="1486"/>
                  </a:lnTo>
                  <a:lnTo>
                    <a:pt x="3467" y="1669"/>
                  </a:lnTo>
                  <a:lnTo>
                    <a:pt x="3467" y="1877"/>
                  </a:lnTo>
                  <a:lnTo>
                    <a:pt x="3441" y="2060"/>
                  </a:lnTo>
                  <a:lnTo>
                    <a:pt x="3415" y="2268"/>
                  </a:lnTo>
                  <a:lnTo>
                    <a:pt x="3336" y="2451"/>
                  </a:lnTo>
                  <a:lnTo>
                    <a:pt x="3258" y="2633"/>
                  </a:lnTo>
                  <a:lnTo>
                    <a:pt x="3154" y="2790"/>
                  </a:lnTo>
                  <a:lnTo>
                    <a:pt x="3024" y="2946"/>
                  </a:lnTo>
                  <a:lnTo>
                    <a:pt x="2867" y="3076"/>
                  </a:lnTo>
                  <a:lnTo>
                    <a:pt x="2711" y="3207"/>
                  </a:lnTo>
                  <a:lnTo>
                    <a:pt x="2554" y="3285"/>
                  </a:lnTo>
                  <a:lnTo>
                    <a:pt x="2372" y="3363"/>
                  </a:lnTo>
                  <a:lnTo>
                    <a:pt x="2163" y="3415"/>
                  </a:lnTo>
                  <a:lnTo>
                    <a:pt x="1981" y="3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2244877" y="2097820"/>
              <a:ext cx="184721" cy="186018"/>
            </a:xfrm>
            <a:custGeom>
              <a:avLst/>
              <a:gdLst/>
              <a:ahLst/>
              <a:cxnLst/>
              <a:rect l="l" t="t" r="r" b="b"/>
              <a:pathLst>
                <a:path w="3702" h="3728" fill="none" extrusionOk="0">
                  <a:moveTo>
                    <a:pt x="1929" y="3728"/>
                  </a:moveTo>
                  <a:lnTo>
                    <a:pt x="1929" y="3728"/>
                  </a:lnTo>
                  <a:lnTo>
                    <a:pt x="1747" y="3728"/>
                  </a:lnTo>
                  <a:lnTo>
                    <a:pt x="1564" y="3702"/>
                  </a:lnTo>
                  <a:lnTo>
                    <a:pt x="1564" y="3702"/>
                  </a:lnTo>
                  <a:lnTo>
                    <a:pt x="1330" y="3623"/>
                  </a:lnTo>
                  <a:lnTo>
                    <a:pt x="1121" y="3545"/>
                  </a:lnTo>
                  <a:lnTo>
                    <a:pt x="939" y="3415"/>
                  </a:lnTo>
                  <a:lnTo>
                    <a:pt x="756" y="3285"/>
                  </a:lnTo>
                  <a:lnTo>
                    <a:pt x="574" y="3102"/>
                  </a:lnTo>
                  <a:lnTo>
                    <a:pt x="444" y="2920"/>
                  </a:lnTo>
                  <a:lnTo>
                    <a:pt x="313" y="2737"/>
                  </a:lnTo>
                  <a:lnTo>
                    <a:pt x="183" y="2529"/>
                  </a:lnTo>
                  <a:lnTo>
                    <a:pt x="183" y="2529"/>
                  </a:lnTo>
                  <a:lnTo>
                    <a:pt x="131" y="2398"/>
                  </a:lnTo>
                  <a:lnTo>
                    <a:pt x="79" y="2242"/>
                  </a:lnTo>
                  <a:lnTo>
                    <a:pt x="79" y="2242"/>
                  </a:lnTo>
                  <a:lnTo>
                    <a:pt x="27" y="2060"/>
                  </a:lnTo>
                  <a:lnTo>
                    <a:pt x="0" y="1851"/>
                  </a:lnTo>
                  <a:lnTo>
                    <a:pt x="0" y="1669"/>
                  </a:lnTo>
                  <a:lnTo>
                    <a:pt x="0" y="1486"/>
                  </a:lnTo>
                  <a:lnTo>
                    <a:pt x="27" y="1304"/>
                  </a:lnTo>
                  <a:lnTo>
                    <a:pt x="79" y="1121"/>
                  </a:lnTo>
                  <a:lnTo>
                    <a:pt x="157" y="965"/>
                  </a:lnTo>
                  <a:lnTo>
                    <a:pt x="261" y="808"/>
                  </a:lnTo>
                  <a:lnTo>
                    <a:pt x="261" y="808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470" y="548"/>
                  </a:lnTo>
                  <a:lnTo>
                    <a:pt x="704" y="365"/>
                  </a:lnTo>
                  <a:lnTo>
                    <a:pt x="704" y="365"/>
                  </a:lnTo>
                  <a:lnTo>
                    <a:pt x="887" y="235"/>
                  </a:lnTo>
                  <a:lnTo>
                    <a:pt x="1095" y="131"/>
                  </a:lnTo>
                  <a:lnTo>
                    <a:pt x="1330" y="53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721" y="0"/>
                  </a:lnTo>
                  <a:lnTo>
                    <a:pt x="1721" y="0"/>
                  </a:lnTo>
                  <a:lnTo>
                    <a:pt x="1981" y="27"/>
                  </a:lnTo>
                  <a:lnTo>
                    <a:pt x="2216" y="79"/>
                  </a:lnTo>
                  <a:lnTo>
                    <a:pt x="2451" y="183"/>
                  </a:lnTo>
                  <a:lnTo>
                    <a:pt x="2685" y="313"/>
                  </a:lnTo>
                  <a:lnTo>
                    <a:pt x="2894" y="444"/>
                  </a:lnTo>
                  <a:lnTo>
                    <a:pt x="3076" y="626"/>
                  </a:lnTo>
                  <a:lnTo>
                    <a:pt x="3259" y="808"/>
                  </a:lnTo>
                  <a:lnTo>
                    <a:pt x="3389" y="1017"/>
                  </a:lnTo>
                  <a:lnTo>
                    <a:pt x="3389" y="1017"/>
                  </a:lnTo>
                  <a:lnTo>
                    <a:pt x="3519" y="1226"/>
                  </a:lnTo>
                  <a:lnTo>
                    <a:pt x="3623" y="1434"/>
                  </a:lnTo>
                  <a:lnTo>
                    <a:pt x="3676" y="1669"/>
                  </a:lnTo>
                  <a:lnTo>
                    <a:pt x="3702" y="1877"/>
                  </a:lnTo>
                  <a:lnTo>
                    <a:pt x="3702" y="2112"/>
                  </a:lnTo>
                  <a:lnTo>
                    <a:pt x="3676" y="2346"/>
                  </a:lnTo>
                  <a:lnTo>
                    <a:pt x="3623" y="2581"/>
                  </a:lnTo>
                  <a:lnTo>
                    <a:pt x="3519" y="2789"/>
                  </a:lnTo>
                  <a:lnTo>
                    <a:pt x="3519" y="2789"/>
                  </a:lnTo>
                  <a:lnTo>
                    <a:pt x="3389" y="3024"/>
                  </a:lnTo>
                  <a:lnTo>
                    <a:pt x="3259" y="3206"/>
                  </a:lnTo>
                  <a:lnTo>
                    <a:pt x="3076" y="3363"/>
                  </a:lnTo>
                  <a:lnTo>
                    <a:pt x="2868" y="3493"/>
                  </a:lnTo>
                  <a:lnTo>
                    <a:pt x="2659" y="3597"/>
                  </a:lnTo>
                  <a:lnTo>
                    <a:pt x="2425" y="3676"/>
                  </a:lnTo>
                  <a:lnTo>
                    <a:pt x="2190" y="3728"/>
                  </a:lnTo>
                  <a:lnTo>
                    <a:pt x="1929" y="3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866405" y="1473553"/>
              <a:ext cx="598321" cy="887028"/>
            </a:xfrm>
            <a:custGeom>
              <a:avLst/>
              <a:gdLst/>
              <a:ahLst/>
              <a:cxnLst/>
              <a:rect l="l" t="t" r="r" b="b"/>
              <a:pathLst>
                <a:path w="11991" h="17777" fill="none" extrusionOk="0">
                  <a:moveTo>
                    <a:pt x="783" y="0"/>
                  </a:moveTo>
                  <a:lnTo>
                    <a:pt x="783" y="0"/>
                  </a:lnTo>
                  <a:lnTo>
                    <a:pt x="626" y="183"/>
                  </a:lnTo>
                  <a:lnTo>
                    <a:pt x="496" y="365"/>
                  </a:lnTo>
                  <a:lnTo>
                    <a:pt x="287" y="704"/>
                  </a:lnTo>
                  <a:lnTo>
                    <a:pt x="105" y="1069"/>
                  </a:lnTo>
                  <a:lnTo>
                    <a:pt x="1" y="1382"/>
                  </a:lnTo>
                  <a:lnTo>
                    <a:pt x="1" y="1382"/>
                  </a:lnTo>
                  <a:lnTo>
                    <a:pt x="496" y="1538"/>
                  </a:lnTo>
                  <a:lnTo>
                    <a:pt x="991" y="1747"/>
                  </a:lnTo>
                  <a:lnTo>
                    <a:pt x="1434" y="1955"/>
                  </a:lnTo>
                  <a:lnTo>
                    <a:pt x="1877" y="2216"/>
                  </a:lnTo>
                  <a:lnTo>
                    <a:pt x="2320" y="2477"/>
                  </a:lnTo>
                  <a:lnTo>
                    <a:pt x="2711" y="2763"/>
                  </a:lnTo>
                  <a:lnTo>
                    <a:pt x="3102" y="3076"/>
                  </a:lnTo>
                  <a:lnTo>
                    <a:pt x="3467" y="3415"/>
                  </a:lnTo>
                  <a:lnTo>
                    <a:pt x="3806" y="3754"/>
                  </a:lnTo>
                  <a:lnTo>
                    <a:pt x="4145" y="4119"/>
                  </a:lnTo>
                  <a:lnTo>
                    <a:pt x="4432" y="4484"/>
                  </a:lnTo>
                  <a:lnTo>
                    <a:pt x="4718" y="4848"/>
                  </a:lnTo>
                  <a:lnTo>
                    <a:pt x="4953" y="5213"/>
                  </a:lnTo>
                  <a:lnTo>
                    <a:pt x="5187" y="5604"/>
                  </a:lnTo>
                  <a:lnTo>
                    <a:pt x="5396" y="5969"/>
                  </a:lnTo>
                  <a:lnTo>
                    <a:pt x="5552" y="6334"/>
                  </a:lnTo>
                  <a:lnTo>
                    <a:pt x="5552" y="6334"/>
                  </a:lnTo>
                  <a:lnTo>
                    <a:pt x="5657" y="6595"/>
                  </a:lnTo>
                  <a:lnTo>
                    <a:pt x="5761" y="6829"/>
                  </a:lnTo>
                  <a:lnTo>
                    <a:pt x="5813" y="7090"/>
                  </a:lnTo>
                  <a:lnTo>
                    <a:pt x="5865" y="7325"/>
                  </a:lnTo>
                  <a:lnTo>
                    <a:pt x="5865" y="7559"/>
                  </a:lnTo>
                  <a:lnTo>
                    <a:pt x="5891" y="7794"/>
                  </a:lnTo>
                  <a:lnTo>
                    <a:pt x="5865" y="8002"/>
                  </a:lnTo>
                  <a:lnTo>
                    <a:pt x="5839" y="8211"/>
                  </a:lnTo>
                  <a:lnTo>
                    <a:pt x="5735" y="8628"/>
                  </a:lnTo>
                  <a:lnTo>
                    <a:pt x="5605" y="9019"/>
                  </a:lnTo>
                  <a:lnTo>
                    <a:pt x="5422" y="9358"/>
                  </a:lnTo>
                  <a:lnTo>
                    <a:pt x="5214" y="9670"/>
                  </a:lnTo>
                  <a:lnTo>
                    <a:pt x="4979" y="9957"/>
                  </a:lnTo>
                  <a:lnTo>
                    <a:pt x="4744" y="10218"/>
                  </a:lnTo>
                  <a:lnTo>
                    <a:pt x="4510" y="10452"/>
                  </a:lnTo>
                  <a:lnTo>
                    <a:pt x="4275" y="10635"/>
                  </a:lnTo>
                  <a:lnTo>
                    <a:pt x="3910" y="1092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493" y="11026"/>
                  </a:lnTo>
                  <a:lnTo>
                    <a:pt x="3493" y="11026"/>
                  </a:lnTo>
                  <a:lnTo>
                    <a:pt x="3598" y="11260"/>
                  </a:lnTo>
                  <a:lnTo>
                    <a:pt x="3650" y="11521"/>
                  </a:lnTo>
                  <a:lnTo>
                    <a:pt x="3702" y="11808"/>
                  </a:lnTo>
                  <a:lnTo>
                    <a:pt x="3702" y="12094"/>
                  </a:lnTo>
                  <a:lnTo>
                    <a:pt x="3702" y="12407"/>
                  </a:lnTo>
                  <a:lnTo>
                    <a:pt x="3650" y="12720"/>
                  </a:lnTo>
                  <a:lnTo>
                    <a:pt x="3571" y="13033"/>
                  </a:lnTo>
                  <a:lnTo>
                    <a:pt x="3441" y="13346"/>
                  </a:lnTo>
                  <a:lnTo>
                    <a:pt x="3285" y="13658"/>
                  </a:lnTo>
                  <a:lnTo>
                    <a:pt x="3102" y="13919"/>
                  </a:lnTo>
                  <a:lnTo>
                    <a:pt x="2894" y="14180"/>
                  </a:lnTo>
                  <a:lnTo>
                    <a:pt x="2633" y="14388"/>
                  </a:lnTo>
                  <a:lnTo>
                    <a:pt x="2346" y="14571"/>
                  </a:lnTo>
                  <a:lnTo>
                    <a:pt x="2008" y="14701"/>
                  </a:lnTo>
                  <a:lnTo>
                    <a:pt x="1643" y="14779"/>
                  </a:lnTo>
                  <a:lnTo>
                    <a:pt x="1434" y="14805"/>
                  </a:lnTo>
                  <a:lnTo>
                    <a:pt x="1226" y="14831"/>
                  </a:lnTo>
                  <a:lnTo>
                    <a:pt x="1226" y="14831"/>
                  </a:lnTo>
                  <a:lnTo>
                    <a:pt x="809" y="14805"/>
                  </a:lnTo>
                  <a:lnTo>
                    <a:pt x="365" y="14701"/>
                  </a:lnTo>
                  <a:lnTo>
                    <a:pt x="365" y="14701"/>
                  </a:lnTo>
                  <a:lnTo>
                    <a:pt x="157" y="15014"/>
                  </a:lnTo>
                  <a:lnTo>
                    <a:pt x="157" y="15014"/>
                  </a:lnTo>
                  <a:lnTo>
                    <a:pt x="365" y="15431"/>
                  </a:lnTo>
                  <a:lnTo>
                    <a:pt x="652" y="15848"/>
                  </a:lnTo>
                  <a:lnTo>
                    <a:pt x="835" y="16030"/>
                  </a:lnTo>
                  <a:lnTo>
                    <a:pt x="1017" y="16239"/>
                  </a:lnTo>
                  <a:lnTo>
                    <a:pt x="1226" y="16421"/>
                  </a:lnTo>
                  <a:lnTo>
                    <a:pt x="1460" y="16604"/>
                  </a:lnTo>
                  <a:lnTo>
                    <a:pt x="1695" y="16760"/>
                  </a:lnTo>
                  <a:lnTo>
                    <a:pt x="1981" y="16942"/>
                  </a:lnTo>
                  <a:lnTo>
                    <a:pt x="2268" y="17099"/>
                  </a:lnTo>
                  <a:lnTo>
                    <a:pt x="2607" y="17229"/>
                  </a:lnTo>
                  <a:lnTo>
                    <a:pt x="2946" y="17386"/>
                  </a:lnTo>
                  <a:lnTo>
                    <a:pt x="3337" y="17490"/>
                  </a:lnTo>
                  <a:lnTo>
                    <a:pt x="3728" y="17620"/>
                  </a:lnTo>
                  <a:lnTo>
                    <a:pt x="4171" y="17698"/>
                  </a:lnTo>
                  <a:lnTo>
                    <a:pt x="4171" y="17698"/>
                  </a:lnTo>
                  <a:lnTo>
                    <a:pt x="4171" y="17698"/>
                  </a:lnTo>
                  <a:lnTo>
                    <a:pt x="4197" y="17698"/>
                  </a:lnTo>
                  <a:lnTo>
                    <a:pt x="4197" y="17698"/>
                  </a:lnTo>
                  <a:lnTo>
                    <a:pt x="4562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5187" y="17777"/>
                  </a:lnTo>
                  <a:lnTo>
                    <a:pt x="5422" y="17724"/>
                  </a:lnTo>
                  <a:lnTo>
                    <a:pt x="5657" y="17672"/>
                  </a:lnTo>
                  <a:lnTo>
                    <a:pt x="5839" y="17594"/>
                  </a:lnTo>
                  <a:lnTo>
                    <a:pt x="6022" y="17490"/>
                  </a:lnTo>
                  <a:lnTo>
                    <a:pt x="6152" y="17386"/>
                  </a:lnTo>
                  <a:lnTo>
                    <a:pt x="6282" y="17281"/>
                  </a:lnTo>
                  <a:lnTo>
                    <a:pt x="6386" y="17151"/>
                  </a:lnTo>
                  <a:lnTo>
                    <a:pt x="6517" y="16916"/>
                  </a:lnTo>
                  <a:lnTo>
                    <a:pt x="6621" y="16708"/>
                  </a:lnTo>
                  <a:lnTo>
                    <a:pt x="6647" y="16552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7168" y="16708"/>
                  </a:lnTo>
                  <a:lnTo>
                    <a:pt x="7638" y="16864"/>
                  </a:lnTo>
                  <a:lnTo>
                    <a:pt x="8107" y="16942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784" y="16969"/>
                  </a:lnTo>
                  <a:lnTo>
                    <a:pt x="9045" y="16942"/>
                  </a:lnTo>
                  <a:lnTo>
                    <a:pt x="9306" y="16864"/>
                  </a:lnTo>
                  <a:lnTo>
                    <a:pt x="9540" y="16786"/>
                  </a:lnTo>
                  <a:lnTo>
                    <a:pt x="9775" y="16708"/>
                  </a:lnTo>
                  <a:lnTo>
                    <a:pt x="9983" y="16578"/>
                  </a:lnTo>
                  <a:lnTo>
                    <a:pt x="10192" y="16447"/>
                  </a:lnTo>
                  <a:lnTo>
                    <a:pt x="10374" y="16317"/>
                  </a:lnTo>
                  <a:lnTo>
                    <a:pt x="10557" y="16161"/>
                  </a:lnTo>
                  <a:lnTo>
                    <a:pt x="10713" y="16004"/>
                  </a:lnTo>
                  <a:lnTo>
                    <a:pt x="11000" y="15639"/>
                  </a:lnTo>
                  <a:lnTo>
                    <a:pt x="11235" y="15300"/>
                  </a:lnTo>
                  <a:lnTo>
                    <a:pt x="11417" y="14936"/>
                  </a:lnTo>
                  <a:lnTo>
                    <a:pt x="11417" y="14936"/>
                  </a:lnTo>
                  <a:lnTo>
                    <a:pt x="11443" y="14909"/>
                  </a:lnTo>
                  <a:lnTo>
                    <a:pt x="11443" y="14909"/>
                  </a:lnTo>
                  <a:lnTo>
                    <a:pt x="11443" y="14883"/>
                  </a:lnTo>
                  <a:lnTo>
                    <a:pt x="11443" y="14883"/>
                  </a:lnTo>
                  <a:lnTo>
                    <a:pt x="11443" y="14883"/>
                  </a:lnTo>
                  <a:lnTo>
                    <a:pt x="11443" y="14883"/>
                  </a:lnTo>
                  <a:lnTo>
                    <a:pt x="11521" y="14701"/>
                  </a:lnTo>
                  <a:lnTo>
                    <a:pt x="11547" y="14545"/>
                  </a:lnTo>
                  <a:lnTo>
                    <a:pt x="11573" y="14414"/>
                  </a:lnTo>
                  <a:lnTo>
                    <a:pt x="11573" y="14284"/>
                  </a:lnTo>
                  <a:lnTo>
                    <a:pt x="11573" y="14284"/>
                  </a:lnTo>
                  <a:lnTo>
                    <a:pt x="11573" y="14128"/>
                  </a:lnTo>
                  <a:lnTo>
                    <a:pt x="11547" y="13971"/>
                  </a:lnTo>
                  <a:lnTo>
                    <a:pt x="11495" y="13841"/>
                  </a:lnTo>
                  <a:lnTo>
                    <a:pt x="11443" y="13710"/>
                  </a:lnTo>
                  <a:lnTo>
                    <a:pt x="11287" y="13502"/>
                  </a:lnTo>
                  <a:lnTo>
                    <a:pt x="11130" y="13346"/>
                  </a:lnTo>
                  <a:lnTo>
                    <a:pt x="10948" y="13215"/>
                  </a:lnTo>
                  <a:lnTo>
                    <a:pt x="10791" y="13137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2981"/>
                  </a:lnTo>
                  <a:lnTo>
                    <a:pt x="10870" y="12981"/>
                  </a:lnTo>
                  <a:lnTo>
                    <a:pt x="10870" y="12981"/>
                  </a:lnTo>
                  <a:lnTo>
                    <a:pt x="10870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876"/>
                  </a:lnTo>
                  <a:lnTo>
                    <a:pt x="11130" y="12876"/>
                  </a:lnTo>
                  <a:lnTo>
                    <a:pt x="11130" y="12876"/>
                  </a:lnTo>
                  <a:lnTo>
                    <a:pt x="11130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443" y="12720"/>
                  </a:lnTo>
                  <a:lnTo>
                    <a:pt x="11599" y="12616"/>
                  </a:lnTo>
                  <a:lnTo>
                    <a:pt x="11704" y="12485"/>
                  </a:lnTo>
                  <a:lnTo>
                    <a:pt x="11808" y="12381"/>
                  </a:lnTo>
                  <a:lnTo>
                    <a:pt x="11886" y="12251"/>
                  </a:lnTo>
                  <a:lnTo>
                    <a:pt x="11938" y="12121"/>
                  </a:lnTo>
                  <a:lnTo>
                    <a:pt x="11964" y="11990"/>
                  </a:lnTo>
                  <a:lnTo>
                    <a:pt x="11990" y="11860"/>
                  </a:lnTo>
                  <a:lnTo>
                    <a:pt x="11990" y="11730"/>
                  </a:lnTo>
                  <a:lnTo>
                    <a:pt x="11964" y="11599"/>
                  </a:lnTo>
                  <a:lnTo>
                    <a:pt x="11886" y="11313"/>
                  </a:lnTo>
                  <a:lnTo>
                    <a:pt x="11782" y="11052"/>
                  </a:lnTo>
                  <a:lnTo>
                    <a:pt x="11599" y="10791"/>
                  </a:lnTo>
                  <a:lnTo>
                    <a:pt x="11599" y="10791"/>
                  </a:lnTo>
                  <a:lnTo>
                    <a:pt x="11417" y="11000"/>
                  </a:lnTo>
                  <a:lnTo>
                    <a:pt x="11208" y="11156"/>
                  </a:lnTo>
                  <a:lnTo>
                    <a:pt x="10974" y="11313"/>
                  </a:lnTo>
                  <a:lnTo>
                    <a:pt x="10739" y="11417"/>
                  </a:lnTo>
                  <a:lnTo>
                    <a:pt x="10479" y="11521"/>
                  </a:lnTo>
                  <a:lnTo>
                    <a:pt x="10218" y="11573"/>
                  </a:lnTo>
                  <a:lnTo>
                    <a:pt x="9957" y="11625"/>
                  </a:lnTo>
                  <a:lnTo>
                    <a:pt x="9697" y="11625"/>
                  </a:lnTo>
                  <a:lnTo>
                    <a:pt x="9697" y="11625"/>
                  </a:lnTo>
                  <a:lnTo>
                    <a:pt x="9410" y="11625"/>
                  </a:lnTo>
                  <a:lnTo>
                    <a:pt x="9410" y="11625"/>
                  </a:lnTo>
                  <a:lnTo>
                    <a:pt x="9228" y="11599"/>
                  </a:lnTo>
                  <a:lnTo>
                    <a:pt x="9019" y="11521"/>
                  </a:lnTo>
                  <a:lnTo>
                    <a:pt x="8863" y="11443"/>
                  </a:lnTo>
                  <a:lnTo>
                    <a:pt x="8706" y="11339"/>
                  </a:lnTo>
                  <a:lnTo>
                    <a:pt x="8576" y="11208"/>
                  </a:lnTo>
                  <a:lnTo>
                    <a:pt x="8472" y="11052"/>
                  </a:lnTo>
                  <a:lnTo>
                    <a:pt x="8393" y="10869"/>
                  </a:lnTo>
                  <a:lnTo>
                    <a:pt x="8341" y="10687"/>
                  </a:lnTo>
                  <a:lnTo>
                    <a:pt x="8341" y="10687"/>
                  </a:lnTo>
                  <a:lnTo>
                    <a:pt x="8289" y="10687"/>
                  </a:lnTo>
                  <a:lnTo>
                    <a:pt x="8289" y="10687"/>
                  </a:lnTo>
                  <a:lnTo>
                    <a:pt x="8159" y="10661"/>
                  </a:lnTo>
                  <a:lnTo>
                    <a:pt x="8029" y="10583"/>
                  </a:lnTo>
                  <a:lnTo>
                    <a:pt x="7924" y="10452"/>
                  </a:lnTo>
                  <a:lnTo>
                    <a:pt x="7820" y="10244"/>
                  </a:lnTo>
                  <a:lnTo>
                    <a:pt x="7820" y="10244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14"/>
                  </a:lnTo>
                  <a:lnTo>
                    <a:pt x="7768" y="10114"/>
                  </a:lnTo>
                  <a:lnTo>
                    <a:pt x="7768" y="10114"/>
                  </a:lnTo>
                  <a:lnTo>
                    <a:pt x="7768" y="10114"/>
                  </a:lnTo>
                  <a:lnTo>
                    <a:pt x="7768" y="9905"/>
                  </a:lnTo>
                  <a:lnTo>
                    <a:pt x="7768" y="9644"/>
                  </a:lnTo>
                  <a:lnTo>
                    <a:pt x="7820" y="9358"/>
                  </a:lnTo>
                  <a:lnTo>
                    <a:pt x="7898" y="8993"/>
                  </a:lnTo>
                  <a:lnTo>
                    <a:pt x="8107" y="8211"/>
                  </a:lnTo>
                  <a:lnTo>
                    <a:pt x="8367" y="7299"/>
                  </a:lnTo>
                  <a:lnTo>
                    <a:pt x="8602" y="6308"/>
                  </a:lnTo>
                  <a:lnTo>
                    <a:pt x="8732" y="5813"/>
                  </a:lnTo>
                  <a:lnTo>
                    <a:pt x="8811" y="5292"/>
                  </a:lnTo>
                  <a:lnTo>
                    <a:pt x="8889" y="4744"/>
                  </a:lnTo>
                  <a:lnTo>
                    <a:pt x="8941" y="4223"/>
                  </a:lnTo>
                  <a:lnTo>
                    <a:pt x="8967" y="3702"/>
                  </a:lnTo>
                  <a:lnTo>
                    <a:pt x="8967" y="3180"/>
                  </a:lnTo>
                  <a:lnTo>
                    <a:pt x="8967" y="3180"/>
                  </a:lnTo>
                  <a:lnTo>
                    <a:pt x="8446" y="3285"/>
                  </a:lnTo>
                  <a:lnTo>
                    <a:pt x="7898" y="3363"/>
                  </a:lnTo>
                  <a:lnTo>
                    <a:pt x="7377" y="3389"/>
                  </a:lnTo>
                  <a:lnTo>
                    <a:pt x="6856" y="3415"/>
                  </a:lnTo>
                  <a:lnTo>
                    <a:pt x="6856" y="3415"/>
                  </a:lnTo>
                  <a:lnTo>
                    <a:pt x="6386" y="3389"/>
                  </a:lnTo>
                  <a:lnTo>
                    <a:pt x="5917" y="3363"/>
                  </a:lnTo>
                  <a:lnTo>
                    <a:pt x="5448" y="3311"/>
                  </a:lnTo>
                  <a:lnTo>
                    <a:pt x="5005" y="3206"/>
                  </a:lnTo>
                  <a:lnTo>
                    <a:pt x="4562" y="3102"/>
                  </a:lnTo>
                  <a:lnTo>
                    <a:pt x="4119" y="2972"/>
                  </a:lnTo>
                  <a:lnTo>
                    <a:pt x="3702" y="2815"/>
                  </a:lnTo>
                  <a:lnTo>
                    <a:pt x="3311" y="2607"/>
                  </a:lnTo>
                  <a:lnTo>
                    <a:pt x="2920" y="2398"/>
                  </a:lnTo>
                  <a:lnTo>
                    <a:pt x="2529" y="2138"/>
                  </a:lnTo>
                  <a:lnTo>
                    <a:pt x="2190" y="1877"/>
                  </a:lnTo>
                  <a:lnTo>
                    <a:pt x="1851" y="1564"/>
                  </a:lnTo>
                  <a:lnTo>
                    <a:pt x="1564" y="1225"/>
                  </a:lnTo>
                  <a:lnTo>
                    <a:pt x="1278" y="861"/>
                  </a:lnTo>
                  <a:lnTo>
                    <a:pt x="1017" y="443"/>
                  </a:lnTo>
                  <a:lnTo>
                    <a:pt x="7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869000" y="1420212"/>
              <a:ext cx="451373" cy="615236"/>
            </a:xfrm>
            <a:custGeom>
              <a:avLst/>
              <a:gdLst/>
              <a:ahLst/>
              <a:cxnLst/>
              <a:rect l="l" t="t" r="r" b="b"/>
              <a:pathLst>
                <a:path w="9046" h="12330" extrusionOk="0">
                  <a:moveTo>
                    <a:pt x="3702" y="1"/>
                  </a:moveTo>
                  <a:lnTo>
                    <a:pt x="3233" y="53"/>
                  </a:lnTo>
                  <a:lnTo>
                    <a:pt x="2764" y="131"/>
                  </a:lnTo>
                  <a:lnTo>
                    <a:pt x="2320" y="261"/>
                  </a:lnTo>
                  <a:lnTo>
                    <a:pt x="1929" y="444"/>
                  </a:lnTo>
                  <a:lnTo>
                    <a:pt x="1539" y="626"/>
                  </a:lnTo>
                  <a:lnTo>
                    <a:pt x="1226" y="861"/>
                  </a:lnTo>
                  <a:lnTo>
                    <a:pt x="939" y="1095"/>
                  </a:lnTo>
                  <a:lnTo>
                    <a:pt x="678" y="1330"/>
                  </a:lnTo>
                  <a:lnTo>
                    <a:pt x="470" y="1565"/>
                  </a:lnTo>
                  <a:lnTo>
                    <a:pt x="183" y="1982"/>
                  </a:lnTo>
                  <a:lnTo>
                    <a:pt x="1" y="2373"/>
                  </a:lnTo>
                  <a:lnTo>
                    <a:pt x="235" y="2008"/>
                  </a:lnTo>
                  <a:lnTo>
                    <a:pt x="548" y="1617"/>
                  </a:lnTo>
                  <a:lnTo>
                    <a:pt x="757" y="1408"/>
                  </a:lnTo>
                  <a:lnTo>
                    <a:pt x="991" y="1174"/>
                  </a:lnTo>
                  <a:lnTo>
                    <a:pt x="1278" y="965"/>
                  </a:lnTo>
                  <a:lnTo>
                    <a:pt x="1617" y="757"/>
                  </a:lnTo>
                  <a:lnTo>
                    <a:pt x="1982" y="574"/>
                  </a:lnTo>
                  <a:lnTo>
                    <a:pt x="2373" y="418"/>
                  </a:lnTo>
                  <a:lnTo>
                    <a:pt x="2816" y="287"/>
                  </a:lnTo>
                  <a:lnTo>
                    <a:pt x="3259" y="235"/>
                  </a:lnTo>
                  <a:lnTo>
                    <a:pt x="3702" y="183"/>
                  </a:lnTo>
                  <a:lnTo>
                    <a:pt x="4171" y="209"/>
                  </a:lnTo>
                  <a:lnTo>
                    <a:pt x="4640" y="261"/>
                  </a:lnTo>
                  <a:lnTo>
                    <a:pt x="5083" y="366"/>
                  </a:lnTo>
                  <a:lnTo>
                    <a:pt x="5500" y="496"/>
                  </a:lnTo>
                  <a:lnTo>
                    <a:pt x="5917" y="652"/>
                  </a:lnTo>
                  <a:lnTo>
                    <a:pt x="6308" y="835"/>
                  </a:lnTo>
                  <a:lnTo>
                    <a:pt x="6673" y="1017"/>
                  </a:lnTo>
                  <a:lnTo>
                    <a:pt x="6986" y="1226"/>
                  </a:lnTo>
                  <a:lnTo>
                    <a:pt x="7273" y="1434"/>
                  </a:lnTo>
                  <a:lnTo>
                    <a:pt x="7533" y="1669"/>
                  </a:lnTo>
                  <a:lnTo>
                    <a:pt x="7742" y="1877"/>
                  </a:lnTo>
                  <a:lnTo>
                    <a:pt x="7898" y="2060"/>
                  </a:lnTo>
                  <a:lnTo>
                    <a:pt x="8029" y="2242"/>
                  </a:lnTo>
                  <a:lnTo>
                    <a:pt x="8211" y="2503"/>
                  </a:lnTo>
                  <a:lnTo>
                    <a:pt x="8263" y="2581"/>
                  </a:lnTo>
                  <a:lnTo>
                    <a:pt x="8315" y="2685"/>
                  </a:lnTo>
                  <a:lnTo>
                    <a:pt x="8368" y="2816"/>
                  </a:lnTo>
                  <a:lnTo>
                    <a:pt x="8446" y="2972"/>
                  </a:lnTo>
                  <a:lnTo>
                    <a:pt x="8524" y="3181"/>
                  </a:lnTo>
                  <a:lnTo>
                    <a:pt x="8602" y="3415"/>
                  </a:lnTo>
                  <a:lnTo>
                    <a:pt x="8680" y="3702"/>
                  </a:lnTo>
                  <a:lnTo>
                    <a:pt x="8732" y="4041"/>
                  </a:lnTo>
                  <a:lnTo>
                    <a:pt x="8785" y="4406"/>
                  </a:lnTo>
                  <a:lnTo>
                    <a:pt x="8785" y="4771"/>
                  </a:lnTo>
                  <a:lnTo>
                    <a:pt x="8759" y="5188"/>
                  </a:lnTo>
                  <a:lnTo>
                    <a:pt x="8706" y="5605"/>
                  </a:lnTo>
                  <a:lnTo>
                    <a:pt x="8628" y="6048"/>
                  </a:lnTo>
                  <a:lnTo>
                    <a:pt x="8524" y="6491"/>
                  </a:lnTo>
                  <a:lnTo>
                    <a:pt x="8263" y="7403"/>
                  </a:lnTo>
                  <a:lnTo>
                    <a:pt x="8003" y="8315"/>
                  </a:lnTo>
                  <a:lnTo>
                    <a:pt x="7794" y="9202"/>
                  </a:lnTo>
                  <a:lnTo>
                    <a:pt x="7716" y="9645"/>
                  </a:lnTo>
                  <a:lnTo>
                    <a:pt x="7664" y="10062"/>
                  </a:lnTo>
                  <a:lnTo>
                    <a:pt x="7638" y="10453"/>
                  </a:lnTo>
                  <a:lnTo>
                    <a:pt x="7612" y="10844"/>
                  </a:lnTo>
                  <a:lnTo>
                    <a:pt x="7638" y="11183"/>
                  </a:lnTo>
                  <a:lnTo>
                    <a:pt x="7664" y="11495"/>
                  </a:lnTo>
                  <a:lnTo>
                    <a:pt x="7742" y="11756"/>
                  </a:lnTo>
                  <a:lnTo>
                    <a:pt x="7820" y="11964"/>
                  </a:lnTo>
                  <a:lnTo>
                    <a:pt x="7898" y="12147"/>
                  </a:lnTo>
                  <a:lnTo>
                    <a:pt x="7977" y="12251"/>
                  </a:lnTo>
                  <a:lnTo>
                    <a:pt x="8081" y="12329"/>
                  </a:lnTo>
                  <a:lnTo>
                    <a:pt x="8003" y="12225"/>
                  </a:lnTo>
                  <a:lnTo>
                    <a:pt x="7951" y="12121"/>
                  </a:lnTo>
                  <a:lnTo>
                    <a:pt x="7872" y="11938"/>
                  </a:lnTo>
                  <a:lnTo>
                    <a:pt x="7794" y="11730"/>
                  </a:lnTo>
                  <a:lnTo>
                    <a:pt x="7768" y="11469"/>
                  </a:lnTo>
                  <a:lnTo>
                    <a:pt x="7716" y="11156"/>
                  </a:lnTo>
                  <a:lnTo>
                    <a:pt x="7716" y="10844"/>
                  </a:lnTo>
                  <a:lnTo>
                    <a:pt x="7742" y="10479"/>
                  </a:lnTo>
                  <a:lnTo>
                    <a:pt x="7794" y="10088"/>
                  </a:lnTo>
                  <a:lnTo>
                    <a:pt x="7872" y="9671"/>
                  </a:lnTo>
                  <a:lnTo>
                    <a:pt x="7951" y="9254"/>
                  </a:lnTo>
                  <a:lnTo>
                    <a:pt x="8185" y="8368"/>
                  </a:lnTo>
                  <a:lnTo>
                    <a:pt x="8446" y="7455"/>
                  </a:lnTo>
                  <a:lnTo>
                    <a:pt x="8732" y="6543"/>
                  </a:lnTo>
                  <a:lnTo>
                    <a:pt x="8863" y="6100"/>
                  </a:lnTo>
                  <a:lnTo>
                    <a:pt x="8941" y="5657"/>
                  </a:lnTo>
                  <a:lnTo>
                    <a:pt x="9019" y="5214"/>
                  </a:lnTo>
                  <a:lnTo>
                    <a:pt x="9045" y="4797"/>
                  </a:lnTo>
                  <a:lnTo>
                    <a:pt x="9019" y="4380"/>
                  </a:lnTo>
                  <a:lnTo>
                    <a:pt x="8993" y="3989"/>
                  </a:lnTo>
                  <a:lnTo>
                    <a:pt x="8941" y="3650"/>
                  </a:lnTo>
                  <a:lnTo>
                    <a:pt x="8863" y="3337"/>
                  </a:lnTo>
                  <a:lnTo>
                    <a:pt x="8785" y="3076"/>
                  </a:lnTo>
                  <a:lnTo>
                    <a:pt x="8706" y="2868"/>
                  </a:lnTo>
                  <a:lnTo>
                    <a:pt x="8628" y="2685"/>
                  </a:lnTo>
                  <a:lnTo>
                    <a:pt x="8550" y="2555"/>
                  </a:lnTo>
                  <a:lnTo>
                    <a:pt x="8498" y="2451"/>
                  </a:lnTo>
                  <a:lnTo>
                    <a:pt x="8446" y="2347"/>
                  </a:lnTo>
                  <a:lnTo>
                    <a:pt x="8263" y="2086"/>
                  </a:lnTo>
                  <a:lnTo>
                    <a:pt x="8107" y="1903"/>
                  </a:lnTo>
                  <a:lnTo>
                    <a:pt x="7924" y="1695"/>
                  </a:lnTo>
                  <a:lnTo>
                    <a:pt x="7716" y="1460"/>
                  </a:lnTo>
                  <a:lnTo>
                    <a:pt x="7455" y="1226"/>
                  </a:lnTo>
                  <a:lnTo>
                    <a:pt x="7142" y="1017"/>
                  </a:lnTo>
                  <a:lnTo>
                    <a:pt x="6804" y="809"/>
                  </a:lnTo>
                  <a:lnTo>
                    <a:pt x="6413" y="600"/>
                  </a:lnTo>
                  <a:lnTo>
                    <a:pt x="6022" y="418"/>
                  </a:lnTo>
                  <a:lnTo>
                    <a:pt x="5579" y="261"/>
                  </a:lnTo>
                  <a:lnTo>
                    <a:pt x="5135" y="157"/>
                  </a:lnTo>
                  <a:lnTo>
                    <a:pt x="4666" y="53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2247472" y="1965143"/>
              <a:ext cx="221146" cy="154832"/>
            </a:xfrm>
            <a:custGeom>
              <a:avLst/>
              <a:gdLst/>
              <a:ahLst/>
              <a:cxnLst/>
              <a:rect l="l" t="t" r="r" b="b"/>
              <a:pathLst>
                <a:path w="4432" h="3103" extrusionOk="0">
                  <a:moveTo>
                    <a:pt x="2868" y="1"/>
                  </a:moveTo>
                  <a:lnTo>
                    <a:pt x="2555" y="27"/>
                  </a:lnTo>
                  <a:lnTo>
                    <a:pt x="2242" y="105"/>
                  </a:lnTo>
                  <a:lnTo>
                    <a:pt x="1591" y="366"/>
                  </a:lnTo>
                  <a:lnTo>
                    <a:pt x="939" y="600"/>
                  </a:lnTo>
                  <a:lnTo>
                    <a:pt x="652" y="679"/>
                  </a:lnTo>
                  <a:lnTo>
                    <a:pt x="522" y="705"/>
                  </a:lnTo>
                  <a:lnTo>
                    <a:pt x="392" y="705"/>
                  </a:lnTo>
                  <a:lnTo>
                    <a:pt x="261" y="679"/>
                  </a:lnTo>
                  <a:lnTo>
                    <a:pt x="183" y="626"/>
                  </a:lnTo>
                  <a:lnTo>
                    <a:pt x="131" y="574"/>
                  </a:lnTo>
                  <a:lnTo>
                    <a:pt x="79" y="522"/>
                  </a:lnTo>
                  <a:lnTo>
                    <a:pt x="27" y="392"/>
                  </a:lnTo>
                  <a:lnTo>
                    <a:pt x="1" y="366"/>
                  </a:lnTo>
                  <a:lnTo>
                    <a:pt x="1" y="418"/>
                  </a:lnTo>
                  <a:lnTo>
                    <a:pt x="27" y="522"/>
                  </a:lnTo>
                  <a:lnTo>
                    <a:pt x="53" y="626"/>
                  </a:lnTo>
                  <a:lnTo>
                    <a:pt x="131" y="705"/>
                  </a:lnTo>
                  <a:lnTo>
                    <a:pt x="235" y="757"/>
                  </a:lnTo>
                  <a:lnTo>
                    <a:pt x="366" y="809"/>
                  </a:lnTo>
                  <a:lnTo>
                    <a:pt x="678" y="809"/>
                  </a:lnTo>
                  <a:lnTo>
                    <a:pt x="991" y="757"/>
                  </a:lnTo>
                  <a:lnTo>
                    <a:pt x="1330" y="652"/>
                  </a:lnTo>
                  <a:lnTo>
                    <a:pt x="1643" y="548"/>
                  </a:lnTo>
                  <a:lnTo>
                    <a:pt x="2294" y="340"/>
                  </a:lnTo>
                  <a:lnTo>
                    <a:pt x="2607" y="262"/>
                  </a:lnTo>
                  <a:lnTo>
                    <a:pt x="2972" y="262"/>
                  </a:lnTo>
                  <a:lnTo>
                    <a:pt x="3050" y="288"/>
                  </a:lnTo>
                  <a:lnTo>
                    <a:pt x="3181" y="366"/>
                  </a:lnTo>
                  <a:lnTo>
                    <a:pt x="3285" y="418"/>
                  </a:lnTo>
                  <a:lnTo>
                    <a:pt x="3311" y="444"/>
                  </a:lnTo>
                  <a:lnTo>
                    <a:pt x="3441" y="522"/>
                  </a:lnTo>
                  <a:lnTo>
                    <a:pt x="3571" y="626"/>
                  </a:lnTo>
                  <a:lnTo>
                    <a:pt x="3754" y="783"/>
                  </a:lnTo>
                  <a:lnTo>
                    <a:pt x="3910" y="991"/>
                  </a:lnTo>
                  <a:lnTo>
                    <a:pt x="4067" y="1252"/>
                  </a:lnTo>
                  <a:lnTo>
                    <a:pt x="4145" y="1382"/>
                  </a:lnTo>
                  <a:lnTo>
                    <a:pt x="4197" y="1539"/>
                  </a:lnTo>
                  <a:lnTo>
                    <a:pt x="4223" y="1695"/>
                  </a:lnTo>
                  <a:lnTo>
                    <a:pt x="4223" y="1878"/>
                  </a:lnTo>
                  <a:lnTo>
                    <a:pt x="4223" y="2034"/>
                  </a:lnTo>
                  <a:lnTo>
                    <a:pt x="4197" y="2190"/>
                  </a:lnTo>
                  <a:lnTo>
                    <a:pt x="4145" y="2347"/>
                  </a:lnTo>
                  <a:lnTo>
                    <a:pt x="4093" y="2503"/>
                  </a:lnTo>
                  <a:lnTo>
                    <a:pt x="4015" y="2607"/>
                  </a:lnTo>
                  <a:lnTo>
                    <a:pt x="3910" y="2712"/>
                  </a:lnTo>
                  <a:lnTo>
                    <a:pt x="3676" y="2842"/>
                  </a:lnTo>
                  <a:lnTo>
                    <a:pt x="3285" y="3024"/>
                  </a:lnTo>
                  <a:lnTo>
                    <a:pt x="3181" y="3077"/>
                  </a:lnTo>
                  <a:lnTo>
                    <a:pt x="3128" y="3103"/>
                  </a:lnTo>
                  <a:lnTo>
                    <a:pt x="3128" y="3103"/>
                  </a:lnTo>
                  <a:lnTo>
                    <a:pt x="3311" y="3077"/>
                  </a:lnTo>
                  <a:lnTo>
                    <a:pt x="3702" y="2946"/>
                  </a:lnTo>
                  <a:lnTo>
                    <a:pt x="3832" y="2894"/>
                  </a:lnTo>
                  <a:lnTo>
                    <a:pt x="3989" y="2816"/>
                  </a:lnTo>
                  <a:lnTo>
                    <a:pt x="4119" y="2712"/>
                  </a:lnTo>
                  <a:lnTo>
                    <a:pt x="4223" y="2581"/>
                  </a:lnTo>
                  <a:lnTo>
                    <a:pt x="4301" y="2425"/>
                  </a:lnTo>
                  <a:lnTo>
                    <a:pt x="4380" y="2242"/>
                  </a:lnTo>
                  <a:lnTo>
                    <a:pt x="4406" y="2060"/>
                  </a:lnTo>
                  <a:lnTo>
                    <a:pt x="4432" y="1878"/>
                  </a:lnTo>
                  <a:lnTo>
                    <a:pt x="4432" y="1695"/>
                  </a:lnTo>
                  <a:lnTo>
                    <a:pt x="4406" y="1487"/>
                  </a:lnTo>
                  <a:lnTo>
                    <a:pt x="4353" y="1330"/>
                  </a:lnTo>
                  <a:lnTo>
                    <a:pt x="4275" y="1148"/>
                  </a:lnTo>
                  <a:lnTo>
                    <a:pt x="4223" y="991"/>
                  </a:lnTo>
                  <a:lnTo>
                    <a:pt x="4119" y="861"/>
                  </a:lnTo>
                  <a:lnTo>
                    <a:pt x="4041" y="731"/>
                  </a:lnTo>
                  <a:lnTo>
                    <a:pt x="3936" y="626"/>
                  </a:lnTo>
                  <a:lnTo>
                    <a:pt x="3858" y="522"/>
                  </a:lnTo>
                  <a:lnTo>
                    <a:pt x="3754" y="444"/>
                  </a:lnTo>
                  <a:lnTo>
                    <a:pt x="3624" y="314"/>
                  </a:lnTo>
                  <a:lnTo>
                    <a:pt x="3467" y="209"/>
                  </a:lnTo>
                  <a:lnTo>
                    <a:pt x="3441" y="183"/>
                  </a:lnTo>
                  <a:lnTo>
                    <a:pt x="3337" y="131"/>
                  </a:lnTo>
                  <a:lnTo>
                    <a:pt x="3259" y="79"/>
                  </a:lnTo>
                  <a:lnTo>
                    <a:pt x="3154" y="27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2243580" y="2090036"/>
              <a:ext cx="206825" cy="235416"/>
            </a:xfrm>
            <a:custGeom>
              <a:avLst/>
              <a:gdLst/>
              <a:ahLst/>
              <a:cxnLst/>
              <a:rect l="l" t="t" r="r" b="b"/>
              <a:pathLst>
                <a:path w="4145" h="4718" extrusionOk="0">
                  <a:moveTo>
                    <a:pt x="1408" y="0"/>
                  </a:moveTo>
                  <a:lnTo>
                    <a:pt x="1460" y="26"/>
                  </a:lnTo>
                  <a:lnTo>
                    <a:pt x="1590" y="78"/>
                  </a:lnTo>
                  <a:lnTo>
                    <a:pt x="2086" y="235"/>
                  </a:lnTo>
                  <a:lnTo>
                    <a:pt x="2398" y="339"/>
                  </a:lnTo>
                  <a:lnTo>
                    <a:pt x="2737" y="495"/>
                  </a:lnTo>
                  <a:lnTo>
                    <a:pt x="3076" y="678"/>
                  </a:lnTo>
                  <a:lnTo>
                    <a:pt x="3415" y="912"/>
                  </a:lnTo>
                  <a:lnTo>
                    <a:pt x="3545" y="1043"/>
                  </a:lnTo>
                  <a:lnTo>
                    <a:pt x="3676" y="1199"/>
                  </a:lnTo>
                  <a:lnTo>
                    <a:pt x="3780" y="1355"/>
                  </a:lnTo>
                  <a:lnTo>
                    <a:pt x="3858" y="1512"/>
                  </a:lnTo>
                  <a:lnTo>
                    <a:pt x="3884" y="1694"/>
                  </a:lnTo>
                  <a:lnTo>
                    <a:pt x="3910" y="1851"/>
                  </a:lnTo>
                  <a:lnTo>
                    <a:pt x="3910" y="2007"/>
                  </a:lnTo>
                  <a:lnTo>
                    <a:pt x="3884" y="2163"/>
                  </a:lnTo>
                  <a:lnTo>
                    <a:pt x="3806" y="2398"/>
                  </a:lnTo>
                  <a:lnTo>
                    <a:pt x="3728" y="2607"/>
                  </a:lnTo>
                  <a:lnTo>
                    <a:pt x="3649" y="2711"/>
                  </a:lnTo>
                  <a:lnTo>
                    <a:pt x="3623" y="2763"/>
                  </a:lnTo>
                  <a:lnTo>
                    <a:pt x="3597" y="2789"/>
                  </a:lnTo>
                  <a:lnTo>
                    <a:pt x="3545" y="2919"/>
                  </a:lnTo>
                  <a:lnTo>
                    <a:pt x="3415" y="3102"/>
                  </a:lnTo>
                  <a:lnTo>
                    <a:pt x="3259" y="3336"/>
                  </a:lnTo>
                  <a:lnTo>
                    <a:pt x="3050" y="3571"/>
                  </a:lnTo>
                  <a:lnTo>
                    <a:pt x="2789" y="3832"/>
                  </a:lnTo>
                  <a:lnTo>
                    <a:pt x="2477" y="4066"/>
                  </a:lnTo>
                  <a:lnTo>
                    <a:pt x="2138" y="4275"/>
                  </a:lnTo>
                  <a:lnTo>
                    <a:pt x="1747" y="4431"/>
                  </a:lnTo>
                  <a:lnTo>
                    <a:pt x="1382" y="4535"/>
                  </a:lnTo>
                  <a:lnTo>
                    <a:pt x="1017" y="4587"/>
                  </a:lnTo>
                  <a:lnTo>
                    <a:pt x="678" y="4561"/>
                  </a:lnTo>
                  <a:lnTo>
                    <a:pt x="391" y="4535"/>
                  </a:lnTo>
                  <a:lnTo>
                    <a:pt x="183" y="4483"/>
                  </a:lnTo>
                  <a:lnTo>
                    <a:pt x="0" y="4457"/>
                  </a:lnTo>
                  <a:lnTo>
                    <a:pt x="157" y="4535"/>
                  </a:lnTo>
                  <a:lnTo>
                    <a:pt x="391" y="4614"/>
                  </a:lnTo>
                  <a:lnTo>
                    <a:pt x="678" y="4666"/>
                  </a:lnTo>
                  <a:lnTo>
                    <a:pt x="1017" y="4718"/>
                  </a:lnTo>
                  <a:lnTo>
                    <a:pt x="1408" y="4692"/>
                  </a:lnTo>
                  <a:lnTo>
                    <a:pt x="1799" y="4614"/>
                  </a:lnTo>
                  <a:lnTo>
                    <a:pt x="2007" y="4535"/>
                  </a:lnTo>
                  <a:lnTo>
                    <a:pt x="2216" y="4457"/>
                  </a:lnTo>
                  <a:lnTo>
                    <a:pt x="2424" y="4353"/>
                  </a:lnTo>
                  <a:lnTo>
                    <a:pt x="2607" y="4249"/>
                  </a:lnTo>
                  <a:lnTo>
                    <a:pt x="2946" y="4014"/>
                  </a:lnTo>
                  <a:lnTo>
                    <a:pt x="3232" y="3753"/>
                  </a:lnTo>
                  <a:lnTo>
                    <a:pt x="3467" y="3493"/>
                  </a:lnTo>
                  <a:lnTo>
                    <a:pt x="3649" y="3258"/>
                  </a:lnTo>
                  <a:lnTo>
                    <a:pt x="3780" y="3076"/>
                  </a:lnTo>
                  <a:lnTo>
                    <a:pt x="3858" y="2945"/>
                  </a:lnTo>
                  <a:lnTo>
                    <a:pt x="3884" y="2893"/>
                  </a:lnTo>
                  <a:lnTo>
                    <a:pt x="3910" y="2841"/>
                  </a:lnTo>
                  <a:lnTo>
                    <a:pt x="3962" y="2711"/>
                  </a:lnTo>
                  <a:lnTo>
                    <a:pt x="4067" y="2502"/>
                  </a:lnTo>
                  <a:lnTo>
                    <a:pt x="4145" y="2216"/>
                  </a:lnTo>
                  <a:lnTo>
                    <a:pt x="4145" y="2033"/>
                  </a:lnTo>
                  <a:lnTo>
                    <a:pt x="4145" y="1825"/>
                  </a:lnTo>
                  <a:lnTo>
                    <a:pt x="4119" y="1642"/>
                  </a:lnTo>
                  <a:lnTo>
                    <a:pt x="4067" y="1434"/>
                  </a:lnTo>
                  <a:lnTo>
                    <a:pt x="3962" y="1225"/>
                  </a:lnTo>
                  <a:lnTo>
                    <a:pt x="3858" y="1069"/>
                  </a:lnTo>
                  <a:lnTo>
                    <a:pt x="3702" y="886"/>
                  </a:lnTo>
                  <a:lnTo>
                    <a:pt x="3519" y="756"/>
                  </a:lnTo>
                  <a:lnTo>
                    <a:pt x="3363" y="626"/>
                  </a:lnTo>
                  <a:lnTo>
                    <a:pt x="3154" y="521"/>
                  </a:lnTo>
                  <a:lnTo>
                    <a:pt x="2789" y="339"/>
                  </a:lnTo>
                  <a:lnTo>
                    <a:pt x="2424" y="209"/>
                  </a:lnTo>
                  <a:lnTo>
                    <a:pt x="2112" y="10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2041994" y="2164134"/>
              <a:ext cx="169103" cy="202933"/>
            </a:xfrm>
            <a:custGeom>
              <a:avLst/>
              <a:gdLst/>
              <a:ahLst/>
              <a:cxnLst/>
              <a:rect l="l" t="t" r="r" b="b"/>
              <a:pathLst>
                <a:path w="3389" h="4067" extrusionOk="0">
                  <a:moveTo>
                    <a:pt x="1486" y="1"/>
                  </a:moveTo>
                  <a:lnTo>
                    <a:pt x="1330" y="27"/>
                  </a:lnTo>
                  <a:lnTo>
                    <a:pt x="1486" y="53"/>
                  </a:lnTo>
                  <a:lnTo>
                    <a:pt x="1668" y="79"/>
                  </a:lnTo>
                  <a:lnTo>
                    <a:pt x="1903" y="131"/>
                  </a:lnTo>
                  <a:lnTo>
                    <a:pt x="2164" y="209"/>
                  </a:lnTo>
                  <a:lnTo>
                    <a:pt x="2450" y="366"/>
                  </a:lnTo>
                  <a:lnTo>
                    <a:pt x="2581" y="444"/>
                  </a:lnTo>
                  <a:lnTo>
                    <a:pt x="2685" y="548"/>
                  </a:lnTo>
                  <a:lnTo>
                    <a:pt x="2789" y="678"/>
                  </a:lnTo>
                  <a:lnTo>
                    <a:pt x="2894" y="809"/>
                  </a:lnTo>
                  <a:lnTo>
                    <a:pt x="2972" y="965"/>
                  </a:lnTo>
                  <a:lnTo>
                    <a:pt x="3050" y="1096"/>
                  </a:lnTo>
                  <a:lnTo>
                    <a:pt x="3128" y="1408"/>
                  </a:lnTo>
                  <a:lnTo>
                    <a:pt x="3128" y="1565"/>
                  </a:lnTo>
                  <a:lnTo>
                    <a:pt x="3128" y="1721"/>
                  </a:lnTo>
                  <a:lnTo>
                    <a:pt x="3128" y="1982"/>
                  </a:lnTo>
                  <a:lnTo>
                    <a:pt x="3076" y="2216"/>
                  </a:lnTo>
                  <a:lnTo>
                    <a:pt x="3050" y="2373"/>
                  </a:lnTo>
                  <a:lnTo>
                    <a:pt x="2998" y="2529"/>
                  </a:lnTo>
                  <a:lnTo>
                    <a:pt x="2920" y="2659"/>
                  </a:lnTo>
                  <a:lnTo>
                    <a:pt x="2867" y="2816"/>
                  </a:lnTo>
                  <a:lnTo>
                    <a:pt x="2737" y="3024"/>
                  </a:lnTo>
                  <a:lnTo>
                    <a:pt x="2581" y="3233"/>
                  </a:lnTo>
                  <a:lnTo>
                    <a:pt x="2372" y="3441"/>
                  </a:lnTo>
                  <a:lnTo>
                    <a:pt x="2112" y="3650"/>
                  </a:lnTo>
                  <a:lnTo>
                    <a:pt x="1799" y="3780"/>
                  </a:lnTo>
                  <a:lnTo>
                    <a:pt x="1642" y="3832"/>
                  </a:lnTo>
                  <a:lnTo>
                    <a:pt x="1486" y="3884"/>
                  </a:lnTo>
                  <a:lnTo>
                    <a:pt x="1173" y="3911"/>
                  </a:lnTo>
                  <a:lnTo>
                    <a:pt x="860" y="3911"/>
                  </a:lnTo>
                  <a:lnTo>
                    <a:pt x="574" y="3858"/>
                  </a:lnTo>
                  <a:lnTo>
                    <a:pt x="339" y="3806"/>
                  </a:lnTo>
                  <a:lnTo>
                    <a:pt x="157" y="3754"/>
                  </a:lnTo>
                  <a:lnTo>
                    <a:pt x="0" y="3728"/>
                  </a:lnTo>
                  <a:lnTo>
                    <a:pt x="0" y="3728"/>
                  </a:lnTo>
                  <a:lnTo>
                    <a:pt x="131" y="3806"/>
                  </a:lnTo>
                  <a:lnTo>
                    <a:pt x="313" y="3884"/>
                  </a:lnTo>
                  <a:lnTo>
                    <a:pt x="548" y="3963"/>
                  </a:lnTo>
                  <a:lnTo>
                    <a:pt x="834" y="4041"/>
                  </a:lnTo>
                  <a:lnTo>
                    <a:pt x="1173" y="4067"/>
                  </a:lnTo>
                  <a:lnTo>
                    <a:pt x="1512" y="4067"/>
                  </a:lnTo>
                  <a:lnTo>
                    <a:pt x="1695" y="4041"/>
                  </a:lnTo>
                  <a:lnTo>
                    <a:pt x="1877" y="3989"/>
                  </a:lnTo>
                  <a:lnTo>
                    <a:pt x="2216" y="3832"/>
                  </a:lnTo>
                  <a:lnTo>
                    <a:pt x="2372" y="3728"/>
                  </a:lnTo>
                  <a:lnTo>
                    <a:pt x="2529" y="3624"/>
                  </a:lnTo>
                  <a:lnTo>
                    <a:pt x="2763" y="3389"/>
                  </a:lnTo>
                  <a:lnTo>
                    <a:pt x="2946" y="3155"/>
                  </a:lnTo>
                  <a:lnTo>
                    <a:pt x="3102" y="2946"/>
                  </a:lnTo>
                  <a:lnTo>
                    <a:pt x="3180" y="2764"/>
                  </a:lnTo>
                  <a:lnTo>
                    <a:pt x="3258" y="2607"/>
                  </a:lnTo>
                  <a:lnTo>
                    <a:pt x="3311" y="2451"/>
                  </a:lnTo>
                  <a:lnTo>
                    <a:pt x="3337" y="2268"/>
                  </a:lnTo>
                  <a:lnTo>
                    <a:pt x="3389" y="2008"/>
                  </a:lnTo>
                  <a:lnTo>
                    <a:pt x="3389" y="1695"/>
                  </a:lnTo>
                  <a:lnTo>
                    <a:pt x="3389" y="1539"/>
                  </a:lnTo>
                  <a:lnTo>
                    <a:pt x="3337" y="1382"/>
                  </a:lnTo>
                  <a:lnTo>
                    <a:pt x="3311" y="1200"/>
                  </a:lnTo>
                  <a:lnTo>
                    <a:pt x="3232" y="1017"/>
                  </a:lnTo>
                  <a:lnTo>
                    <a:pt x="3154" y="861"/>
                  </a:lnTo>
                  <a:lnTo>
                    <a:pt x="3050" y="705"/>
                  </a:lnTo>
                  <a:lnTo>
                    <a:pt x="2946" y="548"/>
                  </a:lnTo>
                  <a:lnTo>
                    <a:pt x="2815" y="418"/>
                  </a:lnTo>
                  <a:lnTo>
                    <a:pt x="2659" y="314"/>
                  </a:lnTo>
                  <a:lnTo>
                    <a:pt x="2529" y="209"/>
                  </a:lnTo>
                  <a:lnTo>
                    <a:pt x="2372" y="131"/>
                  </a:lnTo>
                  <a:lnTo>
                    <a:pt x="2216" y="79"/>
                  </a:lnTo>
                  <a:lnTo>
                    <a:pt x="1929" y="27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1392977" y="1623095"/>
              <a:ext cx="586645" cy="967712"/>
            </a:xfrm>
            <a:custGeom>
              <a:avLst/>
              <a:gdLst/>
              <a:ahLst/>
              <a:cxnLst/>
              <a:rect l="l" t="t" r="r" b="b"/>
              <a:pathLst>
                <a:path w="11757" h="19394" extrusionOk="0">
                  <a:moveTo>
                    <a:pt x="5735" y="1"/>
                  </a:moveTo>
                  <a:lnTo>
                    <a:pt x="5579" y="27"/>
                  </a:lnTo>
                  <a:lnTo>
                    <a:pt x="5162" y="131"/>
                  </a:lnTo>
                  <a:lnTo>
                    <a:pt x="4562" y="288"/>
                  </a:lnTo>
                  <a:lnTo>
                    <a:pt x="4223" y="418"/>
                  </a:lnTo>
                  <a:lnTo>
                    <a:pt x="3832" y="548"/>
                  </a:lnTo>
                  <a:lnTo>
                    <a:pt x="3468" y="731"/>
                  </a:lnTo>
                  <a:lnTo>
                    <a:pt x="3077" y="913"/>
                  </a:lnTo>
                  <a:lnTo>
                    <a:pt x="2712" y="1148"/>
                  </a:lnTo>
                  <a:lnTo>
                    <a:pt x="2347" y="1408"/>
                  </a:lnTo>
                  <a:lnTo>
                    <a:pt x="1982" y="1695"/>
                  </a:lnTo>
                  <a:lnTo>
                    <a:pt x="1695" y="2008"/>
                  </a:lnTo>
                  <a:lnTo>
                    <a:pt x="1408" y="2373"/>
                  </a:lnTo>
                  <a:lnTo>
                    <a:pt x="1304" y="2581"/>
                  </a:lnTo>
                  <a:lnTo>
                    <a:pt x="1200" y="2764"/>
                  </a:lnTo>
                  <a:lnTo>
                    <a:pt x="1017" y="3181"/>
                  </a:lnTo>
                  <a:lnTo>
                    <a:pt x="887" y="3598"/>
                  </a:lnTo>
                  <a:lnTo>
                    <a:pt x="757" y="4015"/>
                  </a:lnTo>
                  <a:lnTo>
                    <a:pt x="653" y="4432"/>
                  </a:lnTo>
                  <a:lnTo>
                    <a:pt x="574" y="4849"/>
                  </a:lnTo>
                  <a:lnTo>
                    <a:pt x="496" y="5292"/>
                  </a:lnTo>
                  <a:lnTo>
                    <a:pt x="392" y="6152"/>
                  </a:lnTo>
                  <a:lnTo>
                    <a:pt x="314" y="7012"/>
                  </a:lnTo>
                  <a:lnTo>
                    <a:pt x="262" y="7898"/>
                  </a:lnTo>
                  <a:lnTo>
                    <a:pt x="209" y="8759"/>
                  </a:lnTo>
                  <a:lnTo>
                    <a:pt x="131" y="9619"/>
                  </a:lnTo>
                  <a:lnTo>
                    <a:pt x="53" y="10322"/>
                  </a:lnTo>
                  <a:lnTo>
                    <a:pt x="27" y="10974"/>
                  </a:lnTo>
                  <a:lnTo>
                    <a:pt x="1" y="11287"/>
                  </a:lnTo>
                  <a:lnTo>
                    <a:pt x="27" y="11574"/>
                  </a:lnTo>
                  <a:lnTo>
                    <a:pt x="79" y="11860"/>
                  </a:lnTo>
                  <a:lnTo>
                    <a:pt x="131" y="12121"/>
                  </a:lnTo>
                  <a:lnTo>
                    <a:pt x="236" y="12382"/>
                  </a:lnTo>
                  <a:lnTo>
                    <a:pt x="366" y="12642"/>
                  </a:lnTo>
                  <a:lnTo>
                    <a:pt x="548" y="12877"/>
                  </a:lnTo>
                  <a:lnTo>
                    <a:pt x="757" y="13111"/>
                  </a:lnTo>
                  <a:lnTo>
                    <a:pt x="1017" y="13320"/>
                  </a:lnTo>
                  <a:lnTo>
                    <a:pt x="1330" y="13502"/>
                  </a:lnTo>
                  <a:lnTo>
                    <a:pt x="1695" y="13685"/>
                  </a:lnTo>
                  <a:lnTo>
                    <a:pt x="2112" y="13841"/>
                  </a:lnTo>
                  <a:lnTo>
                    <a:pt x="2633" y="13998"/>
                  </a:lnTo>
                  <a:lnTo>
                    <a:pt x="3155" y="14128"/>
                  </a:lnTo>
                  <a:lnTo>
                    <a:pt x="3676" y="14284"/>
                  </a:lnTo>
                  <a:lnTo>
                    <a:pt x="3911" y="14363"/>
                  </a:lnTo>
                  <a:lnTo>
                    <a:pt x="4145" y="14467"/>
                  </a:lnTo>
                  <a:lnTo>
                    <a:pt x="4380" y="14597"/>
                  </a:lnTo>
                  <a:lnTo>
                    <a:pt x="4562" y="14727"/>
                  </a:lnTo>
                  <a:lnTo>
                    <a:pt x="4745" y="14884"/>
                  </a:lnTo>
                  <a:lnTo>
                    <a:pt x="4875" y="15066"/>
                  </a:lnTo>
                  <a:lnTo>
                    <a:pt x="5005" y="15301"/>
                  </a:lnTo>
                  <a:lnTo>
                    <a:pt x="5084" y="15535"/>
                  </a:lnTo>
                  <a:lnTo>
                    <a:pt x="5136" y="15822"/>
                  </a:lnTo>
                  <a:lnTo>
                    <a:pt x="5136" y="16161"/>
                  </a:lnTo>
                  <a:lnTo>
                    <a:pt x="5110" y="16500"/>
                  </a:lnTo>
                  <a:lnTo>
                    <a:pt x="5058" y="16865"/>
                  </a:lnTo>
                  <a:lnTo>
                    <a:pt x="5005" y="17256"/>
                  </a:lnTo>
                  <a:lnTo>
                    <a:pt x="4979" y="17673"/>
                  </a:lnTo>
                  <a:lnTo>
                    <a:pt x="4979" y="18064"/>
                  </a:lnTo>
                  <a:lnTo>
                    <a:pt x="5005" y="18272"/>
                  </a:lnTo>
                  <a:lnTo>
                    <a:pt x="5031" y="18455"/>
                  </a:lnTo>
                  <a:lnTo>
                    <a:pt x="5084" y="18611"/>
                  </a:lnTo>
                  <a:lnTo>
                    <a:pt x="5162" y="18794"/>
                  </a:lnTo>
                  <a:lnTo>
                    <a:pt x="5240" y="18924"/>
                  </a:lnTo>
                  <a:lnTo>
                    <a:pt x="5370" y="19054"/>
                  </a:lnTo>
                  <a:lnTo>
                    <a:pt x="5501" y="19158"/>
                  </a:lnTo>
                  <a:lnTo>
                    <a:pt x="5631" y="19237"/>
                  </a:lnTo>
                  <a:lnTo>
                    <a:pt x="5787" y="19289"/>
                  </a:lnTo>
                  <a:lnTo>
                    <a:pt x="5970" y="19341"/>
                  </a:lnTo>
                  <a:lnTo>
                    <a:pt x="6152" y="19367"/>
                  </a:lnTo>
                  <a:lnTo>
                    <a:pt x="6335" y="19393"/>
                  </a:lnTo>
                  <a:lnTo>
                    <a:pt x="6700" y="19393"/>
                  </a:lnTo>
                  <a:lnTo>
                    <a:pt x="7091" y="19315"/>
                  </a:lnTo>
                  <a:lnTo>
                    <a:pt x="7247" y="19263"/>
                  </a:lnTo>
                  <a:lnTo>
                    <a:pt x="7429" y="19185"/>
                  </a:lnTo>
                  <a:lnTo>
                    <a:pt x="7586" y="19106"/>
                  </a:lnTo>
                  <a:lnTo>
                    <a:pt x="7716" y="19002"/>
                  </a:lnTo>
                  <a:lnTo>
                    <a:pt x="7846" y="18898"/>
                  </a:lnTo>
                  <a:lnTo>
                    <a:pt x="7925" y="18794"/>
                  </a:lnTo>
                  <a:lnTo>
                    <a:pt x="8055" y="18585"/>
                  </a:lnTo>
                  <a:lnTo>
                    <a:pt x="8133" y="18403"/>
                  </a:lnTo>
                  <a:lnTo>
                    <a:pt x="8211" y="18194"/>
                  </a:lnTo>
                  <a:lnTo>
                    <a:pt x="8264" y="17959"/>
                  </a:lnTo>
                  <a:lnTo>
                    <a:pt x="8316" y="17516"/>
                  </a:lnTo>
                  <a:lnTo>
                    <a:pt x="8316" y="17073"/>
                  </a:lnTo>
                  <a:lnTo>
                    <a:pt x="8316" y="16135"/>
                  </a:lnTo>
                  <a:lnTo>
                    <a:pt x="8342" y="15692"/>
                  </a:lnTo>
                  <a:lnTo>
                    <a:pt x="8368" y="15457"/>
                  </a:lnTo>
                  <a:lnTo>
                    <a:pt x="8420" y="15249"/>
                  </a:lnTo>
                  <a:lnTo>
                    <a:pt x="8654" y="14336"/>
                  </a:lnTo>
                  <a:lnTo>
                    <a:pt x="8759" y="13945"/>
                  </a:lnTo>
                  <a:lnTo>
                    <a:pt x="8863" y="13528"/>
                  </a:lnTo>
                  <a:lnTo>
                    <a:pt x="9019" y="13111"/>
                  </a:lnTo>
                  <a:lnTo>
                    <a:pt x="9254" y="12668"/>
                  </a:lnTo>
                  <a:lnTo>
                    <a:pt x="9541" y="12173"/>
                  </a:lnTo>
                  <a:lnTo>
                    <a:pt x="9906" y="11626"/>
                  </a:lnTo>
                  <a:lnTo>
                    <a:pt x="10192" y="11183"/>
                  </a:lnTo>
                  <a:lnTo>
                    <a:pt x="10427" y="10740"/>
                  </a:lnTo>
                  <a:lnTo>
                    <a:pt x="10635" y="10270"/>
                  </a:lnTo>
                  <a:lnTo>
                    <a:pt x="10792" y="9749"/>
                  </a:lnTo>
                  <a:lnTo>
                    <a:pt x="10948" y="9228"/>
                  </a:lnTo>
                  <a:lnTo>
                    <a:pt x="11105" y="8706"/>
                  </a:lnTo>
                  <a:lnTo>
                    <a:pt x="11339" y="7638"/>
                  </a:lnTo>
                  <a:lnTo>
                    <a:pt x="11496" y="6960"/>
                  </a:lnTo>
                  <a:lnTo>
                    <a:pt x="11626" y="6230"/>
                  </a:lnTo>
                  <a:lnTo>
                    <a:pt x="11730" y="5501"/>
                  </a:lnTo>
                  <a:lnTo>
                    <a:pt x="11730" y="5110"/>
                  </a:lnTo>
                  <a:lnTo>
                    <a:pt x="11756" y="4745"/>
                  </a:lnTo>
                  <a:lnTo>
                    <a:pt x="11730" y="4380"/>
                  </a:lnTo>
                  <a:lnTo>
                    <a:pt x="11704" y="4015"/>
                  </a:lnTo>
                  <a:lnTo>
                    <a:pt x="11626" y="3676"/>
                  </a:lnTo>
                  <a:lnTo>
                    <a:pt x="11548" y="3337"/>
                  </a:lnTo>
                  <a:lnTo>
                    <a:pt x="11417" y="2998"/>
                  </a:lnTo>
                  <a:lnTo>
                    <a:pt x="11261" y="2686"/>
                  </a:lnTo>
                  <a:lnTo>
                    <a:pt x="11052" y="2425"/>
                  </a:lnTo>
                  <a:lnTo>
                    <a:pt x="10818" y="2138"/>
                  </a:lnTo>
                  <a:lnTo>
                    <a:pt x="10557" y="1904"/>
                  </a:lnTo>
                  <a:lnTo>
                    <a:pt x="10271" y="1643"/>
                  </a:lnTo>
                  <a:lnTo>
                    <a:pt x="9984" y="1434"/>
                  </a:lnTo>
                  <a:lnTo>
                    <a:pt x="9697" y="1226"/>
                  </a:lnTo>
                  <a:lnTo>
                    <a:pt x="9410" y="1043"/>
                  </a:lnTo>
                  <a:lnTo>
                    <a:pt x="9124" y="861"/>
                  </a:lnTo>
                  <a:lnTo>
                    <a:pt x="8811" y="705"/>
                  </a:lnTo>
                  <a:lnTo>
                    <a:pt x="8498" y="574"/>
                  </a:lnTo>
                  <a:lnTo>
                    <a:pt x="8185" y="444"/>
                  </a:lnTo>
                  <a:lnTo>
                    <a:pt x="7846" y="340"/>
                  </a:lnTo>
                  <a:lnTo>
                    <a:pt x="7508" y="235"/>
                  </a:lnTo>
                  <a:lnTo>
                    <a:pt x="7169" y="157"/>
                  </a:lnTo>
                  <a:lnTo>
                    <a:pt x="6465" y="53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1392977" y="1623095"/>
              <a:ext cx="586645" cy="967712"/>
            </a:xfrm>
            <a:custGeom>
              <a:avLst/>
              <a:gdLst/>
              <a:ahLst/>
              <a:cxnLst/>
              <a:rect l="l" t="t" r="r" b="b"/>
              <a:pathLst>
                <a:path w="11757" h="19394" fill="none" extrusionOk="0">
                  <a:moveTo>
                    <a:pt x="5735" y="1"/>
                  </a:moveTo>
                  <a:lnTo>
                    <a:pt x="5735" y="1"/>
                  </a:lnTo>
                  <a:lnTo>
                    <a:pt x="5579" y="27"/>
                  </a:lnTo>
                  <a:lnTo>
                    <a:pt x="5162" y="131"/>
                  </a:lnTo>
                  <a:lnTo>
                    <a:pt x="4562" y="288"/>
                  </a:lnTo>
                  <a:lnTo>
                    <a:pt x="4223" y="418"/>
                  </a:lnTo>
                  <a:lnTo>
                    <a:pt x="3832" y="548"/>
                  </a:lnTo>
                  <a:lnTo>
                    <a:pt x="3468" y="731"/>
                  </a:lnTo>
                  <a:lnTo>
                    <a:pt x="3077" y="913"/>
                  </a:lnTo>
                  <a:lnTo>
                    <a:pt x="2712" y="1148"/>
                  </a:lnTo>
                  <a:lnTo>
                    <a:pt x="2347" y="1408"/>
                  </a:lnTo>
                  <a:lnTo>
                    <a:pt x="1982" y="1695"/>
                  </a:lnTo>
                  <a:lnTo>
                    <a:pt x="1695" y="2008"/>
                  </a:lnTo>
                  <a:lnTo>
                    <a:pt x="1408" y="2373"/>
                  </a:lnTo>
                  <a:lnTo>
                    <a:pt x="1304" y="2581"/>
                  </a:lnTo>
                  <a:lnTo>
                    <a:pt x="1200" y="2764"/>
                  </a:lnTo>
                  <a:lnTo>
                    <a:pt x="1200" y="2764"/>
                  </a:lnTo>
                  <a:lnTo>
                    <a:pt x="1017" y="3181"/>
                  </a:lnTo>
                  <a:lnTo>
                    <a:pt x="887" y="3598"/>
                  </a:lnTo>
                  <a:lnTo>
                    <a:pt x="757" y="4015"/>
                  </a:lnTo>
                  <a:lnTo>
                    <a:pt x="653" y="4432"/>
                  </a:lnTo>
                  <a:lnTo>
                    <a:pt x="574" y="4849"/>
                  </a:lnTo>
                  <a:lnTo>
                    <a:pt x="496" y="5292"/>
                  </a:lnTo>
                  <a:lnTo>
                    <a:pt x="392" y="6152"/>
                  </a:lnTo>
                  <a:lnTo>
                    <a:pt x="314" y="7012"/>
                  </a:lnTo>
                  <a:lnTo>
                    <a:pt x="262" y="7898"/>
                  </a:lnTo>
                  <a:lnTo>
                    <a:pt x="209" y="8759"/>
                  </a:lnTo>
                  <a:lnTo>
                    <a:pt x="131" y="9619"/>
                  </a:lnTo>
                  <a:lnTo>
                    <a:pt x="131" y="9619"/>
                  </a:lnTo>
                  <a:lnTo>
                    <a:pt x="53" y="10322"/>
                  </a:lnTo>
                  <a:lnTo>
                    <a:pt x="27" y="10974"/>
                  </a:lnTo>
                  <a:lnTo>
                    <a:pt x="1" y="11287"/>
                  </a:lnTo>
                  <a:lnTo>
                    <a:pt x="27" y="11574"/>
                  </a:lnTo>
                  <a:lnTo>
                    <a:pt x="79" y="11860"/>
                  </a:lnTo>
                  <a:lnTo>
                    <a:pt x="131" y="12121"/>
                  </a:lnTo>
                  <a:lnTo>
                    <a:pt x="236" y="12382"/>
                  </a:lnTo>
                  <a:lnTo>
                    <a:pt x="366" y="12642"/>
                  </a:lnTo>
                  <a:lnTo>
                    <a:pt x="548" y="12877"/>
                  </a:lnTo>
                  <a:lnTo>
                    <a:pt x="757" y="13111"/>
                  </a:lnTo>
                  <a:lnTo>
                    <a:pt x="1017" y="13320"/>
                  </a:lnTo>
                  <a:lnTo>
                    <a:pt x="1330" y="13502"/>
                  </a:lnTo>
                  <a:lnTo>
                    <a:pt x="1695" y="13685"/>
                  </a:lnTo>
                  <a:lnTo>
                    <a:pt x="2112" y="13841"/>
                  </a:lnTo>
                  <a:lnTo>
                    <a:pt x="2112" y="13841"/>
                  </a:lnTo>
                  <a:lnTo>
                    <a:pt x="2633" y="13998"/>
                  </a:lnTo>
                  <a:lnTo>
                    <a:pt x="3155" y="14128"/>
                  </a:lnTo>
                  <a:lnTo>
                    <a:pt x="3676" y="14284"/>
                  </a:lnTo>
                  <a:lnTo>
                    <a:pt x="3911" y="14363"/>
                  </a:lnTo>
                  <a:lnTo>
                    <a:pt x="4145" y="14467"/>
                  </a:lnTo>
                  <a:lnTo>
                    <a:pt x="4380" y="14597"/>
                  </a:lnTo>
                  <a:lnTo>
                    <a:pt x="4562" y="14727"/>
                  </a:lnTo>
                  <a:lnTo>
                    <a:pt x="4745" y="14884"/>
                  </a:lnTo>
                  <a:lnTo>
                    <a:pt x="4875" y="15066"/>
                  </a:lnTo>
                  <a:lnTo>
                    <a:pt x="5005" y="15301"/>
                  </a:lnTo>
                  <a:lnTo>
                    <a:pt x="5084" y="15535"/>
                  </a:lnTo>
                  <a:lnTo>
                    <a:pt x="5136" y="15822"/>
                  </a:lnTo>
                  <a:lnTo>
                    <a:pt x="5136" y="16161"/>
                  </a:lnTo>
                  <a:lnTo>
                    <a:pt x="5136" y="16161"/>
                  </a:lnTo>
                  <a:lnTo>
                    <a:pt x="5110" y="16500"/>
                  </a:lnTo>
                  <a:lnTo>
                    <a:pt x="5058" y="16865"/>
                  </a:lnTo>
                  <a:lnTo>
                    <a:pt x="5005" y="17256"/>
                  </a:lnTo>
                  <a:lnTo>
                    <a:pt x="4979" y="17673"/>
                  </a:lnTo>
                  <a:lnTo>
                    <a:pt x="4979" y="18064"/>
                  </a:lnTo>
                  <a:lnTo>
                    <a:pt x="5005" y="18272"/>
                  </a:lnTo>
                  <a:lnTo>
                    <a:pt x="5031" y="18455"/>
                  </a:lnTo>
                  <a:lnTo>
                    <a:pt x="5084" y="18611"/>
                  </a:lnTo>
                  <a:lnTo>
                    <a:pt x="5162" y="18794"/>
                  </a:lnTo>
                  <a:lnTo>
                    <a:pt x="5240" y="18924"/>
                  </a:lnTo>
                  <a:lnTo>
                    <a:pt x="5370" y="19054"/>
                  </a:lnTo>
                  <a:lnTo>
                    <a:pt x="5370" y="19054"/>
                  </a:lnTo>
                  <a:lnTo>
                    <a:pt x="5501" y="19158"/>
                  </a:lnTo>
                  <a:lnTo>
                    <a:pt x="5631" y="19237"/>
                  </a:lnTo>
                  <a:lnTo>
                    <a:pt x="5787" y="19289"/>
                  </a:lnTo>
                  <a:lnTo>
                    <a:pt x="5970" y="19341"/>
                  </a:lnTo>
                  <a:lnTo>
                    <a:pt x="6152" y="19367"/>
                  </a:lnTo>
                  <a:lnTo>
                    <a:pt x="6335" y="19393"/>
                  </a:lnTo>
                  <a:lnTo>
                    <a:pt x="6700" y="19393"/>
                  </a:lnTo>
                  <a:lnTo>
                    <a:pt x="7091" y="19315"/>
                  </a:lnTo>
                  <a:lnTo>
                    <a:pt x="7247" y="19263"/>
                  </a:lnTo>
                  <a:lnTo>
                    <a:pt x="7429" y="19185"/>
                  </a:lnTo>
                  <a:lnTo>
                    <a:pt x="7586" y="19106"/>
                  </a:lnTo>
                  <a:lnTo>
                    <a:pt x="7716" y="19002"/>
                  </a:lnTo>
                  <a:lnTo>
                    <a:pt x="7846" y="18898"/>
                  </a:lnTo>
                  <a:lnTo>
                    <a:pt x="7925" y="18794"/>
                  </a:lnTo>
                  <a:lnTo>
                    <a:pt x="7925" y="18794"/>
                  </a:lnTo>
                  <a:lnTo>
                    <a:pt x="8055" y="18585"/>
                  </a:lnTo>
                  <a:lnTo>
                    <a:pt x="8133" y="18403"/>
                  </a:lnTo>
                  <a:lnTo>
                    <a:pt x="8211" y="18194"/>
                  </a:lnTo>
                  <a:lnTo>
                    <a:pt x="8264" y="17959"/>
                  </a:lnTo>
                  <a:lnTo>
                    <a:pt x="8316" y="17516"/>
                  </a:lnTo>
                  <a:lnTo>
                    <a:pt x="8316" y="17073"/>
                  </a:lnTo>
                  <a:lnTo>
                    <a:pt x="8316" y="16135"/>
                  </a:lnTo>
                  <a:lnTo>
                    <a:pt x="8342" y="15692"/>
                  </a:lnTo>
                  <a:lnTo>
                    <a:pt x="8368" y="15457"/>
                  </a:lnTo>
                  <a:lnTo>
                    <a:pt x="8420" y="15249"/>
                  </a:lnTo>
                  <a:lnTo>
                    <a:pt x="8420" y="15249"/>
                  </a:lnTo>
                  <a:lnTo>
                    <a:pt x="8654" y="14336"/>
                  </a:lnTo>
                  <a:lnTo>
                    <a:pt x="8759" y="13945"/>
                  </a:lnTo>
                  <a:lnTo>
                    <a:pt x="8863" y="13528"/>
                  </a:lnTo>
                  <a:lnTo>
                    <a:pt x="9019" y="13111"/>
                  </a:lnTo>
                  <a:lnTo>
                    <a:pt x="9254" y="12668"/>
                  </a:lnTo>
                  <a:lnTo>
                    <a:pt x="9541" y="12173"/>
                  </a:lnTo>
                  <a:lnTo>
                    <a:pt x="9906" y="11626"/>
                  </a:lnTo>
                  <a:lnTo>
                    <a:pt x="9906" y="11626"/>
                  </a:lnTo>
                  <a:lnTo>
                    <a:pt x="10192" y="11183"/>
                  </a:lnTo>
                  <a:lnTo>
                    <a:pt x="10427" y="10740"/>
                  </a:lnTo>
                  <a:lnTo>
                    <a:pt x="10635" y="10270"/>
                  </a:lnTo>
                  <a:lnTo>
                    <a:pt x="10792" y="9749"/>
                  </a:lnTo>
                  <a:lnTo>
                    <a:pt x="10948" y="9228"/>
                  </a:lnTo>
                  <a:lnTo>
                    <a:pt x="11105" y="8706"/>
                  </a:lnTo>
                  <a:lnTo>
                    <a:pt x="11339" y="7638"/>
                  </a:lnTo>
                  <a:lnTo>
                    <a:pt x="11339" y="7638"/>
                  </a:lnTo>
                  <a:lnTo>
                    <a:pt x="11496" y="6960"/>
                  </a:lnTo>
                  <a:lnTo>
                    <a:pt x="11626" y="6230"/>
                  </a:lnTo>
                  <a:lnTo>
                    <a:pt x="11730" y="5501"/>
                  </a:lnTo>
                  <a:lnTo>
                    <a:pt x="11730" y="5110"/>
                  </a:lnTo>
                  <a:lnTo>
                    <a:pt x="11756" y="4745"/>
                  </a:lnTo>
                  <a:lnTo>
                    <a:pt x="11730" y="4380"/>
                  </a:lnTo>
                  <a:lnTo>
                    <a:pt x="11704" y="4015"/>
                  </a:lnTo>
                  <a:lnTo>
                    <a:pt x="11626" y="3676"/>
                  </a:lnTo>
                  <a:lnTo>
                    <a:pt x="11548" y="3337"/>
                  </a:lnTo>
                  <a:lnTo>
                    <a:pt x="11417" y="2998"/>
                  </a:lnTo>
                  <a:lnTo>
                    <a:pt x="11261" y="2686"/>
                  </a:lnTo>
                  <a:lnTo>
                    <a:pt x="11052" y="2425"/>
                  </a:lnTo>
                  <a:lnTo>
                    <a:pt x="10818" y="2138"/>
                  </a:lnTo>
                  <a:lnTo>
                    <a:pt x="10818" y="2138"/>
                  </a:lnTo>
                  <a:lnTo>
                    <a:pt x="10557" y="1904"/>
                  </a:lnTo>
                  <a:lnTo>
                    <a:pt x="10271" y="1643"/>
                  </a:lnTo>
                  <a:lnTo>
                    <a:pt x="9984" y="1434"/>
                  </a:lnTo>
                  <a:lnTo>
                    <a:pt x="9697" y="1226"/>
                  </a:lnTo>
                  <a:lnTo>
                    <a:pt x="9410" y="1043"/>
                  </a:lnTo>
                  <a:lnTo>
                    <a:pt x="9124" y="861"/>
                  </a:lnTo>
                  <a:lnTo>
                    <a:pt x="8811" y="705"/>
                  </a:lnTo>
                  <a:lnTo>
                    <a:pt x="8498" y="574"/>
                  </a:lnTo>
                  <a:lnTo>
                    <a:pt x="8185" y="444"/>
                  </a:lnTo>
                  <a:lnTo>
                    <a:pt x="7846" y="340"/>
                  </a:lnTo>
                  <a:lnTo>
                    <a:pt x="7508" y="235"/>
                  </a:lnTo>
                  <a:lnTo>
                    <a:pt x="7169" y="157"/>
                  </a:lnTo>
                  <a:lnTo>
                    <a:pt x="6465" y="53"/>
                  </a:lnTo>
                  <a:lnTo>
                    <a:pt x="57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34736" y="2084797"/>
              <a:ext cx="93708" cy="53390"/>
            </a:xfrm>
            <a:custGeom>
              <a:avLst/>
              <a:gdLst/>
              <a:ahLst/>
              <a:cxnLst/>
              <a:rect l="l" t="t" r="r" b="b"/>
              <a:pathLst>
                <a:path w="1878" h="1070" extrusionOk="0">
                  <a:moveTo>
                    <a:pt x="1382" y="1"/>
                  </a:moveTo>
                  <a:lnTo>
                    <a:pt x="1382" y="79"/>
                  </a:lnTo>
                  <a:lnTo>
                    <a:pt x="1382" y="157"/>
                  </a:lnTo>
                  <a:lnTo>
                    <a:pt x="1330" y="261"/>
                  </a:lnTo>
                  <a:lnTo>
                    <a:pt x="1278" y="392"/>
                  </a:lnTo>
                  <a:lnTo>
                    <a:pt x="1174" y="470"/>
                  </a:lnTo>
                  <a:lnTo>
                    <a:pt x="1044" y="574"/>
                  </a:lnTo>
                  <a:lnTo>
                    <a:pt x="835" y="600"/>
                  </a:lnTo>
                  <a:lnTo>
                    <a:pt x="731" y="626"/>
                  </a:lnTo>
                  <a:lnTo>
                    <a:pt x="548" y="600"/>
                  </a:lnTo>
                  <a:lnTo>
                    <a:pt x="392" y="548"/>
                  </a:lnTo>
                  <a:lnTo>
                    <a:pt x="288" y="470"/>
                  </a:lnTo>
                  <a:lnTo>
                    <a:pt x="210" y="392"/>
                  </a:lnTo>
                  <a:lnTo>
                    <a:pt x="105" y="235"/>
                  </a:lnTo>
                  <a:lnTo>
                    <a:pt x="79" y="157"/>
                  </a:lnTo>
                  <a:lnTo>
                    <a:pt x="27" y="392"/>
                  </a:lnTo>
                  <a:lnTo>
                    <a:pt x="1" y="600"/>
                  </a:lnTo>
                  <a:lnTo>
                    <a:pt x="53" y="757"/>
                  </a:lnTo>
                  <a:lnTo>
                    <a:pt x="131" y="861"/>
                  </a:lnTo>
                  <a:lnTo>
                    <a:pt x="236" y="965"/>
                  </a:lnTo>
                  <a:lnTo>
                    <a:pt x="392" y="1017"/>
                  </a:lnTo>
                  <a:lnTo>
                    <a:pt x="548" y="1043"/>
                  </a:lnTo>
                  <a:lnTo>
                    <a:pt x="731" y="1069"/>
                  </a:lnTo>
                  <a:lnTo>
                    <a:pt x="939" y="1043"/>
                  </a:lnTo>
                  <a:lnTo>
                    <a:pt x="1122" y="1017"/>
                  </a:lnTo>
                  <a:lnTo>
                    <a:pt x="1513" y="939"/>
                  </a:lnTo>
                  <a:lnTo>
                    <a:pt x="1773" y="809"/>
                  </a:lnTo>
                  <a:lnTo>
                    <a:pt x="1852" y="757"/>
                  </a:lnTo>
                  <a:lnTo>
                    <a:pt x="1878" y="705"/>
                  </a:lnTo>
                  <a:lnTo>
                    <a:pt x="1878" y="626"/>
                  </a:lnTo>
                  <a:lnTo>
                    <a:pt x="1826" y="496"/>
                  </a:lnTo>
                  <a:lnTo>
                    <a:pt x="1643" y="261"/>
                  </a:lnTo>
                  <a:lnTo>
                    <a:pt x="1461" y="79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534736" y="2084797"/>
              <a:ext cx="93708" cy="53390"/>
            </a:xfrm>
            <a:custGeom>
              <a:avLst/>
              <a:gdLst/>
              <a:ahLst/>
              <a:cxnLst/>
              <a:rect l="l" t="t" r="r" b="b"/>
              <a:pathLst>
                <a:path w="1878" h="1070" fill="none" extrusionOk="0">
                  <a:moveTo>
                    <a:pt x="1382" y="1"/>
                  </a:moveTo>
                  <a:lnTo>
                    <a:pt x="1382" y="1"/>
                  </a:lnTo>
                  <a:lnTo>
                    <a:pt x="1382" y="79"/>
                  </a:lnTo>
                  <a:lnTo>
                    <a:pt x="1382" y="157"/>
                  </a:lnTo>
                  <a:lnTo>
                    <a:pt x="1330" y="261"/>
                  </a:lnTo>
                  <a:lnTo>
                    <a:pt x="1278" y="392"/>
                  </a:lnTo>
                  <a:lnTo>
                    <a:pt x="1174" y="470"/>
                  </a:lnTo>
                  <a:lnTo>
                    <a:pt x="1044" y="574"/>
                  </a:lnTo>
                  <a:lnTo>
                    <a:pt x="835" y="600"/>
                  </a:lnTo>
                  <a:lnTo>
                    <a:pt x="835" y="600"/>
                  </a:lnTo>
                  <a:lnTo>
                    <a:pt x="731" y="626"/>
                  </a:lnTo>
                  <a:lnTo>
                    <a:pt x="731" y="626"/>
                  </a:lnTo>
                  <a:lnTo>
                    <a:pt x="548" y="600"/>
                  </a:lnTo>
                  <a:lnTo>
                    <a:pt x="392" y="548"/>
                  </a:lnTo>
                  <a:lnTo>
                    <a:pt x="288" y="470"/>
                  </a:lnTo>
                  <a:lnTo>
                    <a:pt x="210" y="392"/>
                  </a:lnTo>
                  <a:lnTo>
                    <a:pt x="105" y="235"/>
                  </a:lnTo>
                  <a:lnTo>
                    <a:pt x="79" y="157"/>
                  </a:lnTo>
                  <a:lnTo>
                    <a:pt x="79" y="157"/>
                  </a:lnTo>
                  <a:lnTo>
                    <a:pt x="27" y="392"/>
                  </a:lnTo>
                  <a:lnTo>
                    <a:pt x="1" y="600"/>
                  </a:lnTo>
                  <a:lnTo>
                    <a:pt x="53" y="757"/>
                  </a:lnTo>
                  <a:lnTo>
                    <a:pt x="131" y="861"/>
                  </a:lnTo>
                  <a:lnTo>
                    <a:pt x="236" y="965"/>
                  </a:lnTo>
                  <a:lnTo>
                    <a:pt x="392" y="1017"/>
                  </a:lnTo>
                  <a:lnTo>
                    <a:pt x="548" y="1043"/>
                  </a:lnTo>
                  <a:lnTo>
                    <a:pt x="731" y="1069"/>
                  </a:lnTo>
                  <a:lnTo>
                    <a:pt x="731" y="1069"/>
                  </a:lnTo>
                  <a:lnTo>
                    <a:pt x="939" y="1043"/>
                  </a:lnTo>
                  <a:lnTo>
                    <a:pt x="1122" y="1017"/>
                  </a:lnTo>
                  <a:lnTo>
                    <a:pt x="1513" y="939"/>
                  </a:lnTo>
                  <a:lnTo>
                    <a:pt x="1773" y="809"/>
                  </a:lnTo>
                  <a:lnTo>
                    <a:pt x="1852" y="757"/>
                  </a:lnTo>
                  <a:lnTo>
                    <a:pt x="1878" y="705"/>
                  </a:lnTo>
                  <a:lnTo>
                    <a:pt x="1878" y="705"/>
                  </a:lnTo>
                  <a:lnTo>
                    <a:pt x="1878" y="626"/>
                  </a:lnTo>
                  <a:lnTo>
                    <a:pt x="1826" y="496"/>
                  </a:lnTo>
                  <a:lnTo>
                    <a:pt x="1643" y="261"/>
                  </a:lnTo>
                  <a:lnTo>
                    <a:pt x="1461" y="79"/>
                  </a:lnTo>
                  <a:lnTo>
                    <a:pt x="13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537381" y="2071824"/>
              <a:ext cx="91063" cy="45556"/>
            </a:xfrm>
            <a:custGeom>
              <a:avLst/>
              <a:gdLst/>
              <a:ahLst/>
              <a:cxnLst/>
              <a:rect l="l" t="t" r="r" b="b"/>
              <a:pathLst>
                <a:path w="1825" h="913" extrusionOk="0">
                  <a:moveTo>
                    <a:pt x="626" y="0"/>
                  </a:moveTo>
                  <a:lnTo>
                    <a:pt x="521" y="26"/>
                  </a:lnTo>
                  <a:lnTo>
                    <a:pt x="391" y="52"/>
                  </a:lnTo>
                  <a:lnTo>
                    <a:pt x="287" y="131"/>
                  </a:lnTo>
                  <a:lnTo>
                    <a:pt x="157" y="209"/>
                  </a:lnTo>
                  <a:lnTo>
                    <a:pt x="78" y="339"/>
                  </a:lnTo>
                  <a:lnTo>
                    <a:pt x="26" y="443"/>
                  </a:lnTo>
                  <a:lnTo>
                    <a:pt x="0" y="574"/>
                  </a:lnTo>
                  <a:lnTo>
                    <a:pt x="0" y="678"/>
                  </a:lnTo>
                  <a:lnTo>
                    <a:pt x="0" y="834"/>
                  </a:lnTo>
                  <a:lnTo>
                    <a:pt x="26" y="886"/>
                  </a:lnTo>
                  <a:lnTo>
                    <a:pt x="52" y="834"/>
                  </a:lnTo>
                  <a:lnTo>
                    <a:pt x="78" y="678"/>
                  </a:lnTo>
                  <a:lnTo>
                    <a:pt x="130" y="495"/>
                  </a:lnTo>
                  <a:lnTo>
                    <a:pt x="209" y="391"/>
                  </a:lnTo>
                  <a:lnTo>
                    <a:pt x="261" y="313"/>
                  </a:lnTo>
                  <a:lnTo>
                    <a:pt x="365" y="261"/>
                  </a:lnTo>
                  <a:lnTo>
                    <a:pt x="443" y="209"/>
                  </a:lnTo>
                  <a:lnTo>
                    <a:pt x="808" y="209"/>
                  </a:lnTo>
                  <a:lnTo>
                    <a:pt x="1017" y="261"/>
                  </a:lnTo>
                  <a:lnTo>
                    <a:pt x="1199" y="339"/>
                  </a:lnTo>
                  <a:lnTo>
                    <a:pt x="1408" y="443"/>
                  </a:lnTo>
                  <a:lnTo>
                    <a:pt x="1564" y="600"/>
                  </a:lnTo>
                  <a:lnTo>
                    <a:pt x="1720" y="756"/>
                  </a:lnTo>
                  <a:lnTo>
                    <a:pt x="1799" y="860"/>
                  </a:lnTo>
                  <a:lnTo>
                    <a:pt x="1825" y="912"/>
                  </a:lnTo>
                  <a:lnTo>
                    <a:pt x="1825" y="860"/>
                  </a:lnTo>
                  <a:lnTo>
                    <a:pt x="1773" y="704"/>
                  </a:lnTo>
                  <a:lnTo>
                    <a:pt x="1668" y="521"/>
                  </a:lnTo>
                  <a:lnTo>
                    <a:pt x="1486" y="339"/>
                  </a:lnTo>
                  <a:lnTo>
                    <a:pt x="1277" y="183"/>
                  </a:lnTo>
                  <a:lnTo>
                    <a:pt x="1069" y="78"/>
                  </a:lnTo>
                  <a:lnTo>
                    <a:pt x="912" y="26"/>
                  </a:lnTo>
                  <a:lnTo>
                    <a:pt x="860" y="26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790960" y="2125114"/>
              <a:ext cx="33880" cy="18262"/>
            </a:xfrm>
            <a:custGeom>
              <a:avLst/>
              <a:gdLst/>
              <a:ahLst/>
              <a:cxnLst/>
              <a:rect l="l" t="t" r="r" b="b"/>
              <a:pathLst>
                <a:path w="679" h="366" extrusionOk="0">
                  <a:moveTo>
                    <a:pt x="183" y="1"/>
                  </a:moveTo>
                  <a:lnTo>
                    <a:pt x="105" y="53"/>
                  </a:lnTo>
                  <a:lnTo>
                    <a:pt x="27" y="105"/>
                  </a:lnTo>
                  <a:lnTo>
                    <a:pt x="1" y="183"/>
                  </a:lnTo>
                  <a:lnTo>
                    <a:pt x="27" y="261"/>
                  </a:lnTo>
                  <a:lnTo>
                    <a:pt x="79" y="314"/>
                  </a:lnTo>
                  <a:lnTo>
                    <a:pt x="183" y="366"/>
                  </a:lnTo>
                  <a:lnTo>
                    <a:pt x="470" y="366"/>
                  </a:lnTo>
                  <a:lnTo>
                    <a:pt x="574" y="314"/>
                  </a:lnTo>
                  <a:lnTo>
                    <a:pt x="652" y="261"/>
                  </a:lnTo>
                  <a:lnTo>
                    <a:pt x="678" y="183"/>
                  </a:lnTo>
                  <a:lnTo>
                    <a:pt x="652" y="105"/>
                  </a:lnTo>
                  <a:lnTo>
                    <a:pt x="574" y="53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790960" y="2125114"/>
              <a:ext cx="33880" cy="18262"/>
            </a:xfrm>
            <a:custGeom>
              <a:avLst/>
              <a:gdLst/>
              <a:ahLst/>
              <a:cxnLst/>
              <a:rect l="l" t="t" r="r" b="b"/>
              <a:pathLst>
                <a:path w="679" h="366" fill="none" extrusionOk="0">
                  <a:moveTo>
                    <a:pt x="314" y="1"/>
                  </a:moveTo>
                  <a:lnTo>
                    <a:pt x="314" y="1"/>
                  </a:lnTo>
                  <a:lnTo>
                    <a:pt x="183" y="1"/>
                  </a:lnTo>
                  <a:lnTo>
                    <a:pt x="105" y="53"/>
                  </a:lnTo>
                  <a:lnTo>
                    <a:pt x="27" y="105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27" y="261"/>
                  </a:lnTo>
                  <a:lnTo>
                    <a:pt x="79" y="314"/>
                  </a:lnTo>
                  <a:lnTo>
                    <a:pt x="183" y="366"/>
                  </a:lnTo>
                  <a:lnTo>
                    <a:pt x="314" y="366"/>
                  </a:lnTo>
                  <a:lnTo>
                    <a:pt x="314" y="366"/>
                  </a:lnTo>
                  <a:lnTo>
                    <a:pt x="340" y="366"/>
                  </a:lnTo>
                  <a:lnTo>
                    <a:pt x="340" y="366"/>
                  </a:lnTo>
                  <a:lnTo>
                    <a:pt x="470" y="366"/>
                  </a:lnTo>
                  <a:lnTo>
                    <a:pt x="574" y="314"/>
                  </a:lnTo>
                  <a:lnTo>
                    <a:pt x="652" y="261"/>
                  </a:lnTo>
                  <a:lnTo>
                    <a:pt x="678" y="183"/>
                  </a:lnTo>
                  <a:lnTo>
                    <a:pt x="678" y="183"/>
                  </a:lnTo>
                  <a:lnTo>
                    <a:pt x="652" y="105"/>
                  </a:lnTo>
                  <a:lnTo>
                    <a:pt x="574" y="53"/>
                  </a:lnTo>
                  <a:lnTo>
                    <a:pt x="47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406001" y="2087392"/>
              <a:ext cx="33880" cy="19560"/>
            </a:xfrm>
            <a:custGeom>
              <a:avLst/>
              <a:gdLst/>
              <a:ahLst/>
              <a:cxnLst/>
              <a:rect l="l" t="t" r="r" b="b"/>
              <a:pathLst>
                <a:path w="679" h="392" extrusionOk="0">
                  <a:moveTo>
                    <a:pt x="183" y="1"/>
                  </a:moveTo>
                  <a:lnTo>
                    <a:pt x="79" y="53"/>
                  </a:lnTo>
                  <a:lnTo>
                    <a:pt x="27" y="79"/>
                  </a:lnTo>
                  <a:lnTo>
                    <a:pt x="1" y="157"/>
                  </a:lnTo>
                  <a:lnTo>
                    <a:pt x="27" y="236"/>
                  </a:lnTo>
                  <a:lnTo>
                    <a:pt x="79" y="288"/>
                  </a:lnTo>
                  <a:lnTo>
                    <a:pt x="183" y="340"/>
                  </a:lnTo>
                  <a:lnTo>
                    <a:pt x="313" y="392"/>
                  </a:lnTo>
                  <a:lnTo>
                    <a:pt x="392" y="392"/>
                  </a:lnTo>
                  <a:lnTo>
                    <a:pt x="496" y="366"/>
                  </a:lnTo>
                  <a:lnTo>
                    <a:pt x="574" y="340"/>
                  </a:lnTo>
                  <a:lnTo>
                    <a:pt x="652" y="288"/>
                  </a:lnTo>
                  <a:lnTo>
                    <a:pt x="678" y="236"/>
                  </a:lnTo>
                  <a:lnTo>
                    <a:pt x="652" y="157"/>
                  </a:lnTo>
                  <a:lnTo>
                    <a:pt x="574" y="79"/>
                  </a:lnTo>
                  <a:lnTo>
                    <a:pt x="496" y="27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406001" y="2087392"/>
              <a:ext cx="33880" cy="19560"/>
            </a:xfrm>
            <a:custGeom>
              <a:avLst/>
              <a:gdLst/>
              <a:ahLst/>
              <a:cxnLst/>
              <a:rect l="l" t="t" r="r" b="b"/>
              <a:pathLst>
                <a:path w="679" h="392" fill="none" extrusionOk="0">
                  <a:moveTo>
                    <a:pt x="287" y="1"/>
                  </a:moveTo>
                  <a:lnTo>
                    <a:pt x="287" y="1"/>
                  </a:lnTo>
                  <a:lnTo>
                    <a:pt x="183" y="1"/>
                  </a:lnTo>
                  <a:lnTo>
                    <a:pt x="79" y="53"/>
                  </a:lnTo>
                  <a:lnTo>
                    <a:pt x="27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27" y="236"/>
                  </a:lnTo>
                  <a:lnTo>
                    <a:pt x="79" y="288"/>
                  </a:lnTo>
                  <a:lnTo>
                    <a:pt x="183" y="340"/>
                  </a:lnTo>
                  <a:lnTo>
                    <a:pt x="313" y="392"/>
                  </a:lnTo>
                  <a:lnTo>
                    <a:pt x="313" y="392"/>
                  </a:lnTo>
                  <a:lnTo>
                    <a:pt x="392" y="392"/>
                  </a:lnTo>
                  <a:lnTo>
                    <a:pt x="392" y="392"/>
                  </a:lnTo>
                  <a:lnTo>
                    <a:pt x="496" y="366"/>
                  </a:lnTo>
                  <a:lnTo>
                    <a:pt x="574" y="340"/>
                  </a:lnTo>
                  <a:lnTo>
                    <a:pt x="652" y="288"/>
                  </a:lnTo>
                  <a:lnTo>
                    <a:pt x="678" y="236"/>
                  </a:lnTo>
                  <a:lnTo>
                    <a:pt x="678" y="236"/>
                  </a:lnTo>
                  <a:lnTo>
                    <a:pt x="652" y="157"/>
                  </a:lnTo>
                  <a:lnTo>
                    <a:pt x="574" y="79"/>
                  </a:lnTo>
                  <a:lnTo>
                    <a:pt x="496" y="27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2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98650" y="1998973"/>
              <a:ext cx="58580" cy="92410"/>
            </a:xfrm>
            <a:custGeom>
              <a:avLst/>
              <a:gdLst/>
              <a:ahLst/>
              <a:cxnLst/>
              <a:rect l="l" t="t" r="r" b="b"/>
              <a:pathLst>
                <a:path w="1174" h="1852" extrusionOk="0">
                  <a:moveTo>
                    <a:pt x="652" y="1"/>
                  </a:moveTo>
                  <a:lnTo>
                    <a:pt x="521" y="27"/>
                  </a:lnTo>
                  <a:lnTo>
                    <a:pt x="417" y="53"/>
                  </a:lnTo>
                  <a:lnTo>
                    <a:pt x="313" y="131"/>
                  </a:lnTo>
                  <a:lnTo>
                    <a:pt x="209" y="261"/>
                  </a:lnTo>
                  <a:lnTo>
                    <a:pt x="131" y="392"/>
                  </a:lnTo>
                  <a:lnTo>
                    <a:pt x="78" y="522"/>
                  </a:lnTo>
                  <a:lnTo>
                    <a:pt x="26" y="704"/>
                  </a:lnTo>
                  <a:lnTo>
                    <a:pt x="0" y="887"/>
                  </a:lnTo>
                  <a:lnTo>
                    <a:pt x="0" y="1069"/>
                  </a:lnTo>
                  <a:lnTo>
                    <a:pt x="26" y="1252"/>
                  </a:lnTo>
                  <a:lnTo>
                    <a:pt x="78" y="1408"/>
                  </a:lnTo>
                  <a:lnTo>
                    <a:pt x="131" y="1564"/>
                  </a:lnTo>
                  <a:lnTo>
                    <a:pt x="209" y="1669"/>
                  </a:lnTo>
                  <a:lnTo>
                    <a:pt x="313" y="1773"/>
                  </a:lnTo>
                  <a:lnTo>
                    <a:pt x="417" y="1825"/>
                  </a:lnTo>
                  <a:lnTo>
                    <a:pt x="521" y="1851"/>
                  </a:lnTo>
                  <a:lnTo>
                    <a:pt x="652" y="1851"/>
                  </a:lnTo>
                  <a:lnTo>
                    <a:pt x="756" y="1799"/>
                  </a:lnTo>
                  <a:lnTo>
                    <a:pt x="860" y="1721"/>
                  </a:lnTo>
                  <a:lnTo>
                    <a:pt x="965" y="1617"/>
                  </a:lnTo>
                  <a:lnTo>
                    <a:pt x="1043" y="1486"/>
                  </a:lnTo>
                  <a:lnTo>
                    <a:pt x="1095" y="1330"/>
                  </a:lnTo>
                  <a:lnTo>
                    <a:pt x="1147" y="1147"/>
                  </a:lnTo>
                  <a:lnTo>
                    <a:pt x="1173" y="965"/>
                  </a:lnTo>
                  <a:lnTo>
                    <a:pt x="1173" y="783"/>
                  </a:lnTo>
                  <a:lnTo>
                    <a:pt x="1147" y="600"/>
                  </a:lnTo>
                  <a:lnTo>
                    <a:pt x="1121" y="444"/>
                  </a:lnTo>
                  <a:lnTo>
                    <a:pt x="1043" y="313"/>
                  </a:lnTo>
                  <a:lnTo>
                    <a:pt x="965" y="183"/>
                  </a:lnTo>
                  <a:lnTo>
                    <a:pt x="886" y="105"/>
                  </a:lnTo>
                  <a:lnTo>
                    <a:pt x="782" y="27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80437" y="1983355"/>
              <a:ext cx="45556" cy="36475"/>
            </a:xfrm>
            <a:custGeom>
              <a:avLst/>
              <a:gdLst/>
              <a:ahLst/>
              <a:cxnLst/>
              <a:rect l="l" t="t" r="r" b="b"/>
              <a:pathLst>
                <a:path w="913" h="731" extrusionOk="0">
                  <a:moveTo>
                    <a:pt x="78" y="1"/>
                  </a:moveTo>
                  <a:lnTo>
                    <a:pt x="52" y="27"/>
                  </a:lnTo>
                  <a:lnTo>
                    <a:pt x="26" y="105"/>
                  </a:lnTo>
                  <a:lnTo>
                    <a:pt x="0" y="209"/>
                  </a:lnTo>
                  <a:lnTo>
                    <a:pt x="26" y="366"/>
                  </a:lnTo>
                  <a:lnTo>
                    <a:pt x="78" y="470"/>
                  </a:lnTo>
                  <a:lnTo>
                    <a:pt x="157" y="574"/>
                  </a:lnTo>
                  <a:lnTo>
                    <a:pt x="209" y="626"/>
                  </a:lnTo>
                  <a:lnTo>
                    <a:pt x="235" y="652"/>
                  </a:lnTo>
                  <a:lnTo>
                    <a:pt x="339" y="705"/>
                  </a:lnTo>
                  <a:lnTo>
                    <a:pt x="469" y="731"/>
                  </a:lnTo>
                  <a:lnTo>
                    <a:pt x="600" y="731"/>
                  </a:lnTo>
                  <a:lnTo>
                    <a:pt x="730" y="705"/>
                  </a:lnTo>
                  <a:lnTo>
                    <a:pt x="834" y="652"/>
                  </a:lnTo>
                  <a:lnTo>
                    <a:pt x="886" y="600"/>
                  </a:lnTo>
                  <a:lnTo>
                    <a:pt x="913" y="574"/>
                  </a:lnTo>
                  <a:lnTo>
                    <a:pt x="860" y="574"/>
                  </a:lnTo>
                  <a:lnTo>
                    <a:pt x="808" y="600"/>
                  </a:lnTo>
                  <a:lnTo>
                    <a:pt x="600" y="600"/>
                  </a:lnTo>
                  <a:lnTo>
                    <a:pt x="496" y="574"/>
                  </a:lnTo>
                  <a:lnTo>
                    <a:pt x="417" y="548"/>
                  </a:lnTo>
                  <a:lnTo>
                    <a:pt x="339" y="496"/>
                  </a:lnTo>
                  <a:lnTo>
                    <a:pt x="339" y="470"/>
                  </a:lnTo>
                  <a:lnTo>
                    <a:pt x="287" y="444"/>
                  </a:lnTo>
                  <a:lnTo>
                    <a:pt x="209" y="392"/>
                  </a:lnTo>
                  <a:lnTo>
                    <a:pt x="157" y="314"/>
                  </a:lnTo>
                  <a:lnTo>
                    <a:pt x="131" y="209"/>
                  </a:lnTo>
                  <a:lnTo>
                    <a:pt x="105" y="105"/>
                  </a:lnTo>
                  <a:lnTo>
                    <a:pt x="105" y="53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705136" y="1961251"/>
              <a:ext cx="16965" cy="48201"/>
            </a:xfrm>
            <a:custGeom>
              <a:avLst/>
              <a:gdLst/>
              <a:ahLst/>
              <a:cxnLst/>
              <a:rect l="l" t="t" r="r" b="b"/>
              <a:pathLst>
                <a:path w="340" h="966" extrusionOk="0">
                  <a:moveTo>
                    <a:pt x="261" y="1"/>
                  </a:moveTo>
                  <a:lnTo>
                    <a:pt x="209" y="27"/>
                  </a:lnTo>
                  <a:lnTo>
                    <a:pt x="131" y="105"/>
                  </a:lnTo>
                  <a:lnTo>
                    <a:pt x="79" y="209"/>
                  </a:lnTo>
                  <a:lnTo>
                    <a:pt x="27" y="313"/>
                  </a:lnTo>
                  <a:lnTo>
                    <a:pt x="1" y="392"/>
                  </a:lnTo>
                  <a:lnTo>
                    <a:pt x="1" y="496"/>
                  </a:lnTo>
                  <a:lnTo>
                    <a:pt x="1" y="600"/>
                  </a:lnTo>
                  <a:lnTo>
                    <a:pt x="27" y="678"/>
                  </a:lnTo>
                  <a:lnTo>
                    <a:pt x="79" y="783"/>
                  </a:lnTo>
                  <a:lnTo>
                    <a:pt x="157" y="887"/>
                  </a:lnTo>
                  <a:lnTo>
                    <a:pt x="235" y="939"/>
                  </a:lnTo>
                  <a:lnTo>
                    <a:pt x="313" y="965"/>
                  </a:lnTo>
                  <a:lnTo>
                    <a:pt x="339" y="939"/>
                  </a:lnTo>
                  <a:lnTo>
                    <a:pt x="339" y="913"/>
                  </a:lnTo>
                  <a:lnTo>
                    <a:pt x="287" y="861"/>
                  </a:lnTo>
                  <a:lnTo>
                    <a:pt x="235" y="809"/>
                  </a:lnTo>
                  <a:lnTo>
                    <a:pt x="209" y="730"/>
                  </a:lnTo>
                  <a:lnTo>
                    <a:pt x="183" y="574"/>
                  </a:lnTo>
                  <a:lnTo>
                    <a:pt x="183" y="496"/>
                  </a:lnTo>
                  <a:lnTo>
                    <a:pt x="183" y="418"/>
                  </a:lnTo>
                  <a:lnTo>
                    <a:pt x="209" y="261"/>
                  </a:lnTo>
                  <a:lnTo>
                    <a:pt x="261" y="79"/>
                  </a:lnTo>
                  <a:lnTo>
                    <a:pt x="287" y="27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1451507" y="1983355"/>
              <a:ext cx="58580" cy="92410"/>
            </a:xfrm>
            <a:custGeom>
              <a:avLst/>
              <a:gdLst/>
              <a:ahLst/>
              <a:cxnLst/>
              <a:rect l="l" t="t" r="r" b="b"/>
              <a:pathLst>
                <a:path w="1174" h="1852" extrusionOk="0">
                  <a:moveTo>
                    <a:pt x="652" y="1"/>
                  </a:moveTo>
                  <a:lnTo>
                    <a:pt x="522" y="27"/>
                  </a:lnTo>
                  <a:lnTo>
                    <a:pt x="418" y="79"/>
                  </a:lnTo>
                  <a:lnTo>
                    <a:pt x="314" y="157"/>
                  </a:lnTo>
                  <a:lnTo>
                    <a:pt x="209" y="261"/>
                  </a:lnTo>
                  <a:lnTo>
                    <a:pt x="131" y="392"/>
                  </a:lnTo>
                  <a:lnTo>
                    <a:pt x="53" y="548"/>
                  </a:lnTo>
                  <a:lnTo>
                    <a:pt x="27" y="705"/>
                  </a:lnTo>
                  <a:lnTo>
                    <a:pt x="1" y="887"/>
                  </a:lnTo>
                  <a:lnTo>
                    <a:pt x="1" y="1096"/>
                  </a:lnTo>
                  <a:lnTo>
                    <a:pt x="27" y="1252"/>
                  </a:lnTo>
                  <a:lnTo>
                    <a:pt x="53" y="1408"/>
                  </a:lnTo>
                  <a:lnTo>
                    <a:pt x="131" y="1565"/>
                  </a:lnTo>
                  <a:lnTo>
                    <a:pt x="209" y="1669"/>
                  </a:lnTo>
                  <a:lnTo>
                    <a:pt x="288" y="1773"/>
                  </a:lnTo>
                  <a:lnTo>
                    <a:pt x="392" y="1825"/>
                  </a:lnTo>
                  <a:lnTo>
                    <a:pt x="522" y="1851"/>
                  </a:lnTo>
                  <a:lnTo>
                    <a:pt x="626" y="1851"/>
                  </a:lnTo>
                  <a:lnTo>
                    <a:pt x="757" y="1799"/>
                  </a:lnTo>
                  <a:lnTo>
                    <a:pt x="861" y="1721"/>
                  </a:lnTo>
                  <a:lnTo>
                    <a:pt x="965" y="1617"/>
                  </a:lnTo>
                  <a:lnTo>
                    <a:pt x="1043" y="1486"/>
                  </a:lnTo>
                  <a:lnTo>
                    <a:pt x="1096" y="1330"/>
                  </a:lnTo>
                  <a:lnTo>
                    <a:pt x="1148" y="1174"/>
                  </a:lnTo>
                  <a:lnTo>
                    <a:pt x="1174" y="965"/>
                  </a:lnTo>
                  <a:lnTo>
                    <a:pt x="1174" y="783"/>
                  </a:lnTo>
                  <a:lnTo>
                    <a:pt x="1148" y="626"/>
                  </a:lnTo>
                  <a:lnTo>
                    <a:pt x="1096" y="444"/>
                  </a:lnTo>
                  <a:lnTo>
                    <a:pt x="1043" y="314"/>
                  </a:lnTo>
                  <a:lnTo>
                    <a:pt x="965" y="183"/>
                  </a:lnTo>
                  <a:lnTo>
                    <a:pt x="861" y="105"/>
                  </a:lnTo>
                  <a:lnTo>
                    <a:pt x="757" y="27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1433295" y="1969085"/>
              <a:ext cx="44309" cy="36425"/>
            </a:xfrm>
            <a:custGeom>
              <a:avLst/>
              <a:gdLst/>
              <a:ahLst/>
              <a:cxnLst/>
              <a:rect l="l" t="t" r="r" b="b"/>
              <a:pathLst>
                <a:path w="888" h="730" extrusionOk="0">
                  <a:moveTo>
                    <a:pt x="53" y="0"/>
                  </a:moveTo>
                  <a:lnTo>
                    <a:pt x="27" y="78"/>
                  </a:lnTo>
                  <a:lnTo>
                    <a:pt x="1" y="209"/>
                  </a:lnTo>
                  <a:lnTo>
                    <a:pt x="27" y="339"/>
                  </a:lnTo>
                  <a:lnTo>
                    <a:pt x="79" y="469"/>
                  </a:lnTo>
                  <a:lnTo>
                    <a:pt x="131" y="547"/>
                  </a:lnTo>
                  <a:lnTo>
                    <a:pt x="209" y="626"/>
                  </a:lnTo>
                  <a:lnTo>
                    <a:pt x="236" y="626"/>
                  </a:lnTo>
                  <a:lnTo>
                    <a:pt x="340" y="678"/>
                  </a:lnTo>
                  <a:lnTo>
                    <a:pt x="444" y="704"/>
                  </a:lnTo>
                  <a:lnTo>
                    <a:pt x="600" y="730"/>
                  </a:lnTo>
                  <a:lnTo>
                    <a:pt x="731" y="678"/>
                  </a:lnTo>
                  <a:lnTo>
                    <a:pt x="809" y="626"/>
                  </a:lnTo>
                  <a:lnTo>
                    <a:pt x="887" y="573"/>
                  </a:lnTo>
                  <a:lnTo>
                    <a:pt x="887" y="547"/>
                  </a:lnTo>
                  <a:lnTo>
                    <a:pt x="861" y="547"/>
                  </a:lnTo>
                  <a:lnTo>
                    <a:pt x="783" y="573"/>
                  </a:lnTo>
                  <a:lnTo>
                    <a:pt x="600" y="573"/>
                  </a:lnTo>
                  <a:lnTo>
                    <a:pt x="496" y="547"/>
                  </a:lnTo>
                  <a:lnTo>
                    <a:pt x="418" y="521"/>
                  </a:lnTo>
                  <a:lnTo>
                    <a:pt x="340" y="469"/>
                  </a:lnTo>
                  <a:lnTo>
                    <a:pt x="314" y="469"/>
                  </a:lnTo>
                  <a:lnTo>
                    <a:pt x="262" y="417"/>
                  </a:lnTo>
                  <a:lnTo>
                    <a:pt x="209" y="365"/>
                  </a:lnTo>
                  <a:lnTo>
                    <a:pt x="157" y="287"/>
                  </a:lnTo>
                  <a:lnTo>
                    <a:pt x="105" y="183"/>
                  </a:lnTo>
                  <a:lnTo>
                    <a:pt x="105" y="104"/>
                  </a:lnTo>
                  <a:lnTo>
                    <a:pt x="79" y="2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1456746" y="1945633"/>
              <a:ext cx="18262" cy="48201"/>
            </a:xfrm>
            <a:custGeom>
              <a:avLst/>
              <a:gdLst/>
              <a:ahLst/>
              <a:cxnLst/>
              <a:rect l="l" t="t" r="r" b="b"/>
              <a:pathLst>
                <a:path w="366" h="966" extrusionOk="0">
                  <a:moveTo>
                    <a:pt x="287" y="1"/>
                  </a:moveTo>
                  <a:lnTo>
                    <a:pt x="209" y="53"/>
                  </a:lnTo>
                  <a:lnTo>
                    <a:pt x="156" y="105"/>
                  </a:lnTo>
                  <a:lnTo>
                    <a:pt x="78" y="209"/>
                  </a:lnTo>
                  <a:lnTo>
                    <a:pt x="52" y="314"/>
                  </a:lnTo>
                  <a:lnTo>
                    <a:pt x="26" y="418"/>
                  </a:lnTo>
                  <a:lnTo>
                    <a:pt x="0" y="496"/>
                  </a:lnTo>
                  <a:lnTo>
                    <a:pt x="26" y="600"/>
                  </a:lnTo>
                  <a:lnTo>
                    <a:pt x="52" y="705"/>
                  </a:lnTo>
                  <a:lnTo>
                    <a:pt x="104" y="809"/>
                  </a:lnTo>
                  <a:lnTo>
                    <a:pt x="183" y="887"/>
                  </a:lnTo>
                  <a:lnTo>
                    <a:pt x="261" y="939"/>
                  </a:lnTo>
                  <a:lnTo>
                    <a:pt x="339" y="965"/>
                  </a:lnTo>
                  <a:lnTo>
                    <a:pt x="365" y="939"/>
                  </a:lnTo>
                  <a:lnTo>
                    <a:pt x="339" y="913"/>
                  </a:lnTo>
                  <a:lnTo>
                    <a:pt x="313" y="887"/>
                  </a:lnTo>
                  <a:lnTo>
                    <a:pt x="261" y="809"/>
                  </a:lnTo>
                  <a:lnTo>
                    <a:pt x="235" y="731"/>
                  </a:lnTo>
                  <a:lnTo>
                    <a:pt x="209" y="574"/>
                  </a:lnTo>
                  <a:lnTo>
                    <a:pt x="209" y="496"/>
                  </a:lnTo>
                  <a:lnTo>
                    <a:pt x="209" y="418"/>
                  </a:lnTo>
                  <a:lnTo>
                    <a:pt x="209" y="262"/>
                  </a:lnTo>
                  <a:lnTo>
                    <a:pt x="261" y="105"/>
                  </a:lnTo>
                  <a:lnTo>
                    <a:pt x="313" y="5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1511334" y="2165431"/>
              <a:ext cx="132727" cy="52093"/>
            </a:xfrm>
            <a:custGeom>
              <a:avLst/>
              <a:gdLst/>
              <a:ahLst/>
              <a:cxnLst/>
              <a:rect l="l" t="t" r="r" b="b"/>
              <a:pathLst>
                <a:path w="2660" h="1044" extrusionOk="0">
                  <a:moveTo>
                    <a:pt x="1" y="1"/>
                  </a:moveTo>
                  <a:lnTo>
                    <a:pt x="27" y="79"/>
                  </a:lnTo>
                  <a:lnTo>
                    <a:pt x="105" y="235"/>
                  </a:lnTo>
                  <a:lnTo>
                    <a:pt x="261" y="470"/>
                  </a:lnTo>
                  <a:lnTo>
                    <a:pt x="366" y="574"/>
                  </a:lnTo>
                  <a:lnTo>
                    <a:pt x="496" y="679"/>
                  </a:lnTo>
                  <a:lnTo>
                    <a:pt x="757" y="861"/>
                  </a:lnTo>
                  <a:lnTo>
                    <a:pt x="887" y="939"/>
                  </a:lnTo>
                  <a:lnTo>
                    <a:pt x="1017" y="965"/>
                  </a:lnTo>
                  <a:lnTo>
                    <a:pt x="1122" y="1017"/>
                  </a:lnTo>
                  <a:lnTo>
                    <a:pt x="1200" y="1043"/>
                  </a:lnTo>
                  <a:lnTo>
                    <a:pt x="1669" y="1043"/>
                  </a:lnTo>
                  <a:lnTo>
                    <a:pt x="1825" y="991"/>
                  </a:lnTo>
                  <a:lnTo>
                    <a:pt x="1956" y="939"/>
                  </a:lnTo>
                  <a:lnTo>
                    <a:pt x="2112" y="861"/>
                  </a:lnTo>
                  <a:lnTo>
                    <a:pt x="2242" y="783"/>
                  </a:lnTo>
                  <a:lnTo>
                    <a:pt x="2347" y="679"/>
                  </a:lnTo>
                  <a:lnTo>
                    <a:pt x="2529" y="496"/>
                  </a:lnTo>
                  <a:lnTo>
                    <a:pt x="2633" y="340"/>
                  </a:lnTo>
                  <a:lnTo>
                    <a:pt x="2659" y="262"/>
                  </a:lnTo>
                  <a:lnTo>
                    <a:pt x="2607" y="314"/>
                  </a:lnTo>
                  <a:lnTo>
                    <a:pt x="2477" y="444"/>
                  </a:lnTo>
                  <a:lnTo>
                    <a:pt x="2295" y="600"/>
                  </a:lnTo>
                  <a:lnTo>
                    <a:pt x="2164" y="679"/>
                  </a:lnTo>
                  <a:lnTo>
                    <a:pt x="2034" y="731"/>
                  </a:lnTo>
                  <a:lnTo>
                    <a:pt x="1773" y="835"/>
                  </a:lnTo>
                  <a:lnTo>
                    <a:pt x="1643" y="861"/>
                  </a:lnTo>
                  <a:lnTo>
                    <a:pt x="1304" y="861"/>
                  </a:lnTo>
                  <a:lnTo>
                    <a:pt x="1226" y="835"/>
                  </a:lnTo>
                  <a:lnTo>
                    <a:pt x="1069" y="809"/>
                  </a:lnTo>
                  <a:lnTo>
                    <a:pt x="835" y="705"/>
                  </a:lnTo>
                  <a:lnTo>
                    <a:pt x="574" y="574"/>
                  </a:lnTo>
                  <a:lnTo>
                    <a:pt x="366" y="392"/>
                  </a:lnTo>
                  <a:lnTo>
                    <a:pt x="183" y="209"/>
                  </a:lnTo>
                  <a:lnTo>
                    <a:pt x="53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1448913" y="1885806"/>
              <a:ext cx="46904" cy="23502"/>
            </a:xfrm>
            <a:custGeom>
              <a:avLst/>
              <a:gdLst/>
              <a:ahLst/>
              <a:cxnLst/>
              <a:rect l="l" t="t" r="r" b="b"/>
              <a:pathLst>
                <a:path w="940" h="471" extrusionOk="0">
                  <a:moveTo>
                    <a:pt x="392" y="1"/>
                  </a:moveTo>
                  <a:lnTo>
                    <a:pt x="287" y="27"/>
                  </a:lnTo>
                  <a:lnTo>
                    <a:pt x="183" y="105"/>
                  </a:lnTo>
                  <a:lnTo>
                    <a:pt x="105" y="183"/>
                  </a:lnTo>
                  <a:lnTo>
                    <a:pt x="53" y="288"/>
                  </a:lnTo>
                  <a:lnTo>
                    <a:pt x="1" y="366"/>
                  </a:lnTo>
                  <a:lnTo>
                    <a:pt x="1" y="444"/>
                  </a:lnTo>
                  <a:lnTo>
                    <a:pt x="27" y="470"/>
                  </a:lnTo>
                  <a:lnTo>
                    <a:pt x="79" y="470"/>
                  </a:lnTo>
                  <a:lnTo>
                    <a:pt x="131" y="444"/>
                  </a:lnTo>
                  <a:lnTo>
                    <a:pt x="261" y="366"/>
                  </a:lnTo>
                  <a:lnTo>
                    <a:pt x="392" y="314"/>
                  </a:lnTo>
                  <a:lnTo>
                    <a:pt x="444" y="314"/>
                  </a:lnTo>
                  <a:lnTo>
                    <a:pt x="522" y="288"/>
                  </a:lnTo>
                  <a:lnTo>
                    <a:pt x="652" y="262"/>
                  </a:lnTo>
                  <a:lnTo>
                    <a:pt x="913" y="262"/>
                  </a:lnTo>
                  <a:lnTo>
                    <a:pt x="939" y="236"/>
                  </a:lnTo>
                  <a:lnTo>
                    <a:pt x="939" y="183"/>
                  </a:lnTo>
                  <a:lnTo>
                    <a:pt x="887" y="131"/>
                  </a:lnTo>
                  <a:lnTo>
                    <a:pt x="809" y="79"/>
                  </a:lnTo>
                  <a:lnTo>
                    <a:pt x="704" y="27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1701244" y="1906613"/>
              <a:ext cx="48151" cy="19560"/>
            </a:xfrm>
            <a:custGeom>
              <a:avLst/>
              <a:gdLst/>
              <a:ahLst/>
              <a:cxnLst/>
              <a:rect l="l" t="t" r="r" b="b"/>
              <a:pathLst>
                <a:path w="965" h="392" extrusionOk="0">
                  <a:moveTo>
                    <a:pt x="443" y="1"/>
                  </a:moveTo>
                  <a:lnTo>
                    <a:pt x="261" y="27"/>
                  </a:lnTo>
                  <a:lnTo>
                    <a:pt x="157" y="53"/>
                  </a:lnTo>
                  <a:lnTo>
                    <a:pt x="79" y="105"/>
                  </a:lnTo>
                  <a:lnTo>
                    <a:pt x="26" y="131"/>
                  </a:lnTo>
                  <a:lnTo>
                    <a:pt x="0" y="183"/>
                  </a:lnTo>
                  <a:lnTo>
                    <a:pt x="26" y="209"/>
                  </a:lnTo>
                  <a:lnTo>
                    <a:pt x="105" y="236"/>
                  </a:lnTo>
                  <a:lnTo>
                    <a:pt x="261" y="262"/>
                  </a:lnTo>
                  <a:lnTo>
                    <a:pt x="469" y="340"/>
                  </a:lnTo>
                  <a:lnTo>
                    <a:pt x="548" y="340"/>
                  </a:lnTo>
                  <a:lnTo>
                    <a:pt x="704" y="366"/>
                  </a:lnTo>
                  <a:lnTo>
                    <a:pt x="860" y="392"/>
                  </a:lnTo>
                  <a:lnTo>
                    <a:pt x="965" y="392"/>
                  </a:lnTo>
                  <a:lnTo>
                    <a:pt x="965" y="340"/>
                  </a:lnTo>
                  <a:lnTo>
                    <a:pt x="939" y="288"/>
                  </a:lnTo>
                  <a:lnTo>
                    <a:pt x="887" y="209"/>
                  </a:lnTo>
                  <a:lnTo>
                    <a:pt x="808" y="131"/>
                  </a:lnTo>
                  <a:lnTo>
                    <a:pt x="626" y="53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1875536" y="1992487"/>
              <a:ext cx="175589" cy="221146"/>
            </a:xfrm>
            <a:custGeom>
              <a:avLst/>
              <a:gdLst/>
              <a:ahLst/>
              <a:cxnLst/>
              <a:rect l="l" t="t" r="r" b="b"/>
              <a:pathLst>
                <a:path w="3519" h="4432" extrusionOk="0">
                  <a:moveTo>
                    <a:pt x="2189" y="0"/>
                  </a:moveTo>
                  <a:lnTo>
                    <a:pt x="2033" y="52"/>
                  </a:lnTo>
                  <a:lnTo>
                    <a:pt x="1851" y="104"/>
                  </a:lnTo>
                  <a:lnTo>
                    <a:pt x="1694" y="183"/>
                  </a:lnTo>
                  <a:lnTo>
                    <a:pt x="1538" y="287"/>
                  </a:lnTo>
                  <a:lnTo>
                    <a:pt x="1303" y="522"/>
                  </a:lnTo>
                  <a:lnTo>
                    <a:pt x="1095" y="730"/>
                  </a:lnTo>
                  <a:lnTo>
                    <a:pt x="938" y="965"/>
                  </a:lnTo>
                  <a:lnTo>
                    <a:pt x="0" y="4249"/>
                  </a:lnTo>
                  <a:lnTo>
                    <a:pt x="313" y="4327"/>
                  </a:lnTo>
                  <a:lnTo>
                    <a:pt x="626" y="4405"/>
                  </a:lnTo>
                  <a:lnTo>
                    <a:pt x="912" y="4431"/>
                  </a:lnTo>
                  <a:lnTo>
                    <a:pt x="1173" y="4431"/>
                  </a:lnTo>
                  <a:lnTo>
                    <a:pt x="1434" y="4405"/>
                  </a:lnTo>
                  <a:lnTo>
                    <a:pt x="1668" y="4353"/>
                  </a:lnTo>
                  <a:lnTo>
                    <a:pt x="1903" y="4275"/>
                  </a:lnTo>
                  <a:lnTo>
                    <a:pt x="2111" y="4197"/>
                  </a:lnTo>
                  <a:lnTo>
                    <a:pt x="2294" y="4092"/>
                  </a:lnTo>
                  <a:lnTo>
                    <a:pt x="2476" y="3962"/>
                  </a:lnTo>
                  <a:lnTo>
                    <a:pt x="2659" y="3832"/>
                  </a:lnTo>
                  <a:lnTo>
                    <a:pt x="2789" y="3675"/>
                  </a:lnTo>
                  <a:lnTo>
                    <a:pt x="2945" y="3519"/>
                  </a:lnTo>
                  <a:lnTo>
                    <a:pt x="3050" y="3337"/>
                  </a:lnTo>
                  <a:lnTo>
                    <a:pt x="3154" y="3154"/>
                  </a:lnTo>
                  <a:lnTo>
                    <a:pt x="3258" y="2972"/>
                  </a:lnTo>
                  <a:lnTo>
                    <a:pt x="3388" y="2581"/>
                  </a:lnTo>
                  <a:lnTo>
                    <a:pt x="3493" y="2190"/>
                  </a:lnTo>
                  <a:lnTo>
                    <a:pt x="3519" y="1773"/>
                  </a:lnTo>
                  <a:lnTo>
                    <a:pt x="3519" y="1408"/>
                  </a:lnTo>
                  <a:lnTo>
                    <a:pt x="3467" y="1043"/>
                  </a:lnTo>
                  <a:lnTo>
                    <a:pt x="3362" y="730"/>
                  </a:lnTo>
                  <a:lnTo>
                    <a:pt x="3284" y="600"/>
                  </a:lnTo>
                  <a:lnTo>
                    <a:pt x="3206" y="469"/>
                  </a:lnTo>
                  <a:lnTo>
                    <a:pt x="3102" y="365"/>
                  </a:lnTo>
                  <a:lnTo>
                    <a:pt x="2997" y="261"/>
                  </a:lnTo>
                  <a:lnTo>
                    <a:pt x="2789" y="131"/>
                  </a:lnTo>
                  <a:lnTo>
                    <a:pt x="2580" y="52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1875536" y="1992487"/>
              <a:ext cx="175589" cy="221146"/>
            </a:xfrm>
            <a:custGeom>
              <a:avLst/>
              <a:gdLst/>
              <a:ahLst/>
              <a:cxnLst/>
              <a:rect l="l" t="t" r="r" b="b"/>
              <a:pathLst>
                <a:path w="3519" h="4432" fill="none" extrusionOk="0">
                  <a:moveTo>
                    <a:pt x="938" y="965"/>
                  </a:moveTo>
                  <a:lnTo>
                    <a:pt x="938" y="965"/>
                  </a:lnTo>
                  <a:lnTo>
                    <a:pt x="1095" y="730"/>
                  </a:lnTo>
                  <a:lnTo>
                    <a:pt x="1303" y="522"/>
                  </a:lnTo>
                  <a:lnTo>
                    <a:pt x="1538" y="287"/>
                  </a:lnTo>
                  <a:lnTo>
                    <a:pt x="1694" y="183"/>
                  </a:lnTo>
                  <a:lnTo>
                    <a:pt x="1851" y="104"/>
                  </a:lnTo>
                  <a:lnTo>
                    <a:pt x="2033" y="52"/>
                  </a:lnTo>
                  <a:lnTo>
                    <a:pt x="2189" y="0"/>
                  </a:lnTo>
                  <a:lnTo>
                    <a:pt x="2398" y="0"/>
                  </a:lnTo>
                  <a:lnTo>
                    <a:pt x="2580" y="52"/>
                  </a:lnTo>
                  <a:lnTo>
                    <a:pt x="2789" y="131"/>
                  </a:lnTo>
                  <a:lnTo>
                    <a:pt x="2997" y="261"/>
                  </a:lnTo>
                  <a:lnTo>
                    <a:pt x="2997" y="261"/>
                  </a:lnTo>
                  <a:lnTo>
                    <a:pt x="3102" y="365"/>
                  </a:lnTo>
                  <a:lnTo>
                    <a:pt x="3206" y="469"/>
                  </a:lnTo>
                  <a:lnTo>
                    <a:pt x="3284" y="600"/>
                  </a:lnTo>
                  <a:lnTo>
                    <a:pt x="3362" y="730"/>
                  </a:lnTo>
                  <a:lnTo>
                    <a:pt x="3467" y="1043"/>
                  </a:lnTo>
                  <a:lnTo>
                    <a:pt x="3519" y="1408"/>
                  </a:lnTo>
                  <a:lnTo>
                    <a:pt x="3519" y="1773"/>
                  </a:lnTo>
                  <a:lnTo>
                    <a:pt x="3493" y="2190"/>
                  </a:lnTo>
                  <a:lnTo>
                    <a:pt x="3388" y="2581"/>
                  </a:lnTo>
                  <a:lnTo>
                    <a:pt x="3258" y="2972"/>
                  </a:lnTo>
                  <a:lnTo>
                    <a:pt x="3154" y="3154"/>
                  </a:lnTo>
                  <a:lnTo>
                    <a:pt x="3050" y="3337"/>
                  </a:lnTo>
                  <a:lnTo>
                    <a:pt x="2945" y="3519"/>
                  </a:lnTo>
                  <a:lnTo>
                    <a:pt x="2789" y="3675"/>
                  </a:lnTo>
                  <a:lnTo>
                    <a:pt x="2659" y="3832"/>
                  </a:lnTo>
                  <a:lnTo>
                    <a:pt x="2476" y="3962"/>
                  </a:lnTo>
                  <a:lnTo>
                    <a:pt x="2294" y="4092"/>
                  </a:lnTo>
                  <a:lnTo>
                    <a:pt x="2111" y="4197"/>
                  </a:lnTo>
                  <a:lnTo>
                    <a:pt x="1903" y="4275"/>
                  </a:lnTo>
                  <a:lnTo>
                    <a:pt x="1668" y="4353"/>
                  </a:lnTo>
                  <a:lnTo>
                    <a:pt x="1434" y="4405"/>
                  </a:lnTo>
                  <a:lnTo>
                    <a:pt x="1173" y="4431"/>
                  </a:lnTo>
                  <a:lnTo>
                    <a:pt x="912" y="4431"/>
                  </a:lnTo>
                  <a:lnTo>
                    <a:pt x="626" y="4405"/>
                  </a:lnTo>
                  <a:lnTo>
                    <a:pt x="313" y="4327"/>
                  </a:lnTo>
                  <a:lnTo>
                    <a:pt x="0" y="4249"/>
                  </a:lnTo>
                  <a:lnTo>
                    <a:pt x="938" y="9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1913209" y="2049719"/>
              <a:ext cx="104136" cy="111870"/>
            </a:xfrm>
            <a:custGeom>
              <a:avLst/>
              <a:gdLst/>
              <a:ahLst/>
              <a:cxnLst/>
              <a:rect l="l" t="t" r="r" b="b"/>
              <a:pathLst>
                <a:path w="2087" h="2242" extrusionOk="0">
                  <a:moveTo>
                    <a:pt x="1669" y="0"/>
                  </a:moveTo>
                  <a:lnTo>
                    <a:pt x="1513" y="26"/>
                  </a:lnTo>
                  <a:lnTo>
                    <a:pt x="1330" y="78"/>
                  </a:lnTo>
                  <a:lnTo>
                    <a:pt x="1200" y="183"/>
                  </a:lnTo>
                  <a:lnTo>
                    <a:pt x="1070" y="261"/>
                  </a:lnTo>
                  <a:lnTo>
                    <a:pt x="861" y="469"/>
                  </a:lnTo>
                  <a:lnTo>
                    <a:pt x="679" y="678"/>
                  </a:lnTo>
                  <a:lnTo>
                    <a:pt x="522" y="886"/>
                  </a:lnTo>
                  <a:lnTo>
                    <a:pt x="392" y="1147"/>
                  </a:lnTo>
                  <a:lnTo>
                    <a:pt x="235" y="1408"/>
                  </a:lnTo>
                  <a:lnTo>
                    <a:pt x="105" y="1720"/>
                  </a:lnTo>
                  <a:lnTo>
                    <a:pt x="27" y="1981"/>
                  </a:lnTo>
                  <a:lnTo>
                    <a:pt x="1" y="2163"/>
                  </a:lnTo>
                  <a:lnTo>
                    <a:pt x="1" y="2242"/>
                  </a:lnTo>
                  <a:lnTo>
                    <a:pt x="53" y="2190"/>
                  </a:lnTo>
                  <a:lnTo>
                    <a:pt x="131" y="2007"/>
                  </a:lnTo>
                  <a:lnTo>
                    <a:pt x="392" y="1512"/>
                  </a:lnTo>
                  <a:lnTo>
                    <a:pt x="731" y="1043"/>
                  </a:lnTo>
                  <a:lnTo>
                    <a:pt x="887" y="834"/>
                  </a:lnTo>
                  <a:lnTo>
                    <a:pt x="1043" y="626"/>
                  </a:lnTo>
                  <a:lnTo>
                    <a:pt x="1200" y="443"/>
                  </a:lnTo>
                  <a:lnTo>
                    <a:pt x="1304" y="339"/>
                  </a:lnTo>
                  <a:lnTo>
                    <a:pt x="1434" y="261"/>
                  </a:lnTo>
                  <a:lnTo>
                    <a:pt x="1565" y="183"/>
                  </a:lnTo>
                  <a:lnTo>
                    <a:pt x="1669" y="156"/>
                  </a:lnTo>
                  <a:lnTo>
                    <a:pt x="1799" y="156"/>
                  </a:lnTo>
                  <a:lnTo>
                    <a:pt x="1904" y="209"/>
                  </a:lnTo>
                  <a:lnTo>
                    <a:pt x="2034" y="313"/>
                  </a:lnTo>
                  <a:lnTo>
                    <a:pt x="2086" y="339"/>
                  </a:lnTo>
                  <a:lnTo>
                    <a:pt x="2086" y="287"/>
                  </a:lnTo>
                  <a:lnTo>
                    <a:pt x="2034" y="209"/>
                  </a:lnTo>
                  <a:lnTo>
                    <a:pt x="1956" y="104"/>
                  </a:lnTo>
                  <a:lnTo>
                    <a:pt x="1825" y="26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1937958" y="2103010"/>
              <a:ext cx="55935" cy="55985"/>
            </a:xfrm>
            <a:custGeom>
              <a:avLst/>
              <a:gdLst/>
              <a:ahLst/>
              <a:cxnLst/>
              <a:rect l="l" t="t" r="r" b="b"/>
              <a:pathLst>
                <a:path w="1121" h="1122" extrusionOk="0">
                  <a:moveTo>
                    <a:pt x="443" y="1"/>
                  </a:moveTo>
                  <a:lnTo>
                    <a:pt x="261" y="27"/>
                  </a:lnTo>
                  <a:lnTo>
                    <a:pt x="104" y="79"/>
                  </a:lnTo>
                  <a:lnTo>
                    <a:pt x="26" y="131"/>
                  </a:lnTo>
                  <a:lnTo>
                    <a:pt x="0" y="157"/>
                  </a:lnTo>
                  <a:lnTo>
                    <a:pt x="52" y="183"/>
                  </a:lnTo>
                  <a:lnTo>
                    <a:pt x="130" y="157"/>
                  </a:lnTo>
                  <a:lnTo>
                    <a:pt x="261" y="157"/>
                  </a:lnTo>
                  <a:lnTo>
                    <a:pt x="417" y="183"/>
                  </a:lnTo>
                  <a:lnTo>
                    <a:pt x="547" y="235"/>
                  </a:lnTo>
                  <a:lnTo>
                    <a:pt x="652" y="314"/>
                  </a:lnTo>
                  <a:lnTo>
                    <a:pt x="730" y="392"/>
                  </a:lnTo>
                  <a:lnTo>
                    <a:pt x="808" y="470"/>
                  </a:lnTo>
                  <a:lnTo>
                    <a:pt x="860" y="574"/>
                  </a:lnTo>
                  <a:lnTo>
                    <a:pt x="912" y="704"/>
                  </a:lnTo>
                  <a:lnTo>
                    <a:pt x="965" y="861"/>
                  </a:lnTo>
                  <a:lnTo>
                    <a:pt x="991" y="991"/>
                  </a:lnTo>
                  <a:lnTo>
                    <a:pt x="991" y="1095"/>
                  </a:lnTo>
                  <a:lnTo>
                    <a:pt x="1017" y="1122"/>
                  </a:lnTo>
                  <a:lnTo>
                    <a:pt x="1043" y="1095"/>
                  </a:lnTo>
                  <a:lnTo>
                    <a:pt x="1095" y="991"/>
                  </a:lnTo>
                  <a:lnTo>
                    <a:pt x="1121" y="835"/>
                  </a:lnTo>
                  <a:lnTo>
                    <a:pt x="1095" y="678"/>
                  </a:lnTo>
                  <a:lnTo>
                    <a:pt x="1069" y="496"/>
                  </a:lnTo>
                  <a:lnTo>
                    <a:pt x="991" y="340"/>
                  </a:lnTo>
                  <a:lnTo>
                    <a:pt x="938" y="235"/>
                  </a:lnTo>
                  <a:lnTo>
                    <a:pt x="912" y="209"/>
                  </a:lnTo>
                  <a:lnTo>
                    <a:pt x="782" y="105"/>
                  </a:lnTo>
                  <a:lnTo>
                    <a:pt x="626" y="27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1391680" y="2162837"/>
              <a:ext cx="261463" cy="230277"/>
            </a:xfrm>
            <a:custGeom>
              <a:avLst/>
              <a:gdLst/>
              <a:ahLst/>
              <a:cxnLst/>
              <a:rect l="l" t="t" r="r" b="b"/>
              <a:pathLst>
                <a:path w="5240" h="4615" extrusionOk="0">
                  <a:moveTo>
                    <a:pt x="53" y="1"/>
                  </a:moveTo>
                  <a:lnTo>
                    <a:pt x="27" y="157"/>
                  </a:lnTo>
                  <a:lnTo>
                    <a:pt x="1" y="340"/>
                  </a:lnTo>
                  <a:lnTo>
                    <a:pt x="1" y="600"/>
                  </a:lnTo>
                  <a:lnTo>
                    <a:pt x="1" y="887"/>
                  </a:lnTo>
                  <a:lnTo>
                    <a:pt x="53" y="1200"/>
                  </a:lnTo>
                  <a:lnTo>
                    <a:pt x="157" y="1539"/>
                  </a:lnTo>
                  <a:lnTo>
                    <a:pt x="235" y="1721"/>
                  </a:lnTo>
                  <a:lnTo>
                    <a:pt x="314" y="1877"/>
                  </a:lnTo>
                  <a:lnTo>
                    <a:pt x="418" y="2034"/>
                  </a:lnTo>
                  <a:lnTo>
                    <a:pt x="548" y="2190"/>
                  </a:lnTo>
                  <a:lnTo>
                    <a:pt x="809" y="2425"/>
                  </a:lnTo>
                  <a:lnTo>
                    <a:pt x="1070" y="2633"/>
                  </a:lnTo>
                  <a:lnTo>
                    <a:pt x="1330" y="2764"/>
                  </a:lnTo>
                  <a:lnTo>
                    <a:pt x="1747" y="2946"/>
                  </a:lnTo>
                  <a:lnTo>
                    <a:pt x="1904" y="3024"/>
                  </a:lnTo>
                  <a:lnTo>
                    <a:pt x="2477" y="3207"/>
                  </a:lnTo>
                  <a:lnTo>
                    <a:pt x="3050" y="3363"/>
                  </a:lnTo>
                  <a:lnTo>
                    <a:pt x="3728" y="3572"/>
                  </a:lnTo>
                  <a:lnTo>
                    <a:pt x="4041" y="3702"/>
                  </a:lnTo>
                  <a:lnTo>
                    <a:pt x="4354" y="3832"/>
                  </a:lnTo>
                  <a:lnTo>
                    <a:pt x="4614" y="4015"/>
                  </a:lnTo>
                  <a:lnTo>
                    <a:pt x="4849" y="4171"/>
                  </a:lnTo>
                  <a:lnTo>
                    <a:pt x="5005" y="4354"/>
                  </a:lnTo>
                  <a:lnTo>
                    <a:pt x="5136" y="4484"/>
                  </a:lnTo>
                  <a:lnTo>
                    <a:pt x="5214" y="4588"/>
                  </a:lnTo>
                  <a:lnTo>
                    <a:pt x="5240" y="4614"/>
                  </a:lnTo>
                  <a:lnTo>
                    <a:pt x="5240" y="4562"/>
                  </a:lnTo>
                  <a:lnTo>
                    <a:pt x="5188" y="4458"/>
                  </a:lnTo>
                  <a:lnTo>
                    <a:pt x="5084" y="4301"/>
                  </a:lnTo>
                  <a:lnTo>
                    <a:pt x="4927" y="4093"/>
                  </a:lnTo>
                  <a:lnTo>
                    <a:pt x="4719" y="3884"/>
                  </a:lnTo>
                  <a:lnTo>
                    <a:pt x="4432" y="3702"/>
                  </a:lnTo>
                  <a:lnTo>
                    <a:pt x="4119" y="3519"/>
                  </a:lnTo>
                  <a:lnTo>
                    <a:pt x="3806" y="3363"/>
                  </a:lnTo>
                  <a:lnTo>
                    <a:pt x="3467" y="3233"/>
                  </a:lnTo>
                  <a:lnTo>
                    <a:pt x="3129" y="3128"/>
                  </a:lnTo>
                  <a:lnTo>
                    <a:pt x="2555" y="2946"/>
                  </a:lnTo>
                  <a:lnTo>
                    <a:pt x="1982" y="2738"/>
                  </a:lnTo>
                  <a:lnTo>
                    <a:pt x="1851" y="2685"/>
                  </a:lnTo>
                  <a:lnTo>
                    <a:pt x="1460" y="2529"/>
                  </a:lnTo>
                  <a:lnTo>
                    <a:pt x="1200" y="2399"/>
                  </a:lnTo>
                  <a:lnTo>
                    <a:pt x="965" y="2242"/>
                  </a:lnTo>
                  <a:lnTo>
                    <a:pt x="705" y="2034"/>
                  </a:lnTo>
                  <a:lnTo>
                    <a:pt x="496" y="1773"/>
                  </a:lnTo>
                  <a:lnTo>
                    <a:pt x="392" y="1617"/>
                  </a:lnTo>
                  <a:lnTo>
                    <a:pt x="340" y="1486"/>
                  </a:lnTo>
                  <a:lnTo>
                    <a:pt x="209" y="1174"/>
                  </a:lnTo>
                  <a:lnTo>
                    <a:pt x="131" y="861"/>
                  </a:lnTo>
                  <a:lnTo>
                    <a:pt x="105" y="574"/>
                  </a:lnTo>
                  <a:lnTo>
                    <a:pt x="79" y="340"/>
                  </a:lnTo>
                  <a:lnTo>
                    <a:pt x="79" y="157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1443723" y="1698540"/>
              <a:ext cx="474775" cy="381117"/>
            </a:xfrm>
            <a:custGeom>
              <a:avLst/>
              <a:gdLst/>
              <a:ahLst/>
              <a:cxnLst/>
              <a:rect l="l" t="t" r="r" b="b"/>
              <a:pathLst>
                <a:path w="9515" h="7638" extrusionOk="0">
                  <a:moveTo>
                    <a:pt x="3545" y="1"/>
                  </a:moveTo>
                  <a:lnTo>
                    <a:pt x="3154" y="27"/>
                  </a:lnTo>
                  <a:lnTo>
                    <a:pt x="2789" y="79"/>
                  </a:lnTo>
                  <a:lnTo>
                    <a:pt x="2451" y="157"/>
                  </a:lnTo>
                  <a:lnTo>
                    <a:pt x="2112" y="235"/>
                  </a:lnTo>
                  <a:lnTo>
                    <a:pt x="1825" y="339"/>
                  </a:lnTo>
                  <a:lnTo>
                    <a:pt x="1564" y="444"/>
                  </a:lnTo>
                  <a:lnTo>
                    <a:pt x="1304" y="574"/>
                  </a:lnTo>
                  <a:lnTo>
                    <a:pt x="1069" y="730"/>
                  </a:lnTo>
                  <a:lnTo>
                    <a:pt x="861" y="861"/>
                  </a:lnTo>
                  <a:lnTo>
                    <a:pt x="678" y="1017"/>
                  </a:lnTo>
                  <a:lnTo>
                    <a:pt x="522" y="1174"/>
                  </a:lnTo>
                  <a:lnTo>
                    <a:pt x="235" y="1512"/>
                  </a:lnTo>
                  <a:lnTo>
                    <a:pt x="0" y="1851"/>
                  </a:lnTo>
                  <a:lnTo>
                    <a:pt x="261" y="1591"/>
                  </a:lnTo>
                  <a:lnTo>
                    <a:pt x="548" y="1330"/>
                  </a:lnTo>
                  <a:lnTo>
                    <a:pt x="913" y="1095"/>
                  </a:lnTo>
                  <a:lnTo>
                    <a:pt x="1330" y="887"/>
                  </a:lnTo>
                  <a:lnTo>
                    <a:pt x="1799" y="704"/>
                  </a:lnTo>
                  <a:lnTo>
                    <a:pt x="2346" y="574"/>
                  </a:lnTo>
                  <a:lnTo>
                    <a:pt x="2972" y="496"/>
                  </a:lnTo>
                  <a:lnTo>
                    <a:pt x="3650" y="470"/>
                  </a:lnTo>
                  <a:lnTo>
                    <a:pt x="4353" y="496"/>
                  </a:lnTo>
                  <a:lnTo>
                    <a:pt x="4301" y="600"/>
                  </a:lnTo>
                  <a:lnTo>
                    <a:pt x="4249" y="913"/>
                  </a:lnTo>
                  <a:lnTo>
                    <a:pt x="4223" y="1121"/>
                  </a:lnTo>
                  <a:lnTo>
                    <a:pt x="4223" y="1356"/>
                  </a:lnTo>
                  <a:lnTo>
                    <a:pt x="4223" y="1617"/>
                  </a:lnTo>
                  <a:lnTo>
                    <a:pt x="4249" y="1877"/>
                  </a:lnTo>
                  <a:lnTo>
                    <a:pt x="4301" y="2112"/>
                  </a:lnTo>
                  <a:lnTo>
                    <a:pt x="4405" y="2372"/>
                  </a:lnTo>
                  <a:lnTo>
                    <a:pt x="4562" y="2607"/>
                  </a:lnTo>
                  <a:lnTo>
                    <a:pt x="4744" y="2816"/>
                  </a:lnTo>
                  <a:lnTo>
                    <a:pt x="4875" y="2894"/>
                  </a:lnTo>
                  <a:lnTo>
                    <a:pt x="5005" y="2998"/>
                  </a:lnTo>
                  <a:lnTo>
                    <a:pt x="5161" y="3050"/>
                  </a:lnTo>
                  <a:lnTo>
                    <a:pt x="5318" y="3128"/>
                  </a:lnTo>
                  <a:lnTo>
                    <a:pt x="5500" y="3180"/>
                  </a:lnTo>
                  <a:lnTo>
                    <a:pt x="5709" y="3207"/>
                  </a:lnTo>
                  <a:lnTo>
                    <a:pt x="5917" y="3233"/>
                  </a:lnTo>
                  <a:lnTo>
                    <a:pt x="6178" y="3233"/>
                  </a:lnTo>
                  <a:lnTo>
                    <a:pt x="6621" y="3207"/>
                  </a:lnTo>
                  <a:lnTo>
                    <a:pt x="7116" y="3154"/>
                  </a:lnTo>
                  <a:lnTo>
                    <a:pt x="7116" y="3154"/>
                  </a:lnTo>
                  <a:lnTo>
                    <a:pt x="7038" y="3285"/>
                  </a:lnTo>
                  <a:lnTo>
                    <a:pt x="6960" y="3441"/>
                  </a:lnTo>
                  <a:lnTo>
                    <a:pt x="6882" y="3676"/>
                  </a:lnTo>
                  <a:lnTo>
                    <a:pt x="6829" y="3936"/>
                  </a:lnTo>
                  <a:lnTo>
                    <a:pt x="6829" y="4275"/>
                  </a:lnTo>
                  <a:lnTo>
                    <a:pt x="6829" y="4458"/>
                  </a:lnTo>
                  <a:lnTo>
                    <a:pt x="6856" y="4666"/>
                  </a:lnTo>
                  <a:lnTo>
                    <a:pt x="6908" y="4875"/>
                  </a:lnTo>
                  <a:lnTo>
                    <a:pt x="6986" y="5109"/>
                  </a:lnTo>
                  <a:lnTo>
                    <a:pt x="7090" y="5318"/>
                  </a:lnTo>
                  <a:lnTo>
                    <a:pt x="7194" y="5500"/>
                  </a:lnTo>
                  <a:lnTo>
                    <a:pt x="7299" y="5657"/>
                  </a:lnTo>
                  <a:lnTo>
                    <a:pt x="7429" y="5813"/>
                  </a:lnTo>
                  <a:lnTo>
                    <a:pt x="7664" y="6048"/>
                  </a:lnTo>
                  <a:lnTo>
                    <a:pt x="7924" y="6256"/>
                  </a:lnTo>
                  <a:lnTo>
                    <a:pt x="8185" y="6386"/>
                  </a:lnTo>
                  <a:lnTo>
                    <a:pt x="8393" y="6465"/>
                  </a:lnTo>
                  <a:lnTo>
                    <a:pt x="8654" y="6569"/>
                  </a:lnTo>
                  <a:lnTo>
                    <a:pt x="8758" y="6386"/>
                  </a:lnTo>
                  <a:lnTo>
                    <a:pt x="8863" y="6230"/>
                  </a:lnTo>
                  <a:lnTo>
                    <a:pt x="8993" y="6100"/>
                  </a:lnTo>
                  <a:lnTo>
                    <a:pt x="8810" y="6022"/>
                  </a:lnTo>
                  <a:lnTo>
                    <a:pt x="8602" y="5943"/>
                  </a:lnTo>
                  <a:lnTo>
                    <a:pt x="8341" y="5813"/>
                  </a:lnTo>
                  <a:lnTo>
                    <a:pt x="8081" y="5631"/>
                  </a:lnTo>
                  <a:lnTo>
                    <a:pt x="7924" y="5526"/>
                  </a:lnTo>
                  <a:lnTo>
                    <a:pt x="7794" y="5370"/>
                  </a:lnTo>
                  <a:lnTo>
                    <a:pt x="7664" y="5214"/>
                  </a:lnTo>
                  <a:lnTo>
                    <a:pt x="7533" y="5057"/>
                  </a:lnTo>
                  <a:lnTo>
                    <a:pt x="7429" y="4849"/>
                  </a:lnTo>
                  <a:lnTo>
                    <a:pt x="7325" y="4640"/>
                  </a:lnTo>
                  <a:lnTo>
                    <a:pt x="7247" y="4379"/>
                  </a:lnTo>
                  <a:lnTo>
                    <a:pt x="7194" y="4145"/>
                  </a:lnTo>
                  <a:lnTo>
                    <a:pt x="7168" y="3910"/>
                  </a:lnTo>
                  <a:lnTo>
                    <a:pt x="7142" y="3702"/>
                  </a:lnTo>
                  <a:lnTo>
                    <a:pt x="7168" y="3467"/>
                  </a:lnTo>
                  <a:lnTo>
                    <a:pt x="7194" y="3259"/>
                  </a:lnTo>
                  <a:lnTo>
                    <a:pt x="7247" y="3102"/>
                  </a:lnTo>
                  <a:lnTo>
                    <a:pt x="7299" y="2946"/>
                  </a:lnTo>
                  <a:lnTo>
                    <a:pt x="7403" y="2737"/>
                  </a:lnTo>
                  <a:lnTo>
                    <a:pt x="7455" y="2685"/>
                  </a:lnTo>
                  <a:lnTo>
                    <a:pt x="6960" y="2737"/>
                  </a:lnTo>
                  <a:lnTo>
                    <a:pt x="6491" y="2763"/>
                  </a:lnTo>
                  <a:lnTo>
                    <a:pt x="6204" y="2763"/>
                  </a:lnTo>
                  <a:lnTo>
                    <a:pt x="5943" y="2711"/>
                  </a:lnTo>
                  <a:lnTo>
                    <a:pt x="5709" y="2659"/>
                  </a:lnTo>
                  <a:lnTo>
                    <a:pt x="5500" y="2607"/>
                  </a:lnTo>
                  <a:lnTo>
                    <a:pt x="5318" y="2503"/>
                  </a:lnTo>
                  <a:lnTo>
                    <a:pt x="5161" y="2399"/>
                  </a:lnTo>
                  <a:lnTo>
                    <a:pt x="5031" y="2294"/>
                  </a:lnTo>
                  <a:lnTo>
                    <a:pt x="4901" y="2164"/>
                  </a:lnTo>
                  <a:lnTo>
                    <a:pt x="4822" y="2008"/>
                  </a:lnTo>
                  <a:lnTo>
                    <a:pt x="4744" y="1877"/>
                  </a:lnTo>
                  <a:lnTo>
                    <a:pt x="4666" y="1721"/>
                  </a:lnTo>
                  <a:lnTo>
                    <a:pt x="4614" y="1564"/>
                  </a:lnTo>
                  <a:lnTo>
                    <a:pt x="4562" y="1252"/>
                  </a:lnTo>
                  <a:lnTo>
                    <a:pt x="4536" y="939"/>
                  </a:lnTo>
                  <a:lnTo>
                    <a:pt x="4562" y="574"/>
                  </a:lnTo>
                  <a:lnTo>
                    <a:pt x="4614" y="287"/>
                  </a:lnTo>
                  <a:lnTo>
                    <a:pt x="4666" y="27"/>
                  </a:lnTo>
                  <a:lnTo>
                    <a:pt x="3988" y="1"/>
                  </a:lnTo>
                  <a:close/>
                  <a:moveTo>
                    <a:pt x="8628" y="6595"/>
                  </a:moveTo>
                  <a:lnTo>
                    <a:pt x="8472" y="6804"/>
                  </a:lnTo>
                  <a:lnTo>
                    <a:pt x="8367" y="6934"/>
                  </a:lnTo>
                  <a:lnTo>
                    <a:pt x="8289" y="7090"/>
                  </a:lnTo>
                  <a:lnTo>
                    <a:pt x="8289" y="7168"/>
                  </a:lnTo>
                  <a:lnTo>
                    <a:pt x="8289" y="7247"/>
                  </a:lnTo>
                  <a:lnTo>
                    <a:pt x="8289" y="7325"/>
                  </a:lnTo>
                  <a:lnTo>
                    <a:pt x="8341" y="7403"/>
                  </a:lnTo>
                  <a:lnTo>
                    <a:pt x="8393" y="7455"/>
                  </a:lnTo>
                  <a:lnTo>
                    <a:pt x="8498" y="7507"/>
                  </a:lnTo>
                  <a:lnTo>
                    <a:pt x="8602" y="7559"/>
                  </a:lnTo>
                  <a:lnTo>
                    <a:pt x="8758" y="7612"/>
                  </a:lnTo>
                  <a:lnTo>
                    <a:pt x="8993" y="7638"/>
                  </a:lnTo>
                  <a:lnTo>
                    <a:pt x="9201" y="7585"/>
                  </a:lnTo>
                  <a:lnTo>
                    <a:pt x="9410" y="7533"/>
                  </a:lnTo>
                  <a:lnTo>
                    <a:pt x="9514" y="7116"/>
                  </a:lnTo>
                  <a:lnTo>
                    <a:pt x="9306" y="7142"/>
                  </a:lnTo>
                  <a:lnTo>
                    <a:pt x="9097" y="7142"/>
                  </a:lnTo>
                  <a:lnTo>
                    <a:pt x="8863" y="7064"/>
                  </a:lnTo>
                  <a:lnTo>
                    <a:pt x="8706" y="6986"/>
                  </a:lnTo>
                  <a:lnTo>
                    <a:pt x="8628" y="6856"/>
                  </a:lnTo>
                  <a:lnTo>
                    <a:pt x="8602" y="6751"/>
                  </a:lnTo>
                  <a:lnTo>
                    <a:pt x="8628" y="6595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1857324" y="2027565"/>
              <a:ext cx="61174" cy="52093"/>
            </a:xfrm>
            <a:custGeom>
              <a:avLst/>
              <a:gdLst/>
              <a:ahLst/>
              <a:cxnLst/>
              <a:rect l="l" t="t" r="r" b="b"/>
              <a:pathLst>
                <a:path w="1226" h="1044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183" y="210"/>
                  </a:lnTo>
                  <a:lnTo>
                    <a:pt x="78" y="340"/>
                  </a:lnTo>
                  <a:lnTo>
                    <a:pt x="0" y="496"/>
                  </a:lnTo>
                  <a:lnTo>
                    <a:pt x="0" y="574"/>
                  </a:lnTo>
                  <a:lnTo>
                    <a:pt x="0" y="653"/>
                  </a:lnTo>
                  <a:lnTo>
                    <a:pt x="0" y="731"/>
                  </a:lnTo>
                  <a:lnTo>
                    <a:pt x="52" y="809"/>
                  </a:lnTo>
                  <a:lnTo>
                    <a:pt x="104" y="861"/>
                  </a:lnTo>
                  <a:lnTo>
                    <a:pt x="209" y="913"/>
                  </a:lnTo>
                  <a:lnTo>
                    <a:pt x="313" y="965"/>
                  </a:lnTo>
                  <a:lnTo>
                    <a:pt x="469" y="1018"/>
                  </a:lnTo>
                  <a:lnTo>
                    <a:pt x="469" y="1018"/>
                  </a:lnTo>
                  <a:lnTo>
                    <a:pt x="704" y="1044"/>
                  </a:lnTo>
                  <a:lnTo>
                    <a:pt x="704" y="1044"/>
                  </a:lnTo>
                  <a:lnTo>
                    <a:pt x="912" y="991"/>
                  </a:lnTo>
                  <a:lnTo>
                    <a:pt x="1121" y="939"/>
                  </a:lnTo>
                  <a:lnTo>
                    <a:pt x="1225" y="522"/>
                  </a:lnTo>
                  <a:lnTo>
                    <a:pt x="1225" y="522"/>
                  </a:lnTo>
                  <a:lnTo>
                    <a:pt x="1017" y="548"/>
                  </a:lnTo>
                  <a:lnTo>
                    <a:pt x="1017" y="548"/>
                  </a:lnTo>
                  <a:lnTo>
                    <a:pt x="808" y="548"/>
                  </a:lnTo>
                  <a:lnTo>
                    <a:pt x="808" y="548"/>
                  </a:lnTo>
                  <a:lnTo>
                    <a:pt x="574" y="470"/>
                  </a:lnTo>
                  <a:lnTo>
                    <a:pt x="417" y="392"/>
                  </a:lnTo>
                  <a:lnTo>
                    <a:pt x="339" y="262"/>
                  </a:lnTo>
                  <a:lnTo>
                    <a:pt x="313" y="157"/>
                  </a:lnTo>
                  <a:lnTo>
                    <a:pt x="313" y="157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1443723" y="1698540"/>
              <a:ext cx="448728" cy="327777"/>
            </a:xfrm>
            <a:custGeom>
              <a:avLst/>
              <a:gdLst/>
              <a:ahLst/>
              <a:cxnLst/>
              <a:rect l="l" t="t" r="r" b="b"/>
              <a:pathLst>
                <a:path w="8993" h="6569" fill="none" extrusionOk="0">
                  <a:moveTo>
                    <a:pt x="3988" y="1"/>
                  </a:moveTo>
                  <a:lnTo>
                    <a:pt x="3988" y="1"/>
                  </a:lnTo>
                  <a:lnTo>
                    <a:pt x="3545" y="1"/>
                  </a:lnTo>
                  <a:lnTo>
                    <a:pt x="3154" y="27"/>
                  </a:lnTo>
                  <a:lnTo>
                    <a:pt x="2789" y="79"/>
                  </a:lnTo>
                  <a:lnTo>
                    <a:pt x="2451" y="157"/>
                  </a:lnTo>
                  <a:lnTo>
                    <a:pt x="2112" y="235"/>
                  </a:lnTo>
                  <a:lnTo>
                    <a:pt x="1825" y="339"/>
                  </a:lnTo>
                  <a:lnTo>
                    <a:pt x="1564" y="444"/>
                  </a:lnTo>
                  <a:lnTo>
                    <a:pt x="1304" y="574"/>
                  </a:lnTo>
                  <a:lnTo>
                    <a:pt x="1069" y="730"/>
                  </a:lnTo>
                  <a:lnTo>
                    <a:pt x="861" y="861"/>
                  </a:lnTo>
                  <a:lnTo>
                    <a:pt x="678" y="1017"/>
                  </a:lnTo>
                  <a:lnTo>
                    <a:pt x="522" y="1174"/>
                  </a:lnTo>
                  <a:lnTo>
                    <a:pt x="235" y="1512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261" y="1591"/>
                  </a:lnTo>
                  <a:lnTo>
                    <a:pt x="548" y="1330"/>
                  </a:lnTo>
                  <a:lnTo>
                    <a:pt x="913" y="1095"/>
                  </a:lnTo>
                  <a:lnTo>
                    <a:pt x="1330" y="887"/>
                  </a:lnTo>
                  <a:lnTo>
                    <a:pt x="1799" y="704"/>
                  </a:lnTo>
                  <a:lnTo>
                    <a:pt x="2346" y="574"/>
                  </a:lnTo>
                  <a:lnTo>
                    <a:pt x="2972" y="496"/>
                  </a:lnTo>
                  <a:lnTo>
                    <a:pt x="3650" y="470"/>
                  </a:lnTo>
                  <a:lnTo>
                    <a:pt x="3650" y="470"/>
                  </a:lnTo>
                  <a:lnTo>
                    <a:pt x="4353" y="496"/>
                  </a:lnTo>
                  <a:lnTo>
                    <a:pt x="4353" y="496"/>
                  </a:lnTo>
                  <a:lnTo>
                    <a:pt x="4301" y="600"/>
                  </a:lnTo>
                  <a:lnTo>
                    <a:pt x="4249" y="913"/>
                  </a:lnTo>
                  <a:lnTo>
                    <a:pt x="4223" y="1121"/>
                  </a:lnTo>
                  <a:lnTo>
                    <a:pt x="4223" y="1356"/>
                  </a:lnTo>
                  <a:lnTo>
                    <a:pt x="4223" y="1617"/>
                  </a:lnTo>
                  <a:lnTo>
                    <a:pt x="4249" y="1877"/>
                  </a:lnTo>
                  <a:lnTo>
                    <a:pt x="4301" y="2112"/>
                  </a:lnTo>
                  <a:lnTo>
                    <a:pt x="4405" y="2372"/>
                  </a:lnTo>
                  <a:lnTo>
                    <a:pt x="4562" y="2607"/>
                  </a:lnTo>
                  <a:lnTo>
                    <a:pt x="4744" y="2816"/>
                  </a:lnTo>
                  <a:lnTo>
                    <a:pt x="4875" y="2894"/>
                  </a:lnTo>
                  <a:lnTo>
                    <a:pt x="5005" y="2998"/>
                  </a:lnTo>
                  <a:lnTo>
                    <a:pt x="5161" y="3050"/>
                  </a:lnTo>
                  <a:lnTo>
                    <a:pt x="5318" y="3128"/>
                  </a:lnTo>
                  <a:lnTo>
                    <a:pt x="5500" y="3180"/>
                  </a:lnTo>
                  <a:lnTo>
                    <a:pt x="5709" y="3207"/>
                  </a:lnTo>
                  <a:lnTo>
                    <a:pt x="5917" y="3233"/>
                  </a:lnTo>
                  <a:lnTo>
                    <a:pt x="6178" y="3233"/>
                  </a:lnTo>
                  <a:lnTo>
                    <a:pt x="6178" y="3233"/>
                  </a:lnTo>
                  <a:lnTo>
                    <a:pt x="6621" y="3207"/>
                  </a:lnTo>
                  <a:lnTo>
                    <a:pt x="7116" y="3154"/>
                  </a:lnTo>
                  <a:lnTo>
                    <a:pt x="7116" y="3154"/>
                  </a:lnTo>
                  <a:lnTo>
                    <a:pt x="7038" y="3285"/>
                  </a:lnTo>
                  <a:lnTo>
                    <a:pt x="6960" y="3441"/>
                  </a:lnTo>
                  <a:lnTo>
                    <a:pt x="6882" y="3676"/>
                  </a:lnTo>
                  <a:lnTo>
                    <a:pt x="6829" y="3936"/>
                  </a:lnTo>
                  <a:lnTo>
                    <a:pt x="6829" y="4275"/>
                  </a:lnTo>
                  <a:lnTo>
                    <a:pt x="6829" y="4458"/>
                  </a:lnTo>
                  <a:lnTo>
                    <a:pt x="6856" y="4666"/>
                  </a:lnTo>
                  <a:lnTo>
                    <a:pt x="6908" y="4875"/>
                  </a:lnTo>
                  <a:lnTo>
                    <a:pt x="6986" y="5109"/>
                  </a:lnTo>
                  <a:lnTo>
                    <a:pt x="6986" y="5109"/>
                  </a:lnTo>
                  <a:lnTo>
                    <a:pt x="7090" y="5318"/>
                  </a:lnTo>
                  <a:lnTo>
                    <a:pt x="7194" y="5500"/>
                  </a:lnTo>
                  <a:lnTo>
                    <a:pt x="7299" y="5657"/>
                  </a:lnTo>
                  <a:lnTo>
                    <a:pt x="7429" y="5813"/>
                  </a:lnTo>
                  <a:lnTo>
                    <a:pt x="7664" y="6048"/>
                  </a:lnTo>
                  <a:lnTo>
                    <a:pt x="7924" y="6256"/>
                  </a:lnTo>
                  <a:lnTo>
                    <a:pt x="8185" y="6386"/>
                  </a:lnTo>
                  <a:lnTo>
                    <a:pt x="8393" y="6465"/>
                  </a:lnTo>
                  <a:lnTo>
                    <a:pt x="8654" y="6569"/>
                  </a:lnTo>
                  <a:lnTo>
                    <a:pt x="8654" y="6569"/>
                  </a:lnTo>
                  <a:lnTo>
                    <a:pt x="8758" y="6386"/>
                  </a:lnTo>
                  <a:lnTo>
                    <a:pt x="8863" y="6230"/>
                  </a:lnTo>
                  <a:lnTo>
                    <a:pt x="8993" y="6100"/>
                  </a:lnTo>
                  <a:lnTo>
                    <a:pt x="8993" y="6100"/>
                  </a:lnTo>
                  <a:lnTo>
                    <a:pt x="8810" y="6022"/>
                  </a:lnTo>
                  <a:lnTo>
                    <a:pt x="8602" y="5943"/>
                  </a:lnTo>
                  <a:lnTo>
                    <a:pt x="8341" y="5813"/>
                  </a:lnTo>
                  <a:lnTo>
                    <a:pt x="8081" y="5631"/>
                  </a:lnTo>
                  <a:lnTo>
                    <a:pt x="7924" y="5526"/>
                  </a:lnTo>
                  <a:lnTo>
                    <a:pt x="7794" y="5370"/>
                  </a:lnTo>
                  <a:lnTo>
                    <a:pt x="7664" y="5214"/>
                  </a:lnTo>
                  <a:lnTo>
                    <a:pt x="7533" y="5057"/>
                  </a:lnTo>
                  <a:lnTo>
                    <a:pt x="7429" y="4849"/>
                  </a:lnTo>
                  <a:lnTo>
                    <a:pt x="7325" y="4640"/>
                  </a:lnTo>
                  <a:lnTo>
                    <a:pt x="7325" y="4640"/>
                  </a:lnTo>
                  <a:lnTo>
                    <a:pt x="7247" y="4379"/>
                  </a:lnTo>
                  <a:lnTo>
                    <a:pt x="7194" y="4145"/>
                  </a:lnTo>
                  <a:lnTo>
                    <a:pt x="7168" y="3910"/>
                  </a:lnTo>
                  <a:lnTo>
                    <a:pt x="7142" y="3702"/>
                  </a:lnTo>
                  <a:lnTo>
                    <a:pt x="7142" y="3702"/>
                  </a:lnTo>
                  <a:lnTo>
                    <a:pt x="7168" y="3467"/>
                  </a:lnTo>
                  <a:lnTo>
                    <a:pt x="7194" y="3259"/>
                  </a:lnTo>
                  <a:lnTo>
                    <a:pt x="7247" y="3102"/>
                  </a:lnTo>
                  <a:lnTo>
                    <a:pt x="7299" y="2946"/>
                  </a:lnTo>
                  <a:lnTo>
                    <a:pt x="7403" y="2737"/>
                  </a:lnTo>
                  <a:lnTo>
                    <a:pt x="7455" y="2685"/>
                  </a:lnTo>
                  <a:lnTo>
                    <a:pt x="7455" y="2685"/>
                  </a:lnTo>
                  <a:lnTo>
                    <a:pt x="6960" y="2737"/>
                  </a:lnTo>
                  <a:lnTo>
                    <a:pt x="6491" y="2763"/>
                  </a:lnTo>
                  <a:lnTo>
                    <a:pt x="6491" y="2763"/>
                  </a:lnTo>
                  <a:lnTo>
                    <a:pt x="6204" y="2763"/>
                  </a:lnTo>
                  <a:lnTo>
                    <a:pt x="5943" y="2711"/>
                  </a:lnTo>
                  <a:lnTo>
                    <a:pt x="5709" y="2659"/>
                  </a:lnTo>
                  <a:lnTo>
                    <a:pt x="5500" y="2607"/>
                  </a:lnTo>
                  <a:lnTo>
                    <a:pt x="5318" y="2503"/>
                  </a:lnTo>
                  <a:lnTo>
                    <a:pt x="5161" y="2399"/>
                  </a:lnTo>
                  <a:lnTo>
                    <a:pt x="5031" y="2294"/>
                  </a:lnTo>
                  <a:lnTo>
                    <a:pt x="4901" y="2164"/>
                  </a:lnTo>
                  <a:lnTo>
                    <a:pt x="4822" y="2008"/>
                  </a:lnTo>
                  <a:lnTo>
                    <a:pt x="4744" y="1877"/>
                  </a:lnTo>
                  <a:lnTo>
                    <a:pt x="4666" y="1721"/>
                  </a:lnTo>
                  <a:lnTo>
                    <a:pt x="4614" y="1564"/>
                  </a:lnTo>
                  <a:lnTo>
                    <a:pt x="4562" y="1252"/>
                  </a:lnTo>
                  <a:lnTo>
                    <a:pt x="4536" y="939"/>
                  </a:lnTo>
                  <a:lnTo>
                    <a:pt x="4536" y="939"/>
                  </a:lnTo>
                  <a:lnTo>
                    <a:pt x="4562" y="574"/>
                  </a:lnTo>
                  <a:lnTo>
                    <a:pt x="4614" y="287"/>
                  </a:lnTo>
                  <a:lnTo>
                    <a:pt x="4666" y="27"/>
                  </a:lnTo>
                  <a:lnTo>
                    <a:pt x="4666" y="27"/>
                  </a:lnTo>
                  <a:lnTo>
                    <a:pt x="39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1913209" y="2010699"/>
              <a:ext cx="44309" cy="63769"/>
            </a:xfrm>
            <a:custGeom>
              <a:avLst/>
              <a:gdLst/>
              <a:ahLst/>
              <a:cxnLst/>
              <a:rect l="l" t="t" r="r" b="b"/>
              <a:pathLst>
                <a:path w="888" h="1278" extrusionOk="0">
                  <a:moveTo>
                    <a:pt x="887" y="0"/>
                  </a:moveTo>
                  <a:lnTo>
                    <a:pt x="835" y="183"/>
                  </a:lnTo>
                  <a:lnTo>
                    <a:pt x="731" y="365"/>
                  </a:lnTo>
                  <a:lnTo>
                    <a:pt x="809" y="391"/>
                  </a:lnTo>
                  <a:lnTo>
                    <a:pt x="887" y="0"/>
                  </a:lnTo>
                  <a:close/>
                  <a:moveTo>
                    <a:pt x="470" y="678"/>
                  </a:moveTo>
                  <a:lnTo>
                    <a:pt x="314" y="808"/>
                  </a:lnTo>
                  <a:lnTo>
                    <a:pt x="105" y="860"/>
                  </a:lnTo>
                  <a:lnTo>
                    <a:pt x="1" y="1277"/>
                  </a:lnTo>
                  <a:lnTo>
                    <a:pt x="157" y="1147"/>
                  </a:lnTo>
                  <a:lnTo>
                    <a:pt x="314" y="991"/>
                  </a:lnTo>
                  <a:lnTo>
                    <a:pt x="392" y="834"/>
                  </a:lnTo>
                  <a:lnTo>
                    <a:pt x="470" y="678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1913209" y="2044480"/>
              <a:ext cx="23502" cy="29988"/>
            </a:xfrm>
            <a:custGeom>
              <a:avLst/>
              <a:gdLst/>
              <a:ahLst/>
              <a:cxnLst/>
              <a:rect l="l" t="t" r="r" b="b"/>
              <a:pathLst>
                <a:path w="471" h="601" fill="none" extrusionOk="0">
                  <a:moveTo>
                    <a:pt x="470" y="1"/>
                  </a:moveTo>
                  <a:lnTo>
                    <a:pt x="470" y="1"/>
                  </a:lnTo>
                  <a:lnTo>
                    <a:pt x="314" y="131"/>
                  </a:lnTo>
                  <a:lnTo>
                    <a:pt x="105" y="183"/>
                  </a:lnTo>
                  <a:lnTo>
                    <a:pt x="1" y="600"/>
                  </a:lnTo>
                  <a:lnTo>
                    <a:pt x="1" y="600"/>
                  </a:lnTo>
                  <a:lnTo>
                    <a:pt x="157" y="470"/>
                  </a:lnTo>
                  <a:lnTo>
                    <a:pt x="314" y="314"/>
                  </a:lnTo>
                  <a:lnTo>
                    <a:pt x="392" y="157"/>
                  </a:lnTo>
                  <a:lnTo>
                    <a:pt x="4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1949634" y="2010699"/>
              <a:ext cx="7884" cy="19560"/>
            </a:xfrm>
            <a:custGeom>
              <a:avLst/>
              <a:gdLst/>
              <a:ahLst/>
              <a:cxnLst/>
              <a:rect l="l" t="t" r="r" b="b"/>
              <a:pathLst>
                <a:path w="158" h="392" fill="none" extrusionOk="0">
                  <a:moveTo>
                    <a:pt x="157" y="0"/>
                  </a:moveTo>
                  <a:lnTo>
                    <a:pt x="157" y="0"/>
                  </a:lnTo>
                  <a:lnTo>
                    <a:pt x="105" y="183"/>
                  </a:lnTo>
                  <a:lnTo>
                    <a:pt x="1" y="365"/>
                  </a:lnTo>
                  <a:lnTo>
                    <a:pt x="79" y="391"/>
                  </a:lnTo>
                  <a:lnTo>
                    <a:pt x="79" y="391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1366981" y="1529488"/>
              <a:ext cx="793420" cy="525471"/>
            </a:xfrm>
            <a:custGeom>
              <a:avLst/>
              <a:gdLst/>
              <a:ahLst/>
              <a:cxnLst/>
              <a:rect l="l" t="t" r="r" b="b"/>
              <a:pathLst>
                <a:path w="15901" h="10531" extrusionOk="0">
                  <a:moveTo>
                    <a:pt x="7924" y="0"/>
                  </a:moveTo>
                  <a:lnTo>
                    <a:pt x="7481" y="26"/>
                  </a:lnTo>
                  <a:lnTo>
                    <a:pt x="7038" y="78"/>
                  </a:lnTo>
                  <a:lnTo>
                    <a:pt x="6569" y="157"/>
                  </a:lnTo>
                  <a:lnTo>
                    <a:pt x="6100" y="261"/>
                  </a:lnTo>
                  <a:lnTo>
                    <a:pt x="5631" y="391"/>
                  </a:lnTo>
                  <a:lnTo>
                    <a:pt x="5135" y="548"/>
                  </a:lnTo>
                  <a:lnTo>
                    <a:pt x="5057" y="521"/>
                  </a:lnTo>
                  <a:lnTo>
                    <a:pt x="4823" y="391"/>
                  </a:lnTo>
                  <a:lnTo>
                    <a:pt x="4484" y="235"/>
                  </a:lnTo>
                  <a:lnTo>
                    <a:pt x="4249" y="183"/>
                  </a:lnTo>
                  <a:lnTo>
                    <a:pt x="4015" y="104"/>
                  </a:lnTo>
                  <a:lnTo>
                    <a:pt x="3754" y="52"/>
                  </a:lnTo>
                  <a:lnTo>
                    <a:pt x="3154" y="52"/>
                  </a:lnTo>
                  <a:lnTo>
                    <a:pt x="2868" y="78"/>
                  </a:lnTo>
                  <a:lnTo>
                    <a:pt x="2529" y="157"/>
                  </a:lnTo>
                  <a:lnTo>
                    <a:pt x="2216" y="261"/>
                  </a:lnTo>
                  <a:lnTo>
                    <a:pt x="1877" y="443"/>
                  </a:lnTo>
                  <a:lnTo>
                    <a:pt x="1538" y="652"/>
                  </a:lnTo>
                  <a:lnTo>
                    <a:pt x="1226" y="912"/>
                  </a:lnTo>
                  <a:lnTo>
                    <a:pt x="991" y="1199"/>
                  </a:lnTo>
                  <a:lnTo>
                    <a:pt x="809" y="1486"/>
                  </a:lnTo>
                  <a:lnTo>
                    <a:pt x="704" y="1773"/>
                  </a:lnTo>
                  <a:lnTo>
                    <a:pt x="626" y="2085"/>
                  </a:lnTo>
                  <a:lnTo>
                    <a:pt x="600" y="2372"/>
                  </a:lnTo>
                  <a:lnTo>
                    <a:pt x="600" y="2685"/>
                  </a:lnTo>
                  <a:lnTo>
                    <a:pt x="626" y="2945"/>
                  </a:lnTo>
                  <a:lnTo>
                    <a:pt x="678" y="3232"/>
                  </a:lnTo>
                  <a:lnTo>
                    <a:pt x="730" y="3467"/>
                  </a:lnTo>
                  <a:lnTo>
                    <a:pt x="887" y="3884"/>
                  </a:lnTo>
                  <a:lnTo>
                    <a:pt x="1017" y="4171"/>
                  </a:lnTo>
                  <a:lnTo>
                    <a:pt x="1069" y="4249"/>
                  </a:lnTo>
                  <a:lnTo>
                    <a:pt x="861" y="4275"/>
                  </a:lnTo>
                  <a:lnTo>
                    <a:pt x="678" y="4327"/>
                  </a:lnTo>
                  <a:lnTo>
                    <a:pt x="470" y="4405"/>
                  </a:lnTo>
                  <a:lnTo>
                    <a:pt x="366" y="4457"/>
                  </a:lnTo>
                  <a:lnTo>
                    <a:pt x="261" y="4535"/>
                  </a:lnTo>
                  <a:lnTo>
                    <a:pt x="183" y="4640"/>
                  </a:lnTo>
                  <a:lnTo>
                    <a:pt x="105" y="4744"/>
                  </a:lnTo>
                  <a:lnTo>
                    <a:pt x="53" y="4874"/>
                  </a:lnTo>
                  <a:lnTo>
                    <a:pt x="1" y="5031"/>
                  </a:lnTo>
                  <a:lnTo>
                    <a:pt x="1" y="5187"/>
                  </a:lnTo>
                  <a:lnTo>
                    <a:pt x="27" y="5396"/>
                  </a:lnTo>
                  <a:lnTo>
                    <a:pt x="53" y="5604"/>
                  </a:lnTo>
                  <a:lnTo>
                    <a:pt x="105" y="5787"/>
                  </a:lnTo>
                  <a:lnTo>
                    <a:pt x="261" y="6125"/>
                  </a:lnTo>
                  <a:lnTo>
                    <a:pt x="418" y="6386"/>
                  </a:lnTo>
                  <a:lnTo>
                    <a:pt x="600" y="6595"/>
                  </a:lnTo>
                  <a:lnTo>
                    <a:pt x="783" y="6725"/>
                  </a:lnTo>
                  <a:lnTo>
                    <a:pt x="913" y="6829"/>
                  </a:lnTo>
                  <a:lnTo>
                    <a:pt x="1069" y="6907"/>
                  </a:lnTo>
                  <a:lnTo>
                    <a:pt x="1069" y="6751"/>
                  </a:lnTo>
                  <a:lnTo>
                    <a:pt x="1095" y="6568"/>
                  </a:lnTo>
                  <a:lnTo>
                    <a:pt x="1121" y="6308"/>
                  </a:lnTo>
                  <a:lnTo>
                    <a:pt x="1200" y="6021"/>
                  </a:lnTo>
                  <a:lnTo>
                    <a:pt x="1304" y="5708"/>
                  </a:lnTo>
                  <a:lnTo>
                    <a:pt x="1460" y="5370"/>
                  </a:lnTo>
                  <a:lnTo>
                    <a:pt x="1669" y="5005"/>
                  </a:lnTo>
                  <a:lnTo>
                    <a:pt x="1955" y="4666"/>
                  </a:lnTo>
                  <a:lnTo>
                    <a:pt x="2112" y="4509"/>
                  </a:lnTo>
                  <a:lnTo>
                    <a:pt x="2294" y="4353"/>
                  </a:lnTo>
                  <a:lnTo>
                    <a:pt x="2477" y="4197"/>
                  </a:lnTo>
                  <a:lnTo>
                    <a:pt x="2711" y="4040"/>
                  </a:lnTo>
                  <a:lnTo>
                    <a:pt x="2946" y="3910"/>
                  </a:lnTo>
                  <a:lnTo>
                    <a:pt x="3207" y="3806"/>
                  </a:lnTo>
                  <a:lnTo>
                    <a:pt x="3493" y="3675"/>
                  </a:lnTo>
                  <a:lnTo>
                    <a:pt x="3806" y="3597"/>
                  </a:lnTo>
                  <a:lnTo>
                    <a:pt x="4145" y="3519"/>
                  </a:lnTo>
                  <a:lnTo>
                    <a:pt x="4484" y="3441"/>
                  </a:lnTo>
                  <a:lnTo>
                    <a:pt x="4875" y="3415"/>
                  </a:lnTo>
                  <a:lnTo>
                    <a:pt x="5292" y="3389"/>
                  </a:lnTo>
                  <a:lnTo>
                    <a:pt x="5735" y="3389"/>
                  </a:lnTo>
                  <a:lnTo>
                    <a:pt x="6204" y="3415"/>
                  </a:lnTo>
                  <a:lnTo>
                    <a:pt x="6178" y="3545"/>
                  </a:lnTo>
                  <a:lnTo>
                    <a:pt x="6100" y="3910"/>
                  </a:lnTo>
                  <a:lnTo>
                    <a:pt x="6074" y="4171"/>
                  </a:lnTo>
                  <a:lnTo>
                    <a:pt x="6074" y="4431"/>
                  </a:lnTo>
                  <a:lnTo>
                    <a:pt x="6100" y="4718"/>
                  </a:lnTo>
                  <a:lnTo>
                    <a:pt x="6178" y="5005"/>
                  </a:lnTo>
                  <a:lnTo>
                    <a:pt x="6282" y="5265"/>
                  </a:lnTo>
                  <a:lnTo>
                    <a:pt x="6334" y="5396"/>
                  </a:lnTo>
                  <a:lnTo>
                    <a:pt x="6439" y="5526"/>
                  </a:lnTo>
                  <a:lnTo>
                    <a:pt x="6543" y="5656"/>
                  </a:lnTo>
                  <a:lnTo>
                    <a:pt x="6647" y="5760"/>
                  </a:lnTo>
                  <a:lnTo>
                    <a:pt x="6778" y="5865"/>
                  </a:lnTo>
                  <a:lnTo>
                    <a:pt x="6934" y="5943"/>
                  </a:lnTo>
                  <a:lnTo>
                    <a:pt x="7116" y="6021"/>
                  </a:lnTo>
                  <a:lnTo>
                    <a:pt x="7325" y="6073"/>
                  </a:lnTo>
                  <a:lnTo>
                    <a:pt x="7533" y="6125"/>
                  </a:lnTo>
                  <a:lnTo>
                    <a:pt x="7768" y="6151"/>
                  </a:lnTo>
                  <a:lnTo>
                    <a:pt x="8341" y="6151"/>
                  </a:lnTo>
                  <a:lnTo>
                    <a:pt x="8654" y="6125"/>
                  </a:lnTo>
                  <a:lnTo>
                    <a:pt x="8993" y="6073"/>
                  </a:lnTo>
                  <a:lnTo>
                    <a:pt x="8915" y="6204"/>
                  </a:lnTo>
                  <a:lnTo>
                    <a:pt x="8837" y="6360"/>
                  </a:lnTo>
                  <a:lnTo>
                    <a:pt x="8758" y="6568"/>
                  </a:lnTo>
                  <a:lnTo>
                    <a:pt x="8706" y="6855"/>
                  </a:lnTo>
                  <a:lnTo>
                    <a:pt x="8680" y="7194"/>
                  </a:lnTo>
                  <a:lnTo>
                    <a:pt x="8706" y="7377"/>
                  </a:lnTo>
                  <a:lnTo>
                    <a:pt x="8732" y="7585"/>
                  </a:lnTo>
                  <a:lnTo>
                    <a:pt x="8785" y="7794"/>
                  </a:lnTo>
                  <a:lnTo>
                    <a:pt x="8863" y="8028"/>
                  </a:lnTo>
                  <a:lnTo>
                    <a:pt x="8967" y="8237"/>
                  </a:lnTo>
                  <a:lnTo>
                    <a:pt x="9071" y="8445"/>
                  </a:lnTo>
                  <a:lnTo>
                    <a:pt x="9202" y="8602"/>
                  </a:lnTo>
                  <a:lnTo>
                    <a:pt x="9332" y="8758"/>
                  </a:lnTo>
                  <a:lnTo>
                    <a:pt x="9462" y="8914"/>
                  </a:lnTo>
                  <a:lnTo>
                    <a:pt x="9619" y="9019"/>
                  </a:lnTo>
                  <a:lnTo>
                    <a:pt x="9879" y="9201"/>
                  </a:lnTo>
                  <a:lnTo>
                    <a:pt x="10140" y="9331"/>
                  </a:lnTo>
                  <a:lnTo>
                    <a:pt x="10348" y="9410"/>
                  </a:lnTo>
                  <a:lnTo>
                    <a:pt x="10531" y="9488"/>
                  </a:lnTo>
                  <a:lnTo>
                    <a:pt x="10401" y="9618"/>
                  </a:lnTo>
                  <a:lnTo>
                    <a:pt x="10296" y="9748"/>
                  </a:lnTo>
                  <a:lnTo>
                    <a:pt x="10192" y="9931"/>
                  </a:lnTo>
                  <a:lnTo>
                    <a:pt x="10166" y="10009"/>
                  </a:lnTo>
                  <a:lnTo>
                    <a:pt x="10140" y="10113"/>
                  </a:lnTo>
                  <a:lnTo>
                    <a:pt x="10166" y="10192"/>
                  </a:lnTo>
                  <a:lnTo>
                    <a:pt x="10192" y="10270"/>
                  </a:lnTo>
                  <a:lnTo>
                    <a:pt x="10244" y="10348"/>
                  </a:lnTo>
                  <a:lnTo>
                    <a:pt x="10322" y="10426"/>
                  </a:lnTo>
                  <a:lnTo>
                    <a:pt x="10453" y="10478"/>
                  </a:lnTo>
                  <a:lnTo>
                    <a:pt x="10635" y="10530"/>
                  </a:lnTo>
                  <a:lnTo>
                    <a:pt x="11000" y="10530"/>
                  </a:lnTo>
                  <a:lnTo>
                    <a:pt x="11130" y="10504"/>
                  </a:lnTo>
                  <a:lnTo>
                    <a:pt x="11261" y="10452"/>
                  </a:lnTo>
                  <a:lnTo>
                    <a:pt x="11391" y="10374"/>
                  </a:lnTo>
                  <a:lnTo>
                    <a:pt x="11495" y="10270"/>
                  </a:lnTo>
                  <a:lnTo>
                    <a:pt x="11652" y="10087"/>
                  </a:lnTo>
                  <a:lnTo>
                    <a:pt x="11756" y="9879"/>
                  </a:lnTo>
                  <a:lnTo>
                    <a:pt x="11834" y="9696"/>
                  </a:lnTo>
                  <a:lnTo>
                    <a:pt x="11860" y="9514"/>
                  </a:lnTo>
                  <a:lnTo>
                    <a:pt x="13685" y="9957"/>
                  </a:lnTo>
                  <a:lnTo>
                    <a:pt x="13815" y="9879"/>
                  </a:lnTo>
                  <a:lnTo>
                    <a:pt x="14154" y="9618"/>
                  </a:lnTo>
                  <a:lnTo>
                    <a:pt x="14388" y="9436"/>
                  </a:lnTo>
                  <a:lnTo>
                    <a:pt x="14623" y="9227"/>
                  </a:lnTo>
                  <a:lnTo>
                    <a:pt x="14884" y="8966"/>
                  </a:lnTo>
                  <a:lnTo>
                    <a:pt x="15118" y="8680"/>
                  </a:lnTo>
                  <a:lnTo>
                    <a:pt x="15353" y="8367"/>
                  </a:lnTo>
                  <a:lnTo>
                    <a:pt x="15561" y="8002"/>
                  </a:lnTo>
                  <a:lnTo>
                    <a:pt x="15718" y="7611"/>
                  </a:lnTo>
                  <a:lnTo>
                    <a:pt x="15770" y="7403"/>
                  </a:lnTo>
                  <a:lnTo>
                    <a:pt x="15822" y="7194"/>
                  </a:lnTo>
                  <a:lnTo>
                    <a:pt x="15874" y="6959"/>
                  </a:lnTo>
                  <a:lnTo>
                    <a:pt x="15900" y="6725"/>
                  </a:lnTo>
                  <a:lnTo>
                    <a:pt x="15900" y="6490"/>
                  </a:lnTo>
                  <a:lnTo>
                    <a:pt x="15874" y="6256"/>
                  </a:lnTo>
                  <a:lnTo>
                    <a:pt x="15822" y="5995"/>
                  </a:lnTo>
                  <a:lnTo>
                    <a:pt x="15770" y="5734"/>
                  </a:lnTo>
                  <a:lnTo>
                    <a:pt x="15692" y="5474"/>
                  </a:lnTo>
                  <a:lnTo>
                    <a:pt x="15561" y="5213"/>
                  </a:lnTo>
                  <a:lnTo>
                    <a:pt x="15301" y="4640"/>
                  </a:lnTo>
                  <a:lnTo>
                    <a:pt x="14962" y="4092"/>
                  </a:lnTo>
                  <a:lnTo>
                    <a:pt x="14571" y="3519"/>
                  </a:lnTo>
                  <a:lnTo>
                    <a:pt x="14102" y="2972"/>
                  </a:lnTo>
                  <a:lnTo>
                    <a:pt x="13607" y="2424"/>
                  </a:lnTo>
                  <a:lnTo>
                    <a:pt x="13059" y="1929"/>
                  </a:lnTo>
                  <a:lnTo>
                    <a:pt x="12772" y="1668"/>
                  </a:lnTo>
                  <a:lnTo>
                    <a:pt x="12460" y="1460"/>
                  </a:lnTo>
                  <a:lnTo>
                    <a:pt x="12147" y="1225"/>
                  </a:lnTo>
                  <a:lnTo>
                    <a:pt x="11808" y="1043"/>
                  </a:lnTo>
                  <a:lnTo>
                    <a:pt x="11469" y="834"/>
                  </a:lnTo>
                  <a:lnTo>
                    <a:pt x="11130" y="678"/>
                  </a:lnTo>
                  <a:lnTo>
                    <a:pt x="10765" y="521"/>
                  </a:lnTo>
                  <a:lnTo>
                    <a:pt x="10374" y="391"/>
                  </a:lnTo>
                  <a:lnTo>
                    <a:pt x="9983" y="261"/>
                  </a:lnTo>
                  <a:lnTo>
                    <a:pt x="9593" y="157"/>
                  </a:lnTo>
                  <a:lnTo>
                    <a:pt x="9202" y="78"/>
                  </a:lnTo>
                  <a:lnTo>
                    <a:pt x="8785" y="26"/>
                  </a:lnTo>
                  <a:lnTo>
                    <a:pt x="8367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1366981" y="1529488"/>
              <a:ext cx="793420" cy="525471"/>
            </a:xfrm>
            <a:custGeom>
              <a:avLst/>
              <a:gdLst/>
              <a:ahLst/>
              <a:cxnLst/>
              <a:rect l="l" t="t" r="r" b="b"/>
              <a:pathLst>
                <a:path w="15901" h="10531" fill="none" extrusionOk="0">
                  <a:moveTo>
                    <a:pt x="6204" y="3415"/>
                  </a:moveTo>
                  <a:lnTo>
                    <a:pt x="6204" y="3415"/>
                  </a:lnTo>
                  <a:lnTo>
                    <a:pt x="6178" y="3545"/>
                  </a:lnTo>
                  <a:lnTo>
                    <a:pt x="6100" y="3910"/>
                  </a:lnTo>
                  <a:lnTo>
                    <a:pt x="6074" y="4171"/>
                  </a:lnTo>
                  <a:lnTo>
                    <a:pt x="6074" y="4431"/>
                  </a:lnTo>
                  <a:lnTo>
                    <a:pt x="6100" y="4718"/>
                  </a:lnTo>
                  <a:lnTo>
                    <a:pt x="6178" y="5005"/>
                  </a:lnTo>
                  <a:lnTo>
                    <a:pt x="6282" y="5265"/>
                  </a:lnTo>
                  <a:lnTo>
                    <a:pt x="6334" y="5396"/>
                  </a:lnTo>
                  <a:lnTo>
                    <a:pt x="6439" y="5526"/>
                  </a:lnTo>
                  <a:lnTo>
                    <a:pt x="6543" y="5656"/>
                  </a:lnTo>
                  <a:lnTo>
                    <a:pt x="6647" y="5760"/>
                  </a:lnTo>
                  <a:lnTo>
                    <a:pt x="6778" y="5865"/>
                  </a:lnTo>
                  <a:lnTo>
                    <a:pt x="6934" y="5943"/>
                  </a:lnTo>
                  <a:lnTo>
                    <a:pt x="7116" y="6021"/>
                  </a:lnTo>
                  <a:lnTo>
                    <a:pt x="7325" y="6073"/>
                  </a:lnTo>
                  <a:lnTo>
                    <a:pt x="7533" y="6125"/>
                  </a:lnTo>
                  <a:lnTo>
                    <a:pt x="7768" y="6151"/>
                  </a:lnTo>
                  <a:lnTo>
                    <a:pt x="8029" y="6151"/>
                  </a:lnTo>
                  <a:lnTo>
                    <a:pt x="8341" y="6151"/>
                  </a:lnTo>
                  <a:lnTo>
                    <a:pt x="8654" y="6125"/>
                  </a:lnTo>
                  <a:lnTo>
                    <a:pt x="8993" y="6073"/>
                  </a:lnTo>
                  <a:lnTo>
                    <a:pt x="8993" y="6073"/>
                  </a:lnTo>
                  <a:lnTo>
                    <a:pt x="8915" y="6204"/>
                  </a:lnTo>
                  <a:lnTo>
                    <a:pt x="8837" y="6360"/>
                  </a:lnTo>
                  <a:lnTo>
                    <a:pt x="8758" y="6568"/>
                  </a:lnTo>
                  <a:lnTo>
                    <a:pt x="8706" y="6855"/>
                  </a:lnTo>
                  <a:lnTo>
                    <a:pt x="8680" y="7194"/>
                  </a:lnTo>
                  <a:lnTo>
                    <a:pt x="8706" y="7377"/>
                  </a:lnTo>
                  <a:lnTo>
                    <a:pt x="8732" y="7585"/>
                  </a:lnTo>
                  <a:lnTo>
                    <a:pt x="8785" y="7794"/>
                  </a:lnTo>
                  <a:lnTo>
                    <a:pt x="8863" y="8028"/>
                  </a:lnTo>
                  <a:lnTo>
                    <a:pt x="8863" y="8028"/>
                  </a:lnTo>
                  <a:lnTo>
                    <a:pt x="8967" y="8237"/>
                  </a:lnTo>
                  <a:lnTo>
                    <a:pt x="9071" y="8445"/>
                  </a:lnTo>
                  <a:lnTo>
                    <a:pt x="9202" y="8602"/>
                  </a:lnTo>
                  <a:lnTo>
                    <a:pt x="9332" y="8758"/>
                  </a:lnTo>
                  <a:lnTo>
                    <a:pt x="9462" y="8914"/>
                  </a:lnTo>
                  <a:lnTo>
                    <a:pt x="9619" y="9019"/>
                  </a:lnTo>
                  <a:lnTo>
                    <a:pt x="9879" y="9201"/>
                  </a:lnTo>
                  <a:lnTo>
                    <a:pt x="10140" y="9331"/>
                  </a:lnTo>
                  <a:lnTo>
                    <a:pt x="10348" y="9410"/>
                  </a:lnTo>
                  <a:lnTo>
                    <a:pt x="10531" y="9488"/>
                  </a:lnTo>
                  <a:lnTo>
                    <a:pt x="10531" y="9488"/>
                  </a:lnTo>
                  <a:lnTo>
                    <a:pt x="10401" y="9618"/>
                  </a:lnTo>
                  <a:lnTo>
                    <a:pt x="10296" y="9748"/>
                  </a:lnTo>
                  <a:lnTo>
                    <a:pt x="10192" y="9931"/>
                  </a:lnTo>
                  <a:lnTo>
                    <a:pt x="10166" y="10009"/>
                  </a:lnTo>
                  <a:lnTo>
                    <a:pt x="10140" y="10113"/>
                  </a:lnTo>
                  <a:lnTo>
                    <a:pt x="10166" y="10192"/>
                  </a:lnTo>
                  <a:lnTo>
                    <a:pt x="10192" y="10270"/>
                  </a:lnTo>
                  <a:lnTo>
                    <a:pt x="10244" y="10348"/>
                  </a:lnTo>
                  <a:lnTo>
                    <a:pt x="10322" y="10426"/>
                  </a:lnTo>
                  <a:lnTo>
                    <a:pt x="10453" y="10478"/>
                  </a:lnTo>
                  <a:lnTo>
                    <a:pt x="10635" y="10530"/>
                  </a:lnTo>
                  <a:lnTo>
                    <a:pt x="10635" y="10530"/>
                  </a:lnTo>
                  <a:lnTo>
                    <a:pt x="10818" y="10530"/>
                  </a:lnTo>
                  <a:lnTo>
                    <a:pt x="11000" y="10530"/>
                  </a:lnTo>
                  <a:lnTo>
                    <a:pt x="11130" y="10504"/>
                  </a:lnTo>
                  <a:lnTo>
                    <a:pt x="11261" y="10452"/>
                  </a:lnTo>
                  <a:lnTo>
                    <a:pt x="11391" y="10374"/>
                  </a:lnTo>
                  <a:lnTo>
                    <a:pt x="11495" y="10270"/>
                  </a:lnTo>
                  <a:lnTo>
                    <a:pt x="11652" y="10087"/>
                  </a:lnTo>
                  <a:lnTo>
                    <a:pt x="11756" y="9879"/>
                  </a:lnTo>
                  <a:lnTo>
                    <a:pt x="11834" y="9696"/>
                  </a:lnTo>
                  <a:lnTo>
                    <a:pt x="11860" y="9514"/>
                  </a:lnTo>
                  <a:lnTo>
                    <a:pt x="13685" y="9957"/>
                  </a:lnTo>
                  <a:lnTo>
                    <a:pt x="13685" y="9957"/>
                  </a:lnTo>
                  <a:lnTo>
                    <a:pt x="13815" y="9879"/>
                  </a:lnTo>
                  <a:lnTo>
                    <a:pt x="14154" y="9618"/>
                  </a:lnTo>
                  <a:lnTo>
                    <a:pt x="14388" y="9436"/>
                  </a:lnTo>
                  <a:lnTo>
                    <a:pt x="14623" y="9227"/>
                  </a:lnTo>
                  <a:lnTo>
                    <a:pt x="14884" y="8966"/>
                  </a:lnTo>
                  <a:lnTo>
                    <a:pt x="15118" y="8680"/>
                  </a:lnTo>
                  <a:lnTo>
                    <a:pt x="15353" y="8367"/>
                  </a:lnTo>
                  <a:lnTo>
                    <a:pt x="15561" y="8002"/>
                  </a:lnTo>
                  <a:lnTo>
                    <a:pt x="15718" y="7611"/>
                  </a:lnTo>
                  <a:lnTo>
                    <a:pt x="15770" y="7403"/>
                  </a:lnTo>
                  <a:lnTo>
                    <a:pt x="15822" y="7194"/>
                  </a:lnTo>
                  <a:lnTo>
                    <a:pt x="15874" y="6959"/>
                  </a:lnTo>
                  <a:lnTo>
                    <a:pt x="15900" y="6725"/>
                  </a:lnTo>
                  <a:lnTo>
                    <a:pt x="15900" y="6490"/>
                  </a:lnTo>
                  <a:lnTo>
                    <a:pt x="15874" y="6256"/>
                  </a:lnTo>
                  <a:lnTo>
                    <a:pt x="15822" y="5995"/>
                  </a:lnTo>
                  <a:lnTo>
                    <a:pt x="15770" y="5734"/>
                  </a:lnTo>
                  <a:lnTo>
                    <a:pt x="15692" y="5474"/>
                  </a:lnTo>
                  <a:lnTo>
                    <a:pt x="15561" y="5213"/>
                  </a:lnTo>
                  <a:lnTo>
                    <a:pt x="15561" y="5213"/>
                  </a:lnTo>
                  <a:lnTo>
                    <a:pt x="15301" y="4640"/>
                  </a:lnTo>
                  <a:lnTo>
                    <a:pt x="14962" y="4092"/>
                  </a:lnTo>
                  <a:lnTo>
                    <a:pt x="14571" y="3519"/>
                  </a:lnTo>
                  <a:lnTo>
                    <a:pt x="14102" y="2972"/>
                  </a:lnTo>
                  <a:lnTo>
                    <a:pt x="13607" y="2424"/>
                  </a:lnTo>
                  <a:lnTo>
                    <a:pt x="13059" y="1929"/>
                  </a:lnTo>
                  <a:lnTo>
                    <a:pt x="12772" y="1668"/>
                  </a:lnTo>
                  <a:lnTo>
                    <a:pt x="12460" y="1460"/>
                  </a:lnTo>
                  <a:lnTo>
                    <a:pt x="12147" y="1225"/>
                  </a:lnTo>
                  <a:lnTo>
                    <a:pt x="11808" y="1043"/>
                  </a:lnTo>
                  <a:lnTo>
                    <a:pt x="11469" y="834"/>
                  </a:lnTo>
                  <a:lnTo>
                    <a:pt x="11130" y="678"/>
                  </a:lnTo>
                  <a:lnTo>
                    <a:pt x="10765" y="521"/>
                  </a:lnTo>
                  <a:lnTo>
                    <a:pt x="10374" y="391"/>
                  </a:lnTo>
                  <a:lnTo>
                    <a:pt x="9983" y="261"/>
                  </a:lnTo>
                  <a:lnTo>
                    <a:pt x="9593" y="157"/>
                  </a:lnTo>
                  <a:lnTo>
                    <a:pt x="9202" y="78"/>
                  </a:lnTo>
                  <a:lnTo>
                    <a:pt x="8785" y="26"/>
                  </a:lnTo>
                  <a:lnTo>
                    <a:pt x="8367" y="0"/>
                  </a:lnTo>
                  <a:lnTo>
                    <a:pt x="7924" y="0"/>
                  </a:lnTo>
                  <a:lnTo>
                    <a:pt x="7481" y="26"/>
                  </a:lnTo>
                  <a:lnTo>
                    <a:pt x="7038" y="78"/>
                  </a:lnTo>
                  <a:lnTo>
                    <a:pt x="6569" y="157"/>
                  </a:lnTo>
                  <a:lnTo>
                    <a:pt x="6100" y="261"/>
                  </a:lnTo>
                  <a:lnTo>
                    <a:pt x="5631" y="391"/>
                  </a:lnTo>
                  <a:lnTo>
                    <a:pt x="5135" y="548"/>
                  </a:lnTo>
                  <a:lnTo>
                    <a:pt x="5135" y="548"/>
                  </a:lnTo>
                  <a:lnTo>
                    <a:pt x="5057" y="521"/>
                  </a:lnTo>
                  <a:lnTo>
                    <a:pt x="4823" y="391"/>
                  </a:lnTo>
                  <a:lnTo>
                    <a:pt x="4484" y="235"/>
                  </a:lnTo>
                  <a:lnTo>
                    <a:pt x="4249" y="183"/>
                  </a:lnTo>
                  <a:lnTo>
                    <a:pt x="4015" y="104"/>
                  </a:lnTo>
                  <a:lnTo>
                    <a:pt x="3754" y="52"/>
                  </a:lnTo>
                  <a:lnTo>
                    <a:pt x="3467" y="52"/>
                  </a:lnTo>
                  <a:lnTo>
                    <a:pt x="3154" y="52"/>
                  </a:lnTo>
                  <a:lnTo>
                    <a:pt x="2868" y="78"/>
                  </a:lnTo>
                  <a:lnTo>
                    <a:pt x="2529" y="157"/>
                  </a:lnTo>
                  <a:lnTo>
                    <a:pt x="2216" y="261"/>
                  </a:lnTo>
                  <a:lnTo>
                    <a:pt x="1877" y="443"/>
                  </a:lnTo>
                  <a:lnTo>
                    <a:pt x="1538" y="652"/>
                  </a:lnTo>
                  <a:lnTo>
                    <a:pt x="1538" y="652"/>
                  </a:lnTo>
                  <a:lnTo>
                    <a:pt x="1226" y="912"/>
                  </a:lnTo>
                  <a:lnTo>
                    <a:pt x="991" y="1199"/>
                  </a:lnTo>
                  <a:lnTo>
                    <a:pt x="809" y="1486"/>
                  </a:lnTo>
                  <a:lnTo>
                    <a:pt x="704" y="1773"/>
                  </a:lnTo>
                  <a:lnTo>
                    <a:pt x="626" y="2085"/>
                  </a:lnTo>
                  <a:lnTo>
                    <a:pt x="600" y="2372"/>
                  </a:lnTo>
                  <a:lnTo>
                    <a:pt x="600" y="2685"/>
                  </a:lnTo>
                  <a:lnTo>
                    <a:pt x="626" y="2945"/>
                  </a:lnTo>
                  <a:lnTo>
                    <a:pt x="678" y="3232"/>
                  </a:lnTo>
                  <a:lnTo>
                    <a:pt x="730" y="3467"/>
                  </a:lnTo>
                  <a:lnTo>
                    <a:pt x="887" y="3884"/>
                  </a:lnTo>
                  <a:lnTo>
                    <a:pt x="1017" y="4171"/>
                  </a:lnTo>
                  <a:lnTo>
                    <a:pt x="1069" y="4249"/>
                  </a:lnTo>
                  <a:lnTo>
                    <a:pt x="1069" y="4249"/>
                  </a:lnTo>
                  <a:lnTo>
                    <a:pt x="861" y="4275"/>
                  </a:lnTo>
                  <a:lnTo>
                    <a:pt x="678" y="4327"/>
                  </a:lnTo>
                  <a:lnTo>
                    <a:pt x="470" y="4405"/>
                  </a:lnTo>
                  <a:lnTo>
                    <a:pt x="366" y="4457"/>
                  </a:lnTo>
                  <a:lnTo>
                    <a:pt x="261" y="4535"/>
                  </a:lnTo>
                  <a:lnTo>
                    <a:pt x="183" y="4640"/>
                  </a:lnTo>
                  <a:lnTo>
                    <a:pt x="105" y="4744"/>
                  </a:lnTo>
                  <a:lnTo>
                    <a:pt x="53" y="4874"/>
                  </a:lnTo>
                  <a:lnTo>
                    <a:pt x="1" y="5031"/>
                  </a:lnTo>
                  <a:lnTo>
                    <a:pt x="1" y="5187"/>
                  </a:lnTo>
                  <a:lnTo>
                    <a:pt x="27" y="5396"/>
                  </a:lnTo>
                  <a:lnTo>
                    <a:pt x="27" y="5396"/>
                  </a:lnTo>
                  <a:lnTo>
                    <a:pt x="53" y="5604"/>
                  </a:lnTo>
                  <a:lnTo>
                    <a:pt x="105" y="5787"/>
                  </a:lnTo>
                  <a:lnTo>
                    <a:pt x="261" y="6125"/>
                  </a:lnTo>
                  <a:lnTo>
                    <a:pt x="418" y="6386"/>
                  </a:lnTo>
                  <a:lnTo>
                    <a:pt x="600" y="6595"/>
                  </a:lnTo>
                  <a:lnTo>
                    <a:pt x="783" y="6725"/>
                  </a:lnTo>
                  <a:lnTo>
                    <a:pt x="913" y="6829"/>
                  </a:lnTo>
                  <a:lnTo>
                    <a:pt x="1069" y="6907"/>
                  </a:lnTo>
                  <a:lnTo>
                    <a:pt x="1069" y="6907"/>
                  </a:lnTo>
                  <a:lnTo>
                    <a:pt x="1069" y="6751"/>
                  </a:lnTo>
                  <a:lnTo>
                    <a:pt x="1095" y="6568"/>
                  </a:lnTo>
                  <a:lnTo>
                    <a:pt x="1121" y="6308"/>
                  </a:lnTo>
                  <a:lnTo>
                    <a:pt x="1200" y="6021"/>
                  </a:lnTo>
                  <a:lnTo>
                    <a:pt x="1304" y="5708"/>
                  </a:lnTo>
                  <a:lnTo>
                    <a:pt x="1460" y="5370"/>
                  </a:lnTo>
                  <a:lnTo>
                    <a:pt x="1669" y="5005"/>
                  </a:lnTo>
                  <a:lnTo>
                    <a:pt x="1955" y="4666"/>
                  </a:lnTo>
                  <a:lnTo>
                    <a:pt x="2112" y="4509"/>
                  </a:lnTo>
                  <a:lnTo>
                    <a:pt x="2294" y="4353"/>
                  </a:lnTo>
                  <a:lnTo>
                    <a:pt x="2477" y="4197"/>
                  </a:lnTo>
                  <a:lnTo>
                    <a:pt x="2711" y="4040"/>
                  </a:lnTo>
                  <a:lnTo>
                    <a:pt x="2946" y="3910"/>
                  </a:lnTo>
                  <a:lnTo>
                    <a:pt x="3207" y="3806"/>
                  </a:lnTo>
                  <a:lnTo>
                    <a:pt x="3493" y="3675"/>
                  </a:lnTo>
                  <a:lnTo>
                    <a:pt x="3806" y="3597"/>
                  </a:lnTo>
                  <a:lnTo>
                    <a:pt x="4145" y="3519"/>
                  </a:lnTo>
                  <a:lnTo>
                    <a:pt x="4484" y="3441"/>
                  </a:lnTo>
                  <a:lnTo>
                    <a:pt x="4875" y="3415"/>
                  </a:lnTo>
                  <a:lnTo>
                    <a:pt x="5292" y="3389"/>
                  </a:lnTo>
                  <a:lnTo>
                    <a:pt x="5735" y="3389"/>
                  </a:lnTo>
                  <a:lnTo>
                    <a:pt x="6204" y="34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2049778" y="202497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1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2049778" y="20249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2049778" y="20249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2049778" y="20249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1366981" y="1547700"/>
              <a:ext cx="792123" cy="507258"/>
            </a:xfrm>
            <a:custGeom>
              <a:avLst/>
              <a:gdLst/>
              <a:ahLst/>
              <a:cxnLst/>
              <a:rect l="l" t="t" r="r" b="b"/>
              <a:pathLst>
                <a:path w="15875" h="10166" extrusionOk="0">
                  <a:moveTo>
                    <a:pt x="4797" y="0"/>
                  </a:moveTo>
                  <a:lnTo>
                    <a:pt x="4744" y="235"/>
                  </a:lnTo>
                  <a:lnTo>
                    <a:pt x="4692" y="443"/>
                  </a:lnTo>
                  <a:lnTo>
                    <a:pt x="4588" y="652"/>
                  </a:lnTo>
                  <a:lnTo>
                    <a:pt x="4510" y="860"/>
                  </a:lnTo>
                  <a:lnTo>
                    <a:pt x="4380" y="1043"/>
                  </a:lnTo>
                  <a:lnTo>
                    <a:pt x="4249" y="1225"/>
                  </a:lnTo>
                  <a:lnTo>
                    <a:pt x="4093" y="1382"/>
                  </a:lnTo>
                  <a:lnTo>
                    <a:pt x="3910" y="1538"/>
                  </a:lnTo>
                  <a:lnTo>
                    <a:pt x="3572" y="1799"/>
                  </a:lnTo>
                  <a:lnTo>
                    <a:pt x="3233" y="2033"/>
                  </a:lnTo>
                  <a:lnTo>
                    <a:pt x="3050" y="2137"/>
                  </a:lnTo>
                  <a:lnTo>
                    <a:pt x="2868" y="2242"/>
                  </a:lnTo>
                  <a:lnTo>
                    <a:pt x="2685" y="2320"/>
                  </a:lnTo>
                  <a:lnTo>
                    <a:pt x="2477" y="2372"/>
                  </a:lnTo>
                  <a:lnTo>
                    <a:pt x="2216" y="2424"/>
                  </a:lnTo>
                  <a:lnTo>
                    <a:pt x="1955" y="2450"/>
                  </a:lnTo>
                  <a:lnTo>
                    <a:pt x="1643" y="2424"/>
                  </a:lnTo>
                  <a:lnTo>
                    <a:pt x="1304" y="2346"/>
                  </a:lnTo>
                  <a:lnTo>
                    <a:pt x="1017" y="2216"/>
                  </a:lnTo>
                  <a:lnTo>
                    <a:pt x="861" y="2111"/>
                  </a:lnTo>
                  <a:lnTo>
                    <a:pt x="730" y="2007"/>
                  </a:lnTo>
                  <a:lnTo>
                    <a:pt x="600" y="1903"/>
                  </a:lnTo>
                  <a:lnTo>
                    <a:pt x="600" y="2294"/>
                  </a:lnTo>
                  <a:lnTo>
                    <a:pt x="626" y="2659"/>
                  </a:lnTo>
                  <a:lnTo>
                    <a:pt x="704" y="2998"/>
                  </a:lnTo>
                  <a:lnTo>
                    <a:pt x="783" y="3284"/>
                  </a:lnTo>
                  <a:lnTo>
                    <a:pt x="887" y="3545"/>
                  </a:lnTo>
                  <a:lnTo>
                    <a:pt x="965" y="3727"/>
                  </a:lnTo>
                  <a:lnTo>
                    <a:pt x="1069" y="3884"/>
                  </a:lnTo>
                  <a:lnTo>
                    <a:pt x="887" y="3910"/>
                  </a:lnTo>
                  <a:lnTo>
                    <a:pt x="730" y="3936"/>
                  </a:lnTo>
                  <a:lnTo>
                    <a:pt x="522" y="4014"/>
                  </a:lnTo>
                  <a:lnTo>
                    <a:pt x="339" y="4118"/>
                  </a:lnTo>
                  <a:lnTo>
                    <a:pt x="235" y="4197"/>
                  </a:lnTo>
                  <a:lnTo>
                    <a:pt x="157" y="4275"/>
                  </a:lnTo>
                  <a:lnTo>
                    <a:pt x="105" y="4379"/>
                  </a:lnTo>
                  <a:lnTo>
                    <a:pt x="53" y="4509"/>
                  </a:lnTo>
                  <a:lnTo>
                    <a:pt x="1" y="4640"/>
                  </a:lnTo>
                  <a:lnTo>
                    <a:pt x="1" y="4796"/>
                  </a:lnTo>
                  <a:lnTo>
                    <a:pt x="27" y="5031"/>
                  </a:lnTo>
                  <a:lnTo>
                    <a:pt x="53" y="5239"/>
                  </a:lnTo>
                  <a:lnTo>
                    <a:pt x="105" y="5422"/>
                  </a:lnTo>
                  <a:lnTo>
                    <a:pt x="261" y="5760"/>
                  </a:lnTo>
                  <a:lnTo>
                    <a:pt x="418" y="6021"/>
                  </a:lnTo>
                  <a:lnTo>
                    <a:pt x="600" y="6230"/>
                  </a:lnTo>
                  <a:lnTo>
                    <a:pt x="783" y="6360"/>
                  </a:lnTo>
                  <a:lnTo>
                    <a:pt x="913" y="6464"/>
                  </a:lnTo>
                  <a:lnTo>
                    <a:pt x="1069" y="6542"/>
                  </a:lnTo>
                  <a:lnTo>
                    <a:pt x="1069" y="6334"/>
                  </a:lnTo>
                  <a:lnTo>
                    <a:pt x="1147" y="5917"/>
                  </a:lnTo>
                  <a:lnTo>
                    <a:pt x="1200" y="5656"/>
                  </a:lnTo>
                  <a:lnTo>
                    <a:pt x="1304" y="5343"/>
                  </a:lnTo>
                  <a:lnTo>
                    <a:pt x="1460" y="5031"/>
                  </a:lnTo>
                  <a:lnTo>
                    <a:pt x="1643" y="4718"/>
                  </a:lnTo>
                  <a:lnTo>
                    <a:pt x="1877" y="4405"/>
                  </a:lnTo>
                  <a:lnTo>
                    <a:pt x="2164" y="4092"/>
                  </a:lnTo>
                  <a:lnTo>
                    <a:pt x="2346" y="3936"/>
                  </a:lnTo>
                  <a:lnTo>
                    <a:pt x="2529" y="3806"/>
                  </a:lnTo>
                  <a:lnTo>
                    <a:pt x="2737" y="3675"/>
                  </a:lnTo>
                  <a:lnTo>
                    <a:pt x="2972" y="3545"/>
                  </a:lnTo>
                  <a:lnTo>
                    <a:pt x="3207" y="3441"/>
                  </a:lnTo>
                  <a:lnTo>
                    <a:pt x="3467" y="3336"/>
                  </a:lnTo>
                  <a:lnTo>
                    <a:pt x="3754" y="3232"/>
                  </a:lnTo>
                  <a:lnTo>
                    <a:pt x="4067" y="3154"/>
                  </a:lnTo>
                  <a:lnTo>
                    <a:pt x="4380" y="3102"/>
                  </a:lnTo>
                  <a:lnTo>
                    <a:pt x="4744" y="3050"/>
                  </a:lnTo>
                  <a:lnTo>
                    <a:pt x="5109" y="3024"/>
                  </a:lnTo>
                  <a:lnTo>
                    <a:pt x="5526" y="3024"/>
                  </a:lnTo>
                  <a:lnTo>
                    <a:pt x="6204" y="3050"/>
                  </a:lnTo>
                  <a:lnTo>
                    <a:pt x="6152" y="3310"/>
                  </a:lnTo>
                  <a:lnTo>
                    <a:pt x="6100" y="3597"/>
                  </a:lnTo>
                  <a:lnTo>
                    <a:pt x="6074" y="3962"/>
                  </a:lnTo>
                  <a:lnTo>
                    <a:pt x="6100" y="4275"/>
                  </a:lnTo>
                  <a:lnTo>
                    <a:pt x="6152" y="4587"/>
                  </a:lnTo>
                  <a:lnTo>
                    <a:pt x="6204" y="4744"/>
                  </a:lnTo>
                  <a:lnTo>
                    <a:pt x="6282" y="4900"/>
                  </a:lnTo>
                  <a:lnTo>
                    <a:pt x="6360" y="5031"/>
                  </a:lnTo>
                  <a:lnTo>
                    <a:pt x="6439" y="5187"/>
                  </a:lnTo>
                  <a:lnTo>
                    <a:pt x="6569" y="5317"/>
                  </a:lnTo>
                  <a:lnTo>
                    <a:pt x="6699" y="5422"/>
                  </a:lnTo>
                  <a:lnTo>
                    <a:pt x="6856" y="5526"/>
                  </a:lnTo>
                  <a:lnTo>
                    <a:pt x="7038" y="5630"/>
                  </a:lnTo>
                  <a:lnTo>
                    <a:pt x="7247" y="5682"/>
                  </a:lnTo>
                  <a:lnTo>
                    <a:pt x="7481" y="5734"/>
                  </a:lnTo>
                  <a:lnTo>
                    <a:pt x="7742" y="5786"/>
                  </a:lnTo>
                  <a:lnTo>
                    <a:pt x="8029" y="5786"/>
                  </a:lnTo>
                  <a:lnTo>
                    <a:pt x="8498" y="5760"/>
                  </a:lnTo>
                  <a:lnTo>
                    <a:pt x="8993" y="5708"/>
                  </a:lnTo>
                  <a:lnTo>
                    <a:pt x="8941" y="5760"/>
                  </a:lnTo>
                  <a:lnTo>
                    <a:pt x="8837" y="5969"/>
                  </a:lnTo>
                  <a:lnTo>
                    <a:pt x="8785" y="6125"/>
                  </a:lnTo>
                  <a:lnTo>
                    <a:pt x="8732" y="6282"/>
                  </a:lnTo>
                  <a:lnTo>
                    <a:pt x="8706" y="6490"/>
                  </a:lnTo>
                  <a:lnTo>
                    <a:pt x="8680" y="6725"/>
                  </a:lnTo>
                  <a:lnTo>
                    <a:pt x="8706" y="6933"/>
                  </a:lnTo>
                  <a:lnTo>
                    <a:pt x="8732" y="7168"/>
                  </a:lnTo>
                  <a:lnTo>
                    <a:pt x="8785" y="7402"/>
                  </a:lnTo>
                  <a:lnTo>
                    <a:pt x="8863" y="7663"/>
                  </a:lnTo>
                  <a:lnTo>
                    <a:pt x="8967" y="7872"/>
                  </a:lnTo>
                  <a:lnTo>
                    <a:pt x="9071" y="8080"/>
                  </a:lnTo>
                  <a:lnTo>
                    <a:pt x="9202" y="8237"/>
                  </a:lnTo>
                  <a:lnTo>
                    <a:pt x="9332" y="8393"/>
                  </a:lnTo>
                  <a:lnTo>
                    <a:pt x="9462" y="8549"/>
                  </a:lnTo>
                  <a:lnTo>
                    <a:pt x="9619" y="8654"/>
                  </a:lnTo>
                  <a:lnTo>
                    <a:pt x="9879" y="8836"/>
                  </a:lnTo>
                  <a:lnTo>
                    <a:pt x="10140" y="8966"/>
                  </a:lnTo>
                  <a:lnTo>
                    <a:pt x="10348" y="9045"/>
                  </a:lnTo>
                  <a:lnTo>
                    <a:pt x="10531" y="9123"/>
                  </a:lnTo>
                  <a:lnTo>
                    <a:pt x="10479" y="9175"/>
                  </a:lnTo>
                  <a:lnTo>
                    <a:pt x="10348" y="9331"/>
                  </a:lnTo>
                  <a:lnTo>
                    <a:pt x="10218" y="9540"/>
                  </a:lnTo>
                  <a:lnTo>
                    <a:pt x="10166" y="9644"/>
                  </a:lnTo>
                  <a:lnTo>
                    <a:pt x="10140" y="9774"/>
                  </a:lnTo>
                  <a:lnTo>
                    <a:pt x="10166" y="9879"/>
                  </a:lnTo>
                  <a:lnTo>
                    <a:pt x="10244" y="10009"/>
                  </a:lnTo>
                  <a:lnTo>
                    <a:pt x="10401" y="10087"/>
                  </a:lnTo>
                  <a:lnTo>
                    <a:pt x="10635" y="10165"/>
                  </a:lnTo>
                  <a:lnTo>
                    <a:pt x="11000" y="10165"/>
                  </a:lnTo>
                  <a:lnTo>
                    <a:pt x="11130" y="10139"/>
                  </a:lnTo>
                  <a:lnTo>
                    <a:pt x="11261" y="10087"/>
                  </a:lnTo>
                  <a:lnTo>
                    <a:pt x="11365" y="10009"/>
                  </a:lnTo>
                  <a:lnTo>
                    <a:pt x="11469" y="9931"/>
                  </a:lnTo>
                  <a:lnTo>
                    <a:pt x="11547" y="9853"/>
                  </a:lnTo>
                  <a:lnTo>
                    <a:pt x="11678" y="9644"/>
                  </a:lnTo>
                  <a:lnTo>
                    <a:pt x="11782" y="9462"/>
                  </a:lnTo>
                  <a:lnTo>
                    <a:pt x="11834" y="9305"/>
                  </a:lnTo>
                  <a:lnTo>
                    <a:pt x="11860" y="9149"/>
                  </a:lnTo>
                  <a:lnTo>
                    <a:pt x="13685" y="9592"/>
                  </a:lnTo>
                  <a:lnTo>
                    <a:pt x="13685" y="9566"/>
                  </a:lnTo>
                  <a:lnTo>
                    <a:pt x="13893" y="9462"/>
                  </a:lnTo>
                  <a:lnTo>
                    <a:pt x="14206" y="9227"/>
                  </a:lnTo>
                  <a:lnTo>
                    <a:pt x="14597" y="8862"/>
                  </a:lnTo>
                  <a:lnTo>
                    <a:pt x="14832" y="8654"/>
                  </a:lnTo>
                  <a:lnTo>
                    <a:pt x="15040" y="8419"/>
                  </a:lnTo>
                  <a:lnTo>
                    <a:pt x="15249" y="8158"/>
                  </a:lnTo>
                  <a:lnTo>
                    <a:pt x="15431" y="7872"/>
                  </a:lnTo>
                  <a:lnTo>
                    <a:pt x="15587" y="7559"/>
                  </a:lnTo>
                  <a:lnTo>
                    <a:pt x="15718" y="7220"/>
                  </a:lnTo>
                  <a:lnTo>
                    <a:pt x="15822" y="6855"/>
                  </a:lnTo>
                  <a:lnTo>
                    <a:pt x="15874" y="6464"/>
                  </a:lnTo>
                  <a:lnTo>
                    <a:pt x="15874" y="6073"/>
                  </a:lnTo>
                  <a:lnTo>
                    <a:pt x="15822" y="5630"/>
                  </a:lnTo>
                  <a:lnTo>
                    <a:pt x="15483" y="5734"/>
                  </a:lnTo>
                  <a:lnTo>
                    <a:pt x="15118" y="5786"/>
                  </a:lnTo>
                  <a:lnTo>
                    <a:pt x="14753" y="5839"/>
                  </a:lnTo>
                  <a:lnTo>
                    <a:pt x="14206" y="5839"/>
                  </a:lnTo>
                  <a:lnTo>
                    <a:pt x="13659" y="5813"/>
                  </a:lnTo>
                  <a:lnTo>
                    <a:pt x="13111" y="5734"/>
                  </a:lnTo>
                  <a:lnTo>
                    <a:pt x="12564" y="5630"/>
                  </a:lnTo>
                  <a:lnTo>
                    <a:pt x="12043" y="5500"/>
                  </a:lnTo>
                  <a:lnTo>
                    <a:pt x="11495" y="5317"/>
                  </a:lnTo>
                  <a:lnTo>
                    <a:pt x="11000" y="5109"/>
                  </a:lnTo>
                  <a:lnTo>
                    <a:pt x="10505" y="4874"/>
                  </a:lnTo>
                  <a:lnTo>
                    <a:pt x="10010" y="4587"/>
                  </a:lnTo>
                  <a:lnTo>
                    <a:pt x="9462" y="4249"/>
                  </a:lnTo>
                  <a:lnTo>
                    <a:pt x="8941" y="3858"/>
                  </a:lnTo>
                  <a:lnTo>
                    <a:pt x="8420" y="3441"/>
                  </a:lnTo>
                  <a:lnTo>
                    <a:pt x="7924" y="3024"/>
                  </a:lnTo>
                  <a:lnTo>
                    <a:pt x="7429" y="2554"/>
                  </a:lnTo>
                  <a:lnTo>
                    <a:pt x="6986" y="2085"/>
                  </a:lnTo>
                  <a:lnTo>
                    <a:pt x="6595" y="1564"/>
                  </a:lnTo>
                  <a:lnTo>
                    <a:pt x="6204" y="1043"/>
                  </a:lnTo>
                  <a:lnTo>
                    <a:pt x="5891" y="678"/>
                  </a:lnTo>
                  <a:lnTo>
                    <a:pt x="5605" y="313"/>
                  </a:lnTo>
                  <a:lnTo>
                    <a:pt x="5448" y="78"/>
                  </a:lnTo>
                  <a:lnTo>
                    <a:pt x="5135" y="183"/>
                  </a:lnTo>
                  <a:lnTo>
                    <a:pt x="5057" y="130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1366981" y="1547700"/>
              <a:ext cx="792123" cy="507258"/>
            </a:xfrm>
            <a:custGeom>
              <a:avLst/>
              <a:gdLst/>
              <a:ahLst/>
              <a:cxnLst/>
              <a:rect l="l" t="t" r="r" b="b"/>
              <a:pathLst>
                <a:path w="15875" h="10166" fill="none" extrusionOk="0">
                  <a:moveTo>
                    <a:pt x="4797" y="0"/>
                  </a:moveTo>
                  <a:lnTo>
                    <a:pt x="4797" y="0"/>
                  </a:lnTo>
                  <a:lnTo>
                    <a:pt x="4744" y="235"/>
                  </a:lnTo>
                  <a:lnTo>
                    <a:pt x="4692" y="443"/>
                  </a:lnTo>
                  <a:lnTo>
                    <a:pt x="4588" y="652"/>
                  </a:lnTo>
                  <a:lnTo>
                    <a:pt x="4510" y="860"/>
                  </a:lnTo>
                  <a:lnTo>
                    <a:pt x="4380" y="1043"/>
                  </a:lnTo>
                  <a:lnTo>
                    <a:pt x="4249" y="1225"/>
                  </a:lnTo>
                  <a:lnTo>
                    <a:pt x="4093" y="1382"/>
                  </a:lnTo>
                  <a:lnTo>
                    <a:pt x="3910" y="1538"/>
                  </a:lnTo>
                  <a:lnTo>
                    <a:pt x="3910" y="1538"/>
                  </a:lnTo>
                  <a:lnTo>
                    <a:pt x="3572" y="1799"/>
                  </a:lnTo>
                  <a:lnTo>
                    <a:pt x="3233" y="2033"/>
                  </a:lnTo>
                  <a:lnTo>
                    <a:pt x="3233" y="2033"/>
                  </a:lnTo>
                  <a:lnTo>
                    <a:pt x="3050" y="2137"/>
                  </a:lnTo>
                  <a:lnTo>
                    <a:pt x="2868" y="2242"/>
                  </a:lnTo>
                  <a:lnTo>
                    <a:pt x="2685" y="2320"/>
                  </a:lnTo>
                  <a:lnTo>
                    <a:pt x="2477" y="2372"/>
                  </a:lnTo>
                  <a:lnTo>
                    <a:pt x="2477" y="2372"/>
                  </a:lnTo>
                  <a:lnTo>
                    <a:pt x="2216" y="2424"/>
                  </a:lnTo>
                  <a:lnTo>
                    <a:pt x="1955" y="2450"/>
                  </a:lnTo>
                  <a:lnTo>
                    <a:pt x="1955" y="2450"/>
                  </a:lnTo>
                  <a:lnTo>
                    <a:pt x="1643" y="2424"/>
                  </a:lnTo>
                  <a:lnTo>
                    <a:pt x="1304" y="2346"/>
                  </a:lnTo>
                  <a:lnTo>
                    <a:pt x="1017" y="2216"/>
                  </a:lnTo>
                  <a:lnTo>
                    <a:pt x="861" y="2111"/>
                  </a:lnTo>
                  <a:lnTo>
                    <a:pt x="730" y="2007"/>
                  </a:lnTo>
                  <a:lnTo>
                    <a:pt x="730" y="2007"/>
                  </a:lnTo>
                  <a:lnTo>
                    <a:pt x="600" y="1903"/>
                  </a:lnTo>
                  <a:lnTo>
                    <a:pt x="600" y="1903"/>
                  </a:lnTo>
                  <a:lnTo>
                    <a:pt x="600" y="2294"/>
                  </a:lnTo>
                  <a:lnTo>
                    <a:pt x="626" y="2659"/>
                  </a:lnTo>
                  <a:lnTo>
                    <a:pt x="704" y="2998"/>
                  </a:lnTo>
                  <a:lnTo>
                    <a:pt x="783" y="3284"/>
                  </a:lnTo>
                  <a:lnTo>
                    <a:pt x="887" y="3545"/>
                  </a:lnTo>
                  <a:lnTo>
                    <a:pt x="965" y="3727"/>
                  </a:lnTo>
                  <a:lnTo>
                    <a:pt x="1069" y="3884"/>
                  </a:lnTo>
                  <a:lnTo>
                    <a:pt x="1069" y="3884"/>
                  </a:lnTo>
                  <a:lnTo>
                    <a:pt x="1069" y="3884"/>
                  </a:lnTo>
                  <a:lnTo>
                    <a:pt x="1069" y="3884"/>
                  </a:lnTo>
                  <a:lnTo>
                    <a:pt x="887" y="3910"/>
                  </a:lnTo>
                  <a:lnTo>
                    <a:pt x="730" y="3936"/>
                  </a:lnTo>
                  <a:lnTo>
                    <a:pt x="522" y="4014"/>
                  </a:lnTo>
                  <a:lnTo>
                    <a:pt x="339" y="4118"/>
                  </a:lnTo>
                  <a:lnTo>
                    <a:pt x="235" y="4197"/>
                  </a:lnTo>
                  <a:lnTo>
                    <a:pt x="157" y="4275"/>
                  </a:lnTo>
                  <a:lnTo>
                    <a:pt x="105" y="4379"/>
                  </a:lnTo>
                  <a:lnTo>
                    <a:pt x="53" y="4509"/>
                  </a:lnTo>
                  <a:lnTo>
                    <a:pt x="1" y="4640"/>
                  </a:lnTo>
                  <a:lnTo>
                    <a:pt x="1" y="4796"/>
                  </a:lnTo>
                  <a:lnTo>
                    <a:pt x="1" y="4796"/>
                  </a:lnTo>
                  <a:lnTo>
                    <a:pt x="27" y="5031"/>
                  </a:lnTo>
                  <a:lnTo>
                    <a:pt x="27" y="5031"/>
                  </a:lnTo>
                  <a:lnTo>
                    <a:pt x="53" y="5239"/>
                  </a:lnTo>
                  <a:lnTo>
                    <a:pt x="105" y="5422"/>
                  </a:lnTo>
                  <a:lnTo>
                    <a:pt x="261" y="5760"/>
                  </a:lnTo>
                  <a:lnTo>
                    <a:pt x="418" y="6021"/>
                  </a:lnTo>
                  <a:lnTo>
                    <a:pt x="600" y="6230"/>
                  </a:lnTo>
                  <a:lnTo>
                    <a:pt x="783" y="6360"/>
                  </a:lnTo>
                  <a:lnTo>
                    <a:pt x="913" y="6464"/>
                  </a:lnTo>
                  <a:lnTo>
                    <a:pt x="1069" y="6542"/>
                  </a:lnTo>
                  <a:lnTo>
                    <a:pt x="1069" y="6542"/>
                  </a:lnTo>
                  <a:lnTo>
                    <a:pt x="1069" y="6542"/>
                  </a:lnTo>
                  <a:lnTo>
                    <a:pt x="1069" y="6542"/>
                  </a:lnTo>
                  <a:lnTo>
                    <a:pt x="1069" y="6334"/>
                  </a:lnTo>
                  <a:lnTo>
                    <a:pt x="1147" y="5917"/>
                  </a:lnTo>
                  <a:lnTo>
                    <a:pt x="1200" y="5656"/>
                  </a:lnTo>
                  <a:lnTo>
                    <a:pt x="1304" y="5343"/>
                  </a:lnTo>
                  <a:lnTo>
                    <a:pt x="1460" y="5031"/>
                  </a:lnTo>
                  <a:lnTo>
                    <a:pt x="1643" y="4718"/>
                  </a:lnTo>
                  <a:lnTo>
                    <a:pt x="1877" y="4405"/>
                  </a:lnTo>
                  <a:lnTo>
                    <a:pt x="2164" y="4092"/>
                  </a:lnTo>
                  <a:lnTo>
                    <a:pt x="2346" y="3936"/>
                  </a:lnTo>
                  <a:lnTo>
                    <a:pt x="2529" y="3806"/>
                  </a:lnTo>
                  <a:lnTo>
                    <a:pt x="2737" y="3675"/>
                  </a:lnTo>
                  <a:lnTo>
                    <a:pt x="2972" y="3545"/>
                  </a:lnTo>
                  <a:lnTo>
                    <a:pt x="3207" y="3441"/>
                  </a:lnTo>
                  <a:lnTo>
                    <a:pt x="3467" y="3336"/>
                  </a:lnTo>
                  <a:lnTo>
                    <a:pt x="3754" y="3232"/>
                  </a:lnTo>
                  <a:lnTo>
                    <a:pt x="4067" y="3154"/>
                  </a:lnTo>
                  <a:lnTo>
                    <a:pt x="4380" y="3102"/>
                  </a:lnTo>
                  <a:lnTo>
                    <a:pt x="4744" y="3050"/>
                  </a:lnTo>
                  <a:lnTo>
                    <a:pt x="5109" y="3024"/>
                  </a:lnTo>
                  <a:lnTo>
                    <a:pt x="5526" y="3024"/>
                  </a:lnTo>
                  <a:lnTo>
                    <a:pt x="5526" y="3024"/>
                  </a:lnTo>
                  <a:lnTo>
                    <a:pt x="6204" y="3050"/>
                  </a:lnTo>
                  <a:lnTo>
                    <a:pt x="6204" y="3050"/>
                  </a:lnTo>
                  <a:lnTo>
                    <a:pt x="6204" y="3050"/>
                  </a:lnTo>
                  <a:lnTo>
                    <a:pt x="6204" y="3050"/>
                  </a:lnTo>
                  <a:lnTo>
                    <a:pt x="6152" y="3310"/>
                  </a:lnTo>
                  <a:lnTo>
                    <a:pt x="6100" y="3597"/>
                  </a:lnTo>
                  <a:lnTo>
                    <a:pt x="6074" y="3962"/>
                  </a:lnTo>
                  <a:lnTo>
                    <a:pt x="6074" y="3962"/>
                  </a:lnTo>
                  <a:lnTo>
                    <a:pt x="6100" y="4275"/>
                  </a:lnTo>
                  <a:lnTo>
                    <a:pt x="6152" y="4587"/>
                  </a:lnTo>
                  <a:lnTo>
                    <a:pt x="6204" y="4744"/>
                  </a:lnTo>
                  <a:lnTo>
                    <a:pt x="6282" y="4900"/>
                  </a:lnTo>
                  <a:lnTo>
                    <a:pt x="6360" y="5031"/>
                  </a:lnTo>
                  <a:lnTo>
                    <a:pt x="6439" y="5187"/>
                  </a:lnTo>
                  <a:lnTo>
                    <a:pt x="6569" y="5317"/>
                  </a:lnTo>
                  <a:lnTo>
                    <a:pt x="6699" y="5422"/>
                  </a:lnTo>
                  <a:lnTo>
                    <a:pt x="6856" y="5526"/>
                  </a:lnTo>
                  <a:lnTo>
                    <a:pt x="7038" y="5630"/>
                  </a:lnTo>
                  <a:lnTo>
                    <a:pt x="7247" y="5682"/>
                  </a:lnTo>
                  <a:lnTo>
                    <a:pt x="7481" y="5734"/>
                  </a:lnTo>
                  <a:lnTo>
                    <a:pt x="7742" y="5786"/>
                  </a:lnTo>
                  <a:lnTo>
                    <a:pt x="8029" y="5786"/>
                  </a:lnTo>
                  <a:lnTo>
                    <a:pt x="8029" y="5786"/>
                  </a:lnTo>
                  <a:lnTo>
                    <a:pt x="8498" y="5760"/>
                  </a:lnTo>
                  <a:lnTo>
                    <a:pt x="8993" y="5708"/>
                  </a:lnTo>
                  <a:lnTo>
                    <a:pt x="8993" y="5708"/>
                  </a:lnTo>
                  <a:lnTo>
                    <a:pt x="8993" y="5708"/>
                  </a:lnTo>
                  <a:lnTo>
                    <a:pt x="8993" y="5708"/>
                  </a:lnTo>
                  <a:lnTo>
                    <a:pt x="8941" y="5760"/>
                  </a:lnTo>
                  <a:lnTo>
                    <a:pt x="8837" y="5969"/>
                  </a:lnTo>
                  <a:lnTo>
                    <a:pt x="8785" y="6125"/>
                  </a:lnTo>
                  <a:lnTo>
                    <a:pt x="8732" y="6282"/>
                  </a:lnTo>
                  <a:lnTo>
                    <a:pt x="8706" y="6490"/>
                  </a:lnTo>
                  <a:lnTo>
                    <a:pt x="8680" y="6725"/>
                  </a:lnTo>
                  <a:lnTo>
                    <a:pt x="8680" y="6725"/>
                  </a:lnTo>
                  <a:lnTo>
                    <a:pt x="8706" y="6933"/>
                  </a:lnTo>
                  <a:lnTo>
                    <a:pt x="8732" y="7168"/>
                  </a:lnTo>
                  <a:lnTo>
                    <a:pt x="8785" y="7402"/>
                  </a:lnTo>
                  <a:lnTo>
                    <a:pt x="8863" y="7663"/>
                  </a:lnTo>
                  <a:lnTo>
                    <a:pt x="8863" y="7663"/>
                  </a:lnTo>
                  <a:lnTo>
                    <a:pt x="8967" y="7872"/>
                  </a:lnTo>
                  <a:lnTo>
                    <a:pt x="9071" y="8080"/>
                  </a:lnTo>
                  <a:lnTo>
                    <a:pt x="9202" y="8237"/>
                  </a:lnTo>
                  <a:lnTo>
                    <a:pt x="9332" y="8393"/>
                  </a:lnTo>
                  <a:lnTo>
                    <a:pt x="9462" y="8549"/>
                  </a:lnTo>
                  <a:lnTo>
                    <a:pt x="9619" y="8654"/>
                  </a:lnTo>
                  <a:lnTo>
                    <a:pt x="9879" y="8836"/>
                  </a:lnTo>
                  <a:lnTo>
                    <a:pt x="10140" y="8966"/>
                  </a:lnTo>
                  <a:lnTo>
                    <a:pt x="10348" y="9045"/>
                  </a:lnTo>
                  <a:lnTo>
                    <a:pt x="10531" y="9123"/>
                  </a:lnTo>
                  <a:lnTo>
                    <a:pt x="10531" y="9123"/>
                  </a:lnTo>
                  <a:lnTo>
                    <a:pt x="10531" y="9123"/>
                  </a:lnTo>
                  <a:lnTo>
                    <a:pt x="10531" y="9123"/>
                  </a:lnTo>
                  <a:lnTo>
                    <a:pt x="10479" y="9175"/>
                  </a:lnTo>
                  <a:lnTo>
                    <a:pt x="10348" y="9331"/>
                  </a:lnTo>
                  <a:lnTo>
                    <a:pt x="10218" y="9540"/>
                  </a:lnTo>
                  <a:lnTo>
                    <a:pt x="10166" y="9644"/>
                  </a:lnTo>
                  <a:lnTo>
                    <a:pt x="10140" y="9774"/>
                  </a:lnTo>
                  <a:lnTo>
                    <a:pt x="10140" y="9774"/>
                  </a:lnTo>
                  <a:lnTo>
                    <a:pt x="10166" y="9879"/>
                  </a:lnTo>
                  <a:lnTo>
                    <a:pt x="10244" y="10009"/>
                  </a:lnTo>
                  <a:lnTo>
                    <a:pt x="10401" y="10087"/>
                  </a:lnTo>
                  <a:lnTo>
                    <a:pt x="10635" y="10165"/>
                  </a:lnTo>
                  <a:lnTo>
                    <a:pt x="10635" y="10165"/>
                  </a:lnTo>
                  <a:lnTo>
                    <a:pt x="10844" y="10165"/>
                  </a:lnTo>
                  <a:lnTo>
                    <a:pt x="10844" y="10165"/>
                  </a:lnTo>
                  <a:lnTo>
                    <a:pt x="11000" y="10165"/>
                  </a:lnTo>
                  <a:lnTo>
                    <a:pt x="11130" y="10139"/>
                  </a:lnTo>
                  <a:lnTo>
                    <a:pt x="11261" y="10087"/>
                  </a:lnTo>
                  <a:lnTo>
                    <a:pt x="11365" y="10009"/>
                  </a:lnTo>
                  <a:lnTo>
                    <a:pt x="11469" y="9931"/>
                  </a:lnTo>
                  <a:lnTo>
                    <a:pt x="11547" y="9853"/>
                  </a:lnTo>
                  <a:lnTo>
                    <a:pt x="11678" y="9644"/>
                  </a:lnTo>
                  <a:lnTo>
                    <a:pt x="11782" y="9462"/>
                  </a:lnTo>
                  <a:lnTo>
                    <a:pt x="11834" y="9305"/>
                  </a:lnTo>
                  <a:lnTo>
                    <a:pt x="11860" y="9149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893" y="9462"/>
                  </a:lnTo>
                  <a:lnTo>
                    <a:pt x="14206" y="9227"/>
                  </a:lnTo>
                  <a:lnTo>
                    <a:pt x="14597" y="8862"/>
                  </a:lnTo>
                  <a:lnTo>
                    <a:pt x="14832" y="8654"/>
                  </a:lnTo>
                  <a:lnTo>
                    <a:pt x="15040" y="8419"/>
                  </a:lnTo>
                  <a:lnTo>
                    <a:pt x="15249" y="8158"/>
                  </a:lnTo>
                  <a:lnTo>
                    <a:pt x="15431" y="7872"/>
                  </a:lnTo>
                  <a:lnTo>
                    <a:pt x="15587" y="7559"/>
                  </a:lnTo>
                  <a:lnTo>
                    <a:pt x="15718" y="7220"/>
                  </a:lnTo>
                  <a:lnTo>
                    <a:pt x="15822" y="6855"/>
                  </a:lnTo>
                  <a:lnTo>
                    <a:pt x="15874" y="6464"/>
                  </a:lnTo>
                  <a:lnTo>
                    <a:pt x="15874" y="6073"/>
                  </a:lnTo>
                  <a:lnTo>
                    <a:pt x="15822" y="5630"/>
                  </a:lnTo>
                  <a:lnTo>
                    <a:pt x="15822" y="5630"/>
                  </a:lnTo>
                  <a:lnTo>
                    <a:pt x="15483" y="5734"/>
                  </a:lnTo>
                  <a:lnTo>
                    <a:pt x="15118" y="5786"/>
                  </a:lnTo>
                  <a:lnTo>
                    <a:pt x="14753" y="5839"/>
                  </a:lnTo>
                  <a:lnTo>
                    <a:pt x="14362" y="5839"/>
                  </a:lnTo>
                  <a:lnTo>
                    <a:pt x="14362" y="5839"/>
                  </a:lnTo>
                  <a:lnTo>
                    <a:pt x="14206" y="5839"/>
                  </a:lnTo>
                  <a:lnTo>
                    <a:pt x="14206" y="5839"/>
                  </a:lnTo>
                  <a:lnTo>
                    <a:pt x="13659" y="5813"/>
                  </a:lnTo>
                  <a:lnTo>
                    <a:pt x="13111" y="5734"/>
                  </a:lnTo>
                  <a:lnTo>
                    <a:pt x="12564" y="5630"/>
                  </a:lnTo>
                  <a:lnTo>
                    <a:pt x="12043" y="5500"/>
                  </a:lnTo>
                  <a:lnTo>
                    <a:pt x="11495" y="5317"/>
                  </a:lnTo>
                  <a:lnTo>
                    <a:pt x="11000" y="5109"/>
                  </a:lnTo>
                  <a:lnTo>
                    <a:pt x="10505" y="4874"/>
                  </a:lnTo>
                  <a:lnTo>
                    <a:pt x="10010" y="4587"/>
                  </a:lnTo>
                  <a:lnTo>
                    <a:pt x="10010" y="4587"/>
                  </a:lnTo>
                  <a:lnTo>
                    <a:pt x="9462" y="4249"/>
                  </a:lnTo>
                  <a:lnTo>
                    <a:pt x="8941" y="3858"/>
                  </a:lnTo>
                  <a:lnTo>
                    <a:pt x="8420" y="3441"/>
                  </a:lnTo>
                  <a:lnTo>
                    <a:pt x="7924" y="3024"/>
                  </a:lnTo>
                  <a:lnTo>
                    <a:pt x="7429" y="2554"/>
                  </a:lnTo>
                  <a:lnTo>
                    <a:pt x="6986" y="2085"/>
                  </a:lnTo>
                  <a:lnTo>
                    <a:pt x="6595" y="1564"/>
                  </a:lnTo>
                  <a:lnTo>
                    <a:pt x="6204" y="1043"/>
                  </a:lnTo>
                  <a:lnTo>
                    <a:pt x="6204" y="1043"/>
                  </a:lnTo>
                  <a:lnTo>
                    <a:pt x="5891" y="678"/>
                  </a:lnTo>
                  <a:lnTo>
                    <a:pt x="5605" y="313"/>
                  </a:lnTo>
                  <a:lnTo>
                    <a:pt x="5605" y="313"/>
                  </a:lnTo>
                  <a:lnTo>
                    <a:pt x="5448" y="78"/>
                  </a:lnTo>
                  <a:lnTo>
                    <a:pt x="5448" y="78"/>
                  </a:lnTo>
                  <a:lnTo>
                    <a:pt x="5135" y="183"/>
                  </a:lnTo>
                  <a:lnTo>
                    <a:pt x="5135" y="183"/>
                  </a:lnTo>
                  <a:lnTo>
                    <a:pt x="5135" y="183"/>
                  </a:lnTo>
                  <a:lnTo>
                    <a:pt x="5135" y="183"/>
                  </a:lnTo>
                  <a:lnTo>
                    <a:pt x="5057" y="130"/>
                  </a:lnTo>
                  <a:lnTo>
                    <a:pt x="47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1663522" y="1645200"/>
              <a:ext cx="175639" cy="200338"/>
            </a:xfrm>
            <a:custGeom>
              <a:avLst/>
              <a:gdLst/>
              <a:ahLst/>
              <a:cxnLst/>
              <a:rect l="l" t="t" r="r" b="b"/>
              <a:pathLst>
                <a:path w="3520" h="4015" extrusionOk="0">
                  <a:moveTo>
                    <a:pt x="808" y="1"/>
                  </a:moveTo>
                  <a:lnTo>
                    <a:pt x="704" y="105"/>
                  </a:lnTo>
                  <a:lnTo>
                    <a:pt x="522" y="444"/>
                  </a:lnTo>
                  <a:lnTo>
                    <a:pt x="287" y="939"/>
                  </a:lnTo>
                  <a:lnTo>
                    <a:pt x="183" y="1226"/>
                  </a:lnTo>
                  <a:lnTo>
                    <a:pt x="79" y="1539"/>
                  </a:lnTo>
                  <a:lnTo>
                    <a:pt x="26" y="1852"/>
                  </a:lnTo>
                  <a:lnTo>
                    <a:pt x="0" y="2164"/>
                  </a:lnTo>
                  <a:lnTo>
                    <a:pt x="53" y="2477"/>
                  </a:lnTo>
                  <a:lnTo>
                    <a:pt x="131" y="2738"/>
                  </a:lnTo>
                  <a:lnTo>
                    <a:pt x="209" y="2946"/>
                  </a:lnTo>
                  <a:lnTo>
                    <a:pt x="313" y="3103"/>
                  </a:lnTo>
                  <a:lnTo>
                    <a:pt x="365" y="3207"/>
                  </a:lnTo>
                  <a:lnTo>
                    <a:pt x="391" y="3233"/>
                  </a:lnTo>
                  <a:lnTo>
                    <a:pt x="496" y="3337"/>
                  </a:lnTo>
                  <a:lnTo>
                    <a:pt x="626" y="3468"/>
                  </a:lnTo>
                  <a:lnTo>
                    <a:pt x="808" y="3598"/>
                  </a:lnTo>
                  <a:lnTo>
                    <a:pt x="1043" y="3754"/>
                  </a:lnTo>
                  <a:lnTo>
                    <a:pt x="1304" y="3885"/>
                  </a:lnTo>
                  <a:lnTo>
                    <a:pt x="1616" y="3963"/>
                  </a:lnTo>
                  <a:lnTo>
                    <a:pt x="1773" y="3989"/>
                  </a:lnTo>
                  <a:lnTo>
                    <a:pt x="1955" y="4015"/>
                  </a:lnTo>
                  <a:lnTo>
                    <a:pt x="2268" y="4015"/>
                  </a:lnTo>
                  <a:lnTo>
                    <a:pt x="2581" y="3963"/>
                  </a:lnTo>
                  <a:lnTo>
                    <a:pt x="2868" y="3885"/>
                  </a:lnTo>
                  <a:lnTo>
                    <a:pt x="3102" y="3754"/>
                  </a:lnTo>
                  <a:lnTo>
                    <a:pt x="3285" y="3624"/>
                  </a:lnTo>
                  <a:lnTo>
                    <a:pt x="3415" y="3520"/>
                  </a:lnTo>
                  <a:lnTo>
                    <a:pt x="3493" y="3441"/>
                  </a:lnTo>
                  <a:lnTo>
                    <a:pt x="3519" y="3415"/>
                  </a:lnTo>
                  <a:lnTo>
                    <a:pt x="3467" y="3415"/>
                  </a:lnTo>
                  <a:lnTo>
                    <a:pt x="3389" y="3494"/>
                  </a:lnTo>
                  <a:lnTo>
                    <a:pt x="3232" y="3572"/>
                  </a:lnTo>
                  <a:lnTo>
                    <a:pt x="3050" y="3676"/>
                  </a:lnTo>
                  <a:lnTo>
                    <a:pt x="2815" y="3754"/>
                  </a:lnTo>
                  <a:lnTo>
                    <a:pt x="2555" y="3806"/>
                  </a:lnTo>
                  <a:lnTo>
                    <a:pt x="2268" y="3832"/>
                  </a:lnTo>
                  <a:lnTo>
                    <a:pt x="1955" y="3806"/>
                  </a:lnTo>
                  <a:lnTo>
                    <a:pt x="1825" y="3780"/>
                  </a:lnTo>
                  <a:lnTo>
                    <a:pt x="1669" y="3754"/>
                  </a:lnTo>
                  <a:lnTo>
                    <a:pt x="1408" y="3650"/>
                  </a:lnTo>
                  <a:lnTo>
                    <a:pt x="1147" y="3546"/>
                  </a:lnTo>
                  <a:lnTo>
                    <a:pt x="965" y="3389"/>
                  </a:lnTo>
                  <a:lnTo>
                    <a:pt x="808" y="3259"/>
                  </a:lnTo>
                  <a:lnTo>
                    <a:pt x="704" y="3155"/>
                  </a:lnTo>
                  <a:lnTo>
                    <a:pt x="626" y="3051"/>
                  </a:lnTo>
                  <a:lnTo>
                    <a:pt x="522" y="2946"/>
                  </a:lnTo>
                  <a:lnTo>
                    <a:pt x="444" y="2816"/>
                  </a:lnTo>
                  <a:lnTo>
                    <a:pt x="365" y="2633"/>
                  </a:lnTo>
                  <a:lnTo>
                    <a:pt x="287" y="2425"/>
                  </a:lnTo>
                  <a:lnTo>
                    <a:pt x="235" y="2164"/>
                  </a:lnTo>
                  <a:lnTo>
                    <a:pt x="235" y="1878"/>
                  </a:lnTo>
                  <a:lnTo>
                    <a:pt x="287" y="1565"/>
                  </a:lnTo>
                  <a:lnTo>
                    <a:pt x="339" y="1278"/>
                  </a:lnTo>
                  <a:lnTo>
                    <a:pt x="444" y="991"/>
                  </a:lnTo>
                  <a:lnTo>
                    <a:pt x="626" y="496"/>
                  </a:lnTo>
                  <a:lnTo>
                    <a:pt x="756" y="131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1789663" y="1827326"/>
              <a:ext cx="134025" cy="169103"/>
            </a:xfrm>
            <a:custGeom>
              <a:avLst/>
              <a:gdLst/>
              <a:ahLst/>
              <a:cxnLst/>
              <a:rect l="l" t="t" r="r" b="b"/>
              <a:pathLst>
                <a:path w="2686" h="3389" extrusionOk="0">
                  <a:moveTo>
                    <a:pt x="470" y="0"/>
                  </a:moveTo>
                  <a:lnTo>
                    <a:pt x="392" y="78"/>
                  </a:lnTo>
                  <a:lnTo>
                    <a:pt x="235" y="339"/>
                  </a:lnTo>
                  <a:lnTo>
                    <a:pt x="131" y="521"/>
                  </a:lnTo>
                  <a:lnTo>
                    <a:pt x="79" y="730"/>
                  </a:lnTo>
                  <a:lnTo>
                    <a:pt x="27" y="964"/>
                  </a:lnTo>
                  <a:lnTo>
                    <a:pt x="1" y="1225"/>
                  </a:lnTo>
                  <a:lnTo>
                    <a:pt x="1" y="1486"/>
                  </a:lnTo>
                  <a:lnTo>
                    <a:pt x="27" y="1720"/>
                  </a:lnTo>
                  <a:lnTo>
                    <a:pt x="79" y="1955"/>
                  </a:lnTo>
                  <a:lnTo>
                    <a:pt x="157" y="2137"/>
                  </a:lnTo>
                  <a:lnTo>
                    <a:pt x="235" y="2294"/>
                  </a:lnTo>
                  <a:lnTo>
                    <a:pt x="287" y="2424"/>
                  </a:lnTo>
                  <a:lnTo>
                    <a:pt x="366" y="2528"/>
                  </a:lnTo>
                  <a:lnTo>
                    <a:pt x="444" y="2606"/>
                  </a:lnTo>
                  <a:lnTo>
                    <a:pt x="652" y="2841"/>
                  </a:lnTo>
                  <a:lnTo>
                    <a:pt x="809" y="2971"/>
                  </a:lnTo>
                  <a:lnTo>
                    <a:pt x="1017" y="3102"/>
                  </a:lnTo>
                  <a:lnTo>
                    <a:pt x="1226" y="3206"/>
                  </a:lnTo>
                  <a:lnTo>
                    <a:pt x="1460" y="3310"/>
                  </a:lnTo>
                  <a:lnTo>
                    <a:pt x="1721" y="3362"/>
                  </a:lnTo>
                  <a:lnTo>
                    <a:pt x="1956" y="3388"/>
                  </a:lnTo>
                  <a:lnTo>
                    <a:pt x="2086" y="3388"/>
                  </a:lnTo>
                  <a:lnTo>
                    <a:pt x="2190" y="3362"/>
                  </a:lnTo>
                  <a:lnTo>
                    <a:pt x="2294" y="3336"/>
                  </a:lnTo>
                  <a:lnTo>
                    <a:pt x="2399" y="3284"/>
                  </a:lnTo>
                  <a:lnTo>
                    <a:pt x="2477" y="3232"/>
                  </a:lnTo>
                  <a:lnTo>
                    <a:pt x="2529" y="3180"/>
                  </a:lnTo>
                  <a:lnTo>
                    <a:pt x="2633" y="3076"/>
                  </a:lnTo>
                  <a:lnTo>
                    <a:pt x="2685" y="2997"/>
                  </a:lnTo>
                  <a:lnTo>
                    <a:pt x="2659" y="2997"/>
                  </a:lnTo>
                  <a:lnTo>
                    <a:pt x="2581" y="3050"/>
                  </a:lnTo>
                  <a:lnTo>
                    <a:pt x="2477" y="3102"/>
                  </a:lnTo>
                  <a:lnTo>
                    <a:pt x="2347" y="3180"/>
                  </a:lnTo>
                  <a:lnTo>
                    <a:pt x="2268" y="3206"/>
                  </a:lnTo>
                  <a:lnTo>
                    <a:pt x="2164" y="3232"/>
                  </a:lnTo>
                  <a:lnTo>
                    <a:pt x="1956" y="3232"/>
                  </a:lnTo>
                  <a:lnTo>
                    <a:pt x="1747" y="3180"/>
                  </a:lnTo>
                  <a:lnTo>
                    <a:pt x="1539" y="3128"/>
                  </a:lnTo>
                  <a:lnTo>
                    <a:pt x="1330" y="3024"/>
                  </a:lnTo>
                  <a:lnTo>
                    <a:pt x="1148" y="2893"/>
                  </a:lnTo>
                  <a:lnTo>
                    <a:pt x="965" y="2763"/>
                  </a:lnTo>
                  <a:lnTo>
                    <a:pt x="835" y="2633"/>
                  </a:lnTo>
                  <a:lnTo>
                    <a:pt x="652" y="2424"/>
                  </a:lnTo>
                  <a:lnTo>
                    <a:pt x="574" y="2346"/>
                  </a:lnTo>
                  <a:lnTo>
                    <a:pt x="522" y="2268"/>
                  </a:lnTo>
                  <a:lnTo>
                    <a:pt x="392" y="2033"/>
                  </a:lnTo>
                  <a:lnTo>
                    <a:pt x="314" y="1851"/>
                  </a:lnTo>
                  <a:lnTo>
                    <a:pt x="261" y="1668"/>
                  </a:lnTo>
                  <a:lnTo>
                    <a:pt x="209" y="1460"/>
                  </a:lnTo>
                  <a:lnTo>
                    <a:pt x="183" y="1225"/>
                  </a:lnTo>
                  <a:lnTo>
                    <a:pt x="209" y="990"/>
                  </a:lnTo>
                  <a:lnTo>
                    <a:pt x="235" y="782"/>
                  </a:lnTo>
                  <a:lnTo>
                    <a:pt x="261" y="573"/>
                  </a:lnTo>
                  <a:lnTo>
                    <a:pt x="340" y="391"/>
                  </a:lnTo>
                  <a:lnTo>
                    <a:pt x="444" y="104"/>
                  </a:lnTo>
                  <a:lnTo>
                    <a:pt x="470" y="26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1872892" y="1962548"/>
              <a:ext cx="104136" cy="95005"/>
            </a:xfrm>
            <a:custGeom>
              <a:avLst/>
              <a:gdLst/>
              <a:ahLst/>
              <a:cxnLst/>
              <a:rect l="l" t="t" r="r" b="b"/>
              <a:pathLst>
                <a:path w="2087" h="1904" extrusionOk="0">
                  <a:moveTo>
                    <a:pt x="2060" y="1"/>
                  </a:moveTo>
                  <a:lnTo>
                    <a:pt x="2034" y="79"/>
                  </a:lnTo>
                  <a:lnTo>
                    <a:pt x="1982" y="287"/>
                  </a:lnTo>
                  <a:lnTo>
                    <a:pt x="1878" y="574"/>
                  </a:lnTo>
                  <a:lnTo>
                    <a:pt x="1721" y="913"/>
                  </a:lnTo>
                  <a:lnTo>
                    <a:pt x="1513" y="1200"/>
                  </a:lnTo>
                  <a:lnTo>
                    <a:pt x="1304" y="1408"/>
                  </a:lnTo>
                  <a:lnTo>
                    <a:pt x="1148" y="1513"/>
                  </a:lnTo>
                  <a:lnTo>
                    <a:pt x="1070" y="1565"/>
                  </a:lnTo>
                  <a:lnTo>
                    <a:pt x="1017" y="1591"/>
                  </a:lnTo>
                  <a:lnTo>
                    <a:pt x="939" y="1617"/>
                  </a:lnTo>
                  <a:lnTo>
                    <a:pt x="835" y="1643"/>
                  </a:lnTo>
                  <a:lnTo>
                    <a:pt x="705" y="1669"/>
                  </a:lnTo>
                  <a:lnTo>
                    <a:pt x="548" y="1669"/>
                  </a:lnTo>
                  <a:lnTo>
                    <a:pt x="392" y="1617"/>
                  </a:lnTo>
                  <a:lnTo>
                    <a:pt x="262" y="1539"/>
                  </a:lnTo>
                  <a:lnTo>
                    <a:pt x="235" y="1486"/>
                  </a:lnTo>
                  <a:lnTo>
                    <a:pt x="183" y="1434"/>
                  </a:lnTo>
                  <a:lnTo>
                    <a:pt x="183" y="1278"/>
                  </a:lnTo>
                  <a:lnTo>
                    <a:pt x="209" y="1148"/>
                  </a:lnTo>
                  <a:lnTo>
                    <a:pt x="262" y="1017"/>
                  </a:lnTo>
                  <a:lnTo>
                    <a:pt x="366" y="835"/>
                  </a:lnTo>
                  <a:lnTo>
                    <a:pt x="392" y="783"/>
                  </a:lnTo>
                  <a:lnTo>
                    <a:pt x="392" y="757"/>
                  </a:lnTo>
                  <a:lnTo>
                    <a:pt x="314" y="783"/>
                  </a:lnTo>
                  <a:lnTo>
                    <a:pt x="235" y="861"/>
                  </a:lnTo>
                  <a:lnTo>
                    <a:pt x="157" y="965"/>
                  </a:lnTo>
                  <a:lnTo>
                    <a:pt x="79" y="1095"/>
                  </a:lnTo>
                  <a:lnTo>
                    <a:pt x="27" y="1278"/>
                  </a:lnTo>
                  <a:lnTo>
                    <a:pt x="1" y="1382"/>
                  </a:lnTo>
                  <a:lnTo>
                    <a:pt x="27" y="1486"/>
                  </a:lnTo>
                  <a:lnTo>
                    <a:pt x="53" y="1591"/>
                  </a:lnTo>
                  <a:lnTo>
                    <a:pt x="131" y="1695"/>
                  </a:lnTo>
                  <a:lnTo>
                    <a:pt x="209" y="1773"/>
                  </a:lnTo>
                  <a:lnTo>
                    <a:pt x="314" y="1825"/>
                  </a:lnTo>
                  <a:lnTo>
                    <a:pt x="496" y="1903"/>
                  </a:lnTo>
                  <a:lnTo>
                    <a:pt x="861" y="1903"/>
                  </a:lnTo>
                  <a:lnTo>
                    <a:pt x="1017" y="1877"/>
                  </a:lnTo>
                  <a:lnTo>
                    <a:pt x="1122" y="1851"/>
                  </a:lnTo>
                  <a:lnTo>
                    <a:pt x="1200" y="1799"/>
                  </a:lnTo>
                  <a:lnTo>
                    <a:pt x="1278" y="1747"/>
                  </a:lnTo>
                  <a:lnTo>
                    <a:pt x="1487" y="1591"/>
                  </a:lnTo>
                  <a:lnTo>
                    <a:pt x="1591" y="1486"/>
                  </a:lnTo>
                  <a:lnTo>
                    <a:pt x="1695" y="1330"/>
                  </a:lnTo>
                  <a:lnTo>
                    <a:pt x="1799" y="1174"/>
                  </a:lnTo>
                  <a:lnTo>
                    <a:pt x="1904" y="991"/>
                  </a:lnTo>
                  <a:lnTo>
                    <a:pt x="1956" y="809"/>
                  </a:lnTo>
                  <a:lnTo>
                    <a:pt x="2034" y="626"/>
                  </a:lnTo>
                  <a:lnTo>
                    <a:pt x="2086" y="314"/>
                  </a:lnTo>
                  <a:lnTo>
                    <a:pt x="2086" y="79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1396919" y="1526893"/>
              <a:ext cx="228930" cy="225038"/>
            </a:xfrm>
            <a:custGeom>
              <a:avLst/>
              <a:gdLst/>
              <a:ahLst/>
              <a:cxnLst/>
              <a:rect l="l" t="t" r="r" b="b"/>
              <a:pathLst>
                <a:path w="4588" h="4510" extrusionOk="0">
                  <a:moveTo>
                    <a:pt x="2424" y="0"/>
                  </a:moveTo>
                  <a:lnTo>
                    <a:pt x="2033" y="26"/>
                  </a:lnTo>
                  <a:lnTo>
                    <a:pt x="1694" y="130"/>
                  </a:lnTo>
                  <a:lnTo>
                    <a:pt x="1382" y="261"/>
                  </a:lnTo>
                  <a:lnTo>
                    <a:pt x="1147" y="391"/>
                  </a:lnTo>
                  <a:lnTo>
                    <a:pt x="965" y="495"/>
                  </a:lnTo>
                  <a:lnTo>
                    <a:pt x="860" y="600"/>
                  </a:lnTo>
                  <a:lnTo>
                    <a:pt x="808" y="626"/>
                  </a:lnTo>
                  <a:lnTo>
                    <a:pt x="678" y="756"/>
                  </a:lnTo>
                  <a:lnTo>
                    <a:pt x="547" y="912"/>
                  </a:lnTo>
                  <a:lnTo>
                    <a:pt x="469" y="1017"/>
                  </a:lnTo>
                  <a:lnTo>
                    <a:pt x="391" y="1147"/>
                  </a:lnTo>
                  <a:lnTo>
                    <a:pt x="313" y="1277"/>
                  </a:lnTo>
                  <a:lnTo>
                    <a:pt x="235" y="1408"/>
                  </a:lnTo>
                  <a:lnTo>
                    <a:pt x="157" y="1590"/>
                  </a:lnTo>
                  <a:lnTo>
                    <a:pt x="104" y="1772"/>
                  </a:lnTo>
                  <a:lnTo>
                    <a:pt x="26" y="2137"/>
                  </a:lnTo>
                  <a:lnTo>
                    <a:pt x="0" y="2346"/>
                  </a:lnTo>
                  <a:lnTo>
                    <a:pt x="26" y="2528"/>
                  </a:lnTo>
                  <a:lnTo>
                    <a:pt x="52" y="2919"/>
                  </a:lnTo>
                  <a:lnTo>
                    <a:pt x="157" y="3310"/>
                  </a:lnTo>
                  <a:lnTo>
                    <a:pt x="261" y="3623"/>
                  </a:lnTo>
                  <a:lnTo>
                    <a:pt x="365" y="3936"/>
                  </a:lnTo>
                  <a:lnTo>
                    <a:pt x="547" y="4353"/>
                  </a:lnTo>
                  <a:lnTo>
                    <a:pt x="652" y="4509"/>
                  </a:lnTo>
                  <a:lnTo>
                    <a:pt x="600" y="4327"/>
                  </a:lnTo>
                  <a:lnTo>
                    <a:pt x="469" y="3884"/>
                  </a:lnTo>
                  <a:lnTo>
                    <a:pt x="391" y="3597"/>
                  </a:lnTo>
                  <a:lnTo>
                    <a:pt x="313" y="3258"/>
                  </a:lnTo>
                  <a:lnTo>
                    <a:pt x="235" y="2893"/>
                  </a:lnTo>
                  <a:lnTo>
                    <a:pt x="209" y="2528"/>
                  </a:lnTo>
                  <a:lnTo>
                    <a:pt x="235" y="2163"/>
                  </a:lnTo>
                  <a:lnTo>
                    <a:pt x="313" y="1825"/>
                  </a:lnTo>
                  <a:lnTo>
                    <a:pt x="365" y="1668"/>
                  </a:lnTo>
                  <a:lnTo>
                    <a:pt x="443" y="1538"/>
                  </a:lnTo>
                  <a:lnTo>
                    <a:pt x="521" y="1408"/>
                  </a:lnTo>
                  <a:lnTo>
                    <a:pt x="600" y="1277"/>
                  </a:lnTo>
                  <a:lnTo>
                    <a:pt x="678" y="1173"/>
                  </a:lnTo>
                  <a:lnTo>
                    <a:pt x="756" y="1095"/>
                  </a:lnTo>
                  <a:lnTo>
                    <a:pt x="886" y="938"/>
                  </a:lnTo>
                  <a:lnTo>
                    <a:pt x="1017" y="834"/>
                  </a:lnTo>
                  <a:lnTo>
                    <a:pt x="1043" y="808"/>
                  </a:lnTo>
                  <a:lnTo>
                    <a:pt x="1121" y="730"/>
                  </a:lnTo>
                  <a:lnTo>
                    <a:pt x="1277" y="600"/>
                  </a:lnTo>
                  <a:lnTo>
                    <a:pt x="1512" y="495"/>
                  </a:lnTo>
                  <a:lnTo>
                    <a:pt x="1773" y="365"/>
                  </a:lnTo>
                  <a:lnTo>
                    <a:pt x="2085" y="261"/>
                  </a:lnTo>
                  <a:lnTo>
                    <a:pt x="2424" y="209"/>
                  </a:lnTo>
                  <a:lnTo>
                    <a:pt x="2789" y="209"/>
                  </a:lnTo>
                  <a:lnTo>
                    <a:pt x="3154" y="261"/>
                  </a:lnTo>
                  <a:lnTo>
                    <a:pt x="3519" y="365"/>
                  </a:lnTo>
                  <a:lnTo>
                    <a:pt x="3832" y="495"/>
                  </a:lnTo>
                  <a:lnTo>
                    <a:pt x="4092" y="652"/>
                  </a:lnTo>
                  <a:lnTo>
                    <a:pt x="4301" y="808"/>
                  </a:lnTo>
                  <a:lnTo>
                    <a:pt x="4457" y="938"/>
                  </a:lnTo>
                  <a:lnTo>
                    <a:pt x="4535" y="1017"/>
                  </a:lnTo>
                  <a:lnTo>
                    <a:pt x="4588" y="1043"/>
                  </a:lnTo>
                  <a:lnTo>
                    <a:pt x="4483" y="886"/>
                  </a:lnTo>
                  <a:lnTo>
                    <a:pt x="4353" y="730"/>
                  </a:lnTo>
                  <a:lnTo>
                    <a:pt x="4144" y="547"/>
                  </a:lnTo>
                  <a:lnTo>
                    <a:pt x="3884" y="365"/>
                  </a:lnTo>
                  <a:lnTo>
                    <a:pt x="3571" y="209"/>
                  </a:lnTo>
                  <a:lnTo>
                    <a:pt x="3206" y="78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1625799" y="1517762"/>
              <a:ext cx="399330" cy="156129"/>
            </a:xfrm>
            <a:custGeom>
              <a:avLst/>
              <a:gdLst/>
              <a:ahLst/>
              <a:cxnLst/>
              <a:rect l="l" t="t" r="r" b="b"/>
              <a:pathLst>
                <a:path w="8003" h="3129" extrusionOk="0">
                  <a:moveTo>
                    <a:pt x="2998" y="1"/>
                  </a:moveTo>
                  <a:lnTo>
                    <a:pt x="2581" y="27"/>
                  </a:lnTo>
                  <a:lnTo>
                    <a:pt x="2138" y="53"/>
                  </a:lnTo>
                  <a:lnTo>
                    <a:pt x="1721" y="131"/>
                  </a:lnTo>
                  <a:lnTo>
                    <a:pt x="1304" y="235"/>
                  </a:lnTo>
                  <a:lnTo>
                    <a:pt x="913" y="365"/>
                  </a:lnTo>
                  <a:lnTo>
                    <a:pt x="600" y="522"/>
                  </a:lnTo>
                  <a:lnTo>
                    <a:pt x="339" y="652"/>
                  </a:lnTo>
                  <a:lnTo>
                    <a:pt x="157" y="809"/>
                  </a:lnTo>
                  <a:lnTo>
                    <a:pt x="1" y="939"/>
                  </a:lnTo>
                  <a:lnTo>
                    <a:pt x="53" y="913"/>
                  </a:lnTo>
                  <a:lnTo>
                    <a:pt x="183" y="835"/>
                  </a:lnTo>
                  <a:lnTo>
                    <a:pt x="365" y="730"/>
                  </a:lnTo>
                  <a:lnTo>
                    <a:pt x="652" y="600"/>
                  </a:lnTo>
                  <a:lnTo>
                    <a:pt x="965" y="496"/>
                  </a:lnTo>
                  <a:lnTo>
                    <a:pt x="1330" y="392"/>
                  </a:lnTo>
                  <a:lnTo>
                    <a:pt x="1747" y="287"/>
                  </a:lnTo>
                  <a:lnTo>
                    <a:pt x="2164" y="261"/>
                  </a:lnTo>
                  <a:lnTo>
                    <a:pt x="2581" y="235"/>
                  </a:lnTo>
                  <a:lnTo>
                    <a:pt x="2998" y="235"/>
                  </a:lnTo>
                  <a:lnTo>
                    <a:pt x="3389" y="287"/>
                  </a:lnTo>
                  <a:lnTo>
                    <a:pt x="3728" y="339"/>
                  </a:lnTo>
                  <a:lnTo>
                    <a:pt x="4223" y="444"/>
                  </a:lnTo>
                  <a:lnTo>
                    <a:pt x="4432" y="496"/>
                  </a:lnTo>
                  <a:lnTo>
                    <a:pt x="4614" y="548"/>
                  </a:lnTo>
                  <a:lnTo>
                    <a:pt x="5109" y="704"/>
                  </a:lnTo>
                  <a:lnTo>
                    <a:pt x="5422" y="809"/>
                  </a:lnTo>
                  <a:lnTo>
                    <a:pt x="5787" y="991"/>
                  </a:lnTo>
                  <a:lnTo>
                    <a:pt x="6152" y="1173"/>
                  </a:lnTo>
                  <a:lnTo>
                    <a:pt x="6517" y="1408"/>
                  </a:lnTo>
                  <a:lnTo>
                    <a:pt x="6856" y="1669"/>
                  </a:lnTo>
                  <a:lnTo>
                    <a:pt x="7168" y="1929"/>
                  </a:lnTo>
                  <a:lnTo>
                    <a:pt x="7429" y="2216"/>
                  </a:lnTo>
                  <a:lnTo>
                    <a:pt x="7638" y="2503"/>
                  </a:lnTo>
                  <a:lnTo>
                    <a:pt x="7794" y="2737"/>
                  </a:lnTo>
                  <a:lnTo>
                    <a:pt x="7898" y="2946"/>
                  </a:lnTo>
                  <a:lnTo>
                    <a:pt x="7976" y="3076"/>
                  </a:lnTo>
                  <a:lnTo>
                    <a:pt x="8002" y="3128"/>
                  </a:lnTo>
                  <a:lnTo>
                    <a:pt x="7950" y="2920"/>
                  </a:lnTo>
                  <a:lnTo>
                    <a:pt x="7872" y="2711"/>
                  </a:lnTo>
                  <a:lnTo>
                    <a:pt x="7716" y="2451"/>
                  </a:lnTo>
                  <a:lnTo>
                    <a:pt x="7533" y="2138"/>
                  </a:lnTo>
                  <a:lnTo>
                    <a:pt x="7273" y="1825"/>
                  </a:lnTo>
                  <a:lnTo>
                    <a:pt x="6960" y="1538"/>
                  </a:lnTo>
                  <a:lnTo>
                    <a:pt x="6621" y="1252"/>
                  </a:lnTo>
                  <a:lnTo>
                    <a:pt x="6256" y="991"/>
                  </a:lnTo>
                  <a:lnTo>
                    <a:pt x="5891" y="783"/>
                  </a:lnTo>
                  <a:lnTo>
                    <a:pt x="5526" y="600"/>
                  </a:lnTo>
                  <a:lnTo>
                    <a:pt x="5187" y="444"/>
                  </a:lnTo>
                  <a:lnTo>
                    <a:pt x="4692" y="261"/>
                  </a:lnTo>
                  <a:lnTo>
                    <a:pt x="4484" y="209"/>
                  </a:lnTo>
                  <a:lnTo>
                    <a:pt x="4301" y="157"/>
                  </a:lnTo>
                  <a:lnTo>
                    <a:pt x="3754" y="79"/>
                  </a:lnTo>
                  <a:lnTo>
                    <a:pt x="3415" y="27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2041994" y="1734966"/>
              <a:ext cx="119704" cy="293996"/>
            </a:xfrm>
            <a:custGeom>
              <a:avLst/>
              <a:gdLst/>
              <a:ahLst/>
              <a:cxnLst/>
              <a:rect l="l" t="t" r="r" b="b"/>
              <a:pathLst>
                <a:path w="2399" h="5892" extrusionOk="0">
                  <a:moveTo>
                    <a:pt x="1278" y="0"/>
                  </a:moveTo>
                  <a:lnTo>
                    <a:pt x="1304" y="26"/>
                  </a:lnTo>
                  <a:lnTo>
                    <a:pt x="1382" y="105"/>
                  </a:lnTo>
                  <a:lnTo>
                    <a:pt x="1512" y="235"/>
                  </a:lnTo>
                  <a:lnTo>
                    <a:pt x="1642" y="417"/>
                  </a:lnTo>
                  <a:lnTo>
                    <a:pt x="1773" y="626"/>
                  </a:lnTo>
                  <a:lnTo>
                    <a:pt x="1903" y="887"/>
                  </a:lnTo>
                  <a:lnTo>
                    <a:pt x="1981" y="1199"/>
                  </a:lnTo>
                  <a:lnTo>
                    <a:pt x="2059" y="1512"/>
                  </a:lnTo>
                  <a:lnTo>
                    <a:pt x="2112" y="1825"/>
                  </a:lnTo>
                  <a:lnTo>
                    <a:pt x="2138" y="2138"/>
                  </a:lnTo>
                  <a:lnTo>
                    <a:pt x="2138" y="2424"/>
                  </a:lnTo>
                  <a:lnTo>
                    <a:pt x="2138" y="2685"/>
                  </a:lnTo>
                  <a:lnTo>
                    <a:pt x="2086" y="3076"/>
                  </a:lnTo>
                  <a:lnTo>
                    <a:pt x="2033" y="3206"/>
                  </a:lnTo>
                  <a:lnTo>
                    <a:pt x="2007" y="3363"/>
                  </a:lnTo>
                  <a:lnTo>
                    <a:pt x="1955" y="3519"/>
                  </a:lnTo>
                  <a:lnTo>
                    <a:pt x="1877" y="3728"/>
                  </a:lnTo>
                  <a:lnTo>
                    <a:pt x="1799" y="3962"/>
                  </a:lnTo>
                  <a:lnTo>
                    <a:pt x="1668" y="4223"/>
                  </a:lnTo>
                  <a:lnTo>
                    <a:pt x="1486" y="4484"/>
                  </a:lnTo>
                  <a:lnTo>
                    <a:pt x="1304" y="4744"/>
                  </a:lnTo>
                  <a:lnTo>
                    <a:pt x="1095" y="4979"/>
                  </a:lnTo>
                  <a:lnTo>
                    <a:pt x="887" y="5213"/>
                  </a:lnTo>
                  <a:lnTo>
                    <a:pt x="652" y="5396"/>
                  </a:lnTo>
                  <a:lnTo>
                    <a:pt x="443" y="5552"/>
                  </a:lnTo>
                  <a:lnTo>
                    <a:pt x="365" y="5630"/>
                  </a:lnTo>
                  <a:lnTo>
                    <a:pt x="261" y="5683"/>
                  </a:lnTo>
                  <a:lnTo>
                    <a:pt x="131" y="5787"/>
                  </a:lnTo>
                  <a:lnTo>
                    <a:pt x="0" y="5891"/>
                  </a:lnTo>
                  <a:lnTo>
                    <a:pt x="0" y="5891"/>
                  </a:lnTo>
                  <a:lnTo>
                    <a:pt x="157" y="5839"/>
                  </a:lnTo>
                  <a:lnTo>
                    <a:pt x="313" y="5761"/>
                  </a:lnTo>
                  <a:lnTo>
                    <a:pt x="417" y="5709"/>
                  </a:lnTo>
                  <a:lnTo>
                    <a:pt x="522" y="5656"/>
                  </a:lnTo>
                  <a:lnTo>
                    <a:pt x="730" y="5500"/>
                  </a:lnTo>
                  <a:lnTo>
                    <a:pt x="991" y="5318"/>
                  </a:lnTo>
                  <a:lnTo>
                    <a:pt x="1225" y="5109"/>
                  </a:lnTo>
                  <a:lnTo>
                    <a:pt x="1460" y="4875"/>
                  </a:lnTo>
                  <a:lnTo>
                    <a:pt x="1668" y="4614"/>
                  </a:lnTo>
                  <a:lnTo>
                    <a:pt x="1851" y="4327"/>
                  </a:lnTo>
                  <a:lnTo>
                    <a:pt x="2007" y="4067"/>
                  </a:lnTo>
                  <a:lnTo>
                    <a:pt x="2138" y="3832"/>
                  </a:lnTo>
                  <a:lnTo>
                    <a:pt x="2216" y="3597"/>
                  </a:lnTo>
                  <a:lnTo>
                    <a:pt x="2268" y="3441"/>
                  </a:lnTo>
                  <a:lnTo>
                    <a:pt x="2320" y="3285"/>
                  </a:lnTo>
                  <a:lnTo>
                    <a:pt x="2346" y="3128"/>
                  </a:lnTo>
                  <a:lnTo>
                    <a:pt x="2372" y="2946"/>
                  </a:lnTo>
                  <a:lnTo>
                    <a:pt x="2398" y="2711"/>
                  </a:lnTo>
                  <a:lnTo>
                    <a:pt x="2398" y="2424"/>
                  </a:lnTo>
                  <a:lnTo>
                    <a:pt x="2372" y="2112"/>
                  </a:lnTo>
                  <a:lnTo>
                    <a:pt x="2320" y="1799"/>
                  </a:lnTo>
                  <a:lnTo>
                    <a:pt x="2268" y="1460"/>
                  </a:lnTo>
                  <a:lnTo>
                    <a:pt x="2164" y="1147"/>
                  </a:lnTo>
                  <a:lnTo>
                    <a:pt x="2033" y="834"/>
                  </a:lnTo>
                  <a:lnTo>
                    <a:pt x="1903" y="574"/>
                  </a:lnTo>
                  <a:lnTo>
                    <a:pt x="1721" y="339"/>
                  </a:lnTo>
                  <a:lnTo>
                    <a:pt x="1564" y="183"/>
                  </a:lnTo>
                  <a:lnTo>
                    <a:pt x="1434" y="53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6"/>
          <p:cNvGrpSpPr/>
          <p:nvPr/>
        </p:nvGrpSpPr>
        <p:grpSpPr>
          <a:xfrm>
            <a:off x="145642" y="1241636"/>
            <a:ext cx="1913347" cy="4067175"/>
            <a:chOff x="-1898999" y="573551"/>
            <a:chExt cx="1582848" cy="3364638"/>
          </a:xfrm>
        </p:grpSpPr>
        <p:sp>
          <p:nvSpPr>
            <p:cNvPr id="591" name="Google Shape;591;p36"/>
            <p:cNvSpPr/>
            <p:nvPr/>
          </p:nvSpPr>
          <p:spPr>
            <a:xfrm>
              <a:off x="-643927" y="1806469"/>
              <a:ext cx="223740" cy="251084"/>
            </a:xfrm>
            <a:custGeom>
              <a:avLst/>
              <a:gdLst/>
              <a:ahLst/>
              <a:cxnLst/>
              <a:rect l="l" t="t" r="r" b="b"/>
              <a:pathLst>
                <a:path w="4484" h="5032" extrusionOk="0">
                  <a:moveTo>
                    <a:pt x="365" y="1"/>
                  </a:moveTo>
                  <a:lnTo>
                    <a:pt x="157" y="27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53" y="522"/>
                  </a:lnTo>
                  <a:lnTo>
                    <a:pt x="235" y="1461"/>
                  </a:lnTo>
                  <a:lnTo>
                    <a:pt x="339" y="1956"/>
                  </a:lnTo>
                  <a:lnTo>
                    <a:pt x="496" y="2399"/>
                  </a:lnTo>
                  <a:lnTo>
                    <a:pt x="548" y="2581"/>
                  </a:lnTo>
                  <a:lnTo>
                    <a:pt x="626" y="2738"/>
                  </a:lnTo>
                  <a:lnTo>
                    <a:pt x="704" y="2816"/>
                  </a:lnTo>
                  <a:lnTo>
                    <a:pt x="782" y="2868"/>
                  </a:lnTo>
                  <a:lnTo>
                    <a:pt x="1017" y="3181"/>
                  </a:lnTo>
                  <a:lnTo>
                    <a:pt x="1252" y="3468"/>
                  </a:lnTo>
                  <a:lnTo>
                    <a:pt x="1512" y="3754"/>
                  </a:lnTo>
                  <a:lnTo>
                    <a:pt x="1643" y="3859"/>
                  </a:lnTo>
                  <a:lnTo>
                    <a:pt x="1773" y="3963"/>
                  </a:lnTo>
                  <a:lnTo>
                    <a:pt x="1877" y="4015"/>
                  </a:lnTo>
                  <a:lnTo>
                    <a:pt x="1981" y="4015"/>
                  </a:lnTo>
                  <a:lnTo>
                    <a:pt x="2007" y="3989"/>
                  </a:lnTo>
                  <a:lnTo>
                    <a:pt x="2060" y="3963"/>
                  </a:lnTo>
                  <a:lnTo>
                    <a:pt x="2112" y="3832"/>
                  </a:lnTo>
                  <a:lnTo>
                    <a:pt x="2138" y="3650"/>
                  </a:lnTo>
                  <a:lnTo>
                    <a:pt x="2112" y="3389"/>
                  </a:lnTo>
                  <a:lnTo>
                    <a:pt x="2112" y="3389"/>
                  </a:lnTo>
                  <a:lnTo>
                    <a:pt x="2372" y="3702"/>
                  </a:lnTo>
                  <a:lnTo>
                    <a:pt x="2633" y="4015"/>
                  </a:lnTo>
                  <a:lnTo>
                    <a:pt x="2946" y="4380"/>
                  </a:lnTo>
                  <a:lnTo>
                    <a:pt x="3285" y="4693"/>
                  </a:lnTo>
                  <a:lnTo>
                    <a:pt x="3467" y="4823"/>
                  </a:lnTo>
                  <a:lnTo>
                    <a:pt x="3623" y="4927"/>
                  </a:lnTo>
                  <a:lnTo>
                    <a:pt x="3780" y="5005"/>
                  </a:lnTo>
                  <a:lnTo>
                    <a:pt x="3936" y="5031"/>
                  </a:lnTo>
                  <a:lnTo>
                    <a:pt x="4067" y="5005"/>
                  </a:lnTo>
                  <a:lnTo>
                    <a:pt x="4119" y="4953"/>
                  </a:lnTo>
                  <a:lnTo>
                    <a:pt x="4171" y="4927"/>
                  </a:lnTo>
                  <a:lnTo>
                    <a:pt x="4249" y="4797"/>
                  </a:lnTo>
                  <a:lnTo>
                    <a:pt x="4327" y="4641"/>
                  </a:lnTo>
                  <a:lnTo>
                    <a:pt x="4405" y="4458"/>
                  </a:lnTo>
                  <a:lnTo>
                    <a:pt x="4431" y="4276"/>
                  </a:lnTo>
                  <a:lnTo>
                    <a:pt x="4458" y="4041"/>
                  </a:lnTo>
                  <a:lnTo>
                    <a:pt x="4484" y="3832"/>
                  </a:lnTo>
                  <a:lnTo>
                    <a:pt x="4458" y="3572"/>
                  </a:lnTo>
                  <a:lnTo>
                    <a:pt x="4405" y="3311"/>
                  </a:lnTo>
                  <a:lnTo>
                    <a:pt x="4327" y="3024"/>
                  </a:lnTo>
                  <a:lnTo>
                    <a:pt x="4223" y="2764"/>
                  </a:lnTo>
                  <a:lnTo>
                    <a:pt x="4067" y="2477"/>
                  </a:lnTo>
                  <a:lnTo>
                    <a:pt x="3910" y="2190"/>
                  </a:lnTo>
                  <a:lnTo>
                    <a:pt x="3676" y="1904"/>
                  </a:lnTo>
                  <a:lnTo>
                    <a:pt x="3415" y="1591"/>
                  </a:lnTo>
                  <a:lnTo>
                    <a:pt x="3128" y="1330"/>
                  </a:lnTo>
                  <a:lnTo>
                    <a:pt x="2763" y="1044"/>
                  </a:lnTo>
                  <a:lnTo>
                    <a:pt x="2424" y="783"/>
                  </a:lnTo>
                  <a:lnTo>
                    <a:pt x="2086" y="574"/>
                  </a:lnTo>
                  <a:lnTo>
                    <a:pt x="1773" y="418"/>
                  </a:lnTo>
                  <a:lnTo>
                    <a:pt x="1512" y="288"/>
                  </a:lnTo>
                  <a:lnTo>
                    <a:pt x="1252" y="183"/>
                  </a:lnTo>
                  <a:lnTo>
                    <a:pt x="1017" y="105"/>
                  </a:lnTo>
                  <a:lnTo>
                    <a:pt x="834" y="53"/>
                  </a:lnTo>
                  <a:lnTo>
                    <a:pt x="652" y="27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643927" y="1806469"/>
              <a:ext cx="223740" cy="251084"/>
            </a:xfrm>
            <a:custGeom>
              <a:avLst/>
              <a:gdLst/>
              <a:ahLst/>
              <a:cxnLst/>
              <a:rect l="l" t="t" r="r" b="b"/>
              <a:pathLst>
                <a:path w="4484" h="5032" fill="none" extrusionOk="0">
                  <a:moveTo>
                    <a:pt x="782" y="2868"/>
                  </a:moveTo>
                  <a:lnTo>
                    <a:pt x="782" y="2868"/>
                  </a:lnTo>
                  <a:lnTo>
                    <a:pt x="1017" y="3181"/>
                  </a:lnTo>
                  <a:lnTo>
                    <a:pt x="1252" y="3468"/>
                  </a:lnTo>
                  <a:lnTo>
                    <a:pt x="1512" y="3754"/>
                  </a:lnTo>
                  <a:lnTo>
                    <a:pt x="1643" y="3859"/>
                  </a:lnTo>
                  <a:lnTo>
                    <a:pt x="1773" y="3963"/>
                  </a:lnTo>
                  <a:lnTo>
                    <a:pt x="1877" y="4015"/>
                  </a:lnTo>
                  <a:lnTo>
                    <a:pt x="1981" y="4015"/>
                  </a:lnTo>
                  <a:lnTo>
                    <a:pt x="2007" y="3989"/>
                  </a:lnTo>
                  <a:lnTo>
                    <a:pt x="2060" y="3963"/>
                  </a:lnTo>
                  <a:lnTo>
                    <a:pt x="2112" y="3832"/>
                  </a:lnTo>
                  <a:lnTo>
                    <a:pt x="2138" y="3650"/>
                  </a:lnTo>
                  <a:lnTo>
                    <a:pt x="2112" y="3389"/>
                  </a:lnTo>
                  <a:lnTo>
                    <a:pt x="2112" y="3389"/>
                  </a:lnTo>
                  <a:lnTo>
                    <a:pt x="2372" y="3702"/>
                  </a:lnTo>
                  <a:lnTo>
                    <a:pt x="2633" y="4015"/>
                  </a:lnTo>
                  <a:lnTo>
                    <a:pt x="2946" y="4380"/>
                  </a:lnTo>
                  <a:lnTo>
                    <a:pt x="3285" y="4693"/>
                  </a:lnTo>
                  <a:lnTo>
                    <a:pt x="3467" y="4823"/>
                  </a:lnTo>
                  <a:lnTo>
                    <a:pt x="3623" y="4927"/>
                  </a:lnTo>
                  <a:lnTo>
                    <a:pt x="3780" y="5005"/>
                  </a:lnTo>
                  <a:lnTo>
                    <a:pt x="3936" y="5031"/>
                  </a:lnTo>
                  <a:lnTo>
                    <a:pt x="4067" y="5005"/>
                  </a:lnTo>
                  <a:lnTo>
                    <a:pt x="4119" y="4953"/>
                  </a:lnTo>
                  <a:lnTo>
                    <a:pt x="4171" y="4927"/>
                  </a:lnTo>
                  <a:lnTo>
                    <a:pt x="4171" y="4927"/>
                  </a:lnTo>
                  <a:lnTo>
                    <a:pt x="4249" y="4797"/>
                  </a:lnTo>
                  <a:lnTo>
                    <a:pt x="4327" y="4641"/>
                  </a:lnTo>
                  <a:lnTo>
                    <a:pt x="4405" y="4458"/>
                  </a:lnTo>
                  <a:lnTo>
                    <a:pt x="4431" y="4276"/>
                  </a:lnTo>
                  <a:lnTo>
                    <a:pt x="4458" y="4041"/>
                  </a:lnTo>
                  <a:lnTo>
                    <a:pt x="4484" y="3832"/>
                  </a:lnTo>
                  <a:lnTo>
                    <a:pt x="4458" y="3572"/>
                  </a:lnTo>
                  <a:lnTo>
                    <a:pt x="4405" y="3311"/>
                  </a:lnTo>
                  <a:lnTo>
                    <a:pt x="4327" y="3024"/>
                  </a:lnTo>
                  <a:lnTo>
                    <a:pt x="4223" y="2764"/>
                  </a:lnTo>
                  <a:lnTo>
                    <a:pt x="4067" y="2477"/>
                  </a:lnTo>
                  <a:lnTo>
                    <a:pt x="3910" y="2190"/>
                  </a:lnTo>
                  <a:lnTo>
                    <a:pt x="3676" y="1904"/>
                  </a:lnTo>
                  <a:lnTo>
                    <a:pt x="3415" y="1591"/>
                  </a:lnTo>
                  <a:lnTo>
                    <a:pt x="3128" y="1330"/>
                  </a:lnTo>
                  <a:lnTo>
                    <a:pt x="2763" y="1044"/>
                  </a:lnTo>
                  <a:lnTo>
                    <a:pt x="2763" y="1044"/>
                  </a:lnTo>
                  <a:lnTo>
                    <a:pt x="2424" y="783"/>
                  </a:lnTo>
                  <a:lnTo>
                    <a:pt x="2086" y="574"/>
                  </a:lnTo>
                  <a:lnTo>
                    <a:pt x="1773" y="418"/>
                  </a:lnTo>
                  <a:lnTo>
                    <a:pt x="1512" y="288"/>
                  </a:lnTo>
                  <a:lnTo>
                    <a:pt x="1252" y="183"/>
                  </a:lnTo>
                  <a:lnTo>
                    <a:pt x="1017" y="105"/>
                  </a:lnTo>
                  <a:lnTo>
                    <a:pt x="834" y="53"/>
                  </a:lnTo>
                  <a:lnTo>
                    <a:pt x="652" y="27"/>
                  </a:lnTo>
                  <a:lnTo>
                    <a:pt x="365" y="1"/>
                  </a:lnTo>
                  <a:lnTo>
                    <a:pt x="157" y="27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53" y="522"/>
                  </a:lnTo>
                  <a:lnTo>
                    <a:pt x="235" y="1461"/>
                  </a:lnTo>
                  <a:lnTo>
                    <a:pt x="339" y="1956"/>
                  </a:lnTo>
                  <a:lnTo>
                    <a:pt x="496" y="2399"/>
                  </a:lnTo>
                  <a:lnTo>
                    <a:pt x="548" y="2581"/>
                  </a:lnTo>
                  <a:lnTo>
                    <a:pt x="626" y="2738"/>
                  </a:lnTo>
                  <a:lnTo>
                    <a:pt x="704" y="2816"/>
                  </a:lnTo>
                  <a:lnTo>
                    <a:pt x="782" y="2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606204" y="1923528"/>
              <a:ext cx="79387" cy="89815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887" y="1"/>
                  </a:moveTo>
                  <a:lnTo>
                    <a:pt x="913" y="79"/>
                  </a:lnTo>
                  <a:lnTo>
                    <a:pt x="991" y="261"/>
                  </a:lnTo>
                  <a:lnTo>
                    <a:pt x="1121" y="496"/>
                  </a:lnTo>
                  <a:lnTo>
                    <a:pt x="1225" y="809"/>
                  </a:lnTo>
                  <a:lnTo>
                    <a:pt x="1304" y="1096"/>
                  </a:lnTo>
                  <a:lnTo>
                    <a:pt x="1330" y="1226"/>
                  </a:lnTo>
                  <a:lnTo>
                    <a:pt x="1330" y="1330"/>
                  </a:lnTo>
                  <a:lnTo>
                    <a:pt x="1304" y="1408"/>
                  </a:lnTo>
                  <a:lnTo>
                    <a:pt x="1277" y="1460"/>
                  </a:lnTo>
                  <a:lnTo>
                    <a:pt x="1251" y="1486"/>
                  </a:lnTo>
                  <a:lnTo>
                    <a:pt x="1225" y="1513"/>
                  </a:lnTo>
                  <a:lnTo>
                    <a:pt x="1173" y="1539"/>
                  </a:lnTo>
                  <a:lnTo>
                    <a:pt x="991" y="1539"/>
                  </a:lnTo>
                  <a:lnTo>
                    <a:pt x="860" y="1513"/>
                  </a:lnTo>
                  <a:lnTo>
                    <a:pt x="730" y="1434"/>
                  </a:lnTo>
                  <a:lnTo>
                    <a:pt x="600" y="1356"/>
                  </a:lnTo>
                  <a:lnTo>
                    <a:pt x="365" y="1174"/>
                  </a:lnTo>
                  <a:lnTo>
                    <a:pt x="183" y="965"/>
                  </a:lnTo>
                  <a:lnTo>
                    <a:pt x="52" y="809"/>
                  </a:lnTo>
                  <a:lnTo>
                    <a:pt x="0" y="757"/>
                  </a:lnTo>
                  <a:lnTo>
                    <a:pt x="0" y="783"/>
                  </a:lnTo>
                  <a:lnTo>
                    <a:pt x="0" y="835"/>
                  </a:lnTo>
                  <a:lnTo>
                    <a:pt x="78" y="1017"/>
                  </a:lnTo>
                  <a:lnTo>
                    <a:pt x="261" y="1278"/>
                  </a:lnTo>
                  <a:lnTo>
                    <a:pt x="496" y="1513"/>
                  </a:lnTo>
                  <a:lnTo>
                    <a:pt x="626" y="1617"/>
                  </a:lnTo>
                  <a:lnTo>
                    <a:pt x="782" y="1721"/>
                  </a:lnTo>
                  <a:lnTo>
                    <a:pt x="939" y="1773"/>
                  </a:lnTo>
                  <a:lnTo>
                    <a:pt x="1095" y="1799"/>
                  </a:lnTo>
                  <a:lnTo>
                    <a:pt x="1225" y="1799"/>
                  </a:lnTo>
                  <a:lnTo>
                    <a:pt x="1356" y="1773"/>
                  </a:lnTo>
                  <a:lnTo>
                    <a:pt x="1408" y="1721"/>
                  </a:lnTo>
                  <a:lnTo>
                    <a:pt x="1434" y="1695"/>
                  </a:lnTo>
                  <a:lnTo>
                    <a:pt x="1460" y="1695"/>
                  </a:lnTo>
                  <a:lnTo>
                    <a:pt x="1512" y="1617"/>
                  </a:lnTo>
                  <a:lnTo>
                    <a:pt x="1564" y="1513"/>
                  </a:lnTo>
                  <a:lnTo>
                    <a:pt x="1590" y="1356"/>
                  </a:lnTo>
                  <a:lnTo>
                    <a:pt x="1564" y="1200"/>
                  </a:lnTo>
                  <a:lnTo>
                    <a:pt x="1538" y="1043"/>
                  </a:lnTo>
                  <a:lnTo>
                    <a:pt x="1408" y="731"/>
                  </a:lnTo>
                  <a:lnTo>
                    <a:pt x="1251" y="444"/>
                  </a:lnTo>
                  <a:lnTo>
                    <a:pt x="1095" y="183"/>
                  </a:lnTo>
                  <a:lnTo>
                    <a:pt x="965" y="5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547675" y="1829921"/>
              <a:ext cx="133975" cy="232822"/>
            </a:xfrm>
            <a:custGeom>
              <a:avLst/>
              <a:gdLst/>
              <a:ahLst/>
              <a:cxnLst/>
              <a:rect l="l" t="t" r="r" b="b"/>
              <a:pathLst>
                <a:path w="2685" h="4666" extrusionOk="0">
                  <a:moveTo>
                    <a:pt x="0" y="0"/>
                  </a:moveTo>
                  <a:lnTo>
                    <a:pt x="131" y="130"/>
                  </a:lnTo>
                  <a:lnTo>
                    <a:pt x="522" y="391"/>
                  </a:lnTo>
                  <a:lnTo>
                    <a:pt x="1017" y="782"/>
                  </a:lnTo>
                  <a:lnTo>
                    <a:pt x="1303" y="1017"/>
                  </a:lnTo>
                  <a:lnTo>
                    <a:pt x="1564" y="1277"/>
                  </a:lnTo>
                  <a:lnTo>
                    <a:pt x="1799" y="1564"/>
                  </a:lnTo>
                  <a:lnTo>
                    <a:pt x="1981" y="1877"/>
                  </a:lnTo>
                  <a:lnTo>
                    <a:pt x="2138" y="2164"/>
                  </a:lnTo>
                  <a:lnTo>
                    <a:pt x="2242" y="2424"/>
                  </a:lnTo>
                  <a:lnTo>
                    <a:pt x="2320" y="2685"/>
                  </a:lnTo>
                  <a:lnTo>
                    <a:pt x="2372" y="2867"/>
                  </a:lnTo>
                  <a:lnTo>
                    <a:pt x="2372" y="2972"/>
                  </a:lnTo>
                  <a:lnTo>
                    <a:pt x="2398" y="3024"/>
                  </a:lnTo>
                  <a:lnTo>
                    <a:pt x="2398" y="3180"/>
                  </a:lnTo>
                  <a:lnTo>
                    <a:pt x="2424" y="3389"/>
                  </a:lnTo>
                  <a:lnTo>
                    <a:pt x="2424" y="3623"/>
                  </a:lnTo>
                  <a:lnTo>
                    <a:pt x="2398" y="3910"/>
                  </a:lnTo>
                  <a:lnTo>
                    <a:pt x="2346" y="4066"/>
                  </a:lnTo>
                  <a:lnTo>
                    <a:pt x="2294" y="4223"/>
                  </a:lnTo>
                  <a:lnTo>
                    <a:pt x="2242" y="4353"/>
                  </a:lnTo>
                  <a:lnTo>
                    <a:pt x="2138" y="4431"/>
                  </a:lnTo>
                  <a:lnTo>
                    <a:pt x="2085" y="4457"/>
                  </a:lnTo>
                  <a:lnTo>
                    <a:pt x="2033" y="4431"/>
                  </a:lnTo>
                  <a:lnTo>
                    <a:pt x="1903" y="4353"/>
                  </a:lnTo>
                  <a:lnTo>
                    <a:pt x="1590" y="4144"/>
                  </a:lnTo>
                  <a:lnTo>
                    <a:pt x="1303" y="3910"/>
                  </a:lnTo>
                  <a:lnTo>
                    <a:pt x="834" y="3467"/>
                  </a:lnTo>
                  <a:lnTo>
                    <a:pt x="652" y="3284"/>
                  </a:lnTo>
                  <a:lnTo>
                    <a:pt x="495" y="3154"/>
                  </a:lnTo>
                  <a:lnTo>
                    <a:pt x="339" y="3076"/>
                  </a:lnTo>
                  <a:lnTo>
                    <a:pt x="365" y="3128"/>
                  </a:lnTo>
                  <a:lnTo>
                    <a:pt x="443" y="3206"/>
                  </a:lnTo>
                  <a:lnTo>
                    <a:pt x="756" y="3545"/>
                  </a:lnTo>
                  <a:lnTo>
                    <a:pt x="1199" y="4040"/>
                  </a:lnTo>
                  <a:lnTo>
                    <a:pt x="1460" y="4301"/>
                  </a:lnTo>
                  <a:lnTo>
                    <a:pt x="1773" y="4509"/>
                  </a:lnTo>
                  <a:lnTo>
                    <a:pt x="1955" y="4640"/>
                  </a:lnTo>
                  <a:lnTo>
                    <a:pt x="2085" y="4666"/>
                  </a:lnTo>
                  <a:lnTo>
                    <a:pt x="2164" y="4666"/>
                  </a:lnTo>
                  <a:lnTo>
                    <a:pt x="2216" y="4640"/>
                  </a:lnTo>
                  <a:lnTo>
                    <a:pt x="2320" y="4588"/>
                  </a:lnTo>
                  <a:lnTo>
                    <a:pt x="2424" y="4483"/>
                  </a:lnTo>
                  <a:lnTo>
                    <a:pt x="2529" y="4327"/>
                  </a:lnTo>
                  <a:lnTo>
                    <a:pt x="2581" y="4144"/>
                  </a:lnTo>
                  <a:lnTo>
                    <a:pt x="2633" y="3962"/>
                  </a:lnTo>
                  <a:lnTo>
                    <a:pt x="2685" y="3649"/>
                  </a:lnTo>
                  <a:lnTo>
                    <a:pt x="2685" y="3389"/>
                  </a:lnTo>
                  <a:lnTo>
                    <a:pt x="2685" y="3180"/>
                  </a:lnTo>
                  <a:lnTo>
                    <a:pt x="2659" y="2998"/>
                  </a:lnTo>
                  <a:lnTo>
                    <a:pt x="2659" y="2945"/>
                  </a:lnTo>
                  <a:lnTo>
                    <a:pt x="2633" y="2815"/>
                  </a:lnTo>
                  <a:lnTo>
                    <a:pt x="2581" y="2607"/>
                  </a:lnTo>
                  <a:lnTo>
                    <a:pt x="2502" y="2346"/>
                  </a:lnTo>
                  <a:lnTo>
                    <a:pt x="2372" y="2059"/>
                  </a:lnTo>
                  <a:lnTo>
                    <a:pt x="2190" y="1746"/>
                  </a:lnTo>
                  <a:lnTo>
                    <a:pt x="1955" y="1434"/>
                  </a:lnTo>
                  <a:lnTo>
                    <a:pt x="1694" y="1147"/>
                  </a:lnTo>
                  <a:lnTo>
                    <a:pt x="1408" y="886"/>
                  </a:lnTo>
                  <a:lnTo>
                    <a:pt x="1121" y="652"/>
                  </a:lnTo>
                  <a:lnTo>
                    <a:pt x="834" y="469"/>
                  </a:lnTo>
                  <a:lnTo>
                    <a:pt x="574" y="287"/>
                  </a:lnTo>
                  <a:lnTo>
                    <a:pt x="157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547675" y="1829921"/>
              <a:ext cx="133975" cy="232822"/>
            </a:xfrm>
            <a:custGeom>
              <a:avLst/>
              <a:gdLst/>
              <a:ahLst/>
              <a:cxnLst/>
              <a:rect l="l" t="t" r="r" b="b"/>
              <a:pathLst>
                <a:path w="2685" h="466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57" y="78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834" y="469"/>
                  </a:lnTo>
                  <a:lnTo>
                    <a:pt x="1121" y="652"/>
                  </a:lnTo>
                  <a:lnTo>
                    <a:pt x="1408" y="886"/>
                  </a:lnTo>
                  <a:lnTo>
                    <a:pt x="1694" y="1147"/>
                  </a:lnTo>
                  <a:lnTo>
                    <a:pt x="1694" y="1147"/>
                  </a:lnTo>
                  <a:lnTo>
                    <a:pt x="1955" y="1434"/>
                  </a:lnTo>
                  <a:lnTo>
                    <a:pt x="2190" y="1746"/>
                  </a:lnTo>
                  <a:lnTo>
                    <a:pt x="2372" y="2059"/>
                  </a:lnTo>
                  <a:lnTo>
                    <a:pt x="2502" y="2346"/>
                  </a:lnTo>
                  <a:lnTo>
                    <a:pt x="2502" y="2346"/>
                  </a:lnTo>
                  <a:lnTo>
                    <a:pt x="2581" y="2607"/>
                  </a:lnTo>
                  <a:lnTo>
                    <a:pt x="2633" y="2815"/>
                  </a:lnTo>
                  <a:lnTo>
                    <a:pt x="2633" y="2815"/>
                  </a:lnTo>
                  <a:lnTo>
                    <a:pt x="2659" y="2945"/>
                  </a:lnTo>
                  <a:lnTo>
                    <a:pt x="2659" y="2945"/>
                  </a:lnTo>
                  <a:lnTo>
                    <a:pt x="2659" y="2998"/>
                  </a:lnTo>
                  <a:lnTo>
                    <a:pt x="2659" y="2998"/>
                  </a:lnTo>
                  <a:lnTo>
                    <a:pt x="2685" y="3180"/>
                  </a:lnTo>
                  <a:lnTo>
                    <a:pt x="2685" y="3180"/>
                  </a:lnTo>
                  <a:lnTo>
                    <a:pt x="2685" y="3389"/>
                  </a:lnTo>
                  <a:lnTo>
                    <a:pt x="2685" y="3649"/>
                  </a:lnTo>
                  <a:lnTo>
                    <a:pt x="2685" y="3649"/>
                  </a:lnTo>
                  <a:lnTo>
                    <a:pt x="2633" y="3962"/>
                  </a:lnTo>
                  <a:lnTo>
                    <a:pt x="2581" y="4144"/>
                  </a:lnTo>
                  <a:lnTo>
                    <a:pt x="2529" y="4327"/>
                  </a:lnTo>
                  <a:lnTo>
                    <a:pt x="2529" y="4327"/>
                  </a:lnTo>
                  <a:lnTo>
                    <a:pt x="2424" y="4483"/>
                  </a:lnTo>
                  <a:lnTo>
                    <a:pt x="2320" y="4588"/>
                  </a:lnTo>
                  <a:lnTo>
                    <a:pt x="2216" y="4640"/>
                  </a:lnTo>
                  <a:lnTo>
                    <a:pt x="2216" y="4640"/>
                  </a:lnTo>
                  <a:lnTo>
                    <a:pt x="2164" y="4666"/>
                  </a:lnTo>
                  <a:lnTo>
                    <a:pt x="2085" y="4666"/>
                  </a:lnTo>
                  <a:lnTo>
                    <a:pt x="1955" y="4640"/>
                  </a:lnTo>
                  <a:lnTo>
                    <a:pt x="1955" y="4640"/>
                  </a:lnTo>
                  <a:lnTo>
                    <a:pt x="1773" y="4509"/>
                  </a:lnTo>
                  <a:lnTo>
                    <a:pt x="1773" y="4509"/>
                  </a:lnTo>
                  <a:lnTo>
                    <a:pt x="1460" y="4301"/>
                  </a:lnTo>
                  <a:lnTo>
                    <a:pt x="1199" y="4040"/>
                  </a:lnTo>
                  <a:lnTo>
                    <a:pt x="756" y="3545"/>
                  </a:lnTo>
                  <a:lnTo>
                    <a:pt x="756" y="3545"/>
                  </a:lnTo>
                  <a:lnTo>
                    <a:pt x="443" y="3206"/>
                  </a:lnTo>
                  <a:lnTo>
                    <a:pt x="365" y="3128"/>
                  </a:lnTo>
                  <a:lnTo>
                    <a:pt x="339" y="3076"/>
                  </a:lnTo>
                  <a:lnTo>
                    <a:pt x="339" y="3076"/>
                  </a:lnTo>
                  <a:lnTo>
                    <a:pt x="495" y="3154"/>
                  </a:lnTo>
                  <a:lnTo>
                    <a:pt x="652" y="3284"/>
                  </a:lnTo>
                  <a:lnTo>
                    <a:pt x="834" y="3467"/>
                  </a:lnTo>
                  <a:lnTo>
                    <a:pt x="834" y="3467"/>
                  </a:lnTo>
                  <a:lnTo>
                    <a:pt x="1303" y="3910"/>
                  </a:lnTo>
                  <a:lnTo>
                    <a:pt x="1590" y="4144"/>
                  </a:lnTo>
                  <a:lnTo>
                    <a:pt x="1903" y="4353"/>
                  </a:lnTo>
                  <a:lnTo>
                    <a:pt x="1903" y="4353"/>
                  </a:lnTo>
                  <a:lnTo>
                    <a:pt x="2033" y="4431"/>
                  </a:lnTo>
                  <a:lnTo>
                    <a:pt x="2033" y="4431"/>
                  </a:lnTo>
                  <a:lnTo>
                    <a:pt x="2085" y="4457"/>
                  </a:lnTo>
                  <a:lnTo>
                    <a:pt x="2138" y="4431"/>
                  </a:lnTo>
                  <a:lnTo>
                    <a:pt x="2138" y="4431"/>
                  </a:lnTo>
                  <a:lnTo>
                    <a:pt x="2242" y="4353"/>
                  </a:lnTo>
                  <a:lnTo>
                    <a:pt x="2294" y="4223"/>
                  </a:lnTo>
                  <a:lnTo>
                    <a:pt x="2294" y="4223"/>
                  </a:lnTo>
                  <a:lnTo>
                    <a:pt x="2346" y="4066"/>
                  </a:lnTo>
                  <a:lnTo>
                    <a:pt x="2398" y="3910"/>
                  </a:lnTo>
                  <a:lnTo>
                    <a:pt x="2424" y="3623"/>
                  </a:lnTo>
                  <a:lnTo>
                    <a:pt x="2424" y="3623"/>
                  </a:lnTo>
                  <a:lnTo>
                    <a:pt x="2424" y="3389"/>
                  </a:lnTo>
                  <a:lnTo>
                    <a:pt x="2398" y="3180"/>
                  </a:lnTo>
                  <a:lnTo>
                    <a:pt x="2398" y="3180"/>
                  </a:lnTo>
                  <a:lnTo>
                    <a:pt x="2398" y="3024"/>
                  </a:lnTo>
                  <a:lnTo>
                    <a:pt x="2398" y="3024"/>
                  </a:lnTo>
                  <a:lnTo>
                    <a:pt x="2372" y="2972"/>
                  </a:lnTo>
                  <a:lnTo>
                    <a:pt x="2372" y="2972"/>
                  </a:lnTo>
                  <a:lnTo>
                    <a:pt x="2372" y="2867"/>
                  </a:lnTo>
                  <a:lnTo>
                    <a:pt x="2372" y="2867"/>
                  </a:lnTo>
                  <a:lnTo>
                    <a:pt x="2320" y="2685"/>
                  </a:lnTo>
                  <a:lnTo>
                    <a:pt x="2242" y="2424"/>
                  </a:lnTo>
                  <a:lnTo>
                    <a:pt x="2242" y="2424"/>
                  </a:lnTo>
                  <a:lnTo>
                    <a:pt x="2138" y="2164"/>
                  </a:lnTo>
                  <a:lnTo>
                    <a:pt x="1981" y="1877"/>
                  </a:lnTo>
                  <a:lnTo>
                    <a:pt x="1799" y="1564"/>
                  </a:lnTo>
                  <a:lnTo>
                    <a:pt x="1564" y="1277"/>
                  </a:lnTo>
                  <a:lnTo>
                    <a:pt x="1564" y="1277"/>
                  </a:lnTo>
                  <a:lnTo>
                    <a:pt x="1303" y="1017"/>
                  </a:lnTo>
                  <a:lnTo>
                    <a:pt x="1017" y="782"/>
                  </a:lnTo>
                  <a:lnTo>
                    <a:pt x="522" y="391"/>
                  </a:lnTo>
                  <a:lnTo>
                    <a:pt x="522" y="391"/>
                  </a:lnTo>
                  <a:lnTo>
                    <a:pt x="131" y="1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521678" y="1902721"/>
              <a:ext cx="84576" cy="141809"/>
            </a:xfrm>
            <a:custGeom>
              <a:avLst/>
              <a:gdLst/>
              <a:ahLst/>
              <a:cxnLst/>
              <a:rect l="l" t="t" r="r" b="b"/>
              <a:pathLst>
                <a:path w="1695" h="2842" extrusionOk="0">
                  <a:moveTo>
                    <a:pt x="1" y="1"/>
                  </a:moveTo>
                  <a:lnTo>
                    <a:pt x="53" y="79"/>
                  </a:lnTo>
                  <a:lnTo>
                    <a:pt x="183" y="209"/>
                  </a:lnTo>
                  <a:lnTo>
                    <a:pt x="574" y="652"/>
                  </a:lnTo>
                  <a:lnTo>
                    <a:pt x="756" y="887"/>
                  </a:lnTo>
                  <a:lnTo>
                    <a:pt x="913" y="1095"/>
                  </a:lnTo>
                  <a:lnTo>
                    <a:pt x="1017" y="1252"/>
                  </a:lnTo>
                  <a:lnTo>
                    <a:pt x="1069" y="1304"/>
                  </a:lnTo>
                  <a:lnTo>
                    <a:pt x="1200" y="1539"/>
                  </a:lnTo>
                  <a:lnTo>
                    <a:pt x="1330" y="1747"/>
                  </a:lnTo>
                  <a:lnTo>
                    <a:pt x="1460" y="2034"/>
                  </a:lnTo>
                  <a:lnTo>
                    <a:pt x="1538" y="2321"/>
                  </a:lnTo>
                  <a:lnTo>
                    <a:pt x="1590" y="2581"/>
                  </a:lnTo>
                  <a:lnTo>
                    <a:pt x="1617" y="2764"/>
                  </a:lnTo>
                  <a:lnTo>
                    <a:pt x="1643" y="2842"/>
                  </a:lnTo>
                  <a:lnTo>
                    <a:pt x="1695" y="2764"/>
                  </a:lnTo>
                  <a:lnTo>
                    <a:pt x="1695" y="2581"/>
                  </a:lnTo>
                  <a:lnTo>
                    <a:pt x="1695" y="2294"/>
                  </a:lnTo>
                  <a:lnTo>
                    <a:pt x="1643" y="1982"/>
                  </a:lnTo>
                  <a:lnTo>
                    <a:pt x="1538" y="1669"/>
                  </a:lnTo>
                  <a:lnTo>
                    <a:pt x="1434" y="1408"/>
                  </a:lnTo>
                  <a:lnTo>
                    <a:pt x="1304" y="1148"/>
                  </a:lnTo>
                  <a:lnTo>
                    <a:pt x="1252" y="1095"/>
                  </a:lnTo>
                  <a:lnTo>
                    <a:pt x="1121" y="939"/>
                  </a:lnTo>
                  <a:lnTo>
                    <a:pt x="939" y="731"/>
                  </a:lnTo>
                  <a:lnTo>
                    <a:pt x="704" y="522"/>
                  </a:lnTo>
                  <a:lnTo>
                    <a:pt x="470" y="314"/>
                  </a:lnTo>
                  <a:lnTo>
                    <a:pt x="235" y="131"/>
                  </a:lnTo>
                  <a:lnTo>
                    <a:pt x="79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521678" y="1902721"/>
              <a:ext cx="84576" cy="141809"/>
            </a:xfrm>
            <a:custGeom>
              <a:avLst/>
              <a:gdLst/>
              <a:ahLst/>
              <a:cxnLst/>
              <a:rect l="l" t="t" r="r" b="b"/>
              <a:pathLst>
                <a:path w="1695" h="2842" fill="none" extrusionOk="0">
                  <a:moveTo>
                    <a:pt x="1643" y="2842"/>
                  </a:moveTo>
                  <a:lnTo>
                    <a:pt x="1643" y="2842"/>
                  </a:lnTo>
                  <a:lnTo>
                    <a:pt x="1617" y="2764"/>
                  </a:lnTo>
                  <a:lnTo>
                    <a:pt x="1590" y="2581"/>
                  </a:lnTo>
                  <a:lnTo>
                    <a:pt x="1590" y="2581"/>
                  </a:lnTo>
                  <a:lnTo>
                    <a:pt x="1538" y="2321"/>
                  </a:lnTo>
                  <a:lnTo>
                    <a:pt x="1460" y="2034"/>
                  </a:lnTo>
                  <a:lnTo>
                    <a:pt x="1460" y="2034"/>
                  </a:lnTo>
                  <a:lnTo>
                    <a:pt x="1330" y="1747"/>
                  </a:lnTo>
                  <a:lnTo>
                    <a:pt x="1200" y="1539"/>
                  </a:lnTo>
                  <a:lnTo>
                    <a:pt x="1200" y="1539"/>
                  </a:lnTo>
                  <a:lnTo>
                    <a:pt x="1069" y="1304"/>
                  </a:lnTo>
                  <a:lnTo>
                    <a:pt x="1069" y="1304"/>
                  </a:lnTo>
                  <a:lnTo>
                    <a:pt x="1017" y="1252"/>
                  </a:lnTo>
                  <a:lnTo>
                    <a:pt x="1017" y="1252"/>
                  </a:lnTo>
                  <a:lnTo>
                    <a:pt x="913" y="1095"/>
                  </a:lnTo>
                  <a:lnTo>
                    <a:pt x="913" y="1095"/>
                  </a:lnTo>
                  <a:lnTo>
                    <a:pt x="756" y="887"/>
                  </a:lnTo>
                  <a:lnTo>
                    <a:pt x="574" y="652"/>
                  </a:lnTo>
                  <a:lnTo>
                    <a:pt x="574" y="652"/>
                  </a:lnTo>
                  <a:lnTo>
                    <a:pt x="183" y="209"/>
                  </a:lnTo>
                  <a:lnTo>
                    <a:pt x="53" y="79"/>
                  </a:lnTo>
                  <a:lnTo>
                    <a:pt x="1" y="1"/>
                  </a:lnTo>
                  <a:lnTo>
                    <a:pt x="1" y="1"/>
                  </a:lnTo>
                  <a:lnTo>
                    <a:pt x="79" y="27"/>
                  </a:lnTo>
                  <a:lnTo>
                    <a:pt x="235" y="131"/>
                  </a:lnTo>
                  <a:lnTo>
                    <a:pt x="470" y="314"/>
                  </a:lnTo>
                  <a:lnTo>
                    <a:pt x="704" y="522"/>
                  </a:lnTo>
                  <a:lnTo>
                    <a:pt x="704" y="522"/>
                  </a:lnTo>
                  <a:lnTo>
                    <a:pt x="939" y="731"/>
                  </a:lnTo>
                  <a:lnTo>
                    <a:pt x="1121" y="939"/>
                  </a:lnTo>
                  <a:lnTo>
                    <a:pt x="1121" y="939"/>
                  </a:lnTo>
                  <a:lnTo>
                    <a:pt x="1252" y="1095"/>
                  </a:lnTo>
                  <a:lnTo>
                    <a:pt x="1252" y="1095"/>
                  </a:lnTo>
                  <a:lnTo>
                    <a:pt x="1304" y="1148"/>
                  </a:lnTo>
                  <a:lnTo>
                    <a:pt x="1304" y="1148"/>
                  </a:lnTo>
                  <a:lnTo>
                    <a:pt x="1434" y="1408"/>
                  </a:lnTo>
                  <a:lnTo>
                    <a:pt x="1434" y="1408"/>
                  </a:lnTo>
                  <a:lnTo>
                    <a:pt x="1538" y="1669"/>
                  </a:lnTo>
                  <a:lnTo>
                    <a:pt x="1643" y="1982"/>
                  </a:lnTo>
                  <a:lnTo>
                    <a:pt x="1643" y="1982"/>
                  </a:lnTo>
                  <a:lnTo>
                    <a:pt x="1695" y="2294"/>
                  </a:lnTo>
                  <a:lnTo>
                    <a:pt x="1695" y="2581"/>
                  </a:lnTo>
                  <a:lnTo>
                    <a:pt x="1695" y="2581"/>
                  </a:lnTo>
                  <a:lnTo>
                    <a:pt x="1695" y="2764"/>
                  </a:lnTo>
                  <a:lnTo>
                    <a:pt x="1643" y="28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500871" y="1881914"/>
              <a:ext cx="75495" cy="84576"/>
            </a:xfrm>
            <a:custGeom>
              <a:avLst/>
              <a:gdLst/>
              <a:ahLst/>
              <a:cxnLst/>
              <a:rect l="l" t="t" r="r" b="b"/>
              <a:pathLst>
                <a:path w="1513" h="1695" extrusionOk="0">
                  <a:moveTo>
                    <a:pt x="1" y="1"/>
                  </a:moveTo>
                  <a:lnTo>
                    <a:pt x="27" y="53"/>
                  </a:lnTo>
                  <a:lnTo>
                    <a:pt x="131" y="131"/>
                  </a:lnTo>
                  <a:lnTo>
                    <a:pt x="287" y="261"/>
                  </a:lnTo>
                  <a:lnTo>
                    <a:pt x="418" y="392"/>
                  </a:lnTo>
                  <a:lnTo>
                    <a:pt x="574" y="548"/>
                  </a:lnTo>
                  <a:lnTo>
                    <a:pt x="678" y="678"/>
                  </a:lnTo>
                  <a:lnTo>
                    <a:pt x="783" y="809"/>
                  </a:lnTo>
                  <a:lnTo>
                    <a:pt x="1121" y="1252"/>
                  </a:lnTo>
                  <a:lnTo>
                    <a:pt x="1382" y="1565"/>
                  </a:lnTo>
                  <a:lnTo>
                    <a:pt x="1460" y="1669"/>
                  </a:lnTo>
                  <a:lnTo>
                    <a:pt x="1512" y="1695"/>
                  </a:lnTo>
                  <a:lnTo>
                    <a:pt x="1512" y="1617"/>
                  </a:lnTo>
                  <a:lnTo>
                    <a:pt x="1460" y="1512"/>
                  </a:lnTo>
                  <a:lnTo>
                    <a:pt x="1304" y="1148"/>
                  </a:lnTo>
                  <a:lnTo>
                    <a:pt x="1095" y="783"/>
                  </a:lnTo>
                  <a:lnTo>
                    <a:pt x="991" y="626"/>
                  </a:lnTo>
                  <a:lnTo>
                    <a:pt x="861" y="496"/>
                  </a:lnTo>
                  <a:lnTo>
                    <a:pt x="730" y="366"/>
                  </a:lnTo>
                  <a:lnTo>
                    <a:pt x="548" y="235"/>
                  </a:lnTo>
                  <a:lnTo>
                    <a:pt x="365" y="131"/>
                  </a:lnTo>
                  <a:lnTo>
                    <a:pt x="183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500871" y="1881914"/>
              <a:ext cx="75495" cy="84576"/>
            </a:xfrm>
            <a:custGeom>
              <a:avLst/>
              <a:gdLst/>
              <a:ahLst/>
              <a:cxnLst/>
              <a:rect l="l" t="t" r="r" b="b"/>
              <a:pathLst>
                <a:path w="1513" h="1695" fill="none" extrusionOk="0">
                  <a:moveTo>
                    <a:pt x="1512" y="1695"/>
                  </a:moveTo>
                  <a:lnTo>
                    <a:pt x="1512" y="1695"/>
                  </a:lnTo>
                  <a:lnTo>
                    <a:pt x="1460" y="1669"/>
                  </a:lnTo>
                  <a:lnTo>
                    <a:pt x="1382" y="1565"/>
                  </a:lnTo>
                  <a:lnTo>
                    <a:pt x="1121" y="1252"/>
                  </a:lnTo>
                  <a:lnTo>
                    <a:pt x="1121" y="1252"/>
                  </a:lnTo>
                  <a:lnTo>
                    <a:pt x="783" y="809"/>
                  </a:lnTo>
                  <a:lnTo>
                    <a:pt x="783" y="809"/>
                  </a:lnTo>
                  <a:lnTo>
                    <a:pt x="678" y="678"/>
                  </a:lnTo>
                  <a:lnTo>
                    <a:pt x="678" y="678"/>
                  </a:lnTo>
                  <a:lnTo>
                    <a:pt x="574" y="548"/>
                  </a:lnTo>
                  <a:lnTo>
                    <a:pt x="574" y="548"/>
                  </a:lnTo>
                  <a:lnTo>
                    <a:pt x="418" y="392"/>
                  </a:lnTo>
                  <a:lnTo>
                    <a:pt x="418" y="392"/>
                  </a:lnTo>
                  <a:lnTo>
                    <a:pt x="287" y="261"/>
                  </a:lnTo>
                  <a:lnTo>
                    <a:pt x="131" y="131"/>
                  </a:lnTo>
                  <a:lnTo>
                    <a:pt x="27" y="53"/>
                  </a:lnTo>
                  <a:lnTo>
                    <a:pt x="1" y="1"/>
                  </a:lnTo>
                  <a:lnTo>
                    <a:pt x="1" y="1"/>
                  </a:lnTo>
                  <a:lnTo>
                    <a:pt x="53" y="1"/>
                  </a:lnTo>
                  <a:lnTo>
                    <a:pt x="183" y="53"/>
                  </a:lnTo>
                  <a:lnTo>
                    <a:pt x="365" y="131"/>
                  </a:lnTo>
                  <a:lnTo>
                    <a:pt x="548" y="235"/>
                  </a:lnTo>
                  <a:lnTo>
                    <a:pt x="548" y="235"/>
                  </a:lnTo>
                  <a:lnTo>
                    <a:pt x="730" y="366"/>
                  </a:lnTo>
                  <a:lnTo>
                    <a:pt x="730" y="366"/>
                  </a:lnTo>
                  <a:lnTo>
                    <a:pt x="861" y="496"/>
                  </a:lnTo>
                  <a:lnTo>
                    <a:pt x="861" y="496"/>
                  </a:lnTo>
                  <a:lnTo>
                    <a:pt x="991" y="626"/>
                  </a:lnTo>
                  <a:lnTo>
                    <a:pt x="991" y="626"/>
                  </a:lnTo>
                  <a:lnTo>
                    <a:pt x="1095" y="783"/>
                  </a:lnTo>
                  <a:lnTo>
                    <a:pt x="1304" y="1148"/>
                  </a:lnTo>
                  <a:lnTo>
                    <a:pt x="1304" y="1148"/>
                  </a:lnTo>
                  <a:lnTo>
                    <a:pt x="1460" y="1512"/>
                  </a:lnTo>
                  <a:lnTo>
                    <a:pt x="1512" y="1617"/>
                  </a:lnTo>
                  <a:lnTo>
                    <a:pt x="1512" y="16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431912" y="1988595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431912" y="1988595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431912" y="1988595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1563438" y="1413726"/>
              <a:ext cx="587892" cy="812880"/>
            </a:xfrm>
            <a:custGeom>
              <a:avLst/>
              <a:gdLst/>
              <a:ahLst/>
              <a:cxnLst/>
              <a:rect l="l" t="t" r="r" b="b"/>
              <a:pathLst>
                <a:path w="11782" h="16291" extrusionOk="0">
                  <a:moveTo>
                    <a:pt x="4275" y="0"/>
                  </a:moveTo>
                  <a:lnTo>
                    <a:pt x="3936" y="53"/>
                  </a:lnTo>
                  <a:lnTo>
                    <a:pt x="3571" y="105"/>
                  </a:lnTo>
                  <a:lnTo>
                    <a:pt x="3467" y="105"/>
                  </a:lnTo>
                  <a:lnTo>
                    <a:pt x="3206" y="131"/>
                  </a:lnTo>
                  <a:lnTo>
                    <a:pt x="3024" y="183"/>
                  </a:lnTo>
                  <a:lnTo>
                    <a:pt x="2816" y="235"/>
                  </a:lnTo>
                  <a:lnTo>
                    <a:pt x="2581" y="339"/>
                  </a:lnTo>
                  <a:lnTo>
                    <a:pt x="2320" y="470"/>
                  </a:lnTo>
                  <a:lnTo>
                    <a:pt x="2060" y="652"/>
                  </a:lnTo>
                  <a:lnTo>
                    <a:pt x="1799" y="887"/>
                  </a:lnTo>
                  <a:lnTo>
                    <a:pt x="1512" y="1173"/>
                  </a:lnTo>
                  <a:lnTo>
                    <a:pt x="1252" y="1512"/>
                  </a:lnTo>
                  <a:lnTo>
                    <a:pt x="991" y="1929"/>
                  </a:lnTo>
                  <a:lnTo>
                    <a:pt x="756" y="2398"/>
                  </a:lnTo>
                  <a:lnTo>
                    <a:pt x="522" y="2972"/>
                  </a:lnTo>
                  <a:lnTo>
                    <a:pt x="339" y="3597"/>
                  </a:lnTo>
                  <a:lnTo>
                    <a:pt x="183" y="4327"/>
                  </a:lnTo>
                  <a:lnTo>
                    <a:pt x="79" y="5109"/>
                  </a:lnTo>
                  <a:lnTo>
                    <a:pt x="1" y="5943"/>
                  </a:lnTo>
                  <a:lnTo>
                    <a:pt x="1" y="6777"/>
                  </a:lnTo>
                  <a:lnTo>
                    <a:pt x="27" y="7663"/>
                  </a:lnTo>
                  <a:lnTo>
                    <a:pt x="105" y="8550"/>
                  </a:lnTo>
                  <a:lnTo>
                    <a:pt x="235" y="9436"/>
                  </a:lnTo>
                  <a:lnTo>
                    <a:pt x="391" y="10296"/>
                  </a:lnTo>
                  <a:lnTo>
                    <a:pt x="626" y="11156"/>
                  </a:lnTo>
                  <a:lnTo>
                    <a:pt x="887" y="11938"/>
                  </a:lnTo>
                  <a:lnTo>
                    <a:pt x="1043" y="12329"/>
                  </a:lnTo>
                  <a:lnTo>
                    <a:pt x="1199" y="12720"/>
                  </a:lnTo>
                  <a:lnTo>
                    <a:pt x="1382" y="13059"/>
                  </a:lnTo>
                  <a:lnTo>
                    <a:pt x="1564" y="13398"/>
                  </a:lnTo>
                  <a:lnTo>
                    <a:pt x="1773" y="13737"/>
                  </a:lnTo>
                  <a:lnTo>
                    <a:pt x="1981" y="14023"/>
                  </a:lnTo>
                  <a:lnTo>
                    <a:pt x="2190" y="14310"/>
                  </a:lnTo>
                  <a:lnTo>
                    <a:pt x="2425" y="14571"/>
                  </a:lnTo>
                  <a:lnTo>
                    <a:pt x="2685" y="14805"/>
                  </a:lnTo>
                  <a:lnTo>
                    <a:pt x="2946" y="15014"/>
                  </a:lnTo>
                  <a:lnTo>
                    <a:pt x="3206" y="15196"/>
                  </a:lnTo>
                  <a:lnTo>
                    <a:pt x="3493" y="15353"/>
                  </a:lnTo>
                  <a:lnTo>
                    <a:pt x="4093" y="15613"/>
                  </a:lnTo>
                  <a:lnTo>
                    <a:pt x="4692" y="15822"/>
                  </a:lnTo>
                  <a:lnTo>
                    <a:pt x="5318" y="16004"/>
                  </a:lnTo>
                  <a:lnTo>
                    <a:pt x="5969" y="16135"/>
                  </a:lnTo>
                  <a:lnTo>
                    <a:pt x="6621" y="16213"/>
                  </a:lnTo>
                  <a:lnTo>
                    <a:pt x="7247" y="16265"/>
                  </a:lnTo>
                  <a:lnTo>
                    <a:pt x="7872" y="16291"/>
                  </a:lnTo>
                  <a:lnTo>
                    <a:pt x="8498" y="16265"/>
                  </a:lnTo>
                  <a:lnTo>
                    <a:pt x="9071" y="16187"/>
                  </a:lnTo>
                  <a:lnTo>
                    <a:pt x="9592" y="16082"/>
                  </a:lnTo>
                  <a:lnTo>
                    <a:pt x="10088" y="15952"/>
                  </a:lnTo>
                  <a:lnTo>
                    <a:pt x="10531" y="15770"/>
                  </a:lnTo>
                  <a:lnTo>
                    <a:pt x="10922" y="15561"/>
                  </a:lnTo>
                  <a:lnTo>
                    <a:pt x="11078" y="15457"/>
                  </a:lnTo>
                  <a:lnTo>
                    <a:pt x="11234" y="15327"/>
                  </a:lnTo>
                  <a:lnTo>
                    <a:pt x="11365" y="15196"/>
                  </a:lnTo>
                  <a:lnTo>
                    <a:pt x="11469" y="15040"/>
                  </a:lnTo>
                  <a:lnTo>
                    <a:pt x="11573" y="14909"/>
                  </a:lnTo>
                  <a:lnTo>
                    <a:pt x="11652" y="14727"/>
                  </a:lnTo>
                  <a:lnTo>
                    <a:pt x="11704" y="14545"/>
                  </a:lnTo>
                  <a:lnTo>
                    <a:pt x="11730" y="14258"/>
                  </a:lnTo>
                  <a:lnTo>
                    <a:pt x="11756" y="13945"/>
                  </a:lnTo>
                  <a:lnTo>
                    <a:pt x="11782" y="13554"/>
                  </a:lnTo>
                  <a:lnTo>
                    <a:pt x="11782" y="12616"/>
                  </a:lnTo>
                  <a:lnTo>
                    <a:pt x="11704" y="11495"/>
                  </a:lnTo>
                  <a:lnTo>
                    <a:pt x="11573" y="10270"/>
                  </a:lnTo>
                  <a:lnTo>
                    <a:pt x="11469" y="9618"/>
                  </a:lnTo>
                  <a:lnTo>
                    <a:pt x="11365" y="8941"/>
                  </a:lnTo>
                  <a:lnTo>
                    <a:pt x="11234" y="8263"/>
                  </a:lnTo>
                  <a:lnTo>
                    <a:pt x="11078" y="7585"/>
                  </a:lnTo>
                  <a:lnTo>
                    <a:pt x="10896" y="6882"/>
                  </a:lnTo>
                  <a:lnTo>
                    <a:pt x="10687" y="6204"/>
                  </a:lnTo>
                  <a:lnTo>
                    <a:pt x="10479" y="5526"/>
                  </a:lnTo>
                  <a:lnTo>
                    <a:pt x="10218" y="4875"/>
                  </a:lnTo>
                  <a:lnTo>
                    <a:pt x="9931" y="4223"/>
                  </a:lnTo>
                  <a:lnTo>
                    <a:pt x="9645" y="3623"/>
                  </a:lnTo>
                  <a:lnTo>
                    <a:pt x="9306" y="3024"/>
                  </a:lnTo>
                  <a:lnTo>
                    <a:pt x="8941" y="2477"/>
                  </a:lnTo>
                  <a:lnTo>
                    <a:pt x="8550" y="1981"/>
                  </a:lnTo>
                  <a:lnTo>
                    <a:pt x="8133" y="1512"/>
                  </a:lnTo>
                  <a:lnTo>
                    <a:pt x="7690" y="1095"/>
                  </a:lnTo>
                  <a:lnTo>
                    <a:pt x="7455" y="913"/>
                  </a:lnTo>
                  <a:lnTo>
                    <a:pt x="7194" y="756"/>
                  </a:lnTo>
                  <a:lnTo>
                    <a:pt x="6960" y="600"/>
                  </a:lnTo>
                  <a:lnTo>
                    <a:pt x="6699" y="470"/>
                  </a:lnTo>
                  <a:lnTo>
                    <a:pt x="6412" y="339"/>
                  </a:lnTo>
                  <a:lnTo>
                    <a:pt x="6126" y="235"/>
                  </a:lnTo>
                  <a:lnTo>
                    <a:pt x="5839" y="157"/>
                  </a:lnTo>
                  <a:lnTo>
                    <a:pt x="5552" y="79"/>
                  </a:lnTo>
                  <a:lnTo>
                    <a:pt x="5240" y="26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1563438" y="1413726"/>
              <a:ext cx="587892" cy="812880"/>
            </a:xfrm>
            <a:custGeom>
              <a:avLst/>
              <a:gdLst/>
              <a:ahLst/>
              <a:cxnLst/>
              <a:rect l="l" t="t" r="r" b="b"/>
              <a:pathLst>
                <a:path w="11782" h="16291" fill="none" extrusionOk="0">
                  <a:moveTo>
                    <a:pt x="3571" y="105"/>
                  </a:moveTo>
                  <a:lnTo>
                    <a:pt x="3571" y="105"/>
                  </a:lnTo>
                  <a:lnTo>
                    <a:pt x="3467" y="105"/>
                  </a:lnTo>
                  <a:lnTo>
                    <a:pt x="3206" y="131"/>
                  </a:lnTo>
                  <a:lnTo>
                    <a:pt x="3024" y="183"/>
                  </a:lnTo>
                  <a:lnTo>
                    <a:pt x="2816" y="235"/>
                  </a:lnTo>
                  <a:lnTo>
                    <a:pt x="2581" y="339"/>
                  </a:lnTo>
                  <a:lnTo>
                    <a:pt x="2320" y="470"/>
                  </a:lnTo>
                  <a:lnTo>
                    <a:pt x="2060" y="652"/>
                  </a:lnTo>
                  <a:lnTo>
                    <a:pt x="1799" y="887"/>
                  </a:lnTo>
                  <a:lnTo>
                    <a:pt x="1512" y="1173"/>
                  </a:lnTo>
                  <a:lnTo>
                    <a:pt x="1252" y="1512"/>
                  </a:lnTo>
                  <a:lnTo>
                    <a:pt x="991" y="1929"/>
                  </a:lnTo>
                  <a:lnTo>
                    <a:pt x="756" y="2398"/>
                  </a:lnTo>
                  <a:lnTo>
                    <a:pt x="522" y="2972"/>
                  </a:lnTo>
                  <a:lnTo>
                    <a:pt x="339" y="3597"/>
                  </a:lnTo>
                  <a:lnTo>
                    <a:pt x="339" y="3597"/>
                  </a:lnTo>
                  <a:lnTo>
                    <a:pt x="183" y="4327"/>
                  </a:lnTo>
                  <a:lnTo>
                    <a:pt x="79" y="5109"/>
                  </a:lnTo>
                  <a:lnTo>
                    <a:pt x="1" y="5943"/>
                  </a:lnTo>
                  <a:lnTo>
                    <a:pt x="1" y="6777"/>
                  </a:lnTo>
                  <a:lnTo>
                    <a:pt x="27" y="7663"/>
                  </a:lnTo>
                  <a:lnTo>
                    <a:pt x="105" y="8550"/>
                  </a:lnTo>
                  <a:lnTo>
                    <a:pt x="235" y="9436"/>
                  </a:lnTo>
                  <a:lnTo>
                    <a:pt x="391" y="10296"/>
                  </a:lnTo>
                  <a:lnTo>
                    <a:pt x="626" y="11156"/>
                  </a:lnTo>
                  <a:lnTo>
                    <a:pt x="887" y="11938"/>
                  </a:lnTo>
                  <a:lnTo>
                    <a:pt x="1043" y="12329"/>
                  </a:lnTo>
                  <a:lnTo>
                    <a:pt x="1199" y="12720"/>
                  </a:lnTo>
                  <a:lnTo>
                    <a:pt x="1382" y="13059"/>
                  </a:lnTo>
                  <a:lnTo>
                    <a:pt x="1564" y="13398"/>
                  </a:lnTo>
                  <a:lnTo>
                    <a:pt x="1773" y="13737"/>
                  </a:lnTo>
                  <a:lnTo>
                    <a:pt x="1981" y="14023"/>
                  </a:lnTo>
                  <a:lnTo>
                    <a:pt x="2190" y="14310"/>
                  </a:lnTo>
                  <a:lnTo>
                    <a:pt x="2425" y="14571"/>
                  </a:lnTo>
                  <a:lnTo>
                    <a:pt x="2685" y="14805"/>
                  </a:lnTo>
                  <a:lnTo>
                    <a:pt x="2946" y="15014"/>
                  </a:lnTo>
                  <a:lnTo>
                    <a:pt x="3206" y="15196"/>
                  </a:lnTo>
                  <a:lnTo>
                    <a:pt x="3493" y="15353"/>
                  </a:lnTo>
                  <a:lnTo>
                    <a:pt x="3493" y="15353"/>
                  </a:lnTo>
                  <a:lnTo>
                    <a:pt x="4093" y="15613"/>
                  </a:lnTo>
                  <a:lnTo>
                    <a:pt x="4692" y="15822"/>
                  </a:lnTo>
                  <a:lnTo>
                    <a:pt x="5318" y="16004"/>
                  </a:lnTo>
                  <a:lnTo>
                    <a:pt x="5969" y="16135"/>
                  </a:lnTo>
                  <a:lnTo>
                    <a:pt x="6621" y="16213"/>
                  </a:lnTo>
                  <a:lnTo>
                    <a:pt x="7247" y="16265"/>
                  </a:lnTo>
                  <a:lnTo>
                    <a:pt x="7872" y="16291"/>
                  </a:lnTo>
                  <a:lnTo>
                    <a:pt x="8498" y="16265"/>
                  </a:lnTo>
                  <a:lnTo>
                    <a:pt x="9071" y="16187"/>
                  </a:lnTo>
                  <a:lnTo>
                    <a:pt x="9592" y="16082"/>
                  </a:lnTo>
                  <a:lnTo>
                    <a:pt x="10088" y="15952"/>
                  </a:lnTo>
                  <a:lnTo>
                    <a:pt x="10531" y="15770"/>
                  </a:lnTo>
                  <a:lnTo>
                    <a:pt x="10922" y="15561"/>
                  </a:lnTo>
                  <a:lnTo>
                    <a:pt x="11078" y="15457"/>
                  </a:lnTo>
                  <a:lnTo>
                    <a:pt x="11234" y="15327"/>
                  </a:lnTo>
                  <a:lnTo>
                    <a:pt x="11365" y="15196"/>
                  </a:lnTo>
                  <a:lnTo>
                    <a:pt x="11469" y="15040"/>
                  </a:lnTo>
                  <a:lnTo>
                    <a:pt x="11573" y="14909"/>
                  </a:lnTo>
                  <a:lnTo>
                    <a:pt x="11652" y="14727"/>
                  </a:lnTo>
                  <a:lnTo>
                    <a:pt x="11652" y="14727"/>
                  </a:lnTo>
                  <a:lnTo>
                    <a:pt x="11704" y="14545"/>
                  </a:lnTo>
                  <a:lnTo>
                    <a:pt x="11730" y="14258"/>
                  </a:lnTo>
                  <a:lnTo>
                    <a:pt x="11756" y="13945"/>
                  </a:lnTo>
                  <a:lnTo>
                    <a:pt x="11782" y="13554"/>
                  </a:lnTo>
                  <a:lnTo>
                    <a:pt x="11782" y="12616"/>
                  </a:lnTo>
                  <a:lnTo>
                    <a:pt x="11704" y="11495"/>
                  </a:lnTo>
                  <a:lnTo>
                    <a:pt x="11573" y="10270"/>
                  </a:lnTo>
                  <a:lnTo>
                    <a:pt x="11469" y="9618"/>
                  </a:lnTo>
                  <a:lnTo>
                    <a:pt x="11365" y="8941"/>
                  </a:lnTo>
                  <a:lnTo>
                    <a:pt x="11234" y="8263"/>
                  </a:lnTo>
                  <a:lnTo>
                    <a:pt x="11078" y="7585"/>
                  </a:lnTo>
                  <a:lnTo>
                    <a:pt x="10896" y="6882"/>
                  </a:lnTo>
                  <a:lnTo>
                    <a:pt x="10687" y="6204"/>
                  </a:lnTo>
                  <a:lnTo>
                    <a:pt x="10479" y="5526"/>
                  </a:lnTo>
                  <a:lnTo>
                    <a:pt x="10218" y="4875"/>
                  </a:lnTo>
                  <a:lnTo>
                    <a:pt x="9931" y="4223"/>
                  </a:lnTo>
                  <a:lnTo>
                    <a:pt x="9645" y="3623"/>
                  </a:lnTo>
                  <a:lnTo>
                    <a:pt x="9306" y="3024"/>
                  </a:lnTo>
                  <a:lnTo>
                    <a:pt x="8941" y="2477"/>
                  </a:lnTo>
                  <a:lnTo>
                    <a:pt x="8550" y="1981"/>
                  </a:lnTo>
                  <a:lnTo>
                    <a:pt x="8133" y="1512"/>
                  </a:lnTo>
                  <a:lnTo>
                    <a:pt x="7690" y="1095"/>
                  </a:lnTo>
                  <a:lnTo>
                    <a:pt x="7455" y="913"/>
                  </a:lnTo>
                  <a:lnTo>
                    <a:pt x="7194" y="756"/>
                  </a:lnTo>
                  <a:lnTo>
                    <a:pt x="6960" y="600"/>
                  </a:lnTo>
                  <a:lnTo>
                    <a:pt x="6699" y="470"/>
                  </a:lnTo>
                  <a:lnTo>
                    <a:pt x="6412" y="339"/>
                  </a:lnTo>
                  <a:lnTo>
                    <a:pt x="6126" y="235"/>
                  </a:lnTo>
                  <a:lnTo>
                    <a:pt x="5839" y="157"/>
                  </a:lnTo>
                  <a:lnTo>
                    <a:pt x="5552" y="79"/>
                  </a:lnTo>
                  <a:lnTo>
                    <a:pt x="5240" y="26"/>
                  </a:lnTo>
                  <a:lnTo>
                    <a:pt x="4927" y="0"/>
                  </a:lnTo>
                  <a:lnTo>
                    <a:pt x="4614" y="0"/>
                  </a:lnTo>
                  <a:lnTo>
                    <a:pt x="4275" y="0"/>
                  </a:lnTo>
                  <a:lnTo>
                    <a:pt x="3936" y="53"/>
                  </a:lnTo>
                  <a:lnTo>
                    <a:pt x="3571" y="1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1507503" y="1416320"/>
              <a:ext cx="306969" cy="766076"/>
            </a:xfrm>
            <a:custGeom>
              <a:avLst/>
              <a:gdLst/>
              <a:ahLst/>
              <a:cxnLst/>
              <a:rect l="l" t="t" r="r" b="b"/>
              <a:pathLst>
                <a:path w="6152" h="15353" extrusionOk="0">
                  <a:moveTo>
                    <a:pt x="4223" y="1"/>
                  </a:moveTo>
                  <a:lnTo>
                    <a:pt x="4171" y="209"/>
                  </a:lnTo>
                  <a:lnTo>
                    <a:pt x="4171" y="444"/>
                  </a:lnTo>
                  <a:lnTo>
                    <a:pt x="4457" y="261"/>
                  </a:lnTo>
                  <a:lnTo>
                    <a:pt x="4744" y="105"/>
                  </a:lnTo>
                  <a:lnTo>
                    <a:pt x="4483" y="53"/>
                  </a:lnTo>
                  <a:lnTo>
                    <a:pt x="4223" y="1"/>
                  </a:lnTo>
                  <a:close/>
                  <a:moveTo>
                    <a:pt x="1382" y="313"/>
                  </a:moveTo>
                  <a:lnTo>
                    <a:pt x="1043" y="522"/>
                  </a:lnTo>
                  <a:lnTo>
                    <a:pt x="887" y="652"/>
                  </a:lnTo>
                  <a:lnTo>
                    <a:pt x="704" y="809"/>
                  </a:lnTo>
                  <a:lnTo>
                    <a:pt x="522" y="965"/>
                  </a:lnTo>
                  <a:lnTo>
                    <a:pt x="339" y="1173"/>
                  </a:lnTo>
                  <a:lnTo>
                    <a:pt x="183" y="1382"/>
                  </a:lnTo>
                  <a:lnTo>
                    <a:pt x="0" y="1643"/>
                  </a:lnTo>
                  <a:lnTo>
                    <a:pt x="339" y="1564"/>
                  </a:lnTo>
                  <a:lnTo>
                    <a:pt x="704" y="1512"/>
                  </a:lnTo>
                  <a:lnTo>
                    <a:pt x="991" y="1538"/>
                  </a:lnTo>
                  <a:lnTo>
                    <a:pt x="1304" y="1617"/>
                  </a:lnTo>
                  <a:lnTo>
                    <a:pt x="1564" y="1721"/>
                  </a:lnTo>
                  <a:lnTo>
                    <a:pt x="1825" y="1851"/>
                  </a:lnTo>
                  <a:lnTo>
                    <a:pt x="2059" y="2034"/>
                  </a:lnTo>
                  <a:lnTo>
                    <a:pt x="2268" y="2242"/>
                  </a:lnTo>
                  <a:lnTo>
                    <a:pt x="2450" y="2477"/>
                  </a:lnTo>
                  <a:lnTo>
                    <a:pt x="2581" y="2737"/>
                  </a:lnTo>
                  <a:lnTo>
                    <a:pt x="2711" y="2320"/>
                  </a:lnTo>
                  <a:lnTo>
                    <a:pt x="2867" y="1955"/>
                  </a:lnTo>
                  <a:lnTo>
                    <a:pt x="3050" y="1617"/>
                  </a:lnTo>
                  <a:lnTo>
                    <a:pt x="3258" y="1304"/>
                  </a:lnTo>
                  <a:lnTo>
                    <a:pt x="3128" y="1330"/>
                  </a:lnTo>
                  <a:lnTo>
                    <a:pt x="2607" y="1304"/>
                  </a:lnTo>
                  <a:lnTo>
                    <a:pt x="2346" y="1278"/>
                  </a:lnTo>
                  <a:lnTo>
                    <a:pt x="2112" y="1226"/>
                  </a:lnTo>
                  <a:lnTo>
                    <a:pt x="1929" y="1121"/>
                  </a:lnTo>
                  <a:lnTo>
                    <a:pt x="1773" y="1017"/>
                  </a:lnTo>
                  <a:lnTo>
                    <a:pt x="1642" y="861"/>
                  </a:lnTo>
                  <a:lnTo>
                    <a:pt x="1538" y="704"/>
                  </a:lnTo>
                  <a:lnTo>
                    <a:pt x="1460" y="522"/>
                  </a:lnTo>
                  <a:lnTo>
                    <a:pt x="1382" y="313"/>
                  </a:lnTo>
                  <a:close/>
                  <a:moveTo>
                    <a:pt x="4301" y="8602"/>
                  </a:moveTo>
                  <a:lnTo>
                    <a:pt x="4223" y="8628"/>
                  </a:lnTo>
                  <a:lnTo>
                    <a:pt x="4353" y="8680"/>
                  </a:lnTo>
                  <a:lnTo>
                    <a:pt x="4301" y="8602"/>
                  </a:lnTo>
                  <a:close/>
                  <a:moveTo>
                    <a:pt x="2320" y="5083"/>
                  </a:moveTo>
                  <a:lnTo>
                    <a:pt x="2190" y="5709"/>
                  </a:lnTo>
                  <a:lnTo>
                    <a:pt x="2059" y="6360"/>
                  </a:lnTo>
                  <a:lnTo>
                    <a:pt x="1981" y="7064"/>
                  </a:lnTo>
                  <a:lnTo>
                    <a:pt x="1955" y="7403"/>
                  </a:lnTo>
                  <a:lnTo>
                    <a:pt x="1929" y="7742"/>
                  </a:lnTo>
                  <a:lnTo>
                    <a:pt x="1955" y="8263"/>
                  </a:lnTo>
                  <a:lnTo>
                    <a:pt x="2007" y="8498"/>
                  </a:lnTo>
                  <a:lnTo>
                    <a:pt x="2033" y="8758"/>
                  </a:lnTo>
                  <a:lnTo>
                    <a:pt x="2112" y="8967"/>
                  </a:lnTo>
                  <a:lnTo>
                    <a:pt x="2190" y="9201"/>
                  </a:lnTo>
                  <a:lnTo>
                    <a:pt x="2294" y="9410"/>
                  </a:lnTo>
                  <a:lnTo>
                    <a:pt x="2398" y="9618"/>
                  </a:lnTo>
                  <a:lnTo>
                    <a:pt x="2503" y="9332"/>
                  </a:lnTo>
                  <a:lnTo>
                    <a:pt x="2633" y="9097"/>
                  </a:lnTo>
                  <a:lnTo>
                    <a:pt x="2815" y="8889"/>
                  </a:lnTo>
                  <a:lnTo>
                    <a:pt x="2998" y="8732"/>
                  </a:lnTo>
                  <a:lnTo>
                    <a:pt x="2894" y="8524"/>
                  </a:lnTo>
                  <a:lnTo>
                    <a:pt x="2763" y="8237"/>
                  </a:lnTo>
                  <a:lnTo>
                    <a:pt x="2659" y="7846"/>
                  </a:lnTo>
                  <a:lnTo>
                    <a:pt x="2529" y="7325"/>
                  </a:lnTo>
                  <a:lnTo>
                    <a:pt x="2424" y="6699"/>
                  </a:lnTo>
                  <a:lnTo>
                    <a:pt x="2346" y="5943"/>
                  </a:lnTo>
                  <a:lnTo>
                    <a:pt x="2320" y="5526"/>
                  </a:lnTo>
                  <a:lnTo>
                    <a:pt x="2320" y="5083"/>
                  </a:lnTo>
                  <a:close/>
                  <a:moveTo>
                    <a:pt x="5995" y="13554"/>
                  </a:moveTo>
                  <a:lnTo>
                    <a:pt x="5604" y="13606"/>
                  </a:lnTo>
                  <a:lnTo>
                    <a:pt x="5735" y="14076"/>
                  </a:lnTo>
                  <a:lnTo>
                    <a:pt x="5813" y="14310"/>
                  </a:lnTo>
                  <a:lnTo>
                    <a:pt x="5917" y="14493"/>
                  </a:lnTo>
                  <a:lnTo>
                    <a:pt x="5995" y="14753"/>
                  </a:lnTo>
                  <a:lnTo>
                    <a:pt x="6152" y="15353"/>
                  </a:lnTo>
                  <a:lnTo>
                    <a:pt x="6073" y="13737"/>
                  </a:lnTo>
                  <a:lnTo>
                    <a:pt x="5995" y="13554"/>
                  </a:lnTo>
                  <a:close/>
                </a:path>
              </a:pathLst>
            </a:custGeom>
            <a:solidFill>
              <a:srgbClr val="EA4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1227877" y="2092631"/>
              <a:ext cx="27344" cy="89766"/>
            </a:xfrm>
            <a:custGeom>
              <a:avLst/>
              <a:gdLst/>
              <a:ahLst/>
              <a:cxnLst/>
              <a:rect l="l" t="t" r="r" b="b"/>
              <a:pathLst>
                <a:path w="548" h="1799" fill="none" extrusionOk="0">
                  <a:moveTo>
                    <a:pt x="391" y="0"/>
                  </a:moveTo>
                  <a:lnTo>
                    <a:pt x="391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31" y="522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313" y="939"/>
                  </a:lnTo>
                  <a:lnTo>
                    <a:pt x="391" y="1199"/>
                  </a:lnTo>
                  <a:lnTo>
                    <a:pt x="548" y="1799"/>
                  </a:lnTo>
                  <a:lnTo>
                    <a:pt x="469" y="183"/>
                  </a:lnTo>
                  <a:lnTo>
                    <a:pt x="469" y="183"/>
                  </a:lnTo>
                  <a:lnTo>
                    <a:pt x="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1296836" y="1845489"/>
              <a:ext cx="6586" cy="3992"/>
            </a:xfrm>
            <a:custGeom>
              <a:avLst/>
              <a:gdLst/>
              <a:ahLst/>
              <a:cxnLst/>
              <a:rect l="l" t="t" r="r" b="b"/>
              <a:pathLst>
                <a:path w="132" h="80" fill="none" extrusionOk="0">
                  <a:moveTo>
                    <a:pt x="79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31" y="79"/>
                  </a:lnTo>
                  <a:lnTo>
                    <a:pt x="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1411251" y="1669949"/>
              <a:ext cx="53340" cy="226335"/>
            </a:xfrm>
            <a:custGeom>
              <a:avLst/>
              <a:gdLst/>
              <a:ahLst/>
              <a:cxnLst/>
              <a:rect l="l" t="t" r="r" b="b"/>
              <a:pathLst>
                <a:path w="1069" h="4536" fill="none" extrusionOk="0">
                  <a:moveTo>
                    <a:pt x="391" y="0"/>
                  </a:moveTo>
                  <a:lnTo>
                    <a:pt x="391" y="0"/>
                  </a:lnTo>
                  <a:lnTo>
                    <a:pt x="261" y="626"/>
                  </a:lnTo>
                  <a:lnTo>
                    <a:pt x="130" y="1277"/>
                  </a:lnTo>
                  <a:lnTo>
                    <a:pt x="52" y="1981"/>
                  </a:lnTo>
                  <a:lnTo>
                    <a:pt x="26" y="2320"/>
                  </a:lnTo>
                  <a:lnTo>
                    <a:pt x="0" y="2659"/>
                  </a:lnTo>
                  <a:lnTo>
                    <a:pt x="0" y="2659"/>
                  </a:lnTo>
                  <a:lnTo>
                    <a:pt x="26" y="3180"/>
                  </a:lnTo>
                  <a:lnTo>
                    <a:pt x="78" y="3415"/>
                  </a:lnTo>
                  <a:lnTo>
                    <a:pt x="104" y="3675"/>
                  </a:lnTo>
                  <a:lnTo>
                    <a:pt x="183" y="3884"/>
                  </a:lnTo>
                  <a:lnTo>
                    <a:pt x="261" y="4118"/>
                  </a:lnTo>
                  <a:lnTo>
                    <a:pt x="365" y="4327"/>
                  </a:lnTo>
                  <a:lnTo>
                    <a:pt x="469" y="4535"/>
                  </a:lnTo>
                  <a:lnTo>
                    <a:pt x="469" y="4535"/>
                  </a:lnTo>
                  <a:lnTo>
                    <a:pt x="574" y="4249"/>
                  </a:lnTo>
                  <a:lnTo>
                    <a:pt x="704" y="4014"/>
                  </a:lnTo>
                  <a:lnTo>
                    <a:pt x="886" y="3806"/>
                  </a:lnTo>
                  <a:lnTo>
                    <a:pt x="1069" y="3649"/>
                  </a:lnTo>
                  <a:lnTo>
                    <a:pt x="1069" y="3649"/>
                  </a:lnTo>
                  <a:lnTo>
                    <a:pt x="1069" y="3649"/>
                  </a:lnTo>
                  <a:lnTo>
                    <a:pt x="965" y="3441"/>
                  </a:lnTo>
                  <a:lnTo>
                    <a:pt x="834" y="3154"/>
                  </a:lnTo>
                  <a:lnTo>
                    <a:pt x="730" y="2763"/>
                  </a:lnTo>
                  <a:lnTo>
                    <a:pt x="600" y="2242"/>
                  </a:lnTo>
                  <a:lnTo>
                    <a:pt x="495" y="1616"/>
                  </a:lnTo>
                  <a:lnTo>
                    <a:pt x="417" y="860"/>
                  </a:lnTo>
                  <a:lnTo>
                    <a:pt x="391" y="443"/>
                  </a:lnTo>
                  <a:lnTo>
                    <a:pt x="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1507503" y="1431938"/>
              <a:ext cx="162616" cy="121001"/>
            </a:xfrm>
            <a:custGeom>
              <a:avLst/>
              <a:gdLst/>
              <a:ahLst/>
              <a:cxnLst/>
              <a:rect l="l" t="t" r="r" b="b"/>
              <a:pathLst>
                <a:path w="3259" h="2425" fill="none" extrusionOk="0">
                  <a:moveTo>
                    <a:pt x="1382" y="0"/>
                  </a:moveTo>
                  <a:lnTo>
                    <a:pt x="1382" y="0"/>
                  </a:lnTo>
                  <a:lnTo>
                    <a:pt x="1043" y="209"/>
                  </a:lnTo>
                  <a:lnTo>
                    <a:pt x="887" y="339"/>
                  </a:lnTo>
                  <a:lnTo>
                    <a:pt x="704" y="496"/>
                  </a:lnTo>
                  <a:lnTo>
                    <a:pt x="522" y="652"/>
                  </a:lnTo>
                  <a:lnTo>
                    <a:pt x="339" y="860"/>
                  </a:lnTo>
                  <a:lnTo>
                    <a:pt x="183" y="1069"/>
                  </a:lnTo>
                  <a:lnTo>
                    <a:pt x="0" y="1330"/>
                  </a:lnTo>
                  <a:lnTo>
                    <a:pt x="0" y="1330"/>
                  </a:lnTo>
                  <a:lnTo>
                    <a:pt x="339" y="1251"/>
                  </a:lnTo>
                  <a:lnTo>
                    <a:pt x="704" y="1199"/>
                  </a:lnTo>
                  <a:lnTo>
                    <a:pt x="704" y="1199"/>
                  </a:lnTo>
                  <a:lnTo>
                    <a:pt x="991" y="1225"/>
                  </a:lnTo>
                  <a:lnTo>
                    <a:pt x="1304" y="1304"/>
                  </a:lnTo>
                  <a:lnTo>
                    <a:pt x="1564" y="1408"/>
                  </a:lnTo>
                  <a:lnTo>
                    <a:pt x="1825" y="1538"/>
                  </a:lnTo>
                  <a:lnTo>
                    <a:pt x="2059" y="1721"/>
                  </a:lnTo>
                  <a:lnTo>
                    <a:pt x="2268" y="1929"/>
                  </a:lnTo>
                  <a:lnTo>
                    <a:pt x="2450" y="2164"/>
                  </a:lnTo>
                  <a:lnTo>
                    <a:pt x="2581" y="2424"/>
                  </a:lnTo>
                  <a:lnTo>
                    <a:pt x="2581" y="2424"/>
                  </a:lnTo>
                  <a:lnTo>
                    <a:pt x="2711" y="2007"/>
                  </a:lnTo>
                  <a:lnTo>
                    <a:pt x="2867" y="1642"/>
                  </a:lnTo>
                  <a:lnTo>
                    <a:pt x="3050" y="1304"/>
                  </a:lnTo>
                  <a:lnTo>
                    <a:pt x="3258" y="991"/>
                  </a:lnTo>
                  <a:lnTo>
                    <a:pt x="3258" y="991"/>
                  </a:lnTo>
                  <a:lnTo>
                    <a:pt x="3128" y="1017"/>
                  </a:lnTo>
                  <a:lnTo>
                    <a:pt x="3128" y="1017"/>
                  </a:lnTo>
                  <a:lnTo>
                    <a:pt x="2607" y="991"/>
                  </a:lnTo>
                  <a:lnTo>
                    <a:pt x="2607" y="991"/>
                  </a:lnTo>
                  <a:lnTo>
                    <a:pt x="2346" y="965"/>
                  </a:lnTo>
                  <a:lnTo>
                    <a:pt x="2112" y="913"/>
                  </a:lnTo>
                  <a:lnTo>
                    <a:pt x="1929" y="808"/>
                  </a:lnTo>
                  <a:lnTo>
                    <a:pt x="1773" y="704"/>
                  </a:lnTo>
                  <a:lnTo>
                    <a:pt x="1642" y="548"/>
                  </a:lnTo>
                  <a:lnTo>
                    <a:pt x="1538" y="391"/>
                  </a:lnTo>
                  <a:lnTo>
                    <a:pt x="1460" y="209"/>
                  </a:lnTo>
                  <a:lnTo>
                    <a:pt x="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1299430" y="1416320"/>
              <a:ext cx="28691" cy="22154"/>
            </a:xfrm>
            <a:custGeom>
              <a:avLst/>
              <a:gdLst/>
              <a:ahLst/>
              <a:cxnLst/>
              <a:rect l="l" t="t" r="r" b="b"/>
              <a:pathLst>
                <a:path w="575" h="444" fill="none" extrusionOk="0">
                  <a:moveTo>
                    <a:pt x="53" y="1"/>
                  </a:moveTo>
                  <a:lnTo>
                    <a:pt x="53" y="1"/>
                  </a:lnTo>
                  <a:lnTo>
                    <a:pt x="1" y="209"/>
                  </a:lnTo>
                  <a:lnTo>
                    <a:pt x="1" y="444"/>
                  </a:lnTo>
                  <a:lnTo>
                    <a:pt x="1" y="444"/>
                  </a:lnTo>
                  <a:lnTo>
                    <a:pt x="287" y="261"/>
                  </a:lnTo>
                  <a:lnTo>
                    <a:pt x="574" y="105"/>
                  </a:lnTo>
                  <a:lnTo>
                    <a:pt x="574" y="105"/>
                  </a:lnTo>
                  <a:lnTo>
                    <a:pt x="313" y="53"/>
                  </a:lnTo>
                  <a:lnTo>
                    <a:pt x="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1313751" y="582633"/>
              <a:ext cx="338205" cy="344742"/>
            </a:xfrm>
            <a:custGeom>
              <a:avLst/>
              <a:gdLst/>
              <a:ahLst/>
              <a:cxnLst/>
              <a:rect l="l" t="t" r="r" b="b"/>
              <a:pathLst>
                <a:path w="6778" h="6909" extrusionOk="0">
                  <a:moveTo>
                    <a:pt x="3077" y="1"/>
                  </a:moveTo>
                  <a:lnTo>
                    <a:pt x="2764" y="27"/>
                  </a:lnTo>
                  <a:lnTo>
                    <a:pt x="2503" y="105"/>
                  </a:lnTo>
                  <a:lnTo>
                    <a:pt x="2295" y="210"/>
                  </a:lnTo>
                  <a:lnTo>
                    <a:pt x="2138" y="340"/>
                  </a:lnTo>
                  <a:lnTo>
                    <a:pt x="2008" y="470"/>
                  </a:lnTo>
                  <a:lnTo>
                    <a:pt x="1904" y="653"/>
                  </a:lnTo>
                  <a:lnTo>
                    <a:pt x="1852" y="809"/>
                  </a:lnTo>
                  <a:lnTo>
                    <a:pt x="1799" y="991"/>
                  </a:lnTo>
                  <a:lnTo>
                    <a:pt x="1773" y="1174"/>
                  </a:lnTo>
                  <a:lnTo>
                    <a:pt x="1773" y="1356"/>
                  </a:lnTo>
                  <a:lnTo>
                    <a:pt x="1799" y="1669"/>
                  </a:lnTo>
                  <a:lnTo>
                    <a:pt x="1826" y="1878"/>
                  </a:lnTo>
                  <a:lnTo>
                    <a:pt x="1852" y="1982"/>
                  </a:lnTo>
                  <a:lnTo>
                    <a:pt x="1721" y="1878"/>
                  </a:lnTo>
                  <a:lnTo>
                    <a:pt x="1591" y="1826"/>
                  </a:lnTo>
                  <a:lnTo>
                    <a:pt x="1382" y="1773"/>
                  </a:lnTo>
                  <a:lnTo>
                    <a:pt x="1278" y="1773"/>
                  </a:lnTo>
                  <a:lnTo>
                    <a:pt x="1148" y="1799"/>
                  </a:lnTo>
                  <a:lnTo>
                    <a:pt x="1018" y="1826"/>
                  </a:lnTo>
                  <a:lnTo>
                    <a:pt x="887" y="1878"/>
                  </a:lnTo>
                  <a:lnTo>
                    <a:pt x="731" y="1930"/>
                  </a:lnTo>
                  <a:lnTo>
                    <a:pt x="574" y="2034"/>
                  </a:lnTo>
                  <a:lnTo>
                    <a:pt x="418" y="2190"/>
                  </a:lnTo>
                  <a:lnTo>
                    <a:pt x="262" y="2347"/>
                  </a:lnTo>
                  <a:lnTo>
                    <a:pt x="183" y="2451"/>
                  </a:lnTo>
                  <a:lnTo>
                    <a:pt x="131" y="2555"/>
                  </a:lnTo>
                  <a:lnTo>
                    <a:pt x="53" y="2790"/>
                  </a:lnTo>
                  <a:lnTo>
                    <a:pt x="1" y="3077"/>
                  </a:lnTo>
                  <a:lnTo>
                    <a:pt x="1" y="3363"/>
                  </a:lnTo>
                  <a:lnTo>
                    <a:pt x="27" y="3676"/>
                  </a:lnTo>
                  <a:lnTo>
                    <a:pt x="131" y="3989"/>
                  </a:lnTo>
                  <a:lnTo>
                    <a:pt x="236" y="4328"/>
                  </a:lnTo>
                  <a:lnTo>
                    <a:pt x="392" y="4641"/>
                  </a:lnTo>
                  <a:lnTo>
                    <a:pt x="600" y="4953"/>
                  </a:lnTo>
                  <a:lnTo>
                    <a:pt x="809" y="5266"/>
                  </a:lnTo>
                  <a:lnTo>
                    <a:pt x="1070" y="5553"/>
                  </a:lnTo>
                  <a:lnTo>
                    <a:pt x="1356" y="5787"/>
                  </a:lnTo>
                  <a:lnTo>
                    <a:pt x="1669" y="6022"/>
                  </a:lnTo>
                  <a:lnTo>
                    <a:pt x="2008" y="6178"/>
                  </a:lnTo>
                  <a:lnTo>
                    <a:pt x="2373" y="6309"/>
                  </a:lnTo>
                  <a:lnTo>
                    <a:pt x="2738" y="6387"/>
                  </a:lnTo>
                  <a:lnTo>
                    <a:pt x="3051" y="6543"/>
                  </a:lnTo>
                  <a:lnTo>
                    <a:pt x="3389" y="6674"/>
                  </a:lnTo>
                  <a:lnTo>
                    <a:pt x="3806" y="6804"/>
                  </a:lnTo>
                  <a:lnTo>
                    <a:pt x="4015" y="6856"/>
                  </a:lnTo>
                  <a:lnTo>
                    <a:pt x="4223" y="6908"/>
                  </a:lnTo>
                  <a:lnTo>
                    <a:pt x="4667" y="6908"/>
                  </a:lnTo>
                  <a:lnTo>
                    <a:pt x="4849" y="6856"/>
                  </a:lnTo>
                  <a:lnTo>
                    <a:pt x="5032" y="6804"/>
                  </a:lnTo>
                  <a:lnTo>
                    <a:pt x="5188" y="6674"/>
                  </a:lnTo>
                  <a:lnTo>
                    <a:pt x="5318" y="6517"/>
                  </a:lnTo>
                  <a:lnTo>
                    <a:pt x="5422" y="6361"/>
                  </a:lnTo>
                  <a:lnTo>
                    <a:pt x="5501" y="6204"/>
                  </a:lnTo>
                  <a:lnTo>
                    <a:pt x="5527" y="6048"/>
                  </a:lnTo>
                  <a:lnTo>
                    <a:pt x="5553" y="5918"/>
                  </a:lnTo>
                  <a:lnTo>
                    <a:pt x="5553" y="5787"/>
                  </a:lnTo>
                  <a:lnTo>
                    <a:pt x="5553" y="5683"/>
                  </a:lnTo>
                  <a:lnTo>
                    <a:pt x="5475" y="5501"/>
                  </a:lnTo>
                  <a:lnTo>
                    <a:pt x="5370" y="5344"/>
                  </a:lnTo>
                  <a:lnTo>
                    <a:pt x="5266" y="5240"/>
                  </a:lnTo>
                  <a:lnTo>
                    <a:pt x="5162" y="5162"/>
                  </a:lnTo>
                  <a:lnTo>
                    <a:pt x="5240" y="5188"/>
                  </a:lnTo>
                  <a:lnTo>
                    <a:pt x="5422" y="5162"/>
                  </a:lnTo>
                  <a:lnTo>
                    <a:pt x="5709" y="5136"/>
                  </a:lnTo>
                  <a:lnTo>
                    <a:pt x="5866" y="5084"/>
                  </a:lnTo>
                  <a:lnTo>
                    <a:pt x="6022" y="5031"/>
                  </a:lnTo>
                  <a:lnTo>
                    <a:pt x="6178" y="4953"/>
                  </a:lnTo>
                  <a:lnTo>
                    <a:pt x="6335" y="4849"/>
                  </a:lnTo>
                  <a:lnTo>
                    <a:pt x="6465" y="4719"/>
                  </a:lnTo>
                  <a:lnTo>
                    <a:pt x="6595" y="4536"/>
                  </a:lnTo>
                  <a:lnTo>
                    <a:pt x="6674" y="4354"/>
                  </a:lnTo>
                  <a:lnTo>
                    <a:pt x="6752" y="4119"/>
                  </a:lnTo>
                  <a:lnTo>
                    <a:pt x="6778" y="3859"/>
                  </a:lnTo>
                  <a:lnTo>
                    <a:pt x="6778" y="3546"/>
                  </a:lnTo>
                  <a:lnTo>
                    <a:pt x="6726" y="3259"/>
                  </a:lnTo>
                  <a:lnTo>
                    <a:pt x="6621" y="2998"/>
                  </a:lnTo>
                  <a:lnTo>
                    <a:pt x="6517" y="2816"/>
                  </a:lnTo>
                  <a:lnTo>
                    <a:pt x="6361" y="2660"/>
                  </a:lnTo>
                  <a:lnTo>
                    <a:pt x="6178" y="2529"/>
                  </a:lnTo>
                  <a:lnTo>
                    <a:pt x="5996" y="2451"/>
                  </a:lnTo>
                  <a:lnTo>
                    <a:pt x="5787" y="2399"/>
                  </a:lnTo>
                  <a:lnTo>
                    <a:pt x="5579" y="2347"/>
                  </a:lnTo>
                  <a:lnTo>
                    <a:pt x="5162" y="2347"/>
                  </a:lnTo>
                  <a:lnTo>
                    <a:pt x="4823" y="2399"/>
                  </a:lnTo>
                  <a:lnTo>
                    <a:pt x="4588" y="2451"/>
                  </a:lnTo>
                  <a:lnTo>
                    <a:pt x="4484" y="2477"/>
                  </a:lnTo>
                  <a:lnTo>
                    <a:pt x="4484" y="2477"/>
                  </a:lnTo>
                  <a:lnTo>
                    <a:pt x="4510" y="2373"/>
                  </a:lnTo>
                  <a:lnTo>
                    <a:pt x="4510" y="2086"/>
                  </a:lnTo>
                  <a:lnTo>
                    <a:pt x="4510" y="1695"/>
                  </a:lnTo>
                  <a:lnTo>
                    <a:pt x="4484" y="1461"/>
                  </a:lnTo>
                  <a:lnTo>
                    <a:pt x="4432" y="1226"/>
                  </a:lnTo>
                  <a:lnTo>
                    <a:pt x="4380" y="991"/>
                  </a:lnTo>
                  <a:lnTo>
                    <a:pt x="4302" y="783"/>
                  </a:lnTo>
                  <a:lnTo>
                    <a:pt x="4197" y="548"/>
                  </a:lnTo>
                  <a:lnTo>
                    <a:pt x="4041" y="366"/>
                  </a:lnTo>
                  <a:lnTo>
                    <a:pt x="3859" y="210"/>
                  </a:lnTo>
                  <a:lnTo>
                    <a:pt x="3650" y="105"/>
                  </a:lnTo>
                  <a:lnTo>
                    <a:pt x="3389" y="27"/>
                  </a:lnTo>
                  <a:lnTo>
                    <a:pt x="3077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1313751" y="582633"/>
              <a:ext cx="338205" cy="344742"/>
            </a:xfrm>
            <a:custGeom>
              <a:avLst/>
              <a:gdLst/>
              <a:ahLst/>
              <a:cxnLst/>
              <a:rect l="l" t="t" r="r" b="b"/>
              <a:pathLst>
                <a:path w="6778" h="6909" fill="none" extrusionOk="0">
                  <a:moveTo>
                    <a:pt x="2738" y="6387"/>
                  </a:moveTo>
                  <a:lnTo>
                    <a:pt x="2738" y="6387"/>
                  </a:lnTo>
                  <a:lnTo>
                    <a:pt x="3051" y="6543"/>
                  </a:lnTo>
                  <a:lnTo>
                    <a:pt x="3389" y="6674"/>
                  </a:lnTo>
                  <a:lnTo>
                    <a:pt x="3806" y="6804"/>
                  </a:lnTo>
                  <a:lnTo>
                    <a:pt x="4015" y="6856"/>
                  </a:lnTo>
                  <a:lnTo>
                    <a:pt x="4223" y="6908"/>
                  </a:lnTo>
                  <a:lnTo>
                    <a:pt x="4458" y="6908"/>
                  </a:lnTo>
                  <a:lnTo>
                    <a:pt x="4667" y="6908"/>
                  </a:lnTo>
                  <a:lnTo>
                    <a:pt x="4849" y="6856"/>
                  </a:lnTo>
                  <a:lnTo>
                    <a:pt x="5032" y="6804"/>
                  </a:lnTo>
                  <a:lnTo>
                    <a:pt x="5188" y="6674"/>
                  </a:lnTo>
                  <a:lnTo>
                    <a:pt x="5318" y="6517"/>
                  </a:lnTo>
                  <a:lnTo>
                    <a:pt x="5318" y="6517"/>
                  </a:lnTo>
                  <a:lnTo>
                    <a:pt x="5422" y="6361"/>
                  </a:lnTo>
                  <a:lnTo>
                    <a:pt x="5501" y="6204"/>
                  </a:lnTo>
                  <a:lnTo>
                    <a:pt x="5527" y="6048"/>
                  </a:lnTo>
                  <a:lnTo>
                    <a:pt x="5553" y="5918"/>
                  </a:lnTo>
                  <a:lnTo>
                    <a:pt x="5553" y="5787"/>
                  </a:lnTo>
                  <a:lnTo>
                    <a:pt x="5553" y="5683"/>
                  </a:lnTo>
                  <a:lnTo>
                    <a:pt x="5475" y="5501"/>
                  </a:lnTo>
                  <a:lnTo>
                    <a:pt x="5370" y="5344"/>
                  </a:lnTo>
                  <a:lnTo>
                    <a:pt x="5266" y="5240"/>
                  </a:lnTo>
                  <a:lnTo>
                    <a:pt x="5162" y="5162"/>
                  </a:lnTo>
                  <a:lnTo>
                    <a:pt x="5162" y="5162"/>
                  </a:lnTo>
                  <a:lnTo>
                    <a:pt x="5240" y="5188"/>
                  </a:lnTo>
                  <a:lnTo>
                    <a:pt x="5422" y="5162"/>
                  </a:lnTo>
                  <a:lnTo>
                    <a:pt x="5709" y="5136"/>
                  </a:lnTo>
                  <a:lnTo>
                    <a:pt x="5866" y="5084"/>
                  </a:lnTo>
                  <a:lnTo>
                    <a:pt x="6022" y="5031"/>
                  </a:lnTo>
                  <a:lnTo>
                    <a:pt x="6178" y="4953"/>
                  </a:lnTo>
                  <a:lnTo>
                    <a:pt x="6335" y="4849"/>
                  </a:lnTo>
                  <a:lnTo>
                    <a:pt x="6465" y="4719"/>
                  </a:lnTo>
                  <a:lnTo>
                    <a:pt x="6595" y="4536"/>
                  </a:lnTo>
                  <a:lnTo>
                    <a:pt x="6674" y="4354"/>
                  </a:lnTo>
                  <a:lnTo>
                    <a:pt x="6752" y="4119"/>
                  </a:lnTo>
                  <a:lnTo>
                    <a:pt x="6778" y="3859"/>
                  </a:lnTo>
                  <a:lnTo>
                    <a:pt x="6778" y="3546"/>
                  </a:lnTo>
                  <a:lnTo>
                    <a:pt x="6778" y="3546"/>
                  </a:lnTo>
                  <a:lnTo>
                    <a:pt x="6726" y="3259"/>
                  </a:lnTo>
                  <a:lnTo>
                    <a:pt x="6621" y="2998"/>
                  </a:lnTo>
                  <a:lnTo>
                    <a:pt x="6517" y="2816"/>
                  </a:lnTo>
                  <a:lnTo>
                    <a:pt x="6361" y="2660"/>
                  </a:lnTo>
                  <a:lnTo>
                    <a:pt x="6178" y="2529"/>
                  </a:lnTo>
                  <a:lnTo>
                    <a:pt x="5996" y="2451"/>
                  </a:lnTo>
                  <a:lnTo>
                    <a:pt x="5787" y="2399"/>
                  </a:lnTo>
                  <a:lnTo>
                    <a:pt x="5579" y="2347"/>
                  </a:lnTo>
                  <a:lnTo>
                    <a:pt x="5370" y="2347"/>
                  </a:lnTo>
                  <a:lnTo>
                    <a:pt x="5162" y="2347"/>
                  </a:lnTo>
                  <a:lnTo>
                    <a:pt x="4823" y="2399"/>
                  </a:lnTo>
                  <a:lnTo>
                    <a:pt x="4588" y="2451"/>
                  </a:lnTo>
                  <a:lnTo>
                    <a:pt x="4484" y="2477"/>
                  </a:lnTo>
                  <a:lnTo>
                    <a:pt x="4484" y="2477"/>
                  </a:lnTo>
                  <a:lnTo>
                    <a:pt x="4510" y="2373"/>
                  </a:lnTo>
                  <a:lnTo>
                    <a:pt x="4510" y="2086"/>
                  </a:lnTo>
                  <a:lnTo>
                    <a:pt x="4510" y="1695"/>
                  </a:lnTo>
                  <a:lnTo>
                    <a:pt x="4484" y="1461"/>
                  </a:lnTo>
                  <a:lnTo>
                    <a:pt x="4432" y="1226"/>
                  </a:lnTo>
                  <a:lnTo>
                    <a:pt x="4380" y="991"/>
                  </a:lnTo>
                  <a:lnTo>
                    <a:pt x="4302" y="783"/>
                  </a:lnTo>
                  <a:lnTo>
                    <a:pt x="4197" y="548"/>
                  </a:lnTo>
                  <a:lnTo>
                    <a:pt x="4041" y="366"/>
                  </a:lnTo>
                  <a:lnTo>
                    <a:pt x="3859" y="210"/>
                  </a:lnTo>
                  <a:lnTo>
                    <a:pt x="3650" y="105"/>
                  </a:lnTo>
                  <a:lnTo>
                    <a:pt x="3389" y="27"/>
                  </a:lnTo>
                  <a:lnTo>
                    <a:pt x="3077" y="1"/>
                  </a:lnTo>
                  <a:lnTo>
                    <a:pt x="3077" y="1"/>
                  </a:lnTo>
                  <a:lnTo>
                    <a:pt x="2764" y="27"/>
                  </a:lnTo>
                  <a:lnTo>
                    <a:pt x="2503" y="105"/>
                  </a:lnTo>
                  <a:lnTo>
                    <a:pt x="2295" y="210"/>
                  </a:lnTo>
                  <a:lnTo>
                    <a:pt x="2138" y="340"/>
                  </a:lnTo>
                  <a:lnTo>
                    <a:pt x="2008" y="470"/>
                  </a:lnTo>
                  <a:lnTo>
                    <a:pt x="1904" y="653"/>
                  </a:lnTo>
                  <a:lnTo>
                    <a:pt x="1852" y="809"/>
                  </a:lnTo>
                  <a:lnTo>
                    <a:pt x="1799" y="991"/>
                  </a:lnTo>
                  <a:lnTo>
                    <a:pt x="1773" y="1174"/>
                  </a:lnTo>
                  <a:lnTo>
                    <a:pt x="1773" y="1356"/>
                  </a:lnTo>
                  <a:lnTo>
                    <a:pt x="1799" y="1669"/>
                  </a:lnTo>
                  <a:lnTo>
                    <a:pt x="1826" y="1878"/>
                  </a:lnTo>
                  <a:lnTo>
                    <a:pt x="1852" y="1982"/>
                  </a:lnTo>
                  <a:lnTo>
                    <a:pt x="1852" y="1982"/>
                  </a:lnTo>
                  <a:lnTo>
                    <a:pt x="1721" y="1878"/>
                  </a:lnTo>
                  <a:lnTo>
                    <a:pt x="1591" y="1826"/>
                  </a:lnTo>
                  <a:lnTo>
                    <a:pt x="1382" y="1773"/>
                  </a:lnTo>
                  <a:lnTo>
                    <a:pt x="1278" y="1773"/>
                  </a:lnTo>
                  <a:lnTo>
                    <a:pt x="1148" y="1799"/>
                  </a:lnTo>
                  <a:lnTo>
                    <a:pt x="1018" y="1826"/>
                  </a:lnTo>
                  <a:lnTo>
                    <a:pt x="887" y="1878"/>
                  </a:lnTo>
                  <a:lnTo>
                    <a:pt x="731" y="1930"/>
                  </a:lnTo>
                  <a:lnTo>
                    <a:pt x="574" y="2034"/>
                  </a:lnTo>
                  <a:lnTo>
                    <a:pt x="418" y="2190"/>
                  </a:lnTo>
                  <a:lnTo>
                    <a:pt x="262" y="2347"/>
                  </a:lnTo>
                  <a:lnTo>
                    <a:pt x="262" y="2347"/>
                  </a:lnTo>
                  <a:lnTo>
                    <a:pt x="183" y="2451"/>
                  </a:lnTo>
                  <a:lnTo>
                    <a:pt x="131" y="2555"/>
                  </a:lnTo>
                  <a:lnTo>
                    <a:pt x="53" y="2790"/>
                  </a:lnTo>
                  <a:lnTo>
                    <a:pt x="1" y="3077"/>
                  </a:lnTo>
                  <a:lnTo>
                    <a:pt x="1" y="3363"/>
                  </a:lnTo>
                  <a:lnTo>
                    <a:pt x="27" y="3676"/>
                  </a:lnTo>
                  <a:lnTo>
                    <a:pt x="131" y="3989"/>
                  </a:lnTo>
                  <a:lnTo>
                    <a:pt x="236" y="4328"/>
                  </a:lnTo>
                  <a:lnTo>
                    <a:pt x="392" y="4641"/>
                  </a:lnTo>
                  <a:lnTo>
                    <a:pt x="600" y="4953"/>
                  </a:lnTo>
                  <a:lnTo>
                    <a:pt x="809" y="5266"/>
                  </a:lnTo>
                  <a:lnTo>
                    <a:pt x="1070" y="5553"/>
                  </a:lnTo>
                  <a:lnTo>
                    <a:pt x="1356" y="5787"/>
                  </a:lnTo>
                  <a:lnTo>
                    <a:pt x="1669" y="6022"/>
                  </a:lnTo>
                  <a:lnTo>
                    <a:pt x="2008" y="6178"/>
                  </a:lnTo>
                  <a:lnTo>
                    <a:pt x="2373" y="6309"/>
                  </a:lnTo>
                  <a:lnTo>
                    <a:pt x="2738" y="63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-1225283" y="582633"/>
              <a:ext cx="136619" cy="117109"/>
            </a:xfrm>
            <a:custGeom>
              <a:avLst/>
              <a:gdLst/>
              <a:ahLst/>
              <a:cxnLst/>
              <a:rect l="l" t="t" r="r" b="b"/>
              <a:pathLst>
                <a:path w="2738" h="2347" extrusionOk="0">
                  <a:moveTo>
                    <a:pt x="124" y="672"/>
                  </a:moveTo>
                  <a:lnTo>
                    <a:pt x="105" y="705"/>
                  </a:lnTo>
                  <a:lnTo>
                    <a:pt x="53" y="861"/>
                  </a:lnTo>
                  <a:lnTo>
                    <a:pt x="26" y="991"/>
                  </a:lnTo>
                  <a:lnTo>
                    <a:pt x="53" y="887"/>
                  </a:lnTo>
                  <a:lnTo>
                    <a:pt x="124" y="672"/>
                  </a:lnTo>
                  <a:close/>
                  <a:moveTo>
                    <a:pt x="26" y="991"/>
                  </a:moveTo>
                  <a:lnTo>
                    <a:pt x="0" y="1096"/>
                  </a:lnTo>
                  <a:lnTo>
                    <a:pt x="0" y="1278"/>
                  </a:lnTo>
                  <a:lnTo>
                    <a:pt x="26" y="991"/>
                  </a:lnTo>
                  <a:close/>
                  <a:moveTo>
                    <a:pt x="0" y="1330"/>
                  </a:moveTo>
                  <a:lnTo>
                    <a:pt x="0" y="1539"/>
                  </a:lnTo>
                  <a:lnTo>
                    <a:pt x="53" y="1773"/>
                  </a:lnTo>
                  <a:lnTo>
                    <a:pt x="26" y="1565"/>
                  </a:lnTo>
                  <a:lnTo>
                    <a:pt x="0" y="1330"/>
                  </a:lnTo>
                  <a:close/>
                  <a:moveTo>
                    <a:pt x="1304" y="1"/>
                  </a:moveTo>
                  <a:lnTo>
                    <a:pt x="1095" y="27"/>
                  </a:lnTo>
                  <a:lnTo>
                    <a:pt x="939" y="53"/>
                  </a:lnTo>
                  <a:lnTo>
                    <a:pt x="782" y="79"/>
                  </a:lnTo>
                  <a:lnTo>
                    <a:pt x="626" y="131"/>
                  </a:lnTo>
                  <a:lnTo>
                    <a:pt x="522" y="210"/>
                  </a:lnTo>
                  <a:lnTo>
                    <a:pt x="417" y="288"/>
                  </a:lnTo>
                  <a:lnTo>
                    <a:pt x="313" y="366"/>
                  </a:lnTo>
                  <a:lnTo>
                    <a:pt x="235" y="470"/>
                  </a:lnTo>
                  <a:lnTo>
                    <a:pt x="131" y="653"/>
                  </a:lnTo>
                  <a:lnTo>
                    <a:pt x="124" y="672"/>
                  </a:lnTo>
                  <a:lnTo>
                    <a:pt x="183" y="574"/>
                  </a:lnTo>
                  <a:lnTo>
                    <a:pt x="261" y="444"/>
                  </a:lnTo>
                  <a:lnTo>
                    <a:pt x="365" y="340"/>
                  </a:lnTo>
                  <a:lnTo>
                    <a:pt x="496" y="236"/>
                  </a:lnTo>
                  <a:lnTo>
                    <a:pt x="470" y="392"/>
                  </a:lnTo>
                  <a:lnTo>
                    <a:pt x="443" y="574"/>
                  </a:lnTo>
                  <a:lnTo>
                    <a:pt x="496" y="887"/>
                  </a:lnTo>
                  <a:lnTo>
                    <a:pt x="574" y="1200"/>
                  </a:lnTo>
                  <a:lnTo>
                    <a:pt x="730" y="1513"/>
                  </a:lnTo>
                  <a:lnTo>
                    <a:pt x="913" y="1773"/>
                  </a:lnTo>
                  <a:lnTo>
                    <a:pt x="1147" y="1982"/>
                  </a:lnTo>
                  <a:lnTo>
                    <a:pt x="1278" y="2086"/>
                  </a:lnTo>
                  <a:lnTo>
                    <a:pt x="1434" y="2164"/>
                  </a:lnTo>
                  <a:lnTo>
                    <a:pt x="1590" y="2243"/>
                  </a:lnTo>
                  <a:lnTo>
                    <a:pt x="1747" y="2295"/>
                  </a:lnTo>
                  <a:lnTo>
                    <a:pt x="1981" y="2321"/>
                  </a:lnTo>
                  <a:lnTo>
                    <a:pt x="2190" y="2347"/>
                  </a:lnTo>
                  <a:lnTo>
                    <a:pt x="2477" y="2321"/>
                  </a:lnTo>
                  <a:lnTo>
                    <a:pt x="2737" y="2269"/>
                  </a:lnTo>
                  <a:lnTo>
                    <a:pt x="2737" y="1982"/>
                  </a:lnTo>
                  <a:lnTo>
                    <a:pt x="2737" y="1695"/>
                  </a:lnTo>
                  <a:lnTo>
                    <a:pt x="2711" y="1356"/>
                  </a:lnTo>
                  <a:lnTo>
                    <a:pt x="2633" y="1044"/>
                  </a:lnTo>
                  <a:lnTo>
                    <a:pt x="2503" y="731"/>
                  </a:lnTo>
                  <a:lnTo>
                    <a:pt x="2424" y="574"/>
                  </a:lnTo>
                  <a:lnTo>
                    <a:pt x="2320" y="444"/>
                  </a:lnTo>
                  <a:lnTo>
                    <a:pt x="2216" y="314"/>
                  </a:lnTo>
                  <a:lnTo>
                    <a:pt x="2086" y="210"/>
                  </a:lnTo>
                  <a:lnTo>
                    <a:pt x="1929" y="131"/>
                  </a:lnTo>
                  <a:lnTo>
                    <a:pt x="1747" y="53"/>
                  </a:lnTo>
                  <a:lnTo>
                    <a:pt x="1564" y="27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1090010" y="695800"/>
              <a:ext cx="1347" cy="10478"/>
            </a:xfrm>
            <a:custGeom>
              <a:avLst/>
              <a:gdLst/>
              <a:ahLst/>
              <a:cxnLst/>
              <a:rect l="l" t="t" r="r" b="b"/>
              <a:pathLst>
                <a:path w="27" h="210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1225283" y="582633"/>
              <a:ext cx="136619" cy="117109"/>
            </a:xfrm>
            <a:custGeom>
              <a:avLst/>
              <a:gdLst/>
              <a:ahLst/>
              <a:cxnLst/>
              <a:rect l="l" t="t" r="r" b="b"/>
              <a:pathLst>
                <a:path w="2738" h="2347" fill="none" extrusionOk="0">
                  <a:moveTo>
                    <a:pt x="1330" y="1"/>
                  </a:moveTo>
                  <a:lnTo>
                    <a:pt x="1330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095" y="27"/>
                  </a:lnTo>
                  <a:lnTo>
                    <a:pt x="939" y="53"/>
                  </a:lnTo>
                  <a:lnTo>
                    <a:pt x="782" y="79"/>
                  </a:lnTo>
                  <a:lnTo>
                    <a:pt x="626" y="131"/>
                  </a:lnTo>
                  <a:lnTo>
                    <a:pt x="522" y="210"/>
                  </a:lnTo>
                  <a:lnTo>
                    <a:pt x="417" y="288"/>
                  </a:lnTo>
                  <a:lnTo>
                    <a:pt x="313" y="366"/>
                  </a:lnTo>
                  <a:lnTo>
                    <a:pt x="235" y="470"/>
                  </a:lnTo>
                  <a:lnTo>
                    <a:pt x="131" y="653"/>
                  </a:lnTo>
                  <a:lnTo>
                    <a:pt x="53" y="887"/>
                  </a:lnTo>
                  <a:lnTo>
                    <a:pt x="0" y="1096"/>
                  </a:lnTo>
                  <a:lnTo>
                    <a:pt x="0" y="1330"/>
                  </a:lnTo>
                  <a:lnTo>
                    <a:pt x="0" y="1330"/>
                  </a:lnTo>
                  <a:lnTo>
                    <a:pt x="26" y="1565"/>
                  </a:lnTo>
                  <a:lnTo>
                    <a:pt x="53" y="1773"/>
                  </a:lnTo>
                  <a:lnTo>
                    <a:pt x="79" y="1982"/>
                  </a:lnTo>
                  <a:lnTo>
                    <a:pt x="79" y="1982"/>
                  </a:lnTo>
                  <a:lnTo>
                    <a:pt x="53" y="1773"/>
                  </a:lnTo>
                  <a:lnTo>
                    <a:pt x="0" y="1539"/>
                  </a:lnTo>
                  <a:lnTo>
                    <a:pt x="0" y="1278"/>
                  </a:lnTo>
                  <a:lnTo>
                    <a:pt x="26" y="991"/>
                  </a:lnTo>
                  <a:lnTo>
                    <a:pt x="53" y="861"/>
                  </a:lnTo>
                  <a:lnTo>
                    <a:pt x="105" y="705"/>
                  </a:lnTo>
                  <a:lnTo>
                    <a:pt x="183" y="574"/>
                  </a:lnTo>
                  <a:lnTo>
                    <a:pt x="261" y="444"/>
                  </a:lnTo>
                  <a:lnTo>
                    <a:pt x="365" y="340"/>
                  </a:lnTo>
                  <a:lnTo>
                    <a:pt x="496" y="236"/>
                  </a:lnTo>
                  <a:lnTo>
                    <a:pt x="496" y="236"/>
                  </a:lnTo>
                  <a:lnTo>
                    <a:pt x="470" y="392"/>
                  </a:lnTo>
                  <a:lnTo>
                    <a:pt x="443" y="574"/>
                  </a:lnTo>
                  <a:lnTo>
                    <a:pt x="496" y="887"/>
                  </a:lnTo>
                  <a:lnTo>
                    <a:pt x="574" y="1200"/>
                  </a:lnTo>
                  <a:lnTo>
                    <a:pt x="730" y="1513"/>
                  </a:lnTo>
                  <a:lnTo>
                    <a:pt x="913" y="1773"/>
                  </a:lnTo>
                  <a:lnTo>
                    <a:pt x="1147" y="1982"/>
                  </a:lnTo>
                  <a:lnTo>
                    <a:pt x="1278" y="2086"/>
                  </a:lnTo>
                  <a:lnTo>
                    <a:pt x="1434" y="2164"/>
                  </a:lnTo>
                  <a:lnTo>
                    <a:pt x="1590" y="2243"/>
                  </a:lnTo>
                  <a:lnTo>
                    <a:pt x="1747" y="2295"/>
                  </a:lnTo>
                  <a:lnTo>
                    <a:pt x="1747" y="2295"/>
                  </a:lnTo>
                  <a:lnTo>
                    <a:pt x="1981" y="2321"/>
                  </a:lnTo>
                  <a:lnTo>
                    <a:pt x="2190" y="2347"/>
                  </a:lnTo>
                  <a:lnTo>
                    <a:pt x="2190" y="2347"/>
                  </a:lnTo>
                  <a:lnTo>
                    <a:pt x="2477" y="2321"/>
                  </a:lnTo>
                  <a:lnTo>
                    <a:pt x="2737" y="2269"/>
                  </a:lnTo>
                  <a:lnTo>
                    <a:pt x="2737" y="2269"/>
                  </a:lnTo>
                  <a:lnTo>
                    <a:pt x="2737" y="1982"/>
                  </a:lnTo>
                  <a:lnTo>
                    <a:pt x="2737" y="1982"/>
                  </a:lnTo>
                  <a:lnTo>
                    <a:pt x="2737" y="1695"/>
                  </a:lnTo>
                  <a:lnTo>
                    <a:pt x="2711" y="1356"/>
                  </a:lnTo>
                  <a:lnTo>
                    <a:pt x="2633" y="1044"/>
                  </a:lnTo>
                  <a:lnTo>
                    <a:pt x="2503" y="731"/>
                  </a:lnTo>
                  <a:lnTo>
                    <a:pt x="2424" y="574"/>
                  </a:lnTo>
                  <a:lnTo>
                    <a:pt x="2320" y="444"/>
                  </a:lnTo>
                  <a:lnTo>
                    <a:pt x="2216" y="314"/>
                  </a:lnTo>
                  <a:lnTo>
                    <a:pt x="2086" y="210"/>
                  </a:lnTo>
                  <a:lnTo>
                    <a:pt x="1929" y="131"/>
                  </a:lnTo>
                  <a:lnTo>
                    <a:pt x="1747" y="53"/>
                  </a:lnTo>
                  <a:lnTo>
                    <a:pt x="1564" y="27"/>
                  </a:lnTo>
                  <a:lnTo>
                    <a:pt x="1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1090010" y="699692"/>
              <a:ext cx="114465" cy="141809"/>
            </a:xfrm>
            <a:custGeom>
              <a:avLst/>
              <a:gdLst/>
              <a:ahLst/>
              <a:cxnLst/>
              <a:rect l="l" t="t" r="r" b="b"/>
              <a:pathLst>
                <a:path w="2294" h="2842" extrusionOk="0">
                  <a:moveTo>
                    <a:pt x="313" y="53"/>
                  </a:moveTo>
                  <a:lnTo>
                    <a:pt x="0" y="131"/>
                  </a:lnTo>
                  <a:lnTo>
                    <a:pt x="0" y="131"/>
                  </a:lnTo>
                  <a:lnTo>
                    <a:pt x="261" y="79"/>
                  </a:lnTo>
                  <a:lnTo>
                    <a:pt x="310" y="70"/>
                  </a:lnTo>
                  <a:lnTo>
                    <a:pt x="313" y="53"/>
                  </a:lnTo>
                  <a:close/>
                  <a:moveTo>
                    <a:pt x="860" y="1"/>
                  </a:moveTo>
                  <a:lnTo>
                    <a:pt x="548" y="27"/>
                  </a:lnTo>
                  <a:lnTo>
                    <a:pt x="310" y="70"/>
                  </a:lnTo>
                  <a:lnTo>
                    <a:pt x="287" y="209"/>
                  </a:lnTo>
                  <a:lnTo>
                    <a:pt x="287" y="366"/>
                  </a:lnTo>
                  <a:lnTo>
                    <a:pt x="287" y="548"/>
                  </a:lnTo>
                  <a:lnTo>
                    <a:pt x="339" y="731"/>
                  </a:lnTo>
                  <a:lnTo>
                    <a:pt x="365" y="913"/>
                  </a:lnTo>
                  <a:lnTo>
                    <a:pt x="443" y="1069"/>
                  </a:lnTo>
                  <a:lnTo>
                    <a:pt x="495" y="1226"/>
                  </a:lnTo>
                  <a:lnTo>
                    <a:pt x="600" y="1356"/>
                  </a:lnTo>
                  <a:lnTo>
                    <a:pt x="704" y="1513"/>
                  </a:lnTo>
                  <a:lnTo>
                    <a:pt x="808" y="1617"/>
                  </a:lnTo>
                  <a:lnTo>
                    <a:pt x="938" y="1747"/>
                  </a:lnTo>
                  <a:lnTo>
                    <a:pt x="1069" y="1851"/>
                  </a:lnTo>
                  <a:lnTo>
                    <a:pt x="1225" y="1930"/>
                  </a:lnTo>
                  <a:lnTo>
                    <a:pt x="1382" y="2008"/>
                  </a:lnTo>
                  <a:lnTo>
                    <a:pt x="1538" y="2060"/>
                  </a:lnTo>
                  <a:lnTo>
                    <a:pt x="1720" y="2112"/>
                  </a:lnTo>
                  <a:lnTo>
                    <a:pt x="1877" y="2138"/>
                  </a:lnTo>
                  <a:lnTo>
                    <a:pt x="2137" y="2138"/>
                  </a:lnTo>
                  <a:lnTo>
                    <a:pt x="2190" y="2034"/>
                  </a:lnTo>
                  <a:lnTo>
                    <a:pt x="2242" y="1851"/>
                  </a:lnTo>
                  <a:lnTo>
                    <a:pt x="2294" y="1669"/>
                  </a:lnTo>
                  <a:lnTo>
                    <a:pt x="2294" y="1434"/>
                  </a:lnTo>
                  <a:lnTo>
                    <a:pt x="2294" y="1200"/>
                  </a:lnTo>
                  <a:lnTo>
                    <a:pt x="2268" y="1043"/>
                  </a:lnTo>
                  <a:lnTo>
                    <a:pt x="2242" y="887"/>
                  </a:lnTo>
                  <a:lnTo>
                    <a:pt x="2190" y="731"/>
                  </a:lnTo>
                  <a:lnTo>
                    <a:pt x="2111" y="600"/>
                  </a:lnTo>
                  <a:lnTo>
                    <a:pt x="2059" y="496"/>
                  </a:lnTo>
                  <a:lnTo>
                    <a:pt x="1955" y="392"/>
                  </a:lnTo>
                  <a:lnTo>
                    <a:pt x="1773" y="235"/>
                  </a:lnTo>
                  <a:lnTo>
                    <a:pt x="1564" y="131"/>
                  </a:lnTo>
                  <a:lnTo>
                    <a:pt x="1329" y="53"/>
                  </a:lnTo>
                  <a:lnTo>
                    <a:pt x="1095" y="27"/>
                  </a:lnTo>
                  <a:lnTo>
                    <a:pt x="860" y="1"/>
                  </a:lnTo>
                  <a:close/>
                  <a:moveTo>
                    <a:pt x="2137" y="2138"/>
                  </a:moveTo>
                  <a:lnTo>
                    <a:pt x="1981" y="2347"/>
                  </a:lnTo>
                  <a:lnTo>
                    <a:pt x="1880" y="2465"/>
                  </a:lnTo>
                  <a:lnTo>
                    <a:pt x="1880" y="2465"/>
                  </a:lnTo>
                  <a:lnTo>
                    <a:pt x="1903" y="2451"/>
                  </a:lnTo>
                  <a:lnTo>
                    <a:pt x="2007" y="2321"/>
                  </a:lnTo>
                  <a:lnTo>
                    <a:pt x="2111" y="2190"/>
                  </a:lnTo>
                  <a:lnTo>
                    <a:pt x="2137" y="2138"/>
                  </a:lnTo>
                  <a:close/>
                  <a:moveTo>
                    <a:pt x="1880" y="2465"/>
                  </a:moveTo>
                  <a:lnTo>
                    <a:pt x="1773" y="2529"/>
                  </a:lnTo>
                  <a:lnTo>
                    <a:pt x="1668" y="2607"/>
                  </a:lnTo>
                  <a:lnTo>
                    <a:pt x="1668" y="2607"/>
                  </a:lnTo>
                  <a:lnTo>
                    <a:pt x="1825" y="2529"/>
                  </a:lnTo>
                  <a:lnTo>
                    <a:pt x="1880" y="2465"/>
                  </a:lnTo>
                  <a:close/>
                  <a:moveTo>
                    <a:pt x="1668" y="2607"/>
                  </a:moveTo>
                  <a:lnTo>
                    <a:pt x="1616" y="2633"/>
                  </a:lnTo>
                  <a:lnTo>
                    <a:pt x="1408" y="2738"/>
                  </a:lnTo>
                  <a:lnTo>
                    <a:pt x="1668" y="2607"/>
                  </a:lnTo>
                  <a:lnTo>
                    <a:pt x="1668" y="2607"/>
                  </a:lnTo>
                  <a:close/>
                  <a:moveTo>
                    <a:pt x="1408" y="2738"/>
                  </a:moveTo>
                  <a:lnTo>
                    <a:pt x="1147" y="2790"/>
                  </a:lnTo>
                  <a:lnTo>
                    <a:pt x="912" y="2816"/>
                  </a:lnTo>
                  <a:lnTo>
                    <a:pt x="756" y="2842"/>
                  </a:lnTo>
                  <a:lnTo>
                    <a:pt x="756" y="2842"/>
                  </a:lnTo>
                  <a:lnTo>
                    <a:pt x="1043" y="2816"/>
                  </a:lnTo>
                  <a:lnTo>
                    <a:pt x="1225" y="2790"/>
                  </a:lnTo>
                  <a:lnTo>
                    <a:pt x="1408" y="2738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1090010" y="699692"/>
              <a:ext cx="114465" cy="141809"/>
            </a:xfrm>
            <a:custGeom>
              <a:avLst/>
              <a:gdLst/>
              <a:ahLst/>
              <a:cxnLst/>
              <a:rect l="l" t="t" r="r" b="b"/>
              <a:pathLst>
                <a:path w="2294" h="2842" fill="none" extrusionOk="0">
                  <a:moveTo>
                    <a:pt x="860" y="1"/>
                  </a:moveTo>
                  <a:lnTo>
                    <a:pt x="860" y="1"/>
                  </a:lnTo>
                  <a:lnTo>
                    <a:pt x="548" y="27"/>
                  </a:lnTo>
                  <a:lnTo>
                    <a:pt x="261" y="79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13" y="53"/>
                  </a:lnTo>
                  <a:lnTo>
                    <a:pt x="313" y="53"/>
                  </a:lnTo>
                  <a:lnTo>
                    <a:pt x="287" y="209"/>
                  </a:lnTo>
                  <a:lnTo>
                    <a:pt x="287" y="366"/>
                  </a:lnTo>
                  <a:lnTo>
                    <a:pt x="287" y="366"/>
                  </a:lnTo>
                  <a:lnTo>
                    <a:pt x="287" y="548"/>
                  </a:lnTo>
                  <a:lnTo>
                    <a:pt x="339" y="731"/>
                  </a:lnTo>
                  <a:lnTo>
                    <a:pt x="365" y="913"/>
                  </a:lnTo>
                  <a:lnTo>
                    <a:pt x="443" y="1069"/>
                  </a:lnTo>
                  <a:lnTo>
                    <a:pt x="495" y="1226"/>
                  </a:lnTo>
                  <a:lnTo>
                    <a:pt x="600" y="1356"/>
                  </a:lnTo>
                  <a:lnTo>
                    <a:pt x="704" y="1513"/>
                  </a:lnTo>
                  <a:lnTo>
                    <a:pt x="808" y="1617"/>
                  </a:lnTo>
                  <a:lnTo>
                    <a:pt x="938" y="1747"/>
                  </a:lnTo>
                  <a:lnTo>
                    <a:pt x="1069" y="1851"/>
                  </a:lnTo>
                  <a:lnTo>
                    <a:pt x="1225" y="1930"/>
                  </a:lnTo>
                  <a:lnTo>
                    <a:pt x="1382" y="2008"/>
                  </a:lnTo>
                  <a:lnTo>
                    <a:pt x="1538" y="2060"/>
                  </a:lnTo>
                  <a:lnTo>
                    <a:pt x="1720" y="2112"/>
                  </a:lnTo>
                  <a:lnTo>
                    <a:pt x="1877" y="2138"/>
                  </a:lnTo>
                  <a:lnTo>
                    <a:pt x="2059" y="2138"/>
                  </a:lnTo>
                  <a:lnTo>
                    <a:pt x="2111" y="2138"/>
                  </a:lnTo>
                  <a:lnTo>
                    <a:pt x="2111" y="2138"/>
                  </a:lnTo>
                  <a:lnTo>
                    <a:pt x="2137" y="2138"/>
                  </a:lnTo>
                  <a:lnTo>
                    <a:pt x="2137" y="2138"/>
                  </a:lnTo>
                  <a:lnTo>
                    <a:pt x="1981" y="2347"/>
                  </a:lnTo>
                  <a:lnTo>
                    <a:pt x="1825" y="2529"/>
                  </a:lnTo>
                  <a:lnTo>
                    <a:pt x="1616" y="2633"/>
                  </a:lnTo>
                  <a:lnTo>
                    <a:pt x="1408" y="2738"/>
                  </a:lnTo>
                  <a:lnTo>
                    <a:pt x="1225" y="2790"/>
                  </a:lnTo>
                  <a:lnTo>
                    <a:pt x="1043" y="2816"/>
                  </a:lnTo>
                  <a:lnTo>
                    <a:pt x="756" y="2842"/>
                  </a:lnTo>
                  <a:lnTo>
                    <a:pt x="756" y="2842"/>
                  </a:lnTo>
                  <a:lnTo>
                    <a:pt x="678" y="2816"/>
                  </a:lnTo>
                  <a:lnTo>
                    <a:pt x="678" y="2816"/>
                  </a:lnTo>
                  <a:lnTo>
                    <a:pt x="678" y="2816"/>
                  </a:lnTo>
                  <a:lnTo>
                    <a:pt x="756" y="2842"/>
                  </a:lnTo>
                  <a:lnTo>
                    <a:pt x="756" y="2842"/>
                  </a:lnTo>
                  <a:lnTo>
                    <a:pt x="912" y="2816"/>
                  </a:lnTo>
                  <a:lnTo>
                    <a:pt x="1147" y="2790"/>
                  </a:lnTo>
                  <a:lnTo>
                    <a:pt x="1408" y="2738"/>
                  </a:lnTo>
                  <a:lnTo>
                    <a:pt x="1668" y="2607"/>
                  </a:lnTo>
                  <a:lnTo>
                    <a:pt x="1773" y="2529"/>
                  </a:lnTo>
                  <a:lnTo>
                    <a:pt x="1903" y="2451"/>
                  </a:lnTo>
                  <a:lnTo>
                    <a:pt x="2007" y="2321"/>
                  </a:lnTo>
                  <a:lnTo>
                    <a:pt x="2111" y="2190"/>
                  </a:lnTo>
                  <a:lnTo>
                    <a:pt x="2190" y="2034"/>
                  </a:lnTo>
                  <a:lnTo>
                    <a:pt x="2242" y="1851"/>
                  </a:lnTo>
                  <a:lnTo>
                    <a:pt x="2294" y="1669"/>
                  </a:lnTo>
                  <a:lnTo>
                    <a:pt x="2294" y="1434"/>
                  </a:lnTo>
                  <a:lnTo>
                    <a:pt x="2294" y="1434"/>
                  </a:lnTo>
                  <a:lnTo>
                    <a:pt x="2294" y="1200"/>
                  </a:lnTo>
                  <a:lnTo>
                    <a:pt x="2294" y="1200"/>
                  </a:lnTo>
                  <a:lnTo>
                    <a:pt x="2268" y="1043"/>
                  </a:lnTo>
                  <a:lnTo>
                    <a:pt x="2242" y="887"/>
                  </a:lnTo>
                  <a:lnTo>
                    <a:pt x="2190" y="731"/>
                  </a:lnTo>
                  <a:lnTo>
                    <a:pt x="2111" y="600"/>
                  </a:lnTo>
                  <a:lnTo>
                    <a:pt x="2059" y="496"/>
                  </a:lnTo>
                  <a:lnTo>
                    <a:pt x="1955" y="392"/>
                  </a:lnTo>
                  <a:lnTo>
                    <a:pt x="1773" y="235"/>
                  </a:lnTo>
                  <a:lnTo>
                    <a:pt x="1564" y="131"/>
                  </a:lnTo>
                  <a:lnTo>
                    <a:pt x="1329" y="53"/>
                  </a:lnTo>
                  <a:lnTo>
                    <a:pt x="1095" y="27"/>
                  </a:lnTo>
                  <a:lnTo>
                    <a:pt x="8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1312404" y="671101"/>
              <a:ext cx="223740" cy="52043"/>
            </a:xfrm>
            <a:custGeom>
              <a:avLst/>
              <a:gdLst/>
              <a:ahLst/>
              <a:cxnLst/>
              <a:rect l="l" t="t" r="r" b="b"/>
              <a:pathLst>
                <a:path w="4484" h="1043" extrusionOk="0">
                  <a:moveTo>
                    <a:pt x="4483" y="496"/>
                  </a:moveTo>
                  <a:lnTo>
                    <a:pt x="4483" y="496"/>
                  </a:lnTo>
                  <a:lnTo>
                    <a:pt x="4483" y="496"/>
                  </a:lnTo>
                  <a:lnTo>
                    <a:pt x="4483" y="496"/>
                  </a:lnTo>
                  <a:lnTo>
                    <a:pt x="4483" y="496"/>
                  </a:lnTo>
                  <a:lnTo>
                    <a:pt x="4483" y="496"/>
                  </a:lnTo>
                  <a:close/>
                  <a:moveTo>
                    <a:pt x="1251" y="0"/>
                  </a:moveTo>
                  <a:lnTo>
                    <a:pt x="1251" y="0"/>
                  </a:lnTo>
                  <a:lnTo>
                    <a:pt x="1043" y="26"/>
                  </a:lnTo>
                  <a:lnTo>
                    <a:pt x="912" y="79"/>
                  </a:lnTo>
                  <a:lnTo>
                    <a:pt x="782" y="131"/>
                  </a:lnTo>
                  <a:lnTo>
                    <a:pt x="652" y="209"/>
                  </a:lnTo>
                  <a:lnTo>
                    <a:pt x="521" y="287"/>
                  </a:lnTo>
                  <a:lnTo>
                    <a:pt x="391" y="417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156" y="678"/>
                  </a:lnTo>
                  <a:lnTo>
                    <a:pt x="104" y="782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104" y="782"/>
                  </a:lnTo>
                  <a:lnTo>
                    <a:pt x="156" y="678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391" y="417"/>
                  </a:lnTo>
                  <a:lnTo>
                    <a:pt x="521" y="287"/>
                  </a:lnTo>
                  <a:lnTo>
                    <a:pt x="652" y="209"/>
                  </a:lnTo>
                  <a:lnTo>
                    <a:pt x="782" y="131"/>
                  </a:lnTo>
                  <a:lnTo>
                    <a:pt x="912" y="79"/>
                  </a:lnTo>
                  <a:lnTo>
                    <a:pt x="1043" y="26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381" y="26"/>
                  </a:lnTo>
                  <a:lnTo>
                    <a:pt x="1486" y="26"/>
                  </a:lnTo>
                  <a:lnTo>
                    <a:pt x="1668" y="105"/>
                  </a:lnTo>
                  <a:lnTo>
                    <a:pt x="1799" y="157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799" y="157"/>
                  </a:lnTo>
                  <a:lnTo>
                    <a:pt x="1668" y="105"/>
                  </a:lnTo>
                  <a:lnTo>
                    <a:pt x="1486" y="26"/>
                  </a:lnTo>
                  <a:lnTo>
                    <a:pt x="1381" y="26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1088713" y="69580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-1312404" y="671101"/>
              <a:ext cx="91063" cy="52043"/>
            </a:xfrm>
            <a:custGeom>
              <a:avLst/>
              <a:gdLst/>
              <a:ahLst/>
              <a:cxnLst/>
              <a:rect l="l" t="t" r="r" b="b"/>
              <a:pathLst>
                <a:path w="1825" h="1043" fill="none" extrusionOk="0">
                  <a:moveTo>
                    <a:pt x="1251" y="0"/>
                  </a:moveTo>
                  <a:lnTo>
                    <a:pt x="1251" y="0"/>
                  </a:lnTo>
                  <a:lnTo>
                    <a:pt x="1043" y="26"/>
                  </a:lnTo>
                  <a:lnTo>
                    <a:pt x="912" y="79"/>
                  </a:lnTo>
                  <a:lnTo>
                    <a:pt x="782" y="131"/>
                  </a:lnTo>
                  <a:lnTo>
                    <a:pt x="652" y="209"/>
                  </a:lnTo>
                  <a:lnTo>
                    <a:pt x="521" y="287"/>
                  </a:lnTo>
                  <a:lnTo>
                    <a:pt x="391" y="417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156" y="678"/>
                  </a:lnTo>
                  <a:lnTo>
                    <a:pt x="104" y="782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104" y="782"/>
                  </a:lnTo>
                  <a:lnTo>
                    <a:pt x="156" y="678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391" y="417"/>
                  </a:lnTo>
                  <a:lnTo>
                    <a:pt x="521" y="287"/>
                  </a:lnTo>
                  <a:lnTo>
                    <a:pt x="652" y="209"/>
                  </a:lnTo>
                  <a:lnTo>
                    <a:pt x="782" y="131"/>
                  </a:lnTo>
                  <a:lnTo>
                    <a:pt x="912" y="79"/>
                  </a:lnTo>
                  <a:lnTo>
                    <a:pt x="1043" y="26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381" y="26"/>
                  </a:lnTo>
                  <a:lnTo>
                    <a:pt x="1486" y="26"/>
                  </a:lnTo>
                  <a:lnTo>
                    <a:pt x="1668" y="105"/>
                  </a:lnTo>
                  <a:lnTo>
                    <a:pt x="1799" y="157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799" y="157"/>
                  </a:lnTo>
                  <a:lnTo>
                    <a:pt x="1668" y="105"/>
                  </a:lnTo>
                  <a:lnTo>
                    <a:pt x="1486" y="26"/>
                  </a:lnTo>
                  <a:lnTo>
                    <a:pt x="1381" y="26"/>
                  </a:lnTo>
                  <a:lnTo>
                    <a:pt x="1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-1312404" y="594359"/>
              <a:ext cx="329074" cy="331719"/>
            </a:xfrm>
            <a:custGeom>
              <a:avLst/>
              <a:gdLst/>
              <a:ahLst/>
              <a:cxnLst/>
              <a:rect l="l" t="t" r="r" b="b"/>
              <a:pathLst>
                <a:path w="6595" h="6648" extrusionOk="0">
                  <a:moveTo>
                    <a:pt x="2242" y="1"/>
                  </a:moveTo>
                  <a:lnTo>
                    <a:pt x="2111" y="105"/>
                  </a:lnTo>
                  <a:lnTo>
                    <a:pt x="2007" y="209"/>
                  </a:lnTo>
                  <a:lnTo>
                    <a:pt x="1929" y="339"/>
                  </a:lnTo>
                  <a:lnTo>
                    <a:pt x="1851" y="470"/>
                  </a:lnTo>
                  <a:lnTo>
                    <a:pt x="1799" y="626"/>
                  </a:lnTo>
                  <a:lnTo>
                    <a:pt x="1772" y="756"/>
                  </a:lnTo>
                  <a:lnTo>
                    <a:pt x="1746" y="1043"/>
                  </a:lnTo>
                  <a:lnTo>
                    <a:pt x="1746" y="1304"/>
                  </a:lnTo>
                  <a:lnTo>
                    <a:pt x="1799" y="1538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799" y="1695"/>
                  </a:lnTo>
                  <a:lnTo>
                    <a:pt x="1668" y="1643"/>
                  </a:lnTo>
                  <a:lnTo>
                    <a:pt x="1486" y="1564"/>
                  </a:lnTo>
                  <a:lnTo>
                    <a:pt x="1381" y="1564"/>
                  </a:lnTo>
                  <a:lnTo>
                    <a:pt x="1251" y="1538"/>
                  </a:lnTo>
                  <a:lnTo>
                    <a:pt x="1043" y="1564"/>
                  </a:lnTo>
                  <a:lnTo>
                    <a:pt x="912" y="1617"/>
                  </a:lnTo>
                  <a:lnTo>
                    <a:pt x="782" y="1669"/>
                  </a:lnTo>
                  <a:lnTo>
                    <a:pt x="652" y="1747"/>
                  </a:lnTo>
                  <a:lnTo>
                    <a:pt x="521" y="1825"/>
                  </a:lnTo>
                  <a:lnTo>
                    <a:pt x="391" y="1955"/>
                  </a:lnTo>
                  <a:lnTo>
                    <a:pt x="235" y="2112"/>
                  </a:lnTo>
                  <a:lnTo>
                    <a:pt x="156" y="2216"/>
                  </a:lnTo>
                  <a:lnTo>
                    <a:pt x="104" y="2320"/>
                  </a:lnTo>
                  <a:lnTo>
                    <a:pt x="0" y="2581"/>
                  </a:lnTo>
                  <a:lnTo>
                    <a:pt x="417" y="2659"/>
                  </a:lnTo>
                  <a:lnTo>
                    <a:pt x="782" y="2737"/>
                  </a:lnTo>
                  <a:lnTo>
                    <a:pt x="1381" y="2920"/>
                  </a:lnTo>
                  <a:lnTo>
                    <a:pt x="1772" y="3050"/>
                  </a:lnTo>
                  <a:lnTo>
                    <a:pt x="1929" y="3128"/>
                  </a:lnTo>
                  <a:lnTo>
                    <a:pt x="2059" y="3076"/>
                  </a:lnTo>
                  <a:lnTo>
                    <a:pt x="2242" y="3050"/>
                  </a:lnTo>
                  <a:lnTo>
                    <a:pt x="2580" y="3050"/>
                  </a:lnTo>
                  <a:lnTo>
                    <a:pt x="2763" y="3076"/>
                  </a:lnTo>
                  <a:lnTo>
                    <a:pt x="2919" y="3102"/>
                  </a:lnTo>
                  <a:lnTo>
                    <a:pt x="3102" y="3180"/>
                  </a:lnTo>
                  <a:lnTo>
                    <a:pt x="3284" y="3259"/>
                  </a:lnTo>
                  <a:lnTo>
                    <a:pt x="3493" y="3389"/>
                  </a:lnTo>
                  <a:lnTo>
                    <a:pt x="3675" y="3545"/>
                  </a:lnTo>
                  <a:lnTo>
                    <a:pt x="3858" y="3754"/>
                  </a:lnTo>
                  <a:lnTo>
                    <a:pt x="4014" y="3936"/>
                  </a:lnTo>
                  <a:lnTo>
                    <a:pt x="4118" y="4145"/>
                  </a:lnTo>
                  <a:lnTo>
                    <a:pt x="4196" y="4353"/>
                  </a:lnTo>
                  <a:lnTo>
                    <a:pt x="4249" y="4536"/>
                  </a:lnTo>
                  <a:lnTo>
                    <a:pt x="4301" y="4744"/>
                  </a:lnTo>
                  <a:lnTo>
                    <a:pt x="4301" y="4953"/>
                  </a:lnTo>
                  <a:lnTo>
                    <a:pt x="4301" y="5318"/>
                  </a:lnTo>
                  <a:lnTo>
                    <a:pt x="4223" y="5657"/>
                  </a:lnTo>
                  <a:lnTo>
                    <a:pt x="4170" y="5891"/>
                  </a:lnTo>
                  <a:lnTo>
                    <a:pt x="4066" y="6126"/>
                  </a:lnTo>
                  <a:lnTo>
                    <a:pt x="4144" y="6152"/>
                  </a:lnTo>
                  <a:lnTo>
                    <a:pt x="4275" y="6230"/>
                  </a:lnTo>
                  <a:lnTo>
                    <a:pt x="4483" y="6386"/>
                  </a:lnTo>
                  <a:lnTo>
                    <a:pt x="4614" y="6491"/>
                  </a:lnTo>
                  <a:lnTo>
                    <a:pt x="4744" y="6647"/>
                  </a:lnTo>
                  <a:lnTo>
                    <a:pt x="4900" y="6621"/>
                  </a:lnTo>
                  <a:lnTo>
                    <a:pt x="5057" y="6543"/>
                  </a:lnTo>
                  <a:lnTo>
                    <a:pt x="5187" y="6439"/>
                  </a:lnTo>
                  <a:lnTo>
                    <a:pt x="5291" y="6282"/>
                  </a:lnTo>
                  <a:lnTo>
                    <a:pt x="5395" y="6100"/>
                  </a:lnTo>
                  <a:lnTo>
                    <a:pt x="5474" y="5917"/>
                  </a:lnTo>
                  <a:lnTo>
                    <a:pt x="5526" y="5761"/>
                  </a:lnTo>
                  <a:lnTo>
                    <a:pt x="5526" y="5605"/>
                  </a:lnTo>
                  <a:lnTo>
                    <a:pt x="5526" y="5448"/>
                  </a:lnTo>
                  <a:lnTo>
                    <a:pt x="5474" y="5318"/>
                  </a:lnTo>
                  <a:lnTo>
                    <a:pt x="5395" y="5187"/>
                  </a:lnTo>
                  <a:lnTo>
                    <a:pt x="5343" y="5109"/>
                  </a:lnTo>
                  <a:lnTo>
                    <a:pt x="5187" y="4979"/>
                  </a:lnTo>
                  <a:lnTo>
                    <a:pt x="5135" y="4927"/>
                  </a:lnTo>
                  <a:lnTo>
                    <a:pt x="5213" y="4953"/>
                  </a:lnTo>
                  <a:lnTo>
                    <a:pt x="5500" y="4927"/>
                  </a:lnTo>
                  <a:lnTo>
                    <a:pt x="5682" y="4901"/>
                  </a:lnTo>
                  <a:lnTo>
                    <a:pt x="5865" y="4849"/>
                  </a:lnTo>
                  <a:lnTo>
                    <a:pt x="6073" y="4744"/>
                  </a:lnTo>
                  <a:lnTo>
                    <a:pt x="6282" y="4640"/>
                  </a:lnTo>
                  <a:lnTo>
                    <a:pt x="6438" y="4458"/>
                  </a:lnTo>
                  <a:lnTo>
                    <a:pt x="6594" y="4249"/>
                  </a:lnTo>
                  <a:lnTo>
                    <a:pt x="6334" y="4249"/>
                  </a:lnTo>
                  <a:lnTo>
                    <a:pt x="6177" y="4223"/>
                  </a:lnTo>
                  <a:lnTo>
                    <a:pt x="5995" y="4171"/>
                  </a:lnTo>
                  <a:lnTo>
                    <a:pt x="5839" y="4119"/>
                  </a:lnTo>
                  <a:lnTo>
                    <a:pt x="5682" y="4041"/>
                  </a:lnTo>
                  <a:lnTo>
                    <a:pt x="5526" y="3962"/>
                  </a:lnTo>
                  <a:lnTo>
                    <a:pt x="5395" y="3858"/>
                  </a:lnTo>
                  <a:lnTo>
                    <a:pt x="5265" y="3728"/>
                  </a:lnTo>
                  <a:lnTo>
                    <a:pt x="5161" y="3624"/>
                  </a:lnTo>
                  <a:lnTo>
                    <a:pt x="5057" y="3467"/>
                  </a:lnTo>
                  <a:lnTo>
                    <a:pt x="4952" y="3337"/>
                  </a:lnTo>
                  <a:lnTo>
                    <a:pt x="4900" y="3180"/>
                  </a:lnTo>
                  <a:lnTo>
                    <a:pt x="4822" y="3024"/>
                  </a:lnTo>
                  <a:lnTo>
                    <a:pt x="4796" y="2842"/>
                  </a:lnTo>
                  <a:lnTo>
                    <a:pt x="4744" y="2659"/>
                  </a:lnTo>
                  <a:lnTo>
                    <a:pt x="4744" y="2477"/>
                  </a:lnTo>
                  <a:lnTo>
                    <a:pt x="4744" y="2320"/>
                  </a:lnTo>
                  <a:lnTo>
                    <a:pt x="4770" y="2164"/>
                  </a:lnTo>
                  <a:lnTo>
                    <a:pt x="4457" y="2242"/>
                  </a:lnTo>
                  <a:lnTo>
                    <a:pt x="4483" y="2034"/>
                  </a:lnTo>
                  <a:lnTo>
                    <a:pt x="4223" y="2086"/>
                  </a:lnTo>
                  <a:lnTo>
                    <a:pt x="3936" y="2112"/>
                  </a:lnTo>
                  <a:lnTo>
                    <a:pt x="3727" y="2086"/>
                  </a:lnTo>
                  <a:lnTo>
                    <a:pt x="3493" y="2060"/>
                  </a:lnTo>
                  <a:lnTo>
                    <a:pt x="3336" y="2008"/>
                  </a:lnTo>
                  <a:lnTo>
                    <a:pt x="3180" y="1929"/>
                  </a:lnTo>
                  <a:lnTo>
                    <a:pt x="3024" y="1851"/>
                  </a:lnTo>
                  <a:lnTo>
                    <a:pt x="2893" y="1747"/>
                  </a:lnTo>
                  <a:lnTo>
                    <a:pt x="2659" y="1538"/>
                  </a:lnTo>
                  <a:lnTo>
                    <a:pt x="2476" y="1278"/>
                  </a:lnTo>
                  <a:lnTo>
                    <a:pt x="2320" y="965"/>
                  </a:lnTo>
                  <a:lnTo>
                    <a:pt x="2242" y="652"/>
                  </a:lnTo>
                  <a:lnTo>
                    <a:pt x="2189" y="339"/>
                  </a:lnTo>
                  <a:lnTo>
                    <a:pt x="2216" y="157"/>
                  </a:lnTo>
                  <a:lnTo>
                    <a:pt x="2242" y="1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1312404" y="594359"/>
              <a:ext cx="329074" cy="331719"/>
            </a:xfrm>
            <a:custGeom>
              <a:avLst/>
              <a:gdLst/>
              <a:ahLst/>
              <a:cxnLst/>
              <a:rect l="l" t="t" r="r" b="b"/>
              <a:pathLst>
                <a:path w="6595" h="6648" fill="none" extrusionOk="0">
                  <a:moveTo>
                    <a:pt x="2242" y="1"/>
                  </a:moveTo>
                  <a:lnTo>
                    <a:pt x="2242" y="1"/>
                  </a:lnTo>
                  <a:lnTo>
                    <a:pt x="2111" y="105"/>
                  </a:lnTo>
                  <a:lnTo>
                    <a:pt x="2007" y="209"/>
                  </a:lnTo>
                  <a:lnTo>
                    <a:pt x="1929" y="339"/>
                  </a:lnTo>
                  <a:lnTo>
                    <a:pt x="1851" y="470"/>
                  </a:lnTo>
                  <a:lnTo>
                    <a:pt x="1799" y="626"/>
                  </a:lnTo>
                  <a:lnTo>
                    <a:pt x="1772" y="756"/>
                  </a:lnTo>
                  <a:lnTo>
                    <a:pt x="1746" y="1043"/>
                  </a:lnTo>
                  <a:lnTo>
                    <a:pt x="1746" y="1304"/>
                  </a:lnTo>
                  <a:lnTo>
                    <a:pt x="1799" y="1538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799" y="1695"/>
                  </a:lnTo>
                  <a:lnTo>
                    <a:pt x="1668" y="1643"/>
                  </a:lnTo>
                  <a:lnTo>
                    <a:pt x="1486" y="1564"/>
                  </a:lnTo>
                  <a:lnTo>
                    <a:pt x="1381" y="1564"/>
                  </a:lnTo>
                  <a:lnTo>
                    <a:pt x="1251" y="1538"/>
                  </a:lnTo>
                  <a:lnTo>
                    <a:pt x="1251" y="1538"/>
                  </a:lnTo>
                  <a:lnTo>
                    <a:pt x="1043" y="1564"/>
                  </a:lnTo>
                  <a:lnTo>
                    <a:pt x="912" y="1617"/>
                  </a:lnTo>
                  <a:lnTo>
                    <a:pt x="782" y="1669"/>
                  </a:lnTo>
                  <a:lnTo>
                    <a:pt x="652" y="1747"/>
                  </a:lnTo>
                  <a:lnTo>
                    <a:pt x="521" y="1825"/>
                  </a:lnTo>
                  <a:lnTo>
                    <a:pt x="391" y="1955"/>
                  </a:lnTo>
                  <a:lnTo>
                    <a:pt x="235" y="2112"/>
                  </a:lnTo>
                  <a:lnTo>
                    <a:pt x="235" y="2112"/>
                  </a:lnTo>
                  <a:lnTo>
                    <a:pt x="156" y="2216"/>
                  </a:lnTo>
                  <a:lnTo>
                    <a:pt x="104" y="2320"/>
                  </a:lnTo>
                  <a:lnTo>
                    <a:pt x="0" y="2581"/>
                  </a:lnTo>
                  <a:lnTo>
                    <a:pt x="0" y="2581"/>
                  </a:lnTo>
                  <a:lnTo>
                    <a:pt x="417" y="2659"/>
                  </a:lnTo>
                  <a:lnTo>
                    <a:pt x="782" y="2737"/>
                  </a:lnTo>
                  <a:lnTo>
                    <a:pt x="1381" y="2920"/>
                  </a:lnTo>
                  <a:lnTo>
                    <a:pt x="1772" y="3050"/>
                  </a:lnTo>
                  <a:lnTo>
                    <a:pt x="1929" y="3128"/>
                  </a:lnTo>
                  <a:lnTo>
                    <a:pt x="1929" y="3128"/>
                  </a:lnTo>
                  <a:lnTo>
                    <a:pt x="2059" y="3076"/>
                  </a:lnTo>
                  <a:lnTo>
                    <a:pt x="2242" y="3050"/>
                  </a:lnTo>
                  <a:lnTo>
                    <a:pt x="2450" y="3050"/>
                  </a:lnTo>
                  <a:lnTo>
                    <a:pt x="2450" y="3050"/>
                  </a:lnTo>
                  <a:lnTo>
                    <a:pt x="2580" y="3050"/>
                  </a:lnTo>
                  <a:lnTo>
                    <a:pt x="2763" y="3076"/>
                  </a:lnTo>
                  <a:lnTo>
                    <a:pt x="2919" y="3102"/>
                  </a:lnTo>
                  <a:lnTo>
                    <a:pt x="3102" y="3180"/>
                  </a:lnTo>
                  <a:lnTo>
                    <a:pt x="3284" y="3259"/>
                  </a:lnTo>
                  <a:lnTo>
                    <a:pt x="3493" y="3389"/>
                  </a:lnTo>
                  <a:lnTo>
                    <a:pt x="3675" y="3545"/>
                  </a:lnTo>
                  <a:lnTo>
                    <a:pt x="3858" y="3754"/>
                  </a:lnTo>
                  <a:lnTo>
                    <a:pt x="3858" y="3754"/>
                  </a:lnTo>
                  <a:lnTo>
                    <a:pt x="4014" y="3936"/>
                  </a:lnTo>
                  <a:lnTo>
                    <a:pt x="4118" y="4145"/>
                  </a:lnTo>
                  <a:lnTo>
                    <a:pt x="4196" y="4353"/>
                  </a:lnTo>
                  <a:lnTo>
                    <a:pt x="4249" y="4536"/>
                  </a:lnTo>
                  <a:lnTo>
                    <a:pt x="4301" y="4744"/>
                  </a:lnTo>
                  <a:lnTo>
                    <a:pt x="4301" y="4953"/>
                  </a:lnTo>
                  <a:lnTo>
                    <a:pt x="4301" y="5318"/>
                  </a:lnTo>
                  <a:lnTo>
                    <a:pt x="4223" y="5657"/>
                  </a:lnTo>
                  <a:lnTo>
                    <a:pt x="4170" y="5891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144" y="6152"/>
                  </a:lnTo>
                  <a:lnTo>
                    <a:pt x="4275" y="6230"/>
                  </a:lnTo>
                  <a:lnTo>
                    <a:pt x="4483" y="6386"/>
                  </a:lnTo>
                  <a:lnTo>
                    <a:pt x="4614" y="6491"/>
                  </a:lnTo>
                  <a:lnTo>
                    <a:pt x="4744" y="6647"/>
                  </a:lnTo>
                  <a:lnTo>
                    <a:pt x="4744" y="6647"/>
                  </a:lnTo>
                  <a:lnTo>
                    <a:pt x="4900" y="6621"/>
                  </a:lnTo>
                  <a:lnTo>
                    <a:pt x="5057" y="6543"/>
                  </a:lnTo>
                  <a:lnTo>
                    <a:pt x="5187" y="6439"/>
                  </a:lnTo>
                  <a:lnTo>
                    <a:pt x="5291" y="6282"/>
                  </a:lnTo>
                  <a:lnTo>
                    <a:pt x="5291" y="6282"/>
                  </a:lnTo>
                  <a:lnTo>
                    <a:pt x="5395" y="6100"/>
                  </a:lnTo>
                  <a:lnTo>
                    <a:pt x="5474" y="5917"/>
                  </a:lnTo>
                  <a:lnTo>
                    <a:pt x="5526" y="5761"/>
                  </a:lnTo>
                  <a:lnTo>
                    <a:pt x="5526" y="5605"/>
                  </a:lnTo>
                  <a:lnTo>
                    <a:pt x="5526" y="5605"/>
                  </a:lnTo>
                  <a:lnTo>
                    <a:pt x="5526" y="5448"/>
                  </a:lnTo>
                  <a:lnTo>
                    <a:pt x="5474" y="5318"/>
                  </a:lnTo>
                  <a:lnTo>
                    <a:pt x="5395" y="5187"/>
                  </a:lnTo>
                  <a:lnTo>
                    <a:pt x="5343" y="5109"/>
                  </a:lnTo>
                  <a:lnTo>
                    <a:pt x="5187" y="4979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213" y="4953"/>
                  </a:lnTo>
                  <a:lnTo>
                    <a:pt x="5213" y="4953"/>
                  </a:lnTo>
                  <a:lnTo>
                    <a:pt x="5500" y="4927"/>
                  </a:lnTo>
                  <a:lnTo>
                    <a:pt x="5682" y="4901"/>
                  </a:lnTo>
                  <a:lnTo>
                    <a:pt x="5865" y="4849"/>
                  </a:lnTo>
                  <a:lnTo>
                    <a:pt x="6073" y="4744"/>
                  </a:lnTo>
                  <a:lnTo>
                    <a:pt x="6282" y="4640"/>
                  </a:lnTo>
                  <a:lnTo>
                    <a:pt x="6438" y="4458"/>
                  </a:lnTo>
                  <a:lnTo>
                    <a:pt x="6594" y="4249"/>
                  </a:lnTo>
                  <a:lnTo>
                    <a:pt x="6594" y="4249"/>
                  </a:lnTo>
                  <a:lnTo>
                    <a:pt x="6568" y="4249"/>
                  </a:lnTo>
                  <a:lnTo>
                    <a:pt x="6516" y="4249"/>
                  </a:lnTo>
                  <a:lnTo>
                    <a:pt x="6516" y="4249"/>
                  </a:lnTo>
                  <a:lnTo>
                    <a:pt x="6334" y="4249"/>
                  </a:lnTo>
                  <a:lnTo>
                    <a:pt x="6177" y="4223"/>
                  </a:lnTo>
                  <a:lnTo>
                    <a:pt x="5995" y="4171"/>
                  </a:lnTo>
                  <a:lnTo>
                    <a:pt x="5839" y="4119"/>
                  </a:lnTo>
                  <a:lnTo>
                    <a:pt x="5682" y="4041"/>
                  </a:lnTo>
                  <a:lnTo>
                    <a:pt x="5526" y="3962"/>
                  </a:lnTo>
                  <a:lnTo>
                    <a:pt x="5395" y="3858"/>
                  </a:lnTo>
                  <a:lnTo>
                    <a:pt x="5265" y="3728"/>
                  </a:lnTo>
                  <a:lnTo>
                    <a:pt x="5161" y="3624"/>
                  </a:lnTo>
                  <a:lnTo>
                    <a:pt x="5057" y="3467"/>
                  </a:lnTo>
                  <a:lnTo>
                    <a:pt x="4952" y="3337"/>
                  </a:lnTo>
                  <a:lnTo>
                    <a:pt x="4900" y="3180"/>
                  </a:lnTo>
                  <a:lnTo>
                    <a:pt x="4822" y="3024"/>
                  </a:lnTo>
                  <a:lnTo>
                    <a:pt x="4796" y="2842"/>
                  </a:lnTo>
                  <a:lnTo>
                    <a:pt x="4744" y="2659"/>
                  </a:lnTo>
                  <a:lnTo>
                    <a:pt x="4744" y="2477"/>
                  </a:lnTo>
                  <a:lnTo>
                    <a:pt x="4744" y="2477"/>
                  </a:lnTo>
                  <a:lnTo>
                    <a:pt x="4744" y="2320"/>
                  </a:lnTo>
                  <a:lnTo>
                    <a:pt x="4770" y="2164"/>
                  </a:lnTo>
                  <a:lnTo>
                    <a:pt x="4770" y="2164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83" y="2034"/>
                  </a:lnTo>
                  <a:lnTo>
                    <a:pt x="4483" y="2034"/>
                  </a:lnTo>
                  <a:lnTo>
                    <a:pt x="4483" y="2034"/>
                  </a:lnTo>
                  <a:lnTo>
                    <a:pt x="4483" y="2034"/>
                  </a:lnTo>
                  <a:lnTo>
                    <a:pt x="4223" y="2086"/>
                  </a:lnTo>
                  <a:lnTo>
                    <a:pt x="3936" y="2112"/>
                  </a:lnTo>
                  <a:lnTo>
                    <a:pt x="3936" y="2112"/>
                  </a:lnTo>
                  <a:lnTo>
                    <a:pt x="3727" y="2086"/>
                  </a:lnTo>
                  <a:lnTo>
                    <a:pt x="3493" y="2060"/>
                  </a:lnTo>
                  <a:lnTo>
                    <a:pt x="3493" y="2060"/>
                  </a:lnTo>
                  <a:lnTo>
                    <a:pt x="3336" y="2008"/>
                  </a:lnTo>
                  <a:lnTo>
                    <a:pt x="3180" y="1929"/>
                  </a:lnTo>
                  <a:lnTo>
                    <a:pt x="3024" y="1851"/>
                  </a:lnTo>
                  <a:lnTo>
                    <a:pt x="2893" y="1747"/>
                  </a:lnTo>
                  <a:lnTo>
                    <a:pt x="2659" y="1538"/>
                  </a:lnTo>
                  <a:lnTo>
                    <a:pt x="2476" y="1278"/>
                  </a:lnTo>
                  <a:lnTo>
                    <a:pt x="2320" y="965"/>
                  </a:lnTo>
                  <a:lnTo>
                    <a:pt x="2242" y="652"/>
                  </a:lnTo>
                  <a:lnTo>
                    <a:pt x="2189" y="339"/>
                  </a:lnTo>
                  <a:lnTo>
                    <a:pt x="2216" y="157"/>
                  </a:lnTo>
                  <a:lnTo>
                    <a:pt x="2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1230472" y="573551"/>
              <a:ext cx="143106" cy="148295"/>
            </a:xfrm>
            <a:custGeom>
              <a:avLst/>
              <a:gdLst/>
              <a:ahLst/>
              <a:cxnLst/>
              <a:rect l="l" t="t" r="r" b="b"/>
              <a:pathLst>
                <a:path w="2868" h="2972" extrusionOk="0">
                  <a:moveTo>
                    <a:pt x="1408" y="1"/>
                  </a:moveTo>
                  <a:lnTo>
                    <a:pt x="1251" y="27"/>
                  </a:lnTo>
                  <a:lnTo>
                    <a:pt x="1121" y="27"/>
                  </a:lnTo>
                  <a:lnTo>
                    <a:pt x="1017" y="53"/>
                  </a:lnTo>
                  <a:lnTo>
                    <a:pt x="886" y="105"/>
                  </a:lnTo>
                  <a:lnTo>
                    <a:pt x="756" y="157"/>
                  </a:lnTo>
                  <a:lnTo>
                    <a:pt x="600" y="235"/>
                  </a:lnTo>
                  <a:lnTo>
                    <a:pt x="469" y="313"/>
                  </a:lnTo>
                  <a:lnTo>
                    <a:pt x="365" y="418"/>
                  </a:lnTo>
                  <a:lnTo>
                    <a:pt x="235" y="548"/>
                  </a:lnTo>
                  <a:lnTo>
                    <a:pt x="157" y="704"/>
                  </a:lnTo>
                  <a:lnTo>
                    <a:pt x="78" y="861"/>
                  </a:lnTo>
                  <a:lnTo>
                    <a:pt x="26" y="1017"/>
                  </a:lnTo>
                  <a:lnTo>
                    <a:pt x="0" y="1173"/>
                  </a:lnTo>
                  <a:lnTo>
                    <a:pt x="0" y="1356"/>
                  </a:lnTo>
                  <a:lnTo>
                    <a:pt x="0" y="1512"/>
                  </a:lnTo>
                  <a:lnTo>
                    <a:pt x="26" y="1799"/>
                  </a:lnTo>
                  <a:lnTo>
                    <a:pt x="104" y="2060"/>
                  </a:lnTo>
                  <a:lnTo>
                    <a:pt x="183" y="2268"/>
                  </a:lnTo>
                  <a:lnTo>
                    <a:pt x="287" y="2399"/>
                  </a:lnTo>
                  <a:lnTo>
                    <a:pt x="339" y="2503"/>
                  </a:lnTo>
                  <a:lnTo>
                    <a:pt x="365" y="2529"/>
                  </a:lnTo>
                  <a:lnTo>
                    <a:pt x="365" y="2477"/>
                  </a:lnTo>
                  <a:lnTo>
                    <a:pt x="313" y="2372"/>
                  </a:lnTo>
                  <a:lnTo>
                    <a:pt x="261" y="2216"/>
                  </a:lnTo>
                  <a:lnTo>
                    <a:pt x="209" y="2034"/>
                  </a:lnTo>
                  <a:lnTo>
                    <a:pt x="157" y="1773"/>
                  </a:lnTo>
                  <a:lnTo>
                    <a:pt x="157" y="1512"/>
                  </a:lnTo>
                  <a:lnTo>
                    <a:pt x="183" y="1226"/>
                  </a:lnTo>
                  <a:lnTo>
                    <a:pt x="209" y="1069"/>
                  </a:lnTo>
                  <a:lnTo>
                    <a:pt x="261" y="939"/>
                  </a:lnTo>
                  <a:lnTo>
                    <a:pt x="339" y="809"/>
                  </a:lnTo>
                  <a:lnTo>
                    <a:pt x="417" y="678"/>
                  </a:lnTo>
                  <a:lnTo>
                    <a:pt x="521" y="574"/>
                  </a:lnTo>
                  <a:lnTo>
                    <a:pt x="626" y="496"/>
                  </a:lnTo>
                  <a:lnTo>
                    <a:pt x="834" y="365"/>
                  </a:lnTo>
                  <a:lnTo>
                    <a:pt x="1069" y="313"/>
                  </a:lnTo>
                  <a:lnTo>
                    <a:pt x="1173" y="287"/>
                  </a:lnTo>
                  <a:lnTo>
                    <a:pt x="1408" y="287"/>
                  </a:lnTo>
                  <a:lnTo>
                    <a:pt x="1538" y="313"/>
                  </a:lnTo>
                  <a:lnTo>
                    <a:pt x="1668" y="313"/>
                  </a:lnTo>
                  <a:lnTo>
                    <a:pt x="1825" y="339"/>
                  </a:lnTo>
                  <a:lnTo>
                    <a:pt x="2007" y="418"/>
                  </a:lnTo>
                  <a:lnTo>
                    <a:pt x="2190" y="574"/>
                  </a:lnTo>
                  <a:lnTo>
                    <a:pt x="2268" y="652"/>
                  </a:lnTo>
                  <a:lnTo>
                    <a:pt x="2346" y="756"/>
                  </a:lnTo>
                  <a:lnTo>
                    <a:pt x="2476" y="1017"/>
                  </a:lnTo>
                  <a:lnTo>
                    <a:pt x="2581" y="1304"/>
                  </a:lnTo>
                  <a:lnTo>
                    <a:pt x="2659" y="1590"/>
                  </a:lnTo>
                  <a:lnTo>
                    <a:pt x="2711" y="1903"/>
                  </a:lnTo>
                  <a:lnTo>
                    <a:pt x="2737" y="2425"/>
                  </a:lnTo>
                  <a:lnTo>
                    <a:pt x="2763" y="2816"/>
                  </a:lnTo>
                  <a:lnTo>
                    <a:pt x="2815" y="2972"/>
                  </a:lnTo>
                  <a:lnTo>
                    <a:pt x="2841" y="2816"/>
                  </a:lnTo>
                  <a:lnTo>
                    <a:pt x="2867" y="2425"/>
                  </a:lnTo>
                  <a:lnTo>
                    <a:pt x="2867" y="1877"/>
                  </a:lnTo>
                  <a:lnTo>
                    <a:pt x="2841" y="1564"/>
                  </a:lnTo>
                  <a:lnTo>
                    <a:pt x="2789" y="1252"/>
                  </a:lnTo>
                  <a:lnTo>
                    <a:pt x="2685" y="939"/>
                  </a:lnTo>
                  <a:lnTo>
                    <a:pt x="2554" y="626"/>
                  </a:lnTo>
                  <a:lnTo>
                    <a:pt x="2450" y="496"/>
                  </a:lnTo>
                  <a:lnTo>
                    <a:pt x="2346" y="392"/>
                  </a:lnTo>
                  <a:lnTo>
                    <a:pt x="2137" y="209"/>
                  </a:lnTo>
                  <a:lnTo>
                    <a:pt x="1903" y="105"/>
                  </a:lnTo>
                  <a:lnTo>
                    <a:pt x="1746" y="53"/>
                  </a:lnTo>
                  <a:lnTo>
                    <a:pt x="1616" y="27"/>
                  </a:lnTo>
                  <a:lnTo>
                    <a:pt x="1590" y="27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1090010" y="694503"/>
              <a:ext cx="121001" cy="152237"/>
            </a:xfrm>
            <a:custGeom>
              <a:avLst/>
              <a:gdLst/>
              <a:ahLst/>
              <a:cxnLst/>
              <a:rect l="l" t="t" r="r" b="b"/>
              <a:pathLst>
                <a:path w="2425" h="3051" extrusionOk="0">
                  <a:moveTo>
                    <a:pt x="652" y="1"/>
                  </a:moveTo>
                  <a:lnTo>
                    <a:pt x="417" y="53"/>
                  </a:lnTo>
                  <a:lnTo>
                    <a:pt x="235" y="79"/>
                  </a:lnTo>
                  <a:lnTo>
                    <a:pt x="104" y="131"/>
                  </a:lnTo>
                  <a:lnTo>
                    <a:pt x="0" y="235"/>
                  </a:lnTo>
                  <a:lnTo>
                    <a:pt x="104" y="183"/>
                  </a:lnTo>
                  <a:lnTo>
                    <a:pt x="261" y="157"/>
                  </a:lnTo>
                  <a:lnTo>
                    <a:pt x="912" y="157"/>
                  </a:lnTo>
                  <a:lnTo>
                    <a:pt x="1173" y="183"/>
                  </a:lnTo>
                  <a:lnTo>
                    <a:pt x="1303" y="209"/>
                  </a:lnTo>
                  <a:lnTo>
                    <a:pt x="1434" y="261"/>
                  </a:lnTo>
                  <a:lnTo>
                    <a:pt x="1538" y="313"/>
                  </a:lnTo>
                  <a:lnTo>
                    <a:pt x="1642" y="365"/>
                  </a:lnTo>
                  <a:lnTo>
                    <a:pt x="1746" y="444"/>
                  </a:lnTo>
                  <a:lnTo>
                    <a:pt x="1825" y="548"/>
                  </a:lnTo>
                  <a:lnTo>
                    <a:pt x="1955" y="730"/>
                  </a:lnTo>
                  <a:lnTo>
                    <a:pt x="2033" y="913"/>
                  </a:lnTo>
                  <a:lnTo>
                    <a:pt x="2085" y="1069"/>
                  </a:lnTo>
                  <a:lnTo>
                    <a:pt x="2111" y="1200"/>
                  </a:lnTo>
                  <a:lnTo>
                    <a:pt x="2137" y="1330"/>
                  </a:lnTo>
                  <a:lnTo>
                    <a:pt x="2137" y="1434"/>
                  </a:lnTo>
                  <a:lnTo>
                    <a:pt x="2137" y="1564"/>
                  </a:lnTo>
                  <a:lnTo>
                    <a:pt x="2085" y="1747"/>
                  </a:lnTo>
                  <a:lnTo>
                    <a:pt x="2033" y="1929"/>
                  </a:lnTo>
                  <a:lnTo>
                    <a:pt x="1929" y="2164"/>
                  </a:lnTo>
                  <a:lnTo>
                    <a:pt x="1773" y="2372"/>
                  </a:lnTo>
                  <a:lnTo>
                    <a:pt x="1590" y="2555"/>
                  </a:lnTo>
                  <a:lnTo>
                    <a:pt x="1382" y="2711"/>
                  </a:lnTo>
                  <a:lnTo>
                    <a:pt x="1173" y="2842"/>
                  </a:lnTo>
                  <a:lnTo>
                    <a:pt x="1043" y="2894"/>
                  </a:lnTo>
                  <a:lnTo>
                    <a:pt x="938" y="2920"/>
                  </a:lnTo>
                  <a:lnTo>
                    <a:pt x="834" y="2946"/>
                  </a:lnTo>
                  <a:lnTo>
                    <a:pt x="730" y="2946"/>
                  </a:lnTo>
                  <a:lnTo>
                    <a:pt x="548" y="2920"/>
                  </a:lnTo>
                  <a:lnTo>
                    <a:pt x="391" y="2894"/>
                  </a:lnTo>
                  <a:lnTo>
                    <a:pt x="313" y="2868"/>
                  </a:lnTo>
                  <a:lnTo>
                    <a:pt x="261" y="2868"/>
                  </a:lnTo>
                  <a:lnTo>
                    <a:pt x="287" y="2894"/>
                  </a:lnTo>
                  <a:lnTo>
                    <a:pt x="391" y="2946"/>
                  </a:lnTo>
                  <a:lnTo>
                    <a:pt x="521" y="2998"/>
                  </a:lnTo>
                  <a:lnTo>
                    <a:pt x="730" y="3050"/>
                  </a:lnTo>
                  <a:lnTo>
                    <a:pt x="965" y="3050"/>
                  </a:lnTo>
                  <a:lnTo>
                    <a:pt x="1095" y="3024"/>
                  </a:lnTo>
                  <a:lnTo>
                    <a:pt x="1225" y="2998"/>
                  </a:lnTo>
                  <a:lnTo>
                    <a:pt x="1486" y="2868"/>
                  </a:lnTo>
                  <a:lnTo>
                    <a:pt x="1616" y="2789"/>
                  </a:lnTo>
                  <a:lnTo>
                    <a:pt x="1720" y="2711"/>
                  </a:lnTo>
                  <a:lnTo>
                    <a:pt x="1955" y="2503"/>
                  </a:lnTo>
                  <a:lnTo>
                    <a:pt x="2111" y="2268"/>
                  </a:lnTo>
                  <a:lnTo>
                    <a:pt x="2268" y="2034"/>
                  </a:lnTo>
                  <a:lnTo>
                    <a:pt x="2346" y="1825"/>
                  </a:lnTo>
                  <a:lnTo>
                    <a:pt x="2398" y="1617"/>
                  </a:lnTo>
                  <a:lnTo>
                    <a:pt x="2424" y="1434"/>
                  </a:lnTo>
                  <a:lnTo>
                    <a:pt x="2424" y="1330"/>
                  </a:lnTo>
                  <a:lnTo>
                    <a:pt x="2424" y="1304"/>
                  </a:lnTo>
                  <a:lnTo>
                    <a:pt x="2398" y="1147"/>
                  </a:lnTo>
                  <a:lnTo>
                    <a:pt x="2346" y="1017"/>
                  </a:lnTo>
                  <a:lnTo>
                    <a:pt x="2294" y="809"/>
                  </a:lnTo>
                  <a:lnTo>
                    <a:pt x="2164" y="600"/>
                  </a:lnTo>
                  <a:lnTo>
                    <a:pt x="2085" y="470"/>
                  </a:lnTo>
                  <a:lnTo>
                    <a:pt x="2007" y="365"/>
                  </a:lnTo>
                  <a:lnTo>
                    <a:pt x="1877" y="287"/>
                  </a:lnTo>
                  <a:lnTo>
                    <a:pt x="1773" y="183"/>
                  </a:lnTo>
                  <a:lnTo>
                    <a:pt x="1642" y="131"/>
                  </a:lnTo>
                  <a:lnTo>
                    <a:pt x="1486" y="79"/>
                  </a:lnTo>
                  <a:lnTo>
                    <a:pt x="1329" y="27"/>
                  </a:lnTo>
                  <a:lnTo>
                    <a:pt x="1199" y="2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1592029" y="812860"/>
              <a:ext cx="529363" cy="669824"/>
            </a:xfrm>
            <a:custGeom>
              <a:avLst/>
              <a:gdLst/>
              <a:ahLst/>
              <a:cxnLst/>
              <a:rect l="l" t="t" r="r" b="b"/>
              <a:pathLst>
                <a:path w="10609" h="13424" extrusionOk="0">
                  <a:moveTo>
                    <a:pt x="5187" y="0"/>
                  </a:moveTo>
                  <a:lnTo>
                    <a:pt x="4848" y="53"/>
                  </a:lnTo>
                  <a:lnTo>
                    <a:pt x="4223" y="131"/>
                  </a:lnTo>
                  <a:lnTo>
                    <a:pt x="3597" y="287"/>
                  </a:lnTo>
                  <a:lnTo>
                    <a:pt x="2971" y="470"/>
                  </a:lnTo>
                  <a:lnTo>
                    <a:pt x="2346" y="652"/>
                  </a:lnTo>
                  <a:lnTo>
                    <a:pt x="1955" y="835"/>
                  </a:lnTo>
                  <a:lnTo>
                    <a:pt x="1590" y="1043"/>
                  </a:lnTo>
                  <a:lnTo>
                    <a:pt x="1277" y="1304"/>
                  </a:lnTo>
                  <a:lnTo>
                    <a:pt x="991" y="1590"/>
                  </a:lnTo>
                  <a:lnTo>
                    <a:pt x="756" y="1903"/>
                  </a:lnTo>
                  <a:lnTo>
                    <a:pt x="547" y="2242"/>
                  </a:lnTo>
                  <a:lnTo>
                    <a:pt x="365" y="2581"/>
                  </a:lnTo>
                  <a:lnTo>
                    <a:pt x="235" y="2972"/>
                  </a:lnTo>
                  <a:lnTo>
                    <a:pt x="130" y="3363"/>
                  </a:lnTo>
                  <a:lnTo>
                    <a:pt x="52" y="3780"/>
                  </a:lnTo>
                  <a:lnTo>
                    <a:pt x="0" y="4197"/>
                  </a:lnTo>
                  <a:lnTo>
                    <a:pt x="0" y="4614"/>
                  </a:lnTo>
                  <a:lnTo>
                    <a:pt x="26" y="5031"/>
                  </a:lnTo>
                  <a:lnTo>
                    <a:pt x="78" y="5422"/>
                  </a:lnTo>
                  <a:lnTo>
                    <a:pt x="156" y="5839"/>
                  </a:lnTo>
                  <a:lnTo>
                    <a:pt x="261" y="6230"/>
                  </a:lnTo>
                  <a:lnTo>
                    <a:pt x="574" y="7168"/>
                  </a:lnTo>
                  <a:lnTo>
                    <a:pt x="730" y="7611"/>
                  </a:lnTo>
                  <a:lnTo>
                    <a:pt x="912" y="8081"/>
                  </a:lnTo>
                  <a:lnTo>
                    <a:pt x="1095" y="8524"/>
                  </a:lnTo>
                  <a:lnTo>
                    <a:pt x="1329" y="8941"/>
                  </a:lnTo>
                  <a:lnTo>
                    <a:pt x="1564" y="9306"/>
                  </a:lnTo>
                  <a:lnTo>
                    <a:pt x="1825" y="9671"/>
                  </a:lnTo>
                  <a:lnTo>
                    <a:pt x="1981" y="9775"/>
                  </a:lnTo>
                  <a:lnTo>
                    <a:pt x="2111" y="9879"/>
                  </a:lnTo>
                  <a:lnTo>
                    <a:pt x="2346" y="10140"/>
                  </a:lnTo>
                  <a:lnTo>
                    <a:pt x="2528" y="10400"/>
                  </a:lnTo>
                  <a:lnTo>
                    <a:pt x="2659" y="10687"/>
                  </a:lnTo>
                  <a:lnTo>
                    <a:pt x="2763" y="11000"/>
                  </a:lnTo>
                  <a:lnTo>
                    <a:pt x="2841" y="11313"/>
                  </a:lnTo>
                  <a:lnTo>
                    <a:pt x="2945" y="11912"/>
                  </a:lnTo>
                  <a:lnTo>
                    <a:pt x="3024" y="12199"/>
                  </a:lnTo>
                  <a:lnTo>
                    <a:pt x="3102" y="12486"/>
                  </a:lnTo>
                  <a:lnTo>
                    <a:pt x="3180" y="12720"/>
                  </a:lnTo>
                  <a:lnTo>
                    <a:pt x="3310" y="12929"/>
                  </a:lnTo>
                  <a:lnTo>
                    <a:pt x="3493" y="13111"/>
                  </a:lnTo>
                  <a:lnTo>
                    <a:pt x="3597" y="13189"/>
                  </a:lnTo>
                  <a:lnTo>
                    <a:pt x="3701" y="13267"/>
                  </a:lnTo>
                  <a:lnTo>
                    <a:pt x="3832" y="13320"/>
                  </a:lnTo>
                  <a:lnTo>
                    <a:pt x="3962" y="13346"/>
                  </a:lnTo>
                  <a:lnTo>
                    <a:pt x="4144" y="13372"/>
                  </a:lnTo>
                  <a:lnTo>
                    <a:pt x="4301" y="13398"/>
                  </a:lnTo>
                  <a:lnTo>
                    <a:pt x="4848" y="13424"/>
                  </a:lnTo>
                  <a:lnTo>
                    <a:pt x="5239" y="13398"/>
                  </a:lnTo>
                  <a:lnTo>
                    <a:pt x="5396" y="13346"/>
                  </a:lnTo>
                  <a:lnTo>
                    <a:pt x="5526" y="13320"/>
                  </a:lnTo>
                  <a:lnTo>
                    <a:pt x="5630" y="13267"/>
                  </a:lnTo>
                  <a:lnTo>
                    <a:pt x="5708" y="13215"/>
                  </a:lnTo>
                  <a:lnTo>
                    <a:pt x="5760" y="13137"/>
                  </a:lnTo>
                  <a:lnTo>
                    <a:pt x="5813" y="13085"/>
                  </a:lnTo>
                  <a:lnTo>
                    <a:pt x="5865" y="12903"/>
                  </a:lnTo>
                  <a:lnTo>
                    <a:pt x="5865" y="12720"/>
                  </a:lnTo>
                  <a:lnTo>
                    <a:pt x="5865" y="12538"/>
                  </a:lnTo>
                  <a:lnTo>
                    <a:pt x="5865" y="12329"/>
                  </a:lnTo>
                  <a:lnTo>
                    <a:pt x="5891" y="12121"/>
                  </a:lnTo>
                  <a:lnTo>
                    <a:pt x="5969" y="11938"/>
                  </a:lnTo>
                  <a:lnTo>
                    <a:pt x="6047" y="11834"/>
                  </a:lnTo>
                  <a:lnTo>
                    <a:pt x="6125" y="11730"/>
                  </a:lnTo>
                  <a:lnTo>
                    <a:pt x="6204" y="11651"/>
                  </a:lnTo>
                  <a:lnTo>
                    <a:pt x="6334" y="11573"/>
                  </a:lnTo>
                  <a:lnTo>
                    <a:pt x="6490" y="11495"/>
                  </a:lnTo>
                  <a:lnTo>
                    <a:pt x="6673" y="11417"/>
                  </a:lnTo>
                  <a:lnTo>
                    <a:pt x="6881" y="11339"/>
                  </a:lnTo>
                  <a:lnTo>
                    <a:pt x="7116" y="11287"/>
                  </a:lnTo>
                  <a:lnTo>
                    <a:pt x="7715" y="11208"/>
                  </a:lnTo>
                  <a:lnTo>
                    <a:pt x="8054" y="11104"/>
                  </a:lnTo>
                  <a:lnTo>
                    <a:pt x="8393" y="10974"/>
                  </a:lnTo>
                  <a:lnTo>
                    <a:pt x="8732" y="10817"/>
                  </a:lnTo>
                  <a:lnTo>
                    <a:pt x="9045" y="10635"/>
                  </a:lnTo>
                  <a:lnTo>
                    <a:pt x="9331" y="10452"/>
                  </a:lnTo>
                  <a:lnTo>
                    <a:pt x="9592" y="10244"/>
                  </a:lnTo>
                  <a:lnTo>
                    <a:pt x="9827" y="10009"/>
                  </a:lnTo>
                  <a:lnTo>
                    <a:pt x="10035" y="9775"/>
                  </a:lnTo>
                  <a:lnTo>
                    <a:pt x="10244" y="9514"/>
                  </a:lnTo>
                  <a:lnTo>
                    <a:pt x="10374" y="9227"/>
                  </a:lnTo>
                  <a:lnTo>
                    <a:pt x="10504" y="8915"/>
                  </a:lnTo>
                  <a:lnTo>
                    <a:pt x="10556" y="8602"/>
                  </a:lnTo>
                  <a:lnTo>
                    <a:pt x="10609" y="8263"/>
                  </a:lnTo>
                  <a:lnTo>
                    <a:pt x="10582" y="7924"/>
                  </a:lnTo>
                  <a:lnTo>
                    <a:pt x="10504" y="7559"/>
                  </a:lnTo>
                  <a:lnTo>
                    <a:pt x="10400" y="7194"/>
                  </a:lnTo>
                  <a:lnTo>
                    <a:pt x="10270" y="6856"/>
                  </a:lnTo>
                  <a:lnTo>
                    <a:pt x="10165" y="6543"/>
                  </a:lnTo>
                  <a:lnTo>
                    <a:pt x="10061" y="6230"/>
                  </a:lnTo>
                  <a:lnTo>
                    <a:pt x="10009" y="5917"/>
                  </a:lnTo>
                  <a:lnTo>
                    <a:pt x="9905" y="5318"/>
                  </a:lnTo>
                  <a:lnTo>
                    <a:pt x="9827" y="4718"/>
                  </a:lnTo>
                  <a:lnTo>
                    <a:pt x="9774" y="4119"/>
                  </a:lnTo>
                  <a:lnTo>
                    <a:pt x="9696" y="3545"/>
                  </a:lnTo>
                  <a:lnTo>
                    <a:pt x="9618" y="3259"/>
                  </a:lnTo>
                  <a:lnTo>
                    <a:pt x="9566" y="2972"/>
                  </a:lnTo>
                  <a:lnTo>
                    <a:pt x="9462" y="2685"/>
                  </a:lnTo>
                  <a:lnTo>
                    <a:pt x="9357" y="2372"/>
                  </a:lnTo>
                  <a:lnTo>
                    <a:pt x="9227" y="2112"/>
                  </a:lnTo>
                  <a:lnTo>
                    <a:pt x="9045" y="1851"/>
                  </a:lnTo>
                  <a:lnTo>
                    <a:pt x="8810" y="1616"/>
                  </a:lnTo>
                  <a:lnTo>
                    <a:pt x="8575" y="1356"/>
                  </a:lnTo>
                  <a:lnTo>
                    <a:pt x="8080" y="913"/>
                  </a:lnTo>
                  <a:lnTo>
                    <a:pt x="7585" y="522"/>
                  </a:lnTo>
                  <a:lnTo>
                    <a:pt x="7455" y="417"/>
                  </a:lnTo>
                  <a:lnTo>
                    <a:pt x="7298" y="339"/>
                  </a:lnTo>
                  <a:lnTo>
                    <a:pt x="6985" y="183"/>
                  </a:lnTo>
                  <a:lnTo>
                    <a:pt x="6647" y="79"/>
                  </a:lnTo>
                  <a:lnTo>
                    <a:pt x="6282" y="27"/>
                  </a:lnTo>
                  <a:lnTo>
                    <a:pt x="5917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1592029" y="812860"/>
              <a:ext cx="529363" cy="669824"/>
            </a:xfrm>
            <a:custGeom>
              <a:avLst/>
              <a:gdLst/>
              <a:ahLst/>
              <a:cxnLst/>
              <a:rect l="l" t="t" r="r" b="b"/>
              <a:pathLst>
                <a:path w="10609" h="13424" fill="none" extrusionOk="0">
                  <a:moveTo>
                    <a:pt x="4848" y="53"/>
                  </a:moveTo>
                  <a:lnTo>
                    <a:pt x="4848" y="53"/>
                  </a:lnTo>
                  <a:lnTo>
                    <a:pt x="5187" y="0"/>
                  </a:lnTo>
                  <a:lnTo>
                    <a:pt x="5526" y="0"/>
                  </a:lnTo>
                  <a:lnTo>
                    <a:pt x="5917" y="0"/>
                  </a:lnTo>
                  <a:lnTo>
                    <a:pt x="6282" y="27"/>
                  </a:lnTo>
                  <a:lnTo>
                    <a:pt x="6647" y="79"/>
                  </a:lnTo>
                  <a:lnTo>
                    <a:pt x="6985" y="183"/>
                  </a:lnTo>
                  <a:lnTo>
                    <a:pt x="7298" y="339"/>
                  </a:lnTo>
                  <a:lnTo>
                    <a:pt x="7455" y="417"/>
                  </a:lnTo>
                  <a:lnTo>
                    <a:pt x="7585" y="522"/>
                  </a:lnTo>
                  <a:lnTo>
                    <a:pt x="7585" y="522"/>
                  </a:lnTo>
                  <a:lnTo>
                    <a:pt x="8080" y="913"/>
                  </a:lnTo>
                  <a:lnTo>
                    <a:pt x="8575" y="1356"/>
                  </a:lnTo>
                  <a:lnTo>
                    <a:pt x="8810" y="1616"/>
                  </a:lnTo>
                  <a:lnTo>
                    <a:pt x="9045" y="1851"/>
                  </a:lnTo>
                  <a:lnTo>
                    <a:pt x="9227" y="2112"/>
                  </a:lnTo>
                  <a:lnTo>
                    <a:pt x="9357" y="2372"/>
                  </a:lnTo>
                  <a:lnTo>
                    <a:pt x="9357" y="2372"/>
                  </a:lnTo>
                  <a:lnTo>
                    <a:pt x="9462" y="2685"/>
                  </a:lnTo>
                  <a:lnTo>
                    <a:pt x="9566" y="2972"/>
                  </a:lnTo>
                  <a:lnTo>
                    <a:pt x="9618" y="3259"/>
                  </a:lnTo>
                  <a:lnTo>
                    <a:pt x="9696" y="3545"/>
                  </a:lnTo>
                  <a:lnTo>
                    <a:pt x="9774" y="4119"/>
                  </a:lnTo>
                  <a:lnTo>
                    <a:pt x="9827" y="4718"/>
                  </a:lnTo>
                  <a:lnTo>
                    <a:pt x="9905" y="5318"/>
                  </a:lnTo>
                  <a:lnTo>
                    <a:pt x="10009" y="5917"/>
                  </a:lnTo>
                  <a:lnTo>
                    <a:pt x="10061" y="6230"/>
                  </a:lnTo>
                  <a:lnTo>
                    <a:pt x="10165" y="6543"/>
                  </a:lnTo>
                  <a:lnTo>
                    <a:pt x="10270" y="6856"/>
                  </a:lnTo>
                  <a:lnTo>
                    <a:pt x="10400" y="7194"/>
                  </a:lnTo>
                  <a:lnTo>
                    <a:pt x="10400" y="7194"/>
                  </a:lnTo>
                  <a:lnTo>
                    <a:pt x="10504" y="7559"/>
                  </a:lnTo>
                  <a:lnTo>
                    <a:pt x="10582" y="7924"/>
                  </a:lnTo>
                  <a:lnTo>
                    <a:pt x="10609" y="8263"/>
                  </a:lnTo>
                  <a:lnTo>
                    <a:pt x="10556" y="8602"/>
                  </a:lnTo>
                  <a:lnTo>
                    <a:pt x="10504" y="8915"/>
                  </a:lnTo>
                  <a:lnTo>
                    <a:pt x="10374" y="9227"/>
                  </a:lnTo>
                  <a:lnTo>
                    <a:pt x="10244" y="9514"/>
                  </a:lnTo>
                  <a:lnTo>
                    <a:pt x="10035" y="9775"/>
                  </a:lnTo>
                  <a:lnTo>
                    <a:pt x="9827" y="10009"/>
                  </a:lnTo>
                  <a:lnTo>
                    <a:pt x="9592" y="10244"/>
                  </a:lnTo>
                  <a:lnTo>
                    <a:pt x="9331" y="10452"/>
                  </a:lnTo>
                  <a:lnTo>
                    <a:pt x="9045" y="10635"/>
                  </a:lnTo>
                  <a:lnTo>
                    <a:pt x="8732" y="10817"/>
                  </a:lnTo>
                  <a:lnTo>
                    <a:pt x="8393" y="10974"/>
                  </a:lnTo>
                  <a:lnTo>
                    <a:pt x="8054" y="11104"/>
                  </a:lnTo>
                  <a:lnTo>
                    <a:pt x="7715" y="11208"/>
                  </a:lnTo>
                  <a:lnTo>
                    <a:pt x="7715" y="11208"/>
                  </a:lnTo>
                  <a:lnTo>
                    <a:pt x="7116" y="11287"/>
                  </a:lnTo>
                  <a:lnTo>
                    <a:pt x="6881" y="11339"/>
                  </a:lnTo>
                  <a:lnTo>
                    <a:pt x="6673" y="11417"/>
                  </a:lnTo>
                  <a:lnTo>
                    <a:pt x="6490" y="11495"/>
                  </a:lnTo>
                  <a:lnTo>
                    <a:pt x="6334" y="11573"/>
                  </a:lnTo>
                  <a:lnTo>
                    <a:pt x="6204" y="11651"/>
                  </a:lnTo>
                  <a:lnTo>
                    <a:pt x="6125" y="11730"/>
                  </a:lnTo>
                  <a:lnTo>
                    <a:pt x="6047" y="11834"/>
                  </a:lnTo>
                  <a:lnTo>
                    <a:pt x="5969" y="11938"/>
                  </a:lnTo>
                  <a:lnTo>
                    <a:pt x="5891" y="12121"/>
                  </a:lnTo>
                  <a:lnTo>
                    <a:pt x="5865" y="12329"/>
                  </a:lnTo>
                  <a:lnTo>
                    <a:pt x="5865" y="12538"/>
                  </a:lnTo>
                  <a:lnTo>
                    <a:pt x="5865" y="12720"/>
                  </a:lnTo>
                  <a:lnTo>
                    <a:pt x="5865" y="12903"/>
                  </a:lnTo>
                  <a:lnTo>
                    <a:pt x="5813" y="13085"/>
                  </a:lnTo>
                  <a:lnTo>
                    <a:pt x="5760" y="13137"/>
                  </a:lnTo>
                  <a:lnTo>
                    <a:pt x="5708" y="13215"/>
                  </a:lnTo>
                  <a:lnTo>
                    <a:pt x="5630" y="13267"/>
                  </a:lnTo>
                  <a:lnTo>
                    <a:pt x="5526" y="13320"/>
                  </a:lnTo>
                  <a:lnTo>
                    <a:pt x="5396" y="13346"/>
                  </a:lnTo>
                  <a:lnTo>
                    <a:pt x="5239" y="13398"/>
                  </a:lnTo>
                  <a:lnTo>
                    <a:pt x="4848" y="13424"/>
                  </a:lnTo>
                  <a:lnTo>
                    <a:pt x="4301" y="13398"/>
                  </a:lnTo>
                  <a:lnTo>
                    <a:pt x="4301" y="13398"/>
                  </a:lnTo>
                  <a:lnTo>
                    <a:pt x="4144" y="13372"/>
                  </a:lnTo>
                  <a:lnTo>
                    <a:pt x="3962" y="13346"/>
                  </a:lnTo>
                  <a:lnTo>
                    <a:pt x="3832" y="13320"/>
                  </a:lnTo>
                  <a:lnTo>
                    <a:pt x="3701" y="13267"/>
                  </a:lnTo>
                  <a:lnTo>
                    <a:pt x="3597" y="13189"/>
                  </a:lnTo>
                  <a:lnTo>
                    <a:pt x="3493" y="13111"/>
                  </a:lnTo>
                  <a:lnTo>
                    <a:pt x="3310" y="12929"/>
                  </a:lnTo>
                  <a:lnTo>
                    <a:pt x="3180" y="12720"/>
                  </a:lnTo>
                  <a:lnTo>
                    <a:pt x="3102" y="12486"/>
                  </a:lnTo>
                  <a:lnTo>
                    <a:pt x="3024" y="12199"/>
                  </a:lnTo>
                  <a:lnTo>
                    <a:pt x="2945" y="11912"/>
                  </a:lnTo>
                  <a:lnTo>
                    <a:pt x="2841" y="11313"/>
                  </a:lnTo>
                  <a:lnTo>
                    <a:pt x="2763" y="11000"/>
                  </a:lnTo>
                  <a:lnTo>
                    <a:pt x="2659" y="10687"/>
                  </a:lnTo>
                  <a:lnTo>
                    <a:pt x="2528" y="10400"/>
                  </a:lnTo>
                  <a:lnTo>
                    <a:pt x="2346" y="10140"/>
                  </a:lnTo>
                  <a:lnTo>
                    <a:pt x="2111" y="9879"/>
                  </a:lnTo>
                  <a:lnTo>
                    <a:pt x="1981" y="9775"/>
                  </a:lnTo>
                  <a:lnTo>
                    <a:pt x="1825" y="9671"/>
                  </a:lnTo>
                  <a:lnTo>
                    <a:pt x="1825" y="9671"/>
                  </a:lnTo>
                  <a:lnTo>
                    <a:pt x="1564" y="9306"/>
                  </a:lnTo>
                  <a:lnTo>
                    <a:pt x="1329" y="8941"/>
                  </a:lnTo>
                  <a:lnTo>
                    <a:pt x="1095" y="8524"/>
                  </a:lnTo>
                  <a:lnTo>
                    <a:pt x="912" y="8081"/>
                  </a:lnTo>
                  <a:lnTo>
                    <a:pt x="730" y="7611"/>
                  </a:lnTo>
                  <a:lnTo>
                    <a:pt x="574" y="7168"/>
                  </a:lnTo>
                  <a:lnTo>
                    <a:pt x="261" y="6230"/>
                  </a:lnTo>
                  <a:lnTo>
                    <a:pt x="261" y="6230"/>
                  </a:lnTo>
                  <a:lnTo>
                    <a:pt x="156" y="5839"/>
                  </a:lnTo>
                  <a:lnTo>
                    <a:pt x="78" y="5422"/>
                  </a:lnTo>
                  <a:lnTo>
                    <a:pt x="26" y="5031"/>
                  </a:lnTo>
                  <a:lnTo>
                    <a:pt x="0" y="4614"/>
                  </a:lnTo>
                  <a:lnTo>
                    <a:pt x="0" y="4197"/>
                  </a:lnTo>
                  <a:lnTo>
                    <a:pt x="52" y="3780"/>
                  </a:lnTo>
                  <a:lnTo>
                    <a:pt x="130" y="3363"/>
                  </a:lnTo>
                  <a:lnTo>
                    <a:pt x="235" y="2972"/>
                  </a:lnTo>
                  <a:lnTo>
                    <a:pt x="365" y="2581"/>
                  </a:lnTo>
                  <a:lnTo>
                    <a:pt x="547" y="2242"/>
                  </a:lnTo>
                  <a:lnTo>
                    <a:pt x="756" y="1903"/>
                  </a:lnTo>
                  <a:lnTo>
                    <a:pt x="991" y="1590"/>
                  </a:lnTo>
                  <a:lnTo>
                    <a:pt x="1277" y="1304"/>
                  </a:lnTo>
                  <a:lnTo>
                    <a:pt x="1590" y="1043"/>
                  </a:lnTo>
                  <a:lnTo>
                    <a:pt x="1955" y="835"/>
                  </a:lnTo>
                  <a:lnTo>
                    <a:pt x="2346" y="652"/>
                  </a:lnTo>
                  <a:lnTo>
                    <a:pt x="2346" y="652"/>
                  </a:lnTo>
                  <a:lnTo>
                    <a:pt x="2971" y="470"/>
                  </a:lnTo>
                  <a:lnTo>
                    <a:pt x="3597" y="287"/>
                  </a:lnTo>
                  <a:lnTo>
                    <a:pt x="4223" y="131"/>
                  </a:lnTo>
                  <a:lnTo>
                    <a:pt x="4848" y="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1276028" y="1169228"/>
              <a:ext cx="83329" cy="45556"/>
            </a:xfrm>
            <a:custGeom>
              <a:avLst/>
              <a:gdLst/>
              <a:ahLst/>
              <a:cxnLst/>
              <a:rect l="l" t="t" r="r" b="b"/>
              <a:pathLst>
                <a:path w="1670" h="913" extrusionOk="0">
                  <a:moveTo>
                    <a:pt x="392" y="0"/>
                  </a:moveTo>
                  <a:lnTo>
                    <a:pt x="183" y="261"/>
                  </a:lnTo>
                  <a:lnTo>
                    <a:pt x="27" y="495"/>
                  </a:lnTo>
                  <a:lnTo>
                    <a:pt x="1" y="600"/>
                  </a:lnTo>
                  <a:lnTo>
                    <a:pt x="1" y="678"/>
                  </a:lnTo>
                  <a:lnTo>
                    <a:pt x="27" y="730"/>
                  </a:lnTo>
                  <a:lnTo>
                    <a:pt x="79" y="756"/>
                  </a:lnTo>
                  <a:lnTo>
                    <a:pt x="288" y="834"/>
                  </a:lnTo>
                  <a:lnTo>
                    <a:pt x="574" y="886"/>
                  </a:lnTo>
                  <a:lnTo>
                    <a:pt x="887" y="912"/>
                  </a:lnTo>
                  <a:lnTo>
                    <a:pt x="1096" y="912"/>
                  </a:lnTo>
                  <a:lnTo>
                    <a:pt x="1252" y="886"/>
                  </a:lnTo>
                  <a:lnTo>
                    <a:pt x="1408" y="808"/>
                  </a:lnTo>
                  <a:lnTo>
                    <a:pt x="1539" y="730"/>
                  </a:lnTo>
                  <a:lnTo>
                    <a:pt x="1617" y="626"/>
                  </a:lnTo>
                  <a:lnTo>
                    <a:pt x="1669" y="469"/>
                  </a:lnTo>
                  <a:lnTo>
                    <a:pt x="1643" y="287"/>
                  </a:lnTo>
                  <a:lnTo>
                    <a:pt x="1565" y="52"/>
                  </a:lnTo>
                  <a:lnTo>
                    <a:pt x="1539" y="131"/>
                  </a:lnTo>
                  <a:lnTo>
                    <a:pt x="1513" y="209"/>
                  </a:lnTo>
                  <a:lnTo>
                    <a:pt x="1460" y="287"/>
                  </a:lnTo>
                  <a:lnTo>
                    <a:pt x="1382" y="365"/>
                  </a:lnTo>
                  <a:lnTo>
                    <a:pt x="1278" y="443"/>
                  </a:lnTo>
                  <a:lnTo>
                    <a:pt x="1122" y="495"/>
                  </a:lnTo>
                  <a:lnTo>
                    <a:pt x="939" y="522"/>
                  </a:lnTo>
                  <a:lnTo>
                    <a:pt x="913" y="522"/>
                  </a:lnTo>
                  <a:lnTo>
                    <a:pt x="731" y="495"/>
                  </a:lnTo>
                  <a:lnTo>
                    <a:pt x="600" y="417"/>
                  </a:lnTo>
                  <a:lnTo>
                    <a:pt x="522" y="339"/>
                  </a:lnTo>
                  <a:lnTo>
                    <a:pt x="444" y="261"/>
                  </a:lnTo>
                  <a:lnTo>
                    <a:pt x="418" y="157"/>
                  </a:lnTo>
                  <a:lnTo>
                    <a:pt x="392" y="78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1276028" y="1169228"/>
              <a:ext cx="83329" cy="45556"/>
            </a:xfrm>
            <a:custGeom>
              <a:avLst/>
              <a:gdLst/>
              <a:ahLst/>
              <a:cxnLst/>
              <a:rect l="l" t="t" r="r" b="b"/>
              <a:pathLst>
                <a:path w="1670" h="913" fill="none" extrusionOk="0">
                  <a:moveTo>
                    <a:pt x="392" y="0"/>
                  </a:moveTo>
                  <a:lnTo>
                    <a:pt x="392" y="0"/>
                  </a:lnTo>
                  <a:lnTo>
                    <a:pt x="183" y="261"/>
                  </a:lnTo>
                  <a:lnTo>
                    <a:pt x="27" y="495"/>
                  </a:lnTo>
                  <a:lnTo>
                    <a:pt x="1" y="600"/>
                  </a:lnTo>
                  <a:lnTo>
                    <a:pt x="1" y="678"/>
                  </a:lnTo>
                  <a:lnTo>
                    <a:pt x="1" y="678"/>
                  </a:lnTo>
                  <a:lnTo>
                    <a:pt x="27" y="730"/>
                  </a:lnTo>
                  <a:lnTo>
                    <a:pt x="79" y="756"/>
                  </a:lnTo>
                  <a:lnTo>
                    <a:pt x="288" y="834"/>
                  </a:lnTo>
                  <a:lnTo>
                    <a:pt x="574" y="886"/>
                  </a:lnTo>
                  <a:lnTo>
                    <a:pt x="887" y="912"/>
                  </a:lnTo>
                  <a:lnTo>
                    <a:pt x="887" y="912"/>
                  </a:lnTo>
                  <a:lnTo>
                    <a:pt x="1096" y="912"/>
                  </a:lnTo>
                  <a:lnTo>
                    <a:pt x="1252" y="886"/>
                  </a:lnTo>
                  <a:lnTo>
                    <a:pt x="1408" y="808"/>
                  </a:lnTo>
                  <a:lnTo>
                    <a:pt x="1539" y="730"/>
                  </a:lnTo>
                  <a:lnTo>
                    <a:pt x="1617" y="626"/>
                  </a:lnTo>
                  <a:lnTo>
                    <a:pt x="1669" y="469"/>
                  </a:lnTo>
                  <a:lnTo>
                    <a:pt x="1643" y="287"/>
                  </a:lnTo>
                  <a:lnTo>
                    <a:pt x="1565" y="52"/>
                  </a:lnTo>
                  <a:lnTo>
                    <a:pt x="1565" y="52"/>
                  </a:lnTo>
                  <a:lnTo>
                    <a:pt x="1539" y="131"/>
                  </a:lnTo>
                  <a:lnTo>
                    <a:pt x="1513" y="209"/>
                  </a:lnTo>
                  <a:lnTo>
                    <a:pt x="1460" y="287"/>
                  </a:lnTo>
                  <a:lnTo>
                    <a:pt x="1382" y="365"/>
                  </a:lnTo>
                  <a:lnTo>
                    <a:pt x="1278" y="443"/>
                  </a:lnTo>
                  <a:lnTo>
                    <a:pt x="1122" y="495"/>
                  </a:lnTo>
                  <a:lnTo>
                    <a:pt x="939" y="522"/>
                  </a:lnTo>
                  <a:lnTo>
                    <a:pt x="939" y="522"/>
                  </a:lnTo>
                  <a:lnTo>
                    <a:pt x="913" y="522"/>
                  </a:lnTo>
                  <a:lnTo>
                    <a:pt x="913" y="522"/>
                  </a:lnTo>
                  <a:lnTo>
                    <a:pt x="731" y="495"/>
                  </a:lnTo>
                  <a:lnTo>
                    <a:pt x="600" y="417"/>
                  </a:lnTo>
                  <a:lnTo>
                    <a:pt x="522" y="339"/>
                  </a:lnTo>
                  <a:lnTo>
                    <a:pt x="444" y="261"/>
                  </a:lnTo>
                  <a:lnTo>
                    <a:pt x="418" y="157"/>
                  </a:lnTo>
                  <a:lnTo>
                    <a:pt x="392" y="78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1277326" y="1156205"/>
              <a:ext cx="81982" cy="44259"/>
            </a:xfrm>
            <a:custGeom>
              <a:avLst/>
              <a:gdLst/>
              <a:ahLst/>
              <a:cxnLst/>
              <a:rect l="l" t="t" r="r" b="b"/>
              <a:pathLst>
                <a:path w="1643" h="887" extrusionOk="0">
                  <a:moveTo>
                    <a:pt x="887" y="1"/>
                  </a:moveTo>
                  <a:lnTo>
                    <a:pt x="835" y="27"/>
                  </a:lnTo>
                  <a:lnTo>
                    <a:pt x="626" y="105"/>
                  </a:lnTo>
                  <a:lnTo>
                    <a:pt x="470" y="209"/>
                  </a:lnTo>
                  <a:lnTo>
                    <a:pt x="288" y="339"/>
                  </a:lnTo>
                  <a:lnTo>
                    <a:pt x="131" y="522"/>
                  </a:lnTo>
                  <a:lnTo>
                    <a:pt x="53" y="704"/>
                  </a:lnTo>
                  <a:lnTo>
                    <a:pt x="1" y="835"/>
                  </a:lnTo>
                  <a:lnTo>
                    <a:pt x="27" y="887"/>
                  </a:lnTo>
                  <a:lnTo>
                    <a:pt x="53" y="861"/>
                  </a:lnTo>
                  <a:lnTo>
                    <a:pt x="105" y="730"/>
                  </a:lnTo>
                  <a:lnTo>
                    <a:pt x="235" y="600"/>
                  </a:lnTo>
                  <a:lnTo>
                    <a:pt x="366" y="444"/>
                  </a:lnTo>
                  <a:lnTo>
                    <a:pt x="548" y="339"/>
                  </a:lnTo>
                  <a:lnTo>
                    <a:pt x="705" y="261"/>
                  </a:lnTo>
                  <a:lnTo>
                    <a:pt x="861" y="209"/>
                  </a:lnTo>
                  <a:lnTo>
                    <a:pt x="913" y="183"/>
                  </a:lnTo>
                  <a:lnTo>
                    <a:pt x="1043" y="157"/>
                  </a:lnTo>
                  <a:lnTo>
                    <a:pt x="1200" y="183"/>
                  </a:lnTo>
                  <a:lnTo>
                    <a:pt x="1278" y="209"/>
                  </a:lnTo>
                  <a:lnTo>
                    <a:pt x="1356" y="235"/>
                  </a:lnTo>
                  <a:lnTo>
                    <a:pt x="1434" y="313"/>
                  </a:lnTo>
                  <a:lnTo>
                    <a:pt x="1486" y="392"/>
                  </a:lnTo>
                  <a:lnTo>
                    <a:pt x="1565" y="548"/>
                  </a:lnTo>
                  <a:lnTo>
                    <a:pt x="1591" y="678"/>
                  </a:lnTo>
                  <a:lnTo>
                    <a:pt x="1617" y="730"/>
                  </a:lnTo>
                  <a:lnTo>
                    <a:pt x="1643" y="678"/>
                  </a:lnTo>
                  <a:lnTo>
                    <a:pt x="1643" y="548"/>
                  </a:lnTo>
                  <a:lnTo>
                    <a:pt x="1617" y="444"/>
                  </a:lnTo>
                  <a:lnTo>
                    <a:pt x="1591" y="339"/>
                  </a:lnTo>
                  <a:lnTo>
                    <a:pt x="1539" y="235"/>
                  </a:lnTo>
                  <a:lnTo>
                    <a:pt x="1460" y="157"/>
                  </a:lnTo>
                  <a:lnTo>
                    <a:pt x="1356" y="79"/>
                  </a:lnTo>
                  <a:lnTo>
                    <a:pt x="1226" y="27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1448973" y="1219924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extrusionOk="0">
                  <a:moveTo>
                    <a:pt x="287" y="1"/>
                  </a:moveTo>
                  <a:lnTo>
                    <a:pt x="157" y="27"/>
                  </a:lnTo>
                  <a:lnTo>
                    <a:pt x="78" y="79"/>
                  </a:lnTo>
                  <a:lnTo>
                    <a:pt x="0" y="131"/>
                  </a:lnTo>
                  <a:lnTo>
                    <a:pt x="0" y="209"/>
                  </a:lnTo>
                  <a:lnTo>
                    <a:pt x="26" y="261"/>
                  </a:lnTo>
                  <a:lnTo>
                    <a:pt x="78" y="314"/>
                  </a:lnTo>
                  <a:lnTo>
                    <a:pt x="157" y="340"/>
                  </a:lnTo>
                  <a:lnTo>
                    <a:pt x="313" y="340"/>
                  </a:lnTo>
                  <a:lnTo>
                    <a:pt x="417" y="314"/>
                  </a:lnTo>
                  <a:lnTo>
                    <a:pt x="522" y="261"/>
                  </a:lnTo>
                  <a:lnTo>
                    <a:pt x="574" y="209"/>
                  </a:lnTo>
                  <a:lnTo>
                    <a:pt x="600" y="131"/>
                  </a:lnTo>
                  <a:lnTo>
                    <a:pt x="574" y="79"/>
                  </a:lnTo>
                  <a:lnTo>
                    <a:pt x="522" y="53"/>
                  </a:lnTo>
                  <a:lnTo>
                    <a:pt x="443" y="27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1448973" y="1219924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287" y="1"/>
                  </a:lnTo>
                  <a:lnTo>
                    <a:pt x="287" y="1"/>
                  </a:lnTo>
                  <a:lnTo>
                    <a:pt x="157" y="27"/>
                  </a:lnTo>
                  <a:lnTo>
                    <a:pt x="78" y="79"/>
                  </a:lnTo>
                  <a:lnTo>
                    <a:pt x="0" y="131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6" y="261"/>
                  </a:lnTo>
                  <a:lnTo>
                    <a:pt x="78" y="314"/>
                  </a:lnTo>
                  <a:lnTo>
                    <a:pt x="157" y="340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313" y="340"/>
                  </a:lnTo>
                  <a:lnTo>
                    <a:pt x="313" y="340"/>
                  </a:lnTo>
                  <a:lnTo>
                    <a:pt x="417" y="314"/>
                  </a:lnTo>
                  <a:lnTo>
                    <a:pt x="522" y="261"/>
                  </a:lnTo>
                  <a:lnTo>
                    <a:pt x="574" y="209"/>
                  </a:lnTo>
                  <a:lnTo>
                    <a:pt x="600" y="131"/>
                  </a:lnTo>
                  <a:lnTo>
                    <a:pt x="600" y="131"/>
                  </a:lnTo>
                  <a:lnTo>
                    <a:pt x="574" y="79"/>
                  </a:lnTo>
                  <a:lnTo>
                    <a:pt x="522" y="53"/>
                  </a:lnTo>
                  <a:lnTo>
                    <a:pt x="443" y="27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1109520" y="1158799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extrusionOk="0">
                  <a:moveTo>
                    <a:pt x="261" y="1"/>
                  </a:moveTo>
                  <a:lnTo>
                    <a:pt x="157" y="53"/>
                  </a:lnTo>
                  <a:lnTo>
                    <a:pt x="78" y="105"/>
                  </a:lnTo>
                  <a:lnTo>
                    <a:pt x="26" y="157"/>
                  </a:lnTo>
                  <a:lnTo>
                    <a:pt x="0" y="235"/>
                  </a:lnTo>
                  <a:lnTo>
                    <a:pt x="26" y="287"/>
                  </a:lnTo>
                  <a:lnTo>
                    <a:pt x="78" y="313"/>
                  </a:lnTo>
                  <a:lnTo>
                    <a:pt x="157" y="340"/>
                  </a:lnTo>
                  <a:lnTo>
                    <a:pt x="339" y="340"/>
                  </a:lnTo>
                  <a:lnTo>
                    <a:pt x="443" y="313"/>
                  </a:lnTo>
                  <a:lnTo>
                    <a:pt x="548" y="261"/>
                  </a:lnTo>
                  <a:lnTo>
                    <a:pt x="600" y="183"/>
                  </a:lnTo>
                  <a:lnTo>
                    <a:pt x="600" y="105"/>
                  </a:lnTo>
                  <a:lnTo>
                    <a:pt x="574" y="79"/>
                  </a:lnTo>
                  <a:lnTo>
                    <a:pt x="521" y="27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1109520" y="1158799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fill="none" extrusionOk="0">
                  <a:moveTo>
                    <a:pt x="365" y="1"/>
                  </a:moveTo>
                  <a:lnTo>
                    <a:pt x="365" y="1"/>
                  </a:lnTo>
                  <a:lnTo>
                    <a:pt x="261" y="1"/>
                  </a:lnTo>
                  <a:lnTo>
                    <a:pt x="261" y="1"/>
                  </a:lnTo>
                  <a:lnTo>
                    <a:pt x="157" y="53"/>
                  </a:lnTo>
                  <a:lnTo>
                    <a:pt x="78" y="105"/>
                  </a:lnTo>
                  <a:lnTo>
                    <a:pt x="26" y="15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6" y="287"/>
                  </a:lnTo>
                  <a:lnTo>
                    <a:pt x="78" y="313"/>
                  </a:lnTo>
                  <a:lnTo>
                    <a:pt x="157" y="340"/>
                  </a:lnTo>
                  <a:lnTo>
                    <a:pt x="235" y="340"/>
                  </a:lnTo>
                  <a:lnTo>
                    <a:pt x="235" y="340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443" y="313"/>
                  </a:lnTo>
                  <a:lnTo>
                    <a:pt x="548" y="261"/>
                  </a:lnTo>
                  <a:lnTo>
                    <a:pt x="600" y="183"/>
                  </a:lnTo>
                  <a:lnTo>
                    <a:pt x="600" y="105"/>
                  </a:lnTo>
                  <a:lnTo>
                    <a:pt x="600" y="105"/>
                  </a:lnTo>
                  <a:lnTo>
                    <a:pt x="574" y="79"/>
                  </a:lnTo>
                  <a:lnTo>
                    <a:pt x="521" y="27"/>
                  </a:lnTo>
                  <a:lnTo>
                    <a:pt x="443" y="1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1396980" y="1102864"/>
              <a:ext cx="53390" cy="81982"/>
            </a:xfrm>
            <a:custGeom>
              <a:avLst/>
              <a:gdLst/>
              <a:ahLst/>
              <a:cxnLst/>
              <a:rect l="l" t="t" r="r" b="b"/>
              <a:pathLst>
                <a:path w="1070" h="1643" extrusionOk="0">
                  <a:moveTo>
                    <a:pt x="418" y="1"/>
                  </a:moveTo>
                  <a:lnTo>
                    <a:pt x="314" y="27"/>
                  </a:lnTo>
                  <a:lnTo>
                    <a:pt x="235" y="105"/>
                  </a:lnTo>
                  <a:lnTo>
                    <a:pt x="157" y="183"/>
                  </a:lnTo>
                  <a:lnTo>
                    <a:pt x="79" y="288"/>
                  </a:lnTo>
                  <a:lnTo>
                    <a:pt x="27" y="418"/>
                  </a:lnTo>
                  <a:lnTo>
                    <a:pt x="1" y="574"/>
                  </a:lnTo>
                  <a:lnTo>
                    <a:pt x="1" y="731"/>
                  </a:lnTo>
                  <a:lnTo>
                    <a:pt x="27" y="887"/>
                  </a:lnTo>
                  <a:lnTo>
                    <a:pt x="53" y="1070"/>
                  </a:lnTo>
                  <a:lnTo>
                    <a:pt x="105" y="1200"/>
                  </a:lnTo>
                  <a:lnTo>
                    <a:pt x="183" y="1330"/>
                  </a:lnTo>
                  <a:lnTo>
                    <a:pt x="261" y="1461"/>
                  </a:lnTo>
                  <a:lnTo>
                    <a:pt x="340" y="1539"/>
                  </a:lnTo>
                  <a:lnTo>
                    <a:pt x="444" y="1617"/>
                  </a:lnTo>
                  <a:lnTo>
                    <a:pt x="548" y="1643"/>
                  </a:lnTo>
                  <a:lnTo>
                    <a:pt x="652" y="1643"/>
                  </a:lnTo>
                  <a:lnTo>
                    <a:pt x="757" y="1617"/>
                  </a:lnTo>
                  <a:lnTo>
                    <a:pt x="861" y="1539"/>
                  </a:lnTo>
                  <a:lnTo>
                    <a:pt x="939" y="1461"/>
                  </a:lnTo>
                  <a:lnTo>
                    <a:pt x="991" y="1356"/>
                  </a:lnTo>
                  <a:lnTo>
                    <a:pt x="1043" y="1200"/>
                  </a:lnTo>
                  <a:lnTo>
                    <a:pt x="1069" y="1070"/>
                  </a:lnTo>
                  <a:lnTo>
                    <a:pt x="1069" y="913"/>
                  </a:lnTo>
                  <a:lnTo>
                    <a:pt x="1069" y="731"/>
                  </a:lnTo>
                  <a:lnTo>
                    <a:pt x="1017" y="574"/>
                  </a:lnTo>
                  <a:lnTo>
                    <a:pt x="965" y="418"/>
                  </a:lnTo>
                  <a:lnTo>
                    <a:pt x="913" y="288"/>
                  </a:lnTo>
                  <a:lnTo>
                    <a:pt x="809" y="183"/>
                  </a:lnTo>
                  <a:lnTo>
                    <a:pt x="731" y="105"/>
                  </a:lnTo>
                  <a:lnTo>
                    <a:pt x="626" y="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1369636" y="1085999"/>
              <a:ext cx="37772" cy="33831"/>
            </a:xfrm>
            <a:custGeom>
              <a:avLst/>
              <a:gdLst/>
              <a:ahLst/>
              <a:cxnLst/>
              <a:rect l="l" t="t" r="r" b="b"/>
              <a:pathLst>
                <a:path w="757" h="678" extrusionOk="0">
                  <a:moveTo>
                    <a:pt x="678" y="0"/>
                  </a:moveTo>
                  <a:lnTo>
                    <a:pt x="678" y="26"/>
                  </a:lnTo>
                  <a:lnTo>
                    <a:pt x="678" y="78"/>
                  </a:lnTo>
                  <a:lnTo>
                    <a:pt x="652" y="183"/>
                  </a:lnTo>
                  <a:lnTo>
                    <a:pt x="626" y="261"/>
                  </a:lnTo>
                  <a:lnTo>
                    <a:pt x="600" y="339"/>
                  </a:lnTo>
                  <a:lnTo>
                    <a:pt x="548" y="391"/>
                  </a:lnTo>
                  <a:lnTo>
                    <a:pt x="495" y="443"/>
                  </a:lnTo>
                  <a:lnTo>
                    <a:pt x="469" y="443"/>
                  </a:lnTo>
                  <a:lnTo>
                    <a:pt x="417" y="495"/>
                  </a:lnTo>
                  <a:lnTo>
                    <a:pt x="261" y="547"/>
                  </a:lnTo>
                  <a:lnTo>
                    <a:pt x="183" y="573"/>
                  </a:lnTo>
                  <a:lnTo>
                    <a:pt x="78" y="573"/>
                  </a:lnTo>
                  <a:lnTo>
                    <a:pt x="26" y="547"/>
                  </a:lnTo>
                  <a:lnTo>
                    <a:pt x="0" y="547"/>
                  </a:lnTo>
                  <a:lnTo>
                    <a:pt x="0" y="573"/>
                  </a:lnTo>
                  <a:lnTo>
                    <a:pt x="52" y="626"/>
                  </a:lnTo>
                  <a:lnTo>
                    <a:pt x="157" y="678"/>
                  </a:lnTo>
                  <a:lnTo>
                    <a:pt x="391" y="678"/>
                  </a:lnTo>
                  <a:lnTo>
                    <a:pt x="495" y="626"/>
                  </a:lnTo>
                  <a:lnTo>
                    <a:pt x="600" y="573"/>
                  </a:lnTo>
                  <a:lnTo>
                    <a:pt x="652" y="495"/>
                  </a:lnTo>
                  <a:lnTo>
                    <a:pt x="730" y="417"/>
                  </a:lnTo>
                  <a:lnTo>
                    <a:pt x="756" y="287"/>
                  </a:lnTo>
                  <a:lnTo>
                    <a:pt x="756" y="183"/>
                  </a:lnTo>
                  <a:lnTo>
                    <a:pt x="730" y="78"/>
                  </a:lnTo>
                  <a:lnTo>
                    <a:pt x="704" y="26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1368339" y="1067786"/>
              <a:ext cx="14321" cy="42962"/>
            </a:xfrm>
            <a:custGeom>
              <a:avLst/>
              <a:gdLst/>
              <a:ahLst/>
              <a:cxnLst/>
              <a:rect l="l" t="t" r="r" b="b"/>
              <a:pathLst>
                <a:path w="287" h="861" extrusionOk="0">
                  <a:moveTo>
                    <a:pt x="0" y="0"/>
                  </a:moveTo>
                  <a:lnTo>
                    <a:pt x="0" y="52"/>
                  </a:lnTo>
                  <a:lnTo>
                    <a:pt x="26" y="78"/>
                  </a:lnTo>
                  <a:lnTo>
                    <a:pt x="105" y="235"/>
                  </a:lnTo>
                  <a:lnTo>
                    <a:pt x="131" y="365"/>
                  </a:lnTo>
                  <a:lnTo>
                    <a:pt x="131" y="443"/>
                  </a:lnTo>
                  <a:lnTo>
                    <a:pt x="131" y="521"/>
                  </a:lnTo>
                  <a:lnTo>
                    <a:pt x="131" y="652"/>
                  </a:lnTo>
                  <a:lnTo>
                    <a:pt x="105" y="730"/>
                  </a:lnTo>
                  <a:lnTo>
                    <a:pt x="52" y="782"/>
                  </a:lnTo>
                  <a:lnTo>
                    <a:pt x="26" y="834"/>
                  </a:lnTo>
                  <a:lnTo>
                    <a:pt x="26" y="860"/>
                  </a:lnTo>
                  <a:lnTo>
                    <a:pt x="52" y="860"/>
                  </a:lnTo>
                  <a:lnTo>
                    <a:pt x="105" y="834"/>
                  </a:lnTo>
                  <a:lnTo>
                    <a:pt x="183" y="782"/>
                  </a:lnTo>
                  <a:lnTo>
                    <a:pt x="235" y="704"/>
                  </a:lnTo>
                  <a:lnTo>
                    <a:pt x="261" y="600"/>
                  </a:lnTo>
                  <a:lnTo>
                    <a:pt x="287" y="521"/>
                  </a:lnTo>
                  <a:lnTo>
                    <a:pt x="287" y="443"/>
                  </a:lnTo>
                  <a:lnTo>
                    <a:pt x="287" y="339"/>
                  </a:lnTo>
                  <a:lnTo>
                    <a:pt x="261" y="261"/>
                  </a:lnTo>
                  <a:lnTo>
                    <a:pt x="209" y="183"/>
                  </a:lnTo>
                  <a:lnTo>
                    <a:pt x="157" y="104"/>
                  </a:lnTo>
                  <a:lnTo>
                    <a:pt x="78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1177181" y="1071678"/>
              <a:ext cx="53390" cy="80684"/>
            </a:xfrm>
            <a:custGeom>
              <a:avLst/>
              <a:gdLst/>
              <a:ahLst/>
              <a:cxnLst/>
              <a:rect l="l" t="t" r="r" b="b"/>
              <a:pathLst>
                <a:path w="1070" h="1617" extrusionOk="0">
                  <a:moveTo>
                    <a:pt x="418" y="0"/>
                  </a:moveTo>
                  <a:lnTo>
                    <a:pt x="314" y="26"/>
                  </a:lnTo>
                  <a:lnTo>
                    <a:pt x="209" y="79"/>
                  </a:lnTo>
                  <a:lnTo>
                    <a:pt x="131" y="183"/>
                  </a:lnTo>
                  <a:lnTo>
                    <a:pt x="79" y="287"/>
                  </a:lnTo>
                  <a:lnTo>
                    <a:pt x="27" y="417"/>
                  </a:lnTo>
                  <a:lnTo>
                    <a:pt x="1" y="574"/>
                  </a:lnTo>
                  <a:lnTo>
                    <a:pt x="1" y="730"/>
                  </a:lnTo>
                  <a:lnTo>
                    <a:pt x="1" y="887"/>
                  </a:lnTo>
                  <a:lnTo>
                    <a:pt x="53" y="1043"/>
                  </a:lnTo>
                  <a:lnTo>
                    <a:pt x="105" y="1199"/>
                  </a:lnTo>
                  <a:lnTo>
                    <a:pt x="157" y="1330"/>
                  </a:lnTo>
                  <a:lnTo>
                    <a:pt x="261" y="1434"/>
                  </a:lnTo>
                  <a:lnTo>
                    <a:pt x="340" y="1538"/>
                  </a:lnTo>
                  <a:lnTo>
                    <a:pt x="444" y="1590"/>
                  </a:lnTo>
                  <a:lnTo>
                    <a:pt x="548" y="1616"/>
                  </a:lnTo>
                  <a:lnTo>
                    <a:pt x="652" y="1616"/>
                  </a:lnTo>
                  <a:lnTo>
                    <a:pt x="757" y="1590"/>
                  </a:lnTo>
                  <a:lnTo>
                    <a:pt x="835" y="1538"/>
                  </a:lnTo>
                  <a:lnTo>
                    <a:pt x="913" y="1434"/>
                  </a:lnTo>
                  <a:lnTo>
                    <a:pt x="991" y="1330"/>
                  </a:lnTo>
                  <a:lnTo>
                    <a:pt x="1017" y="1199"/>
                  </a:lnTo>
                  <a:lnTo>
                    <a:pt x="1069" y="1069"/>
                  </a:lnTo>
                  <a:lnTo>
                    <a:pt x="1069" y="887"/>
                  </a:lnTo>
                  <a:lnTo>
                    <a:pt x="1043" y="730"/>
                  </a:lnTo>
                  <a:lnTo>
                    <a:pt x="1017" y="574"/>
                  </a:lnTo>
                  <a:lnTo>
                    <a:pt x="965" y="417"/>
                  </a:lnTo>
                  <a:lnTo>
                    <a:pt x="887" y="287"/>
                  </a:lnTo>
                  <a:lnTo>
                    <a:pt x="809" y="183"/>
                  </a:lnTo>
                  <a:lnTo>
                    <a:pt x="731" y="79"/>
                  </a:lnTo>
                  <a:lnTo>
                    <a:pt x="626" y="26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1151135" y="1053466"/>
              <a:ext cx="39070" cy="35178"/>
            </a:xfrm>
            <a:custGeom>
              <a:avLst/>
              <a:gdLst/>
              <a:ahLst/>
              <a:cxnLst/>
              <a:rect l="l" t="t" r="r" b="b"/>
              <a:pathLst>
                <a:path w="783" h="705" extrusionOk="0">
                  <a:moveTo>
                    <a:pt x="678" y="0"/>
                  </a:moveTo>
                  <a:lnTo>
                    <a:pt x="678" y="53"/>
                  </a:lnTo>
                  <a:lnTo>
                    <a:pt x="678" y="105"/>
                  </a:lnTo>
                  <a:lnTo>
                    <a:pt x="678" y="183"/>
                  </a:lnTo>
                  <a:lnTo>
                    <a:pt x="652" y="287"/>
                  </a:lnTo>
                  <a:lnTo>
                    <a:pt x="600" y="365"/>
                  </a:lnTo>
                  <a:lnTo>
                    <a:pt x="547" y="417"/>
                  </a:lnTo>
                  <a:lnTo>
                    <a:pt x="521" y="444"/>
                  </a:lnTo>
                  <a:lnTo>
                    <a:pt x="495" y="470"/>
                  </a:lnTo>
                  <a:lnTo>
                    <a:pt x="443" y="496"/>
                  </a:lnTo>
                  <a:lnTo>
                    <a:pt x="287" y="574"/>
                  </a:lnTo>
                  <a:lnTo>
                    <a:pt x="0" y="574"/>
                  </a:lnTo>
                  <a:lnTo>
                    <a:pt x="26" y="600"/>
                  </a:lnTo>
                  <a:lnTo>
                    <a:pt x="78" y="652"/>
                  </a:lnTo>
                  <a:lnTo>
                    <a:pt x="183" y="678"/>
                  </a:lnTo>
                  <a:lnTo>
                    <a:pt x="287" y="704"/>
                  </a:lnTo>
                  <a:lnTo>
                    <a:pt x="417" y="678"/>
                  </a:lnTo>
                  <a:lnTo>
                    <a:pt x="521" y="652"/>
                  </a:lnTo>
                  <a:lnTo>
                    <a:pt x="600" y="600"/>
                  </a:lnTo>
                  <a:lnTo>
                    <a:pt x="626" y="574"/>
                  </a:lnTo>
                  <a:lnTo>
                    <a:pt x="678" y="522"/>
                  </a:lnTo>
                  <a:lnTo>
                    <a:pt x="730" y="444"/>
                  </a:lnTo>
                  <a:lnTo>
                    <a:pt x="782" y="313"/>
                  </a:lnTo>
                  <a:lnTo>
                    <a:pt x="782" y="183"/>
                  </a:lnTo>
                  <a:lnTo>
                    <a:pt x="756" y="105"/>
                  </a:lnTo>
                  <a:lnTo>
                    <a:pt x="704" y="2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1149838" y="1036550"/>
              <a:ext cx="15618" cy="42962"/>
            </a:xfrm>
            <a:custGeom>
              <a:avLst/>
              <a:gdLst/>
              <a:ahLst/>
              <a:cxnLst/>
              <a:rect l="l" t="t" r="r" b="b"/>
              <a:pathLst>
                <a:path w="313" h="861" extrusionOk="0">
                  <a:moveTo>
                    <a:pt x="0" y="1"/>
                  </a:moveTo>
                  <a:lnTo>
                    <a:pt x="26" y="27"/>
                  </a:lnTo>
                  <a:lnTo>
                    <a:pt x="52" y="79"/>
                  </a:lnTo>
                  <a:lnTo>
                    <a:pt x="104" y="209"/>
                  </a:lnTo>
                  <a:lnTo>
                    <a:pt x="130" y="366"/>
                  </a:lnTo>
                  <a:lnTo>
                    <a:pt x="130" y="444"/>
                  </a:lnTo>
                  <a:lnTo>
                    <a:pt x="157" y="496"/>
                  </a:lnTo>
                  <a:lnTo>
                    <a:pt x="130" y="652"/>
                  </a:lnTo>
                  <a:lnTo>
                    <a:pt x="78" y="783"/>
                  </a:lnTo>
                  <a:lnTo>
                    <a:pt x="52" y="809"/>
                  </a:lnTo>
                  <a:lnTo>
                    <a:pt x="26" y="835"/>
                  </a:lnTo>
                  <a:lnTo>
                    <a:pt x="52" y="861"/>
                  </a:lnTo>
                  <a:lnTo>
                    <a:pt x="130" y="835"/>
                  </a:lnTo>
                  <a:lnTo>
                    <a:pt x="183" y="783"/>
                  </a:lnTo>
                  <a:lnTo>
                    <a:pt x="261" y="704"/>
                  </a:lnTo>
                  <a:lnTo>
                    <a:pt x="287" y="600"/>
                  </a:lnTo>
                  <a:lnTo>
                    <a:pt x="313" y="496"/>
                  </a:lnTo>
                  <a:lnTo>
                    <a:pt x="313" y="418"/>
                  </a:lnTo>
                  <a:lnTo>
                    <a:pt x="287" y="339"/>
                  </a:lnTo>
                  <a:lnTo>
                    <a:pt x="261" y="261"/>
                  </a:lnTo>
                  <a:lnTo>
                    <a:pt x="235" y="157"/>
                  </a:lnTo>
                  <a:lnTo>
                    <a:pt x="157" y="79"/>
                  </a:lnTo>
                  <a:lnTo>
                    <a:pt x="104" y="2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1174587" y="981913"/>
              <a:ext cx="43012" cy="20857"/>
            </a:xfrm>
            <a:custGeom>
              <a:avLst/>
              <a:gdLst/>
              <a:ahLst/>
              <a:cxnLst/>
              <a:rect l="l" t="t" r="r" b="b"/>
              <a:pathLst>
                <a:path w="862" h="418" extrusionOk="0">
                  <a:moveTo>
                    <a:pt x="496" y="1"/>
                  </a:moveTo>
                  <a:lnTo>
                    <a:pt x="392" y="27"/>
                  </a:lnTo>
                  <a:lnTo>
                    <a:pt x="314" y="27"/>
                  </a:lnTo>
                  <a:lnTo>
                    <a:pt x="209" y="79"/>
                  </a:lnTo>
                  <a:lnTo>
                    <a:pt x="131" y="131"/>
                  </a:lnTo>
                  <a:lnTo>
                    <a:pt x="53" y="183"/>
                  </a:lnTo>
                  <a:lnTo>
                    <a:pt x="27" y="235"/>
                  </a:lnTo>
                  <a:lnTo>
                    <a:pt x="1" y="262"/>
                  </a:lnTo>
                  <a:lnTo>
                    <a:pt x="53" y="288"/>
                  </a:lnTo>
                  <a:lnTo>
                    <a:pt x="392" y="288"/>
                  </a:lnTo>
                  <a:lnTo>
                    <a:pt x="444" y="314"/>
                  </a:lnTo>
                  <a:lnTo>
                    <a:pt x="626" y="314"/>
                  </a:lnTo>
                  <a:lnTo>
                    <a:pt x="757" y="392"/>
                  </a:lnTo>
                  <a:lnTo>
                    <a:pt x="809" y="418"/>
                  </a:lnTo>
                  <a:lnTo>
                    <a:pt x="835" y="418"/>
                  </a:lnTo>
                  <a:lnTo>
                    <a:pt x="861" y="392"/>
                  </a:lnTo>
                  <a:lnTo>
                    <a:pt x="861" y="314"/>
                  </a:lnTo>
                  <a:lnTo>
                    <a:pt x="809" y="235"/>
                  </a:lnTo>
                  <a:lnTo>
                    <a:pt x="757" y="157"/>
                  </a:lnTo>
                  <a:lnTo>
                    <a:pt x="653" y="79"/>
                  </a:lnTo>
                  <a:lnTo>
                    <a:pt x="574" y="27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1398277" y="1020932"/>
              <a:ext cx="42962" cy="18262"/>
            </a:xfrm>
            <a:custGeom>
              <a:avLst/>
              <a:gdLst/>
              <a:ahLst/>
              <a:cxnLst/>
              <a:rect l="l" t="t" r="r" b="b"/>
              <a:pathLst>
                <a:path w="861" h="366" extrusionOk="0">
                  <a:moveTo>
                    <a:pt x="366" y="1"/>
                  </a:moveTo>
                  <a:lnTo>
                    <a:pt x="287" y="27"/>
                  </a:lnTo>
                  <a:lnTo>
                    <a:pt x="131" y="131"/>
                  </a:lnTo>
                  <a:lnTo>
                    <a:pt x="79" y="209"/>
                  </a:lnTo>
                  <a:lnTo>
                    <a:pt x="27" y="261"/>
                  </a:lnTo>
                  <a:lnTo>
                    <a:pt x="1" y="314"/>
                  </a:lnTo>
                  <a:lnTo>
                    <a:pt x="1" y="366"/>
                  </a:lnTo>
                  <a:lnTo>
                    <a:pt x="105" y="366"/>
                  </a:lnTo>
                  <a:lnTo>
                    <a:pt x="235" y="314"/>
                  </a:lnTo>
                  <a:lnTo>
                    <a:pt x="392" y="288"/>
                  </a:lnTo>
                  <a:lnTo>
                    <a:pt x="444" y="288"/>
                  </a:lnTo>
                  <a:lnTo>
                    <a:pt x="626" y="209"/>
                  </a:lnTo>
                  <a:lnTo>
                    <a:pt x="783" y="157"/>
                  </a:lnTo>
                  <a:lnTo>
                    <a:pt x="835" y="131"/>
                  </a:lnTo>
                  <a:lnTo>
                    <a:pt x="861" y="105"/>
                  </a:lnTo>
                  <a:lnTo>
                    <a:pt x="835" y="79"/>
                  </a:lnTo>
                  <a:lnTo>
                    <a:pt x="783" y="2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1621968" y="1144479"/>
              <a:ext cx="130133" cy="149643"/>
            </a:xfrm>
            <a:custGeom>
              <a:avLst/>
              <a:gdLst/>
              <a:ahLst/>
              <a:cxnLst/>
              <a:rect l="l" t="t" r="r" b="b"/>
              <a:pathLst>
                <a:path w="2608" h="2999" extrusionOk="0">
                  <a:moveTo>
                    <a:pt x="704" y="1"/>
                  </a:moveTo>
                  <a:lnTo>
                    <a:pt x="574" y="53"/>
                  </a:lnTo>
                  <a:lnTo>
                    <a:pt x="444" y="105"/>
                  </a:lnTo>
                  <a:lnTo>
                    <a:pt x="287" y="210"/>
                  </a:lnTo>
                  <a:lnTo>
                    <a:pt x="157" y="366"/>
                  </a:lnTo>
                  <a:lnTo>
                    <a:pt x="79" y="574"/>
                  </a:lnTo>
                  <a:lnTo>
                    <a:pt x="27" y="783"/>
                  </a:lnTo>
                  <a:lnTo>
                    <a:pt x="1" y="1044"/>
                  </a:lnTo>
                  <a:lnTo>
                    <a:pt x="27" y="1304"/>
                  </a:lnTo>
                  <a:lnTo>
                    <a:pt x="79" y="1591"/>
                  </a:lnTo>
                  <a:lnTo>
                    <a:pt x="157" y="1852"/>
                  </a:lnTo>
                  <a:lnTo>
                    <a:pt x="287" y="2112"/>
                  </a:lnTo>
                  <a:lnTo>
                    <a:pt x="444" y="2373"/>
                  </a:lnTo>
                  <a:lnTo>
                    <a:pt x="626" y="2581"/>
                  </a:lnTo>
                  <a:lnTo>
                    <a:pt x="861" y="2764"/>
                  </a:lnTo>
                  <a:lnTo>
                    <a:pt x="1147" y="2894"/>
                  </a:lnTo>
                  <a:lnTo>
                    <a:pt x="1278" y="2946"/>
                  </a:lnTo>
                  <a:lnTo>
                    <a:pt x="1460" y="2998"/>
                  </a:lnTo>
                  <a:lnTo>
                    <a:pt x="1982" y="2998"/>
                  </a:lnTo>
                  <a:lnTo>
                    <a:pt x="2190" y="2946"/>
                  </a:lnTo>
                  <a:lnTo>
                    <a:pt x="2399" y="2894"/>
                  </a:lnTo>
                  <a:lnTo>
                    <a:pt x="2607" y="2816"/>
                  </a:lnTo>
                  <a:lnTo>
                    <a:pt x="1773" y="600"/>
                  </a:lnTo>
                  <a:lnTo>
                    <a:pt x="1643" y="444"/>
                  </a:lnTo>
                  <a:lnTo>
                    <a:pt x="1486" y="288"/>
                  </a:lnTo>
                  <a:lnTo>
                    <a:pt x="1304" y="157"/>
                  </a:lnTo>
                  <a:lnTo>
                    <a:pt x="1095" y="5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1621968" y="1144479"/>
              <a:ext cx="130133" cy="149643"/>
            </a:xfrm>
            <a:custGeom>
              <a:avLst/>
              <a:gdLst/>
              <a:ahLst/>
              <a:cxnLst/>
              <a:rect l="l" t="t" r="r" b="b"/>
              <a:pathLst>
                <a:path w="2608" h="2999" fill="none" extrusionOk="0">
                  <a:moveTo>
                    <a:pt x="1773" y="600"/>
                  </a:moveTo>
                  <a:lnTo>
                    <a:pt x="1773" y="600"/>
                  </a:lnTo>
                  <a:lnTo>
                    <a:pt x="1643" y="444"/>
                  </a:lnTo>
                  <a:lnTo>
                    <a:pt x="1486" y="288"/>
                  </a:lnTo>
                  <a:lnTo>
                    <a:pt x="1304" y="157"/>
                  </a:lnTo>
                  <a:lnTo>
                    <a:pt x="1095" y="53"/>
                  </a:lnTo>
                  <a:lnTo>
                    <a:pt x="965" y="1"/>
                  </a:lnTo>
                  <a:lnTo>
                    <a:pt x="835" y="1"/>
                  </a:lnTo>
                  <a:lnTo>
                    <a:pt x="704" y="1"/>
                  </a:lnTo>
                  <a:lnTo>
                    <a:pt x="574" y="53"/>
                  </a:lnTo>
                  <a:lnTo>
                    <a:pt x="444" y="105"/>
                  </a:lnTo>
                  <a:lnTo>
                    <a:pt x="287" y="210"/>
                  </a:lnTo>
                  <a:lnTo>
                    <a:pt x="287" y="210"/>
                  </a:lnTo>
                  <a:lnTo>
                    <a:pt x="157" y="366"/>
                  </a:lnTo>
                  <a:lnTo>
                    <a:pt x="79" y="574"/>
                  </a:lnTo>
                  <a:lnTo>
                    <a:pt x="27" y="783"/>
                  </a:lnTo>
                  <a:lnTo>
                    <a:pt x="1" y="1044"/>
                  </a:lnTo>
                  <a:lnTo>
                    <a:pt x="27" y="1304"/>
                  </a:lnTo>
                  <a:lnTo>
                    <a:pt x="79" y="1591"/>
                  </a:lnTo>
                  <a:lnTo>
                    <a:pt x="157" y="1852"/>
                  </a:lnTo>
                  <a:lnTo>
                    <a:pt x="287" y="2112"/>
                  </a:lnTo>
                  <a:lnTo>
                    <a:pt x="444" y="2373"/>
                  </a:lnTo>
                  <a:lnTo>
                    <a:pt x="626" y="2581"/>
                  </a:lnTo>
                  <a:lnTo>
                    <a:pt x="861" y="2764"/>
                  </a:lnTo>
                  <a:lnTo>
                    <a:pt x="1147" y="2894"/>
                  </a:lnTo>
                  <a:lnTo>
                    <a:pt x="1278" y="2946"/>
                  </a:lnTo>
                  <a:lnTo>
                    <a:pt x="1460" y="2998"/>
                  </a:lnTo>
                  <a:lnTo>
                    <a:pt x="1617" y="2998"/>
                  </a:lnTo>
                  <a:lnTo>
                    <a:pt x="1799" y="2998"/>
                  </a:lnTo>
                  <a:lnTo>
                    <a:pt x="1982" y="2998"/>
                  </a:lnTo>
                  <a:lnTo>
                    <a:pt x="2190" y="2946"/>
                  </a:lnTo>
                  <a:lnTo>
                    <a:pt x="2399" y="2894"/>
                  </a:lnTo>
                  <a:lnTo>
                    <a:pt x="2607" y="2816"/>
                  </a:lnTo>
                  <a:lnTo>
                    <a:pt x="1773" y="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1598566" y="1184796"/>
              <a:ext cx="78090" cy="72900"/>
            </a:xfrm>
            <a:custGeom>
              <a:avLst/>
              <a:gdLst/>
              <a:ahLst/>
              <a:cxnLst/>
              <a:rect l="l" t="t" r="r" b="b"/>
              <a:pathLst>
                <a:path w="1565" h="1461" extrusionOk="0">
                  <a:moveTo>
                    <a:pt x="287" y="1"/>
                  </a:moveTo>
                  <a:lnTo>
                    <a:pt x="157" y="27"/>
                  </a:lnTo>
                  <a:lnTo>
                    <a:pt x="79" y="79"/>
                  </a:lnTo>
                  <a:lnTo>
                    <a:pt x="1" y="210"/>
                  </a:lnTo>
                  <a:lnTo>
                    <a:pt x="1" y="262"/>
                  </a:lnTo>
                  <a:lnTo>
                    <a:pt x="53" y="236"/>
                  </a:lnTo>
                  <a:lnTo>
                    <a:pt x="131" y="157"/>
                  </a:lnTo>
                  <a:lnTo>
                    <a:pt x="209" y="105"/>
                  </a:lnTo>
                  <a:lnTo>
                    <a:pt x="366" y="105"/>
                  </a:lnTo>
                  <a:lnTo>
                    <a:pt x="470" y="157"/>
                  </a:lnTo>
                  <a:lnTo>
                    <a:pt x="626" y="262"/>
                  </a:lnTo>
                  <a:lnTo>
                    <a:pt x="757" y="392"/>
                  </a:lnTo>
                  <a:lnTo>
                    <a:pt x="861" y="522"/>
                  </a:lnTo>
                  <a:lnTo>
                    <a:pt x="991" y="653"/>
                  </a:lnTo>
                  <a:lnTo>
                    <a:pt x="1252" y="965"/>
                  </a:lnTo>
                  <a:lnTo>
                    <a:pt x="1460" y="1304"/>
                  </a:lnTo>
                  <a:lnTo>
                    <a:pt x="1539" y="1408"/>
                  </a:lnTo>
                  <a:lnTo>
                    <a:pt x="1565" y="1461"/>
                  </a:lnTo>
                  <a:lnTo>
                    <a:pt x="1565" y="1408"/>
                  </a:lnTo>
                  <a:lnTo>
                    <a:pt x="1539" y="1278"/>
                  </a:lnTo>
                  <a:lnTo>
                    <a:pt x="1460" y="1096"/>
                  </a:lnTo>
                  <a:lnTo>
                    <a:pt x="1356" y="887"/>
                  </a:lnTo>
                  <a:lnTo>
                    <a:pt x="1122" y="548"/>
                  </a:lnTo>
                  <a:lnTo>
                    <a:pt x="1017" y="392"/>
                  </a:lnTo>
                  <a:lnTo>
                    <a:pt x="861" y="262"/>
                  </a:lnTo>
                  <a:lnTo>
                    <a:pt x="705" y="157"/>
                  </a:lnTo>
                  <a:lnTo>
                    <a:pt x="522" y="27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1577759" y="1219924"/>
              <a:ext cx="37772" cy="40367"/>
            </a:xfrm>
            <a:custGeom>
              <a:avLst/>
              <a:gdLst/>
              <a:ahLst/>
              <a:cxnLst/>
              <a:rect l="l" t="t" r="r" b="b"/>
              <a:pathLst>
                <a:path w="757" h="809" extrusionOk="0">
                  <a:moveTo>
                    <a:pt x="444" y="1"/>
                  </a:moveTo>
                  <a:lnTo>
                    <a:pt x="314" y="27"/>
                  </a:lnTo>
                  <a:lnTo>
                    <a:pt x="209" y="79"/>
                  </a:lnTo>
                  <a:lnTo>
                    <a:pt x="131" y="157"/>
                  </a:lnTo>
                  <a:lnTo>
                    <a:pt x="105" y="183"/>
                  </a:lnTo>
                  <a:lnTo>
                    <a:pt x="53" y="261"/>
                  </a:lnTo>
                  <a:lnTo>
                    <a:pt x="27" y="366"/>
                  </a:lnTo>
                  <a:lnTo>
                    <a:pt x="1" y="496"/>
                  </a:lnTo>
                  <a:lnTo>
                    <a:pt x="27" y="626"/>
                  </a:lnTo>
                  <a:lnTo>
                    <a:pt x="53" y="731"/>
                  </a:lnTo>
                  <a:lnTo>
                    <a:pt x="79" y="783"/>
                  </a:lnTo>
                  <a:lnTo>
                    <a:pt x="105" y="809"/>
                  </a:lnTo>
                  <a:lnTo>
                    <a:pt x="105" y="783"/>
                  </a:lnTo>
                  <a:lnTo>
                    <a:pt x="105" y="704"/>
                  </a:lnTo>
                  <a:lnTo>
                    <a:pt x="131" y="626"/>
                  </a:lnTo>
                  <a:lnTo>
                    <a:pt x="131" y="522"/>
                  </a:lnTo>
                  <a:lnTo>
                    <a:pt x="183" y="418"/>
                  </a:lnTo>
                  <a:lnTo>
                    <a:pt x="209" y="340"/>
                  </a:lnTo>
                  <a:lnTo>
                    <a:pt x="261" y="287"/>
                  </a:lnTo>
                  <a:lnTo>
                    <a:pt x="314" y="209"/>
                  </a:lnTo>
                  <a:lnTo>
                    <a:pt x="366" y="157"/>
                  </a:lnTo>
                  <a:lnTo>
                    <a:pt x="470" y="131"/>
                  </a:lnTo>
                  <a:lnTo>
                    <a:pt x="548" y="105"/>
                  </a:lnTo>
                  <a:lnTo>
                    <a:pt x="652" y="79"/>
                  </a:lnTo>
                  <a:lnTo>
                    <a:pt x="757" y="79"/>
                  </a:lnTo>
                  <a:lnTo>
                    <a:pt x="731" y="53"/>
                  </a:lnTo>
                  <a:lnTo>
                    <a:pt x="652" y="2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1286407" y="1216032"/>
              <a:ext cx="102789" cy="75495"/>
            </a:xfrm>
            <a:custGeom>
              <a:avLst/>
              <a:gdLst/>
              <a:ahLst/>
              <a:cxnLst/>
              <a:rect l="l" t="t" r="r" b="b"/>
              <a:pathLst>
                <a:path w="2060" h="1513" extrusionOk="0">
                  <a:moveTo>
                    <a:pt x="2033" y="1"/>
                  </a:moveTo>
                  <a:lnTo>
                    <a:pt x="1929" y="261"/>
                  </a:lnTo>
                  <a:lnTo>
                    <a:pt x="1799" y="444"/>
                  </a:lnTo>
                  <a:lnTo>
                    <a:pt x="1668" y="574"/>
                  </a:lnTo>
                  <a:lnTo>
                    <a:pt x="1512" y="678"/>
                  </a:lnTo>
                  <a:lnTo>
                    <a:pt x="1356" y="730"/>
                  </a:lnTo>
                  <a:lnTo>
                    <a:pt x="1199" y="756"/>
                  </a:lnTo>
                  <a:lnTo>
                    <a:pt x="1017" y="756"/>
                  </a:lnTo>
                  <a:lnTo>
                    <a:pt x="860" y="704"/>
                  </a:lnTo>
                  <a:lnTo>
                    <a:pt x="678" y="652"/>
                  </a:lnTo>
                  <a:lnTo>
                    <a:pt x="522" y="600"/>
                  </a:lnTo>
                  <a:lnTo>
                    <a:pt x="261" y="444"/>
                  </a:lnTo>
                  <a:lnTo>
                    <a:pt x="79" y="287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79" y="444"/>
                  </a:lnTo>
                  <a:lnTo>
                    <a:pt x="157" y="652"/>
                  </a:lnTo>
                  <a:lnTo>
                    <a:pt x="287" y="913"/>
                  </a:lnTo>
                  <a:lnTo>
                    <a:pt x="443" y="1173"/>
                  </a:lnTo>
                  <a:lnTo>
                    <a:pt x="548" y="1278"/>
                  </a:lnTo>
                  <a:lnTo>
                    <a:pt x="678" y="1382"/>
                  </a:lnTo>
                  <a:lnTo>
                    <a:pt x="808" y="1460"/>
                  </a:lnTo>
                  <a:lnTo>
                    <a:pt x="965" y="1512"/>
                  </a:lnTo>
                  <a:lnTo>
                    <a:pt x="1304" y="1512"/>
                  </a:lnTo>
                  <a:lnTo>
                    <a:pt x="1486" y="1460"/>
                  </a:lnTo>
                  <a:lnTo>
                    <a:pt x="1616" y="1408"/>
                  </a:lnTo>
                  <a:lnTo>
                    <a:pt x="1747" y="1304"/>
                  </a:lnTo>
                  <a:lnTo>
                    <a:pt x="1851" y="1200"/>
                  </a:lnTo>
                  <a:lnTo>
                    <a:pt x="1929" y="1095"/>
                  </a:lnTo>
                  <a:lnTo>
                    <a:pt x="1981" y="965"/>
                  </a:lnTo>
                  <a:lnTo>
                    <a:pt x="2033" y="678"/>
                  </a:lnTo>
                  <a:lnTo>
                    <a:pt x="2059" y="444"/>
                  </a:lnTo>
                  <a:lnTo>
                    <a:pt x="2059" y="209"/>
                  </a:lnTo>
                  <a:lnTo>
                    <a:pt x="203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1225283" y="1278453"/>
              <a:ext cx="44259" cy="35178"/>
            </a:xfrm>
            <a:custGeom>
              <a:avLst/>
              <a:gdLst/>
              <a:ahLst/>
              <a:cxnLst/>
              <a:rect l="l" t="t" r="r" b="b"/>
              <a:pathLst>
                <a:path w="887" h="705" extrusionOk="0">
                  <a:moveTo>
                    <a:pt x="861" y="1"/>
                  </a:moveTo>
                  <a:lnTo>
                    <a:pt x="834" y="27"/>
                  </a:lnTo>
                  <a:lnTo>
                    <a:pt x="808" y="79"/>
                  </a:lnTo>
                  <a:lnTo>
                    <a:pt x="782" y="157"/>
                  </a:lnTo>
                  <a:lnTo>
                    <a:pt x="730" y="261"/>
                  </a:lnTo>
                  <a:lnTo>
                    <a:pt x="600" y="392"/>
                  </a:lnTo>
                  <a:lnTo>
                    <a:pt x="548" y="418"/>
                  </a:lnTo>
                  <a:lnTo>
                    <a:pt x="470" y="470"/>
                  </a:lnTo>
                  <a:lnTo>
                    <a:pt x="287" y="574"/>
                  </a:lnTo>
                  <a:lnTo>
                    <a:pt x="105" y="652"/>
                  </a:lnTo>
                  <a:lnTo>
                    <a:pt x="26" y="678"/>
                  </a:lnTo>
                  <a:lnTo>
                    <a:pt x="0" y="678"/>
                  </a:lnTo>
                  <a:lnTo>
                    <a:pt x="53" y="704"/>
                  </a:lnTo>
                  <a:lnTo>
                    <a:pt x="105" y="704"/>
                  </a:lnTo>
                  <a:lnTo>
                    <a:pt x="339" y="678"/>
                  </a:lnTo>
                  <a:lnTo>
                    <a:pt x="548" y="626"/>
                  </a:lnTo>
                  <a:lnTo>
                    <a:pt x="626" y="574"/>
                  </a:lnTo>
                  <a:lnTo>
                    <a:pt x="704" y="496"/>
                  </a:lnTo>
                  <a:lnTo>
                    <a:pt x="782" y="418"/>
                  </a:lnTo>
                  <a:lnTo>
                    <a:pt x="861" y="313"/>
                  </a:lnTo>
                  <a:lnTo>
                    <a:pt x="887" y="209"/>
                  </a:lnTo>
                  <a:lnTo>
                    <a:pt x="887" y="105"/>
                  </a:lnTo>
                  <a:lnTo>
                    <a:pt x="887" y="27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1524418" y="876579"/>
              <a:ext cx="388901" cy="348584"/>
            </a:xfrm>
            <a:custGeom>
              <a:avLst/>
              <a:gdLst/>
              <a:ahLst/>
              <a:cxnLst/>
              <a:rect l="l" t="t" r="r" b="b"/>
              <a:pathLst>
                <a:path w="7794" h="6986" extrusionOk="0">
                  <a:moveTo>
                    <a:pt x="3754" y="1"/>
                  </a:moveTo>
                  <a:lnTo>
                    <a:pt x="3676" y="313"/>
                  </a:lnTo>
                  <a:lnTo>
                    <a:pt x="3545" y="600"/>
                  </a:lnTo>
                  <a:lnTo>
                    <a:pt x="3415" y="835"/>
                  </a:lnTo>
                  <a:lnTo>
                    <a:pt x="3259" y="1069"/>
                  </a:lnTo>
                  <a:lnTo>
                    <a:pt x="3076" y="1252"/>
                  </a:lnTo>
                  <a:lnTo>
                    <a:pt x="2894" y="1408"/>
                  </a:lnTo>
                  <a:lnTo>
                    <a:pt x="2685" y="1538"/>
                  </a:lnTo>
                  <a:lnTo>
                    <a:pt x="2477" y="1643"/>
                  </a:lnTo>
                  <a:lnTo>
                    <a:pt x="2268" y="1747"/>
                  </a:lnTo>
                  <a:lnTo>
                    <a:pt x="2060" y="1799"/>
                  </a:lnTo>
                  <a:lnTo>
                    <a:pt x="1669" y="1903"/>
                  </a:lnTo>
                  <a:lnTo>
                    <a:pt x="1304" y="1955"/>
                  </a:lnTo>
                  <a:lnTo>
                    <a:pt x="756" y="1955"/>
                  </a:lnTo>
                  <a:lnTo>
                    <a:pt x="913" y="2320"/>
                  </a:lnTo>
                  <a:lnTo>
                    <a:pt x="1017" y="2659"/>
                  </a:lnTo>
                  <a:lnTo>
                    <a:pt x="1069" y="2972"/>
                  </a:lnTo>
                  <a:lnTo>
                    <a:pt x="1069" y="3259"/>
                  </a:lnTo>
                  <a:lnTo>
                    <a:pt x="1069" y="3519"/>
                  </a:lnTo>
                  <a:lnTo>
                    <a:pt x="1043" y="3728"/>
                  </a:lnTo>
                  <a:lnTo>
                    <a:pt x="991" y="3936"/>
                  </a:lnTo>
                  <a:lnTo>
                    <a:pt x="913" y="4119"/>
                  </a:lnTo>
                  <a:lnTo>
                    <a:pt x="835" y="4301"/>
                  </a:lnTo>
                  <a:lnTo>
                    <a:pt x="730" y="4458"/>
                  </a:lnTo>
                  <a:lnTo>
                    <a:pt x="548" y="4744"/>
                  </a:lnTo>
                  <a:lnTo>
                    <a:pt x="339" y="4953"/>
                  </a:lnTo>
                  <a:lnTo>
                    <a:pt x="157" y="5109"/>
                  </a:lnTo>
                  <a:lnTo>
                    <a:pt x="0" y="5214"/>
                  </a:lnTo>
                  <a:lnTo>
                    <a:pt x="105" y="5318"/>
                  </a:lnTo>
                  <a:lnTo>
                    <a:pt x="313" y="5552"/>
                  </a:lnTo>
                  <a:lnTo>
                    <a:pt x="444" y="5448"/>
                  </a:lnTo>
                  <a:lnTo>
                    <a:pt x="652" y="5266"/>
                  </a:lnTo>
                  <a:lnTo>
                    <a:pt x="887" y="4979"/>
                  </a:lnTo>
                  <a:lnTo>
                    <a:pt x="1017" y="4823"/>
                  </a:lnTo>
                  <a:lnTo>
                    <a:pt x="1121" y="4640"/>
                  </a:lnTo>
                  <a:lnTo>
                    <a:pt x="1199" y="4432"/>
                  </a:lnTo>
                  <a:lnTo>
                    <a:pt x="1278" y="4197"/>
                  </a:lnTo>
                  <a:lnTo>
                    <a:pt x="1330" y="3936"/>
                  </a:lnTo>
                  <a:lnTo>
                    <a:pt x="1330" y="3650"/>
                  </a:lnTo>
                  <a:lnTo>
                    <a:pt x="1330" y="3363"/>
                  </a:lnTo>
                  <a:lnTo>
                    <a:pt x="1252" y="3050"/>
                  </a:lnTo>
                  <a:lnTo>
                    <a:pt x="1173" y="2685"/>
                  </a:lnTo>
                  <a:lnTo>
                    <a:pt x="1017" y="2320"/>
                  </a:lnTo>
                  <a:lnTo>
                    <a:pt x="1278" y="2346"/>
                  </a:lnTo>
                  <a:lnTo>
                    <a:pt x="1564" y="2320"/>
                  </a:lnTo>
                  <a:lnTo>
                    <a:pt x="1903" y="2294"/>
                  </a:lnTo>
                  <a:lnTo>
                    <a:pt x="2320" y="2190"/>
                  </a:lnTo>
                  <a:lnTo>
                    <a:pt x="2529" y="2112"/>
                  </a:lnTo>
                  <a:lnTo>
                    <a:pt x="2737" y="2034"/>
                  </a:lnTo>
                  <a:lnTo>
                    <a:pt x="2946" y="1929"/>
                  </a:lnTo>
                  <a:lnTo>
                    <a:pt x="3128" y="1773"/>
                  </a:lnTo>
                  <a:lnTo>
                    <a:pt x="3337" y="1617"/>
                  </a:lnTo>
                  <a:lnTo>
                    <a:pt x="3493" y="1434"/>
                  </a:lnTo>
                  <a:lnTo>
                    <a:pt x="3676" y="1226"/>
                  </a:lnTo>
                  <a:lnTo>
                    <a:pt x="3806" y="965"/>
                  </a:lnTo>
                  <a:lnTo>
                    <a:pt x="3910" y="678"/>
                  </a:lnTo>
                  <a:lnTo>
                    <a:pt x="4014" y="366"/>
                  </a:lnTo>
                  <a:lnTo>
                    <a:pt x="4171" y="522"/>
                  </a:lnTo>
                  <a:lnTo>
                    <a:pt x="4379" y="678"/>
                  </a:lnTo>
                  <a:lnTo>
                    <a:pt x="4640" y="861"/>
                  </a:lnTo>
                  <a:lnTo>
                    <a:pt x="4979" y="1043"/>
                  </a:lnTo>
                  <a:lnTo>
                    <a:pt x="5344" y="1200"/>
                  </a:lnTo>
                  <a:lnTo>
                    <a:pt x="5578" y="1278"/>
                  </a:lnTo>
                  <a:lnTo>
                    <a:pt x="5787" y="1304"/>
                  </a:lnTo>
                  <a:lnTo>
                    <a:pt x="6021" y="1356"/>
                  </a:lnTo>
                  <a:lnTo>
                    <a:pt x="6282" y="1356"/>
                  </a:lnTo>
                  <a:lnTo>
                    <a:pt x="6647" y="1330"/>
                  </a:lnTo>
                  <a:lnTo>
                    <a:pt x="7012" y="1252"/>
                  </a:lnTo>
                  <a:lnTo>
                    <a:pt x="7403" y="1121"/>
                  </a:lnTo>
                  <a:lnTo>
                    <a:pt x="7794" y="939"/>
                  </a:lnTo>
                  <a:lnTo>
                    <a:pt x="7559" y="548"/>
                  </a:lnTo>
                  <a:lnTo>
                    <a:pt x="7168" y="730"/>
                  </a:lnTo>
                  <a:lnTo>
                    <a:pt x="6751" y="887"/>
                  </a:lnTo>
                  <a:lnTo>
                    <a:pt x="6386" y="965"/>
                  </a:lnTo>
                  <a:lnTo>
                    <a:pt x="6021" y="991"/>
                  </a:lnTo>
                  <a:lnTo>
                    <a:pt x="5787" y="965"/>
                  </a:lnTo>
                  <a:lnTo>
                    <a:pt x="5552" y="939"/>
                  </a:lnTo>
                  <a:lnTo>
                    <a:pt x="5318" y="887"/>
                  </a:lnTo>
                  <a:lnTo>
                    <a:pt x="5109" y="835"/>
                  </a:lnTo>
                  <a:lnTo>
                    <a:pt x="4718" y="678"/>
                  </a:lnTo>
                  <a:lnTo>
                    <a:pt x="4379" y="496"/>
                  </a:lnTo>
                  <a:lnTo>
                    <a:pt x="4119" y="313"/>
                  </a:lnTo>
                  <a:lnTo>
                    <a:pt x="3910" y="157"/>
                  </a:lnTo>
                  <a:lnTo>
                    <a:pt x="3754" y="1"/>
                  </a:lnTo>
                  <a:close/>
                  <a:moveTo>
                    <a:pt x="444" y="5813"/>
                  </a:moveTo>
                  <a:lnTo>
                    <a:pt x="522" y="5996"/>
                  </a:lnTo>
                  <a:lnTo>
                    <a:pt x="548" y="6204"/>
                  </a:lnTo>
                  <a:lnTo>
                    <a:pt x="522" y="6360"/>
                  </a:lnTo>
                  <a:lnTo>
                    <a:pt x="496" y="6439"/>
                  </a:lnTo>
                  <a:lnTo>
                    <a:pt x="444" y="6517"/>
                  </a:lnTo>
                  <a:lnTo>
                    <a:pt x="339" y="6595"/>
                  </a:lnTo>
                  <a:lnTo>
                    <a:pt x="235" y="6621"/>
                  </a:lnTo>
                  <a:lnTo>
                    <a:pt x="131" y="6595"/>
                  </a:lnTo>
                  <a:lnTo>
                    <a:pt x="53" y="6569"/>
                  </a:lnTo>
                  <a:lnTo>
                    <a:pt x="157" y="6882"/>
                  </a:lnTo>
                  <a:lnTo>
                    <a:pt x="339" y="6960"/>
                  </a:lnTo>
                  <a:lnTo>
                    <a:pt x="470" y="6986"/>
                  </a:lnTo>
                  <a:lnTo>
                    <a:pt x="600" y="6960"/>
                  </a:lnTo>
                  <a:lnTo>
                    <a:pt x="678" y="6908"/>
                  </a:lnTo>
                  <a:lnTo>
                    <a:pt x="782" y="6777"/>
                  </a:lnTo>
                  <a:lnTo>
                    <a:pt x="808" y="6621"/>
                  </a:lnTo>
                  <a:lnTo>
                    <a:pt x="808" y="6491"/>
                  </a:lnTo>
                  <a:lnTo>
                    <a:pt x="756" y="6334"/>
                  </a:lnTo>
                  <a:lnTo>
                    <a:pt x="704" y="6178"/>
                  </a:lnTo>
                  <a:lnTo>
                    <a:pt x="626" y="6048"/>
                  </a:lnTo>
                  <a:lnTo>
                    <a:pt x="444" y="5813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1521823" y="1166633"/>
              <a:ext cx="37772" cy="58530"/>
            </a:xfrm>
            <a:custGeom>
              <a:avLst/>
              <a:gdLst/>
              <a:ahLst/>
              <a:cxnLst/>
              <a:rect l="l" t="t" r="r" b="b"/>
              <a:pathLst>
                <a:path w="757" h="1173" fill="none" extrusionOk="0">
                  <a:moveTo>
                    <a:pt x="392" y="0"/>
                  </a:moveTo>
                  <a:lnTo>
                    <a:pt x="392" y="0"/>
                  </a:lnTo>
                  <a:lnTo>
                    <a:pt x="470" y="183"/>
                  </a:lnTo>
                  <a:lnTo>
                    <a:pt x="496" y="391"/>
                  </a:lnTo>
                  <a:lnTo>
                    <a:pt x="496" y="391"/>
                  </a:lnTo>
                  <a:lnTo>
                    <a:pt x="470" y="547"/>
                  </a:lnTo>
                  <a:lnTo>
                    <a:pt x="444" y="626"/>
                  </a:lnTo>
                  <a:lnTo>
                    <a:pt x="392" y="704"/>
                  </a:lnTo>
                  <a:lnTo>
                    <a:pt x="392" y="704"/>
                  </a:lnTo>
                  <a:lnTo>
                    <a:pt x="287" y="782"/>
                  </a:lnTo>
                  <a:lnTo>
                    <a:pt x="183" y="808"/>
                  </a:lnTo>
                  <a:lnTo>
                    <a:pt x="183" y="808"/>
                  </a:lnTo>
                  <a:lnTo>
                    <a:pt x="79" y="782"/>
                  </a:lnTo>
                  <a:lnTo>
                    <a:pt x="1" y="756"/>
                  </a:lnTo>
                  <a:lnTo>
                    <a:pt x="105" y="1069"/>
                  </a:lnTo>
                  <a:lnTo>
                    <a:pt x="105" y="1069"/>
                  </a:lnTo>
                  <a:lnTo>
                    <a:pt x="287" y="1147"/>
                  </a:lnTo>
                  <a:lnTo>
                    <a:pt x="418" y="1173"/>
                  </a:lnTo>
                  <a:lnTo>
                    <a:pt x="418" y="1173"/>
                  </a:lnTo>
                  <a:lnTo>
                    <a:pt x="548" y="1147"/>
                  </a:lnTo>
                  <a:lnTo>
                    <a:pt x="626" y="1095"/>
                  </a:lnTo>
                  <a:lnTo>
                    <a:pt x="626" y="1095"/>
                  </a:lnTo>
                  <a:lnTo>
                    <a:pt x="730" y="964"/>
                  </a:lnTo>
                  <a:lnTo>
                    <a:pt x="756" y="808"/>
                  </a:lnTo>
                  <a:lnTo>
                    <a:pt x="756" y="678"/>
                  </a:lnTo>
                  <a:lnTo>
                    <a:pt x="704" y="521"/>
                  </a:lnTo>
                  <a:lnTo>
                    <a:pt x="652" y="365"/>
                  </a:lnTo>
                  <a:lnTo>
                    <a:pt x="574" y="235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1524418" y="876579"/>
              <a:ext cx="388901" cy="277081"/>
            </a:xfrm>
            <a:custGeom>
              <a:avLst/>
              <a:gdLst/>
              <a:ahLst/>
              <a:cxnLst/>
              <a:rect l="l" t="t" r="r" b="b"/>
              <a:pathLst>
                <a:path w="7794" h="5553" fill="none" extrusionOk="0">
                  <a:moveTo>
                    <a:pt x="3754" y="1"/>
                  </a:moveTo>
                  <a:lnTo>
                    <a:pt x="3754" y="1"/>
                  </a:lnTo>
                  <a:lnTo>
                    <a:pt x="3676" y="313"/>
                  </a:lnTo>
                  <a:lnTo>
                    <a:pt x="3545" y="600"/>
                  </a:lnTo>
                  <a:lnTo>
                    <a:pt x="3415" y="835"/>
                  </a:lnTo>
                  <a:lnTo>
                    <a:pt x="3259" y="1069"/>
                  </a:lnTo>
                  <a:lnTo>
                    <a:pt x="3076" y="1252"/>
                  </a:lnTo>
                  <a:lnTo>
                    <a:pt x="2894" y="1408"/>
                  </a:lnTo>
                  <a:lnTo>
                    <a:pt x="2685" y="1538"/>
                  </a:lnTo>
                  <a:lnTo>
                    <a:pt x="2477" y="1643"/>
                  </a:lnTo>
                  <a:lnTo>
                    <a:pt x="2268" y="1747"/>
                  </a:lnTo>
                  <a:lnTo>
                    <a:pt x="2060" y="1799"/>
                  </a:lnTo>
                  <a:lnTo>
                    <a:pt x="1669" y="1903"/>
                  </a:lnTo>
                  <a:lnTo>
                    <a:pt x="1304" y="1955"/>
                  </a:lnTo>
                  <a:lnTo>
                    <a:pt x="1017" y="1955"/>
                  </a:lnTo>
                  <a:lnTo>
                    <a:pt x="1017" y="1955"/>
                  </a:lnTo>
                  <a:lnTo>
                    <a:pt x="756" y="1955"/>
                  </a:lnTo>
                  <a:lnTo>
                    <a:pt x="756" y="1955"/>
                  </a:lnTo>
                  <a:lnTo>
                    <a:pt x="913" y="2320"/>
                  </a:lnTo>
                  <a:lnTo>
                    <a:pt x="1017" y="2659"/>
                  </a:lnTo>
                  <a:lnTo>
                    <a:pt x="1069" y="2972"/>
                  </a:lnTo>
                  <a:lnTo>
                    <a:pt x="1069" y="3259"/>
                  </a:lnTo>
                  <a:lnTo>
                    <a:pt x="1069" y="3259"/>
                  </a:lnTo>
                  <a:lnTo>
                    <a:pt x="1069" y="3519"/>
                  </a:lnTo>
                  <a:lnTo>
                    <a:pt x="1043" y="3728"/>
                  </a:lnTo>
                  <a:lnTo>
                    <a:pt x="991" y="3936"/>
                  </a:lnTo>
                  <a:lnTo>
                    <a:pt x="913" y="4119"/>
                  </a:lnTo>
                  <a:lnTo>
                    <a:pt x="835" y="4301"/>
                  </a:lnTo>
                  <a:lnTo>
                    <a:pt x="730" y="4458"/>
                  </a:lnTo>
                  <a:lnTo>
                    <a:pt x="548" y="4744"/>
                  </a:lnTo>
                  <a:lnTo>
                    <a:pt x="339" y="4953"/>
                  </a:lnTo>
                  <a:lnTo>
                    <a:pt x="157" y="5109"/>
                  </a:lnTo>
                  <a:lnTo>
                    <a:pt x="0" y="5214"/>
                  </a:lnTo>
                  <a:lnTo>
                    <a:pt x="0" y="5214"/>
                  </a:lnTo>
                  <a:lnTo>
                    <a:pt x="105" y="5318"/>
                  </a:lnTo>
                  <a:lnTo>
                    <a:pt x="313" y="5552"/>
                  </a:lnTo>
                  <a:lnTo>
                    <a:pt x="313" y="5552"/>
                  </a:lnTo>
                  <a:lnTo>
                    <a:pt x="444" y="5448"/>
                  </a:lnTo>
                  <a:lnTo>
                    <a:pt x="652" y="5266"/>
                  </a:lnTo>
                  <a:lnTo>
                    <a:pt x="887" y="4979"/>
                  </a:lnTo>
                  <a:lnTo>
                    <a:pt x="1017" y="4823"/>
                  </a:lnTo>
                  <a:lnTo>
                    <a:pt x="1121" y="4640"/>
                  </a:lnTo>
                  <a:lnTo>
                    <a:pt x="1199" y="4432"/>
                  </a:lnTo>
                  <a:lnTo>
                    <a:pt x="1278" y="4197"/>
                  </a:lnTo>
                  <a:lnTo>
                    <a:pt x="1330" y="3936"/>
                  </a:lnTo>
                  <a:lnTo>
                    <a:pt x="1330" y="3650"/>
                  </a:lnTo>
                  <a:lnTo>
                    <a:pt x="1330" y="3363"/>
                  </a:lnTo>
                  <a:lnTo>
                    <a:pt x="1252" y="3050"/>
                  </a:lnTo>
                  <a:lnTo>
                    <a:pt x="1173" y="2685"/>
                  </a:lnTo>
                  <a:lnTo>
                    <a:pt x="1017" y="2320"/>
                  </a:lnTo>
                  <a:lnTo>
                    <a:pt x="1017" y="2320"/>
                  </a:lnTo>
                  <a:lnTo>
                    <a:pt x="1278" y="2346"/>
                  </a:lnTo>
                  <a:lnTo>
                    <a:pt x="1278" y="2346"/>
                  </a:lnTo>
                  <a:lnTo>
                    <a:pt x="1564" y="2320"/>
                  </a:lnTo>
                  <a:lnTo>
                    <a:pt x="1903" y="2294"/>
                  </a:lnTo>
                  <a:lnTo>
                    <a:pt x="2320" y="2190"/>
                  </a:lnTo>
                  <a:lnTo>
                    <a:pt x="2529" y="2112"/>
                  </a:lnTo>
                  <a:lnTo>
                    <a:pt x="2737" y="2034"/>
                  </a:lnTo>
                  <a:lnTo>
                    <a:pt x="2946" y="1929"/>
                  </a:lnTo>
                  <a:lnTo>
                    <a:pt x="3128" y="1773"/>
                  </a:lnTo>
                  <a:lnTo>
                    <a:pt x="3337" y="1617"/>
                  </a:lnTo>
                  <a:lnTo>
                    <a:pt x="3493" y="1434"/>
                  </a:lnTo>
                  <a:lnTo>
                    <a:pt x="3676" y="1226"/>
                  </a:lnTo>
                  <a:lnTo>
                    <a:pt x="3806" y="965"/>
                  </a:lnTo>
                  <a:lnTo>
                    <a:pt x="3910" y="678"/>
                  </a:lnTo>
                  <a:lnTo>
                    <a:pt x="4014" y="366"/>
                  </a:lnTo>
                  <a:lnTo>
                    <a:pt x="4014" y="366"/>
                  </a:lnTo>
                  <a:lnTo>
                    <a:pt x="4171" y="522"/>
                  </a:lnTo>
                  <a:lnTo>
                    <a:pt x="4379" y="678"/>
                  </a:lnTo>
                  <a:lnTo>
                    <a:pt x="4640" y="861"/>
                  </a:lnTo>
                  <a:lnTo>
                    <a:pt x="4979" y="1043"/>
                  </a:lnTo>
                  <a:lnTo>
                    <a:pt x="5344" y="1200"/>
                  </a:lnTo>
                  <a:lnTo>
                    <a:pt x="5578" y="1278"/>
                  </a:lnTo>
                  <a:lnTo>
                    <a:pt x="5787" y="1304"/>
                  </a:lnTo>
                  <a:lnTo>
                    <a:pt x="6021" y="1356"/>
                  </a:lnTo>
                  <a:lnTo>
                    <a:pt x="6282" y="1356"/>
                  </a:lnTo>
                  <a:lnTo>
                    <a:pt x="6282" y="1356"/>
                  </a:lnTo>
                  <a:lnTo>
                    <a:pt x="6647" y="1330"/>
                  </a:lnTo>
                  <a:lnTo>
                    <a:pt x="7012" y="1252"/>
                  </a:lnTo>
                  <a:lnTo>
                    <a:pt x="7403" y="1121"/>
                  </a:lnTo>
                  <a:lnTo>
                    <a:pt x="7794" y="939"/>
                  </a:lnTo>
                  <a:lnTo>
                    <a:pt x="7794" y="939"/>
                  </a:lnTo>
                  <a:lnTo>
                    <a:pt x="7559" y="548"/>
                  </a:lnTo>
                  <a:lnTo>
                    <a:pt x="7559" y="548"/>
                  </a:lnTo>
                  <a:lnTo>
                    <a:pt x="7168" y="730"/>
                  </a:lnTo>
                  <a:lnTo>
                    <a:pt x="6751" y="887"/>
                  </a:lnTo>
                  <a:lnTo>
                    <a:pt x="6386" y="965"/>
                  </a:lnTo>
                  <a:lnTo>
                    <a:pt x="6021" y="991"/>
                  </a:lnTo>
                  <a:lnTo>
                    <a:pt x="6021" y="991"/>
                  </a:lnTo>
                  <a:lnTo>
                    <a:pt x="5787" y="965"/>
                  </a:lnTo>
                  <a:lnTo>
                    <a:pt x="5552" y="939"/>
                  </a:lnTo>
                  <a:lnTo>
                    <a:pt x="5318" y="887"/>
                  </a:lnTo>
                  <a:lnTo>
                    <a:pt x="5109" y="835"/>
                  </a:lnTo>
                  <a:lnTo>
                    <a:pt x="4718" y="678"/>
                  </a:lnTo>
                  <a:lnTo>
                    <a:pt x="4379" y="496"/>
                  </a:lnTo>
                  <a:lnTo>
                    <a:pt x="4119" y="313"/>
                  </a:lnTo>
                  <a:lnTo>
                    <a:pt x="3910" y="157"/>
                  </a:lnTo>
                  <a:lnTo>
                    <a:pt x="37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1562141" y="1173120"/>
              <a:ext cx="45556" cy="46854"/>
            </a:xfrm>
            <a:custGeom>
              <a:avLst/>
              <a:gdLst/>
              <a:ahLst/>
              <a:cxnLst/>
              <a:rect l="l" t="t" r="r" b="b"/>
              <a:pathLst>
                <a:path w="913" h="939" extrusionOk="0">
                  <a:moveTo>
                    <a:pt x="1" y="0"/>
                  </a:moveTo>
                  <a:lnTo>
                    <a:pt x="53" y="157"/>
                  </a:lnTo>
                  <a:lnTo>
                    <a:pt x="235" y="365"/>
                  </a:lnTo>
                  <a:lnTo>
                    <a:pt x="470" y="600"/>
                  </a:lnTo>
                  <a:lnTo>
                    <a:pt x="678" y="782"/>
                  </a:lnTo>
                  <a:lnTo>
                    <a:pt x="913" y="939"/>
                  </a:lnTo>
                  <a:lnTo>
                    <a:pt x="809" y="626"/>
                  </a:lnTo>
                  <a:lnTo>
                    <a:pt x="600" y="522"/>
                  </a:lnTo>
                  <a:lnTo>
                    <a:pt x="392" y="365"/>
                  </a:lnTo>
                  <a:lnTo>
                    <a:pt x="183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1562141" y="1173120"/>
              <a:ext cx="45556" cy="46854"/>
            </a:xfrm>
            <a:custGeom>
              <a:avLst/>
              <a:gdLst/>
              <a:ahLst/>
              <a:cxnLst/>
              <a:rect l="l" t="t" r="r" b="b"/>
              <a:pathLst>
                <a:path w="913" h="93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235" y="365"/>
                  </a:lnTo>
                  <a:lnTo>
                    <a:pt x="470" y="600"/>
                  </a:lnTo>
                  <a:lnTo>
                    <a:pt x="678" y="782"/>
                  </a:lnTo>
                  <a:lnTo>
                    <a:pt x="913" y="939"/>
                  </a:lnTo>
                  <a:lnTo>
                    <a:pt x="809" y="626"/>
                  </a:lnTo>
                  <a:lnTo>
                    <a:pt x="809" y="626"/>
                  </a:lnTo>
                  <a:lnTo>
                    <a:pt x="600" y="522"/>
                  </a:lnTo>
                  <a:lnTo>
                    <a:pt x="392" y="365"/>
                  </a:lnTo>
                  <a:lnTo>
                    <a:pt x="183" y="1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1700007" y="715310"/>
              <a:ext cx="645125" cy="491690"/>
            </a:xfrm>
            <a:custGeom>
              <a:avLst/>
              <a:gdLst/>
              <a:ahLst/>
              <a:cxnLst/>
              <a:rect l="l" t="t" r="r" b="b"/>
              <a:pathLst>
                <a:path w="12929" h="9854" extrusionOk="0">
                  <a:moveTo>
                    <a:pt x="6126" y="1"/>
                  </a:moveTo>
                  <a:lnTo>
                    <a:pt x="5787" y="27"/>
                  </a:lnTo>
                  <a:lnTo>
                    <a:pt x="5474" y="53"/>
                  </a:lnTo>
                  <a:lnTo>
                    <a:pt x="5135" y="105"/>
                  </a:lnTo>
                  <a:lnTo>
                    <a:pt x="4797" y="157"/>
                  </a:lnTo>
                  <a:lnTo>
                    <a:pt x="4484" y="235"/>
                  </a:lnTo>
                  <a:lnTo>
                    <a:pt x="4145" y="339"/>
                  </a:lnTo>
                  <a:lnTo>
                    <a:pt x="3832" y="470"/>
                  </a:lnTo>
                  <a:lnTo>
                    <a:pt x="3519" y="626"/>
                  </a:lnTo>
                  <a:lnTo>
                    <a:pt x="3207" y="809"/>
                  </a:lnTo>
                  <a:lnTo>
                    <a:pt x="2894" y="1017"/>
                  </a:lnTo>
                  <a:lnTo>
                    <a:pt x="2607" y="1252"/>
                  </a:lnTo>
                  <a:lnTo>
                    <a:pt x="2320" y="1538"/>
                  </a:lnTo>
                  <a:lnTo>
                    <a:pt x="2034" y="1825"/>
                  </a:lnTo>
                  <a:lnTo>
                    <a:pt x="1773" y="2164"/>
                  </a:lnTo>
                  <a:lnTo>
                    <a:pt x="1591" y="2425"/>
                  </a:lnTo>
                  <a:lnTo>
                    <a:pt x="1174" y="3128"/>
                  </a:lnTo>
                  <a:lnTo>
                    <a:pt x="913" y="3598"/>
                  </a:lnTo>
                  <a:lnTo>
                    <a:pt x="652" y="4119"/>
                  </a:lnTo>
                  <a:lnTo>
                    <a:pt x="418" y="4692"/>
                  </a:lnTo>
                  <a:lnTo>
                    <a:pt x="209" y="5266"/>
                  </a:lnTo>
                  <a:lnTo>
                    <a:pt x="131" y="5552"/>
                  </a:lnTo>
                  <a:lnTo>
                    <a:pt x="79" y="5865"/>
                  </a:lnTo>
                  <a:lnTo>
                    <a:pt x="27" y="6152"/>
                  </a:lnTo>
                  <a:lnTo>
                    <a:pt x="1" y="6439"/>
                  </a:lnTo>
                  <a:lnTo>
                    <a:pt x="1" y="6699"/>
                  </a:lnTo>
                  <a:lnTo>
                    <a:pt x="27" y="6960"/>
                  </a:lnTo>
                  <a:lnTo>
                    <a:pt x="79" y="7221"/>
                  </a:lnTo>
                  <a:lnTo>
                    <a:pt x="157" y="7455"/>
                  </a:lnTo>
                  <a:lnTo>
                    <a:pt x="287" y="7690"/>
                  </a:lnTo>
                  <a:lnTo>
                    <a:pt x="444" y="7898"/>
                  </a:lnTo>
                  <a:lnTo>
                    <a:pt x="626" y="8081"/>
                  </a:lnTo>
                  <a:lnTo>
                    <a:pt x="861" y="8237"/>
                  </a:lnTo>
                  <a:lnTo>
                    <a:pt x="1148" y="8367"/>
                  </a:lnTo>
                  <a:lnTo>
                    <a:pt x="1460" y="8472"/>
                  </a:lnTo>
                  <a:lnTo>
                    <a:pt x="1851" y="8576"/>
                  </a:lnTo>
                  <a:lnTo>
                    <a:pt x="2268" y="8602"/>
                  </a:lnTo>
                  <a:lnTo>
                    <a:pt x="2477" y="8863"/>
                  </a:lnTo>
                  <a:lnTo>
                    <a:pt x="2685" y="9097"/>
                  </a:lnTo>
                  <a:lnTo>
                    <a:pt x="2946" y="9358"/>
                  </a:lnTo>
                  <a:lnTo>
                    <a:pt x="3233" y="9619"/>
                  </a:lnTo>
                  <a:lnTo>
                    <a:pt x="3363" y="9697"/>
                  </a:lnTo>
                  <a:lnTo>
                    <a:pt x="3519" y="9775"/>
                  </a:lnTo>
                  <a:lnTo>
                    <a:pt x="3624" y="9827"/>
                  </a:lnTo>
                  <a:lnTo>
                    <a:pt x="3754" y="9853"/>
                  </a:lnTo>
                  <a:lnTo>
                    <a:pt x="3858" y="9827"/>
                  </a:lnTo>
                  <a:lnTo>
                    <a:pt x="3963" y="9749"/>
                  </a:lnTo>
                  <a:lnTo>
                    <a:pt x="4015" y="9671"/>
                  </a:lnTo>
                  <a:lnTo>
                    <a:pt x="4067" y="9566"/>
                  </a:lnTo>
                  <a:lnTo>
                    <a:pt x="4067" y="9462"/>
                  </a:lnTo>
                  <a:lnTo>
                    <a:pt x="4067" y="9332"/>
                  </a:lnTo>
                  <a:lnTo>
                    <a:pt x="4015" y="9123"/>
                  </a:lnTo>
                  <a:lnTo>
                    <a:pt x="3910" y="8915"/>
                  </a:lnTo>
                  <a:lnTo>
                    <a:pt x="3780" y="8732"/>
                  </a:lnTo>
                  <a:lnTo>
                    <a:pt x="3650" y="8576"/>
                  </a:lnTo>
                  <a:lnTo>
                    <a:pt x="3519" y="8446"/>
                  </a:lnTo>
                  <a:lnTo>
                    <a:pt x="3598" y="8393"/>
                  </a:lnTo>
                  <a:lnTo>
                    <a:pt x="3780" y="8263"/>
                  </a:lnTo>
                  <a:lnTo>
                    <a:pt x="4041" y="8002"/>
                  </a:lnTo>
                  <a:lnTo>
                    <a:pt x="4171" y="7846"/>
                  </a:lnTo>
                  <a:lnTo>
                    <a:pt x="4275" y="7664"/>
                  </a:lnTo>
                  <a:lnTo>
                    <a:pt x="4406" y="7429"/>
                  </a:lnTo>
                  <a:lnTo>
                    <a:pt x="4484" y="7194"/>
                  </a:lnTo>
                  <a:lnTo>
                    <a:pt x="4562" y="6934"/>
                  </a:lnTo>
                  <a:lnTo>
                    <a:pt x="4588" y="6647"/>
                  </a:lnTo>
                  <a:lnTo>
                    <a:pt x="4588" y="6308"/>
                  </a:lnTo>
                  <a:lnTo>
                    <a:pt x="4536" y="5969"/>
                  </a:lnTo>
                  <a:lnTo>
                    <a:pt x="4432" y="5578"/>
                  </a:lnTo>
                  <a:lnTo>
                    <a:pt x="4275" y="5187"/>
                  </a:lnTo>
                  <a:lnTo>
                    <a:pt x="4666" y="5187"/>
                  </a:lnTo>
                  <a:lnTo>
                    <a:pt x="5109" y="5161"/>
                  </a:lnTo>
                  <a:lnTo>
                    <a:pt x="5344" y="5109"/>
                  </a:lnTo>
                  <a:lnTo>
                    <a:pt x="5605" y="5031"/>
                  </a:lnTo>
                  <a:lnTo>
                    <a:pt x="5839" y="4953"/>
                  </a:lnTo>
                  <a:lnTo>
                    <a:pt x="6100" y="4823"/>
                  </a:lnTo>
                  <a:lnTo>
                    <a:pt x="6361" y="4666"/>
                  </a:lnTo>
                  <a:lnTo>
                    <a:pt x="6595" y="4484"/>
                  </a:lnTo>
                  <a:lnTo>
                    <a:pt x="6804" y="4223"/>
                  </a:lnTo>
                  <a:lnTo>
                    <a:pt x="7012" y="3936"/>
                  </a:lnTo>
                  <a:lnTo>
                    <a:pt x="7169" y="3624"/>
                  </a:lnTo>
                  <a:lnTo>
                    <a:pt x="7273" y="3233"/>
                  </a:lnTo>
                  <a:lnTo>
                    <a:pt x="7351" y="3311"/>
                  </a:lnTo>
                  <a:lnTo>
                    <a:pt x="7560" y="3493"/>
                  </a:lnTo>
                  <a:lnTo>
                    <a:pt x="7924" y="3728"/>
                  </a:lnTo>
                  <a:lnTo>
                    <a:pt x="8133" y="3858"/>
                  </a:lnTo>
                  <a:lnTo>
                    <a:pt x="8394" y="3962"/>
                  </a:lnTo>
                  <a:lnTo>
                    <a:pt x="8654" y="4067"/>
                  </a:lnTo>
                  <a:lnTo>
                    <a:pt x="8941" y="4145"/>
                  </a:lnTo>
                  <a:lnTo>
                    <a:pt x="9254" y="4197"/>
                  </a:lnTo>
                  <a:lnTo>
                    <a:pt x="9593" y="4223"/>
                  </a:lnTo>
                  <a:lnTo>
                    <a:pt x="9931" y="4171"/>
                  </a:lnTo>
                  <a:lnTo>
                    <a:pt x="10296" y="4093"/>
                  </a:lnTo>
                  <a:lnTo>
                    <a:pt x="10687" y="3962"/>
                  </a:lnTo>
                  <a:lnTo>
                    <a:pt x="11078" y="3780"/>
                  </a:lnTo>
                  <a:lnTo>
                    <a:pt x="11209" y="3962"/>
                  </a:lnTo>
                  <a:lnTo>
                    <a:pt x="11469" y="4432"/>
                  </a:lnTo>
                  <a:lnTo>
                    <a:pt x="11600" y="4744"/>
                  </a:lnTo>
                  <a:lnTo>
                    <a:pt x="11730" y="5057"/>
                  </a:lnTo>
                  <a:lnTo>
                    <a:pt x="11808" y="5370"/>
                  </a:lnTo>
                  <a:lnTo>
                    <a:pt x="11834" y="5683"/>
                  </a:lnTo>
                  <a:lnTo>
                    <a:pt x="11860" y="5996"/>
                  </a:lnTo>
                  <a:lnTo>
                    <a:pt x="11912" y="6413"/>
                  </a:lnTo>
                  <a:lnTo>
                    <a:pt x="12043" y="7325"/>
                  </a:lnTo>
                  <a:lnTo>
                    <a:pt x="12225" y="8393"/>
                  </a:lnTo>
                  <a:lnTo>
                    <a:pt x="12382" y="8289"/>
                  </a:lnTo>
                  <a:lnTo>
                    <a:pt x="12512" y="8159"/>
                  </a:lnTo>
                  <a:lnTo>
                    <a:pt x="12642" y="7950"/>
                  </a:lnTo>
                  <a:lnTo>
                    <a:pt x="12694" y="7846"/>
                  </a:lnTo>
                  <a:lnTo>
                    <a:pt x="12746" y="7716"/>
                  </a:lnTo>
                  <a:lnTo>
                    <a:pt x="12746" y="7585"/>
                  </a:lnTo>
                  <a:lnTo>
                    <a:pt x="12746" y="7429"/>
                  </a:lnTo>
                  <a:lnTo>
                    <a:pt x="12720" y="7273"/>
                  </a:lnTo>
                  <a:lnTo>
                    <a:pt x="12642" y="7090"/>
                  </a:lnTo>
                  <a:lnTo>
                    <a:pt x="12538" y="6908"/>
                  </a:lnTo>
                  <a:lnTo>
                    <a:pt x="12382" y="6699"/>
                  </a:lnTo>
                  <a:lnTo>
                    <a:pt x="12512" y="6569"/>
                  </a:lnTo>
                  <a:lnTo>
                    <a:pt x="12616" y="6386"/>
                  </a:lnTo>
                  <a:lnTo>
                    <a:pt x="12746" y="6178"/>
                  </a:lnTo>
                  <a:lnTo>
                    <a:pt x="12851" y="5891"/>
                  </a:lnTo>
                  <a:lnTo>
                    <a:pt x="12903" y="5735"/>
                  </a:lnTo>
                  <a:lnTo>
                    <a:pt x="12903" y="5578"/>
                  </a:lnTo>
                  <a:lnTo>
                    <a:pt x="12929" y="5422"/>
                  </a:lnTo>
                  <a:lnTo>
                    <a:pt x="12903" y="5240"/>
                  </a:lnTo>
                  <a:lnTo>
                    <a:pt x="12877" y="5057"/>
                  </a:lnTo>
                  <a:lnTo>
                    <a:pt x="12825" y="4849"/>
                  </a:lnTo>
                  <a:lnTo>
                    <a:pt x="12668" y="4510"/>
                  </a:lnTo>
                  <a:lnTo>
                    <a:pt x="12512" y="4249"/>
                  </a:lnTo>
                  <a:lnTo>
                    <a:pt x="12355" y="4041"/>
                  </a:lnTo>
                  <a:lnTo>
                    <a:pt x="12199" y="3910"/>
                  </a:lnTo>
                  <a:lnTo>
                    <a:pt x="12043" y="3806"/>
                  </a:lnTo>
                  <a:lnTo>
                    <a:pt x="11938" y="3754"/>
                  </a:lnTo>
                  <a:lnTo>
                    <a:pt x="11834" y="3702"/>
                  </a:lnTo>
                  <a:lnTo>
                    <a:pt x="11938" y="3493"/>
                  </a:lnTo>
                  <a:lnTo>
                    <a:pt x="11991" y="3233"/>
                  </a:lnTo>
                  <a:lnTo>
                    <a:pt x="12069" y="2894"/>
                  </a:lnTo>
                  <a:lnTo>
                    <a:pt x="12069" y="2529"/>
                  </a:lnTo>
                  <a:lnTo>
                    <a:pt x="12069" y="2320"/>
                  </a:lnTo>
                  <a:lnTo>
                    <a:pt x="12017" y="2138"/>
                  </a:lnTo>
                  <a:lnTo>
                    <a:pt x="11964" y="1929"/>
                  </a:lnTo>
                  <a:lnTo>
                    <a:pt x="11886" y="1721"/>
                  </a:lnTo>
                  <a:lnTo>
                    <a:pt x="11782" y="1512"/>
                  </a:lnTo>
                  <a:lnTo>
                    <a:pt x="11626" y="1330"/>
                  </a:lnTo>
                  <a:lnTo>
                    <a:pt x="11469" y="1147"/>
                  </a:lnTo>
                  <a:lnTo>
                    <a:pt x="11287" y="991"/>
                  </a:lnTo>
                  <a:lnTo>
                    <a:pt x="11130" y="887"/>
                  </a:lnTo>
                  <a:lnTo>
                    <a:pt x="10948" y="783"/>
                  </a:lnTo>
                  <a:lnTo>
                    <a:pt x="10792" y="704"/>
                  </a:lnTo>
                  <a:lnTo>
                    <a:pt x="10635" y="678"/>
                  </a:lnTo>
                  <a:lnTo>
                    <a:pt x="10322" y="626"/>
                  </a:lnTo>
                  <a:lnTo>
                    <a:pt x="10088" y="626"/>
                  </a:lnTo>
                  <a:lnTo>
                    <a:pt x="9879" y="652"/>
                  </a:lnTo>
                  <a:lnTo>
                    <a:pt x="9697" y="704"/>
                  </a:lnTo>
                  <a:lnTo>
                    <a:pt x="9462" y="600"/>
                  </a:lnTo>
                  <a:lnTo>
                    <a:pt x="8837" y="392"/>
                  </a:lnTo>
                  <a:lnTo>
                    <a:pt x="8394" y="287"/>
                  </a:lnTo>
                  <a:lnTo>
                    <a:pt x="7898" y="157"/>
                  </a:lnTo>
                  <a:lnTo>
                    <a:pt x="7351" y="79"/>
                  </a:lnTo>
                  <a:lnTo>
                    <a:pt x="6752" y="27"/>
                  </a:lnTo>
                  <a:lnTo>
                    <a:pt x="612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1700007" y="715310"/>
              <a:ext cx="645125" cy="491690"/>
            </a:xfrm>
            <a:custGeom>
              <a:avLst/>
              <a:gdLst/>
              <a:ahLst/>
              <a:cxnLst/>
              <a:rect l="l" t="t" r="r" b="b"/>
              <a:pathLst>
                <a:path w="12929" h="9854" fill="none" extrusionOk="0">
                  <a:moveTo>
                    <a:pt x="2268" y="8602"/>
                  </a:moveTo>
                  <a:lnTo>
                    <a:pt x="2268" y="8602"/>
                  </a:lnTo>
                  <a:lnTo>
                    <a:pt x="2477" y="8863"/>
                  </a:lnTo>
                  <a:lnTo>
                    <a:pt x="2685" y="9097"/>
                  </a:lnTo>
                  <a:lnTo>
                    <a:pt x="2946" y="9358"/>
                  </a:lnTo>
                  <a:lnTo>
                    <a:pt x="3233" y="9619"/>
                  </a:lnTo>
                  <a:lnTo>
                    <a:pt x="3363" y="9697"/>
                  </a:lnTo>
                  <a:lnTo>
                    <a:pt x="3519" y="9775"/>
                  </a:lnTo>
                  <a:lnTo>
                    <a:pt x="3624" y="9827"/>
                  </a:lnTo>
                  <a:lnTo>
                    <a:pt x="3754" y="9853"/>
                  </a:lnTo>
                  <a:lnTo>
                    <a:pt x="3858" y="9827"/>
                  </a:lnTo>
                  <a:lnTo>
                    <a:pt x="3963" y="9749"/>
                  </a:lnTo>
                  <a:lnTo>
                    <a:pt x="3963" y="9749"/>
                  </a:lnTo>
                  <a:lnTo>
                    <a:pt x="4015" y="9671"/>
                  </a:lnTo>
                  <a:lnTo>
                    <a:pt x="4067" y="9566"/>
                  </a:lnTo>
                  <a:lnTo>
                    <a:pt x="4067" y="9462"/>
                  </a:lnTo>
                  <a:lnTo>
                    <a:pt x="4067" y="9332"/>
                  </a:lnTo>
                  <a:lnTo>
                    <a:pt x="4015" y="9123"/>
                  </a:lnTo>
                  <a:lnTo>
                    <a:pt x="3910" y="8915"/>
                  </a:lnTo>
                  <a:lnTo>
                    <a:pt x="3780" y="8732"/>
                  </a:lnTo>
                  <a:lnTo>
                    <a:pt x="3650" y="8576"/>
                  </a:lnTo>
                  <a:lnTo>
                    <a:pt x="3519" y="8446"/>
                  </a:lnTo>
                  <a:lnTo>
                    <a:pt x="3519" y="8446"/>
                  </a:lnTo>
                  <a:lnTo>
                    <a:pt x="3598" y="8393"/>
                  </a:lnTo>
                  <a:lnTo>
                    <a:pt x="3780" y="8263"/>
                  </a:lnTo>
                  <a:lnTo>
                    <a:pt x="4041" y="8002"/>
                  </a:lnTo>
                  <a:lnTo>
                    <a:pt x="4171" y="7846"/>
                  </a:lnTo>
                  <a:lnTo>
                    <a:pt x="4275" y="7664"/>
                  </a:lnTo>
                  <a:lnTo>
                    <a:pt x="4406" y="7429"/>
                  </a:lnTo>
                  <a:lnTo>
                    <a:pt x="4484" y="7194"/>
                  </a:lnTo>
                  <a:lnTo>
                    <a:pt x="4562" y="6934"/>
                  </a:lnTo>
                  <a:lnTo>
                    <a:pt x="4588" y="6647"/>
                  </a:lnTo>
                  <a:lnTo>
                    <a:pt x="4588" y="6308"/>
                  </a:lnTo>
                  <a:lnTo>
                    <a:pt x="4536" y="5969"/>
                  </a:lnTo>
                  <a:lnTo>
                    <a:pt x="4432" y="5578"/>
                  </a:lnTo>
                  <a:lnTo>
                    <a:pt x="4275" y="5187"/>
                  </a:lnTo>
                  <a:lnTo>
                    <a:pt x="4275" y="5187"/>
                  </a:lnTo>
                  <a:lnTo>
                    <a:pt x="4380" y="5187"/>
                  </a:lnTo>
                  <a:lnTo>
                    <a:pt x="4666" y="5187"/>
                  </a:lnTo>
                  <a:lnTo>
                    <a:pt x="5109" y="5161"/>
                  </a:lnTo>
                  <a:lnTo>
                    <a:pt x="5344" y="5109"/>
                  </a:lnTo>
                  <a:lnTo>
                    <a:pt x="5605" y="5031"/>
                  </a:lnTo>
                  <a:lnTo>
                    <a:pt x="5839" y="4953"/>
                  </a:lnTo>
                  <a:lnTo>
                    <a:pt x="6100" y="4823"/>
                  </a:lnTo>
                  <a:lnTo>
                    <a:pt x="6361" y="4666"/>
                  </a:lnTo>
                  <a:lnTo>
                    <a:pt x="6595" y="4484"/>
                  </a:lnTo>
                  <a:lnTo>
                    <a:pt x="6804" y="4223"/>
                  </a:lnTo>
                  <a:lnTo>
                    <a:pt x="7012" y="3936"/>
                  </a:lnTo>
                  <a:lnTo>
                    <a:pt x="7169" y="3624"/>
                  </a:lnTo>
                  <a:lnTo>
                    <a:pt x="7273" y="3233"/>
                  </a:lnTo>
                  <a:lnTo>
                    <a:pt x="7273" y="3233"/>
                  </a:lnTo>
                  <a:lnTo>
                    <a:pt x="7351" y="3311"/>
                  </a:lnTo>
                  <a:lnTo>
                    <a:pt x="7560" y="3493"/>
                  </a:lnTo>
                  <a:lnTo>
                    <a:pt x="7924" y="3728"/>
                  </a:lnTo>
                  <a:lnTo>
                    <a:pt x="8133" y="3858"/>
                  </a:lnTo>
                  <a:lnTo>
                    <a:pt x="8394" y="3962"/>
                  </a:lnTo>
                  <a:lnTo>
                    <a:pt x="8654" y="4067"/>
                  </a:lnTo>
                  <a:lnTo>
                    <a:pt x="8941" y="4145"/>
                  </a:lnTo>
                  <a:lnTo>
                    <a:pt x="9254" y="4197"/>
                  </a:lnTo>
                  <a:lnTo>
                    <a:pt x="9593" y="4223"/>
                  </a:lnTo>
                  <a:lnTo>
                    <a:pt x="9931" y="4171"/>
                  </a:lnTo>
                  <a:lnTo>
                    <a:pt x="10296" y="4093"/>
                  </a:lnTo>
                  <a:lnTo>
                    <a:pt x="10687" y="3962"/>
                  </a:lnTo>
                  <a:lnTo>
                    <a:pt x="11078" y="3780"/>
                  </a:lnTo>
                  <a:lnTo>
                    <a:pt x="11078" y="3780"/>
                  </a:lnTo>
                  <a:lnTo>
                    <a:pt x="11209" y="3962"/>
                  </a:lnTo>
                  <a:lnTo>
                    <a:pt x="11469" y="4432"/>
                  </a:lnTo>
                  <a:lnTo>
                    <a:pt x="11600" y="4744"/>
                  </a:lnTo>
                  <a:lnTo>
                    <a:pt x="11730" y="5057"/>
                  </a:lnTo>
                  <a:lnTo>
                    <a:pt x="11808" y="5370"/>
                  </a:lnTo>
                  <a:lnTo>
                    <a:pt x="11834" y="5683"/>
                  </a:lnTo>
                  <a:lnTo>
                    <a:pt x="11834" y="5683"/>
                  </a:lnTo>
                  <a:lnTo>
                    <a:pt x="11860" y="5996"/>
                  </a:lnTo>
                  <a:lnTo>
                    <a:pt x="11912" y="6413"/>
                  </a:lnTo>
                  <a:lnTo>
                    <a:pt x="12043" y="7325"/>
                  </a:lnTo>
                  <a:lnTo>
                    <a:pt x="12225" y="8393"/>
                  </a:lnTo>
                  <a:lnTo>
                    <a:pt x="12225" y="8393"/>
                  </a:lnTo>
                  <a:lnTo>
                    <a:pt x="12382" y="8289"/>
                  </a:lnTo>
                  <a:lnTo>
                    <a:pt x="12512" y="8159"/>
                  </a:lnTo>
                  <a:lnTo>
                    <a:pt x="12642" y="7950"/>
                  </a:lnTo>
                  <a:lnTo>
                    <a:pt x="12694" y="7846"/>
                  </a:lnTo>
                  <a:lnTo>
                    <a:pt x="12746" y="7716"/>
                  </a:lnTo>
                  <a:lnTo>
                    <a:pt x="12746" y="7585"/>
                  </a:lnTo>
                  <a:lnTo>
                    <a:pt x="12746" y="7429"/>
                  </a:lnTo>
                  <a:lnTo>
                    <a:pt x="12720" y="7273"/>
                  </a:lnTo>
                  <a:lnTo>
                    <a:pt x="12642" y="7090"/>
                  </a:lnTo>
                  <a:lnTo>
                    <a:pt x="12538" y="6908"/>
                  </a:lnTo>
                  <a:lnTo>
                    <a:pt x="12382" y="6699"/>
                  </a:lnTo>
                  <a:lnTo>
                    <a:pt x="12382" y="6699"/>
                  </a:lnTo>
                  <a:lnTo>
                    <a:pt x="12512" y="6569"/>
                  </a:lnTo>
                  <a:lnTo>
                    <a:pt x="12616" y="6386"/>
                  </a:lnTo>
                  <a:lnTo>
                    <a:pt x="12746" y="6178"/>
                  </a:lnTo>
                  <a:lnTo>
                    <a:pt x="12851" y="5891"/>
                  </a:lnTo>
                  <a:lnTo>
                    <a:pt x="12903" y="5735"/>
                  </a:lnTo>
                  <a:lnTo>
                    <a:pt x="12903" y="5578"/>
                  </a:lnTo>
                  <a:lnTo>
                    <a:pt x="12929" y="5422"/>
                  </a:lnTo>
                  <a:lnTo>
                    <a:pt x="12903" y="5240"/>
                  </a:lnTo>
                  <a:lnTo>
                    <a:pt x="12877" y="5057"/>
                  </a:lnTo>
                  <a:lnTo>
                    <a:pt x="12825" y="4849"/>
                  </a:lnTo>
                  <a:lnTo>
                    <a:pt x="12825" y="4849"/>
                  </a:lnTo>
                  <a:lnTo>
                    <a:pt x="12668" y="4510"/>
                  </a:lnTo>
                  <a:lnTo>
                    <a:pt x="12512" y="4249"/>
                  </a:lnTo>
                  <a:lnTo>
                    <a:pt x="12355" y="4041"/>
                  </a:lnTo>
                  <a:lnTo>
                    <a:pt x="12199" y="3910"/>
                  </a:lnTo>
                  <a:lnTo>
                    <a:pt x="12043" y="3806"/>
                  </a:lnTo>
                  <a:lnTo>
                    <a:pt x="11938" y="3754"/>
                  </a:lnTo>
                  <a:lnTo>
                    <a:pt x="11834" y="3702"/>
                  </a:lnTo>
                  <a:lnTo>
                    <a:pt x="11834" y="3702"/>
                  </a:lnTo>
                  <a:lnTo>
                    <a:pt x="11938" y="3493"/>
                  </a:lnTo>
                  <a:lnTo>
                    <a:pt x="11991" y="3233"/>
                  </a:lnTo>
                  <a:lnTo>
                    <a:pt x="12069" y="2894"/>
                  </a:lnTo>
                  <a:lnTo>
                    <a:pt x="12069" y="2529"/>
                  </a:lnTo>
                  <a:lnTo>
                    <a:pt x="12069" y="2320"/>
                  </a:lnTo>
                  <a:lnTo>
                    <a:pt x="12017" y="2138"/>
                  </a:lnTo>
                  <a:lnTo>
                    <a:pt x="11964" y="1929"/>
                  </a:lnTo>
                  <a:lnTo>
                    <a:pt x="11886" y="1721"/>
                  </a:lnTo>
                  <a:lnTo>
                    <a:pt x="11782" y="1512"/>
                  </a:lnTo>
                  <a:lnTo>
                    <a:pt x="11626" y="1330"/>
                  </a:lnTo>
                  <a:lnTo>
                    <a:pt x="11626" y="1330"/>
                  </a:lnTo>
                  <a:lnTo>
                    <a:pt x="11469" y="1147"/>
                  </a:lnTo>
                  <a:lnTo>
                    <a:pt x="11287" y="991"/>
                  </a:lnTo>
                  <a:lnTo>
                    <a:pt x="11130" y="887"/>
                  </a:lnTo>
                  <a:lnTo>
                    <a:pt x="10948" y="783"/>
                  </a:lnTo>
                  <a:lnTo>
                    <a:pt x="10792" y="704"/>
                  </a:lnTo>
                  <a:lnTo>
                    <a:pt x="10635" y="678"/>
                  </a:lnTo>
                  <a:lnTo>
                    <a:pt x="10322" y="626"/>
                  </a:lnTo>
                  <a:lnTo>
                    <a:pt x="10088" y="626"/>
                  </a:lnTo>
                  <a:lnTo>
                    <a:pt x="9879" y="652"/>
                  </a:lnTo>
                  <a:lnTo>
                    <a:pt x="9697" y="704"/>
                  </a:lnTo>
                  <a:lnTo>
                    <a:pt x="9697" y="704"/>
                  </a:lnTo>
                  <a:lnTo>
                    <a:pt x="9462" y="600"/>
                  </a:lnTo>
                  <a:lnTo>
                    <a:pt x="8837" y="392"/>
                  </a:lnTo>
                  <a:lnTo>
                    <a:pt x="8394" y="287"/>
                  </a:lnTo>
                  <a:lnTo>
                    <a:pt x="7898" y="157"/>
                  </a:lnTo>
                  <a:lnTo>
                    <a:pt x="7351" y="79"/>
                  </a:lnTo>
                  <a:lnTo>
                    <a:pt x="6752" y="27"/>
                  </a:lnTo>
                  <a:lnTo>
                    <a:pt x="6126" y="1"/>
                  </a:lnTo>
                  <a:lnTo>
                    <a:pt x="5787" y="27"/>
                  </a:lnTo>
                  <a:lnTo>
                    <a:pt x="5474" y="53"/>
                  </a:lnTo>
                  <a:lnTo>
                    <a:pt x="5135" y="105"/>
                  </a:lnTo>
                  <a:lnTo>
                    <a:pt x="4797" y="157"/>
                  </a:lnTo>
                  <a:lnTo>
                    <a:pt x="4484" y="235"/>
                  </a:lnTo>
                  <a:lnTo>
                    <a:pt x="4145" y="339"/>
                  </a:lnTo>
                  <a:lnTo>
                    <a:pt x="3832" y="470"/>
                  </a:lnTo>
                  <a:lnTo>
                    <a:pt x="3519" y="626"/>
                  </a:lnTo>
                  <a:lnTo>
                    <a:pt x="3207" y="809"/>
                  </a:lnTo>
                  <a:lnTo>
                    <a:pt x="2894" y="1017"/>
                  </a:lnTo>
                  <a:lnTo>
                    <a:pt x="2607" y="1252"/>
                  </a:lnTo>
                  <a:lnTo>
                    <a:pt x="2320" y="1538"/>
                  </a:lnTo>
                  <a:lnTo>
                    <a:pt x="2034" y="1825"/>
                  </a:lnTo>
                  <a:lnTo>
                    <a:pt x="1773" y="2164"/>
                  </a:lnTo>
                  <a:lnTo>
                    <a:pt x="1773" y="2164"/>
                  </a:lnTo>
                  <a:lnTo>
                    <a:pt x="1591" y="2425"/>
                  </a:lnTo>
                  <a:lnTo>
                    <a:pt x="1174" y="3128"/>
                  </a:lnTo>
                  <a:lnTo>
                    <a:pt x="913" y="3598"/>
                  </a:lnTo>
                  <a:lnTo>
                    <a:pt x="652" y="4119"/>
                  </a:lnTo>
                  <a:lnTo>
                    <a:pt x="418" y="4692"/>
                  </a:lnTo>
                  <a:lnTo>
                    <a:pt x="209" y="5266"/>
                  </a:lnTo>
                  <a:lnTo>
                    <a:pt x="131" y="5552"/>
                  </a:lnTo>
                  <a:lnTo>
                    <a:pt x="79" y="5865"/>
                  </a:lnTo>
                  <a:lnTo>
                    <a:pt x="27" y="6152"/>
                  </a:lnTo>
                  <a:lnTo>
                    <a:pt x="1" y="6439"/>
                  </a:lnTo>
                  <a:lnTo>
                    <a:pt x="1" y="6699"/>
                  </a:lnTo>
                  <a:lnTo>
                    <a:pt x="27" y="6960"/>
                  </a:lnTo>
                  <a:lnTo>
                    <a:pt x="79" y="7221"/>
                  </a:lnTo>
                  <a:lnTo>
                    <a:pt x="157" y="7455"/>
                  </a:lnTo>
                  <a:lnTo>
                    <a:pt x="287" y="7690"/>
                  </a:lnTo>
                  <a:lnTo>
                    <a:pt x="444" y="7898"/>
                  </a:lnTo>
                  <a:lnTo>
                    <a:pt x="626" y="8081"/>
                  </a:lnTo>
                  <a:lnTo>
                    <a:pt x="861" y="8237"/>
                  </a:lnTo>
                  <a:lnTo>
                    <a:pt x="1148" y="8367"/>
                  </a:lnTo>
                  <a:lnTo>
                    <a:pt x="1460" y="8472"/>
                  </a:lnTo>
                  <a:lnTo>
                    <a:pt x="1851" y="8576"/>
                  </a:lnTo>
                  <a:lnTo>
                    <a:pt x="2268" y="8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1109520" y="8999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1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1109520" y="8999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1109520" y="8999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1082226" y="104957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1082226" y="104957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1700007" y="779029"/>
              <a:ext cx="637341" cy="427971"/>
            </a:xfrm>
            <a:custGeom>
              <a:avLst/>
              <a:gdLst/>
              <a:ahLst/>
              <a:cxnLst/>
              <a:rect l="l" t="t" r="r" b="b"/>
              <a:pathLst>
                <a:path w="12773" h="8577" extrusionOk="0">
                  <a:moveTo>
                    <a:pt x="2581" y="1"/>
                  </a:moveTo>
                  <a:lnTo>
                    <a:pt x="2477" y="105"/>
                  </a:lnTo>
                  <a:lnTo>
                    <a:pt x="2529" y="366"/>
                  </a:lnTo>
                  <a:lnTo>
                    <a:pt x="2529" y="652"/>
                  </a:lnTo>
                  <a:lnTo>
                    <a:pt x="2529" y="939"/>
                  </a:lnTo>
                  <a:lnTo>
                    <a:pt x="2529" y="1200"/>
                  </a:lnTo>
                  <a:lnTo>
                    <a:pt x="2451" y="1617"/>
                  </a:lnTo>
                  <a:lnTo>
                    <a:pt x="2425" y="1773"/>
                  </a:lnTo>
                  <a:lnTo>
                    <a:pt x="2425" y="1799"/>
                  </a:lnTo>
                  <a:lnTo>
                    <a:pt x="2425" y="1825"/>
                  </a:lnTo>
                  <a:lnTo>
                    <a:pt x="2477" y="2138"/>
                  </a:lnTo>
                  <a:lnTo>
                    <a:pt x="2451" y="2451"/>
                  </a:lnTo>
                  <a:lnTo>
                    <a:pt x="2425" y="2764"/>
                  </a:lnTo>
                  <a:lnTo>
                    <a:pt x="2347" y="3050"/>
                  </a:lnTo>
                  <a:lnTo>
                    <a:pt x="2242" y="3337"/>
                  </a:lnTo>
                  <a:lnTo>
                    <a:pt x="2112" y="3624"/>
                  </a:lnTo>
                  <a:lnTo>
                    <a:pt x="1956" y="3884"/>
                  </a:lnTo>
                  <a:lnTo>
                    <a:pt x="1773" y="4145"/>
                  </a:lnTo>
                  <a:lnTo>
                    <a:pt x="1591" y="4380"/>
                  </a:lnTo>
                  <a:lnTo>
                    <a:pt x="1382" y="4588"/>
                  </a:lnTo>
                  <a:lnTo>
                    <a:pt x="1148" y="4797"/>
                  </a:lnTo>
                  <a:lnTo>
                    <a:pt x="939" y="4979"/>
                  </a:lnTo>
                  <a:lnTo>
                    <a:pt x="704" y="5109"/>
                  </a:lnTo>
                  <a:lnTo>
                    <a:pt x="470" y="5240"/>
                  </a:lnTo>
                  <a:lnTo>
                    <a:pt x="235" y="5318"/>
                  </a:lnTo>
                  <a:lnTo>
                    <a:pt x="1" y="5396"/>
                  </a:lnTo>
                  <a:lnTo>
                    <a:pt x="27" y="5761"/>
                  </a:lnTo>
                  <a:lnTo>
                    <a:pt x="79" y="5944"/>
                  </a:lnTo>
                  <a:lnTo>
                    <a:pt x="131" y="6100"/>
                  </a:lnTo>
                  <a:lnTo>
                    <a:pt x="183" y="6256"/>
                  </a:lnTo>
                  <a:lnTo>
                    <a:pt x="287" y="6413"/>
                  </a:lnTo>
                  <a:lnTo>
                    <a:pt x="392" y="6569"/>
                  </a:lnTo>
                  <a:lnTo>
                    <a:pt x="522" y="6699"/>
                  </a:lnTo>
                  <a:lnTo>
                    <a:pt x="652" y="6830"/>
                  </a:lnTo>
                  <a:lnTo>
                    <a:pt x="809" y="6934"/>
                  </a:lnTo>
                  <a:lnTo>
                    <a:pt x="991" y="7038"/>
                  </a:lnTo>
                  <a:lnTo>
                    <a:pt x="1200" y="7116"/>
                  </a:lnTo>
                  <a:lnTo>
                    <a:pt x="1434" y="7195"/>
                  </a:lnTo>
                  <a:lnTo>
                    <a:pt x="1695" y="7247"/>
                  </a:lnTo>
                  <a:lnTo>
                    <a:pt x="1956" y="7299"/>
                  </a:lnTo>
                  <a:lnTo>
                    <a:pt x="2268" y="7325"/>
                  </a:lnTo>
                  <a:lnTo>
                    <a:pt x="2425" y="7534"/>
                  </a:lnTo>
                  <a:lnTo>
                    <a:pt x="2816" y="7951"/>
                  </a:lnTo>
                  <a:lnTo>
                    <a:pt x="3050" y="8185"/>
                  </a:lnTo>
                  <a:lnTo>
                    <a:pt x="3285" y="8368"/>
                  </a:lnTo>
                  <a:lnTo>
                    <a:pt x="3519" y="8524"/>
                  </a:lnTo>
                  <a:lnTo>
                    <a:pt x="3650" y="8550"/>
                  </a:lnTo>
                  <a:lnTo>
                    <a:pt x="3754" y="8576"/>
                  </a:lnTo>
                  <a:lnTo>
                    <a:pt x="3858" y="8550"/>
                  </a:lnTo>
                  <a:lnTo>
                    <a:pt x="3963" y="8472"/>
                  </a:lnTo>
                  <a:lnTo>
                    <a:pt x="4015" y="8394"/>
                  </a:lnTo>
                  <a:lnTo>
                    <a:pt x="4041" y="8315"/>
                  </a:lnTo>
                  <a:lnTo>
                    <a:pt x="4067" y="8159"/>
                  </a:lnTo>
                  <a:lnTo>
                    <a:pt x="4041" y="7977"/>
                  </a:lnTo>
                  <a:lnTo>
                    <a:pt x="3989" y="7794"/>
                  </a:lnTo>
                  <a:lnTo>
                    <a:pt x="3910" y="7638"/>
                  </a:lnTo>
                  <a:lnTo>
                    <a:pt x="3806" y="7481"/>
                  </a:lnTo>
                  <a:lnTo>
                    <a:pt x="3598" y="7247"/>
                  </a:lnTo>
                  <a:lnTo>
                    <a:pt x="3519" y="7169"/>
                  </a:lnTo>
                  <a:lnTo>
                    <a:pt x="3676" y="7064"/>
                  </a:lnTo>
                  <a:lnTo>
                    <a:pt x="3858" y="6908"/>
                  </a:lnTo>
                  <a:lnTo>
                    <a:pt x="4067" y="6699"/>
                  </a:lnTo>
                  <a:lnTo>
                    <a:pt x="4249" y="6413"/>
                  </a:lnTo>
                  <a:lnTo>
                    <a:pt x="4354" y="6256"/>
                  </a:lnTo>
                  <a:lnTo>
                    <a:pt x="4432" y="6074"/>
                  </a:lnTo>
                  <a:lnTo>
                    <a:pt x="4510" y="5891"/>
                  </a:lnTo>
                  <a:lnTo>
                    <a:pt x="4562" y="5683"/>
                  </a:lnTo>
                  <a:lnTo>
                    <a:pt x="4588" y="5474"/>
                  </a:lnTo>
                  <a:lnTo>
                    <a:pt x="4588" y="5214"/>
                  </a:lnTo>
                  <a:lnTo>
                    <a:pt x="4588" y="4927"/>
                  </a:lnTo>
                  <a:lnTo>
                    <a:pt x="4536" y="4614"/>
                  </a:lnTo>
                  <a:lnTo>
                    <a:pt x="4432" y="4275"/>
                  </a:lnTo>
                  <a:lnTo>
                    <a:pt x="4275" y="3910"/>
                  </a:lnTo>
                  <a:lnTo>
                    <a:pt x="4823" y="3910"/>
                  </a:lnTo>
                  <a:lnTo>
                    <a:pt x="5188" y="3858"/>
                  </a:lnTo>
                  <a:lnTo>
                    <a:pt x="5579" y="3754"/>
                  </a:lnTo>
                  <a:lnTo>
                    <a:pt x="5787" y="3702"/>
                  </a:lnTo>
                  <a:lnTo>
                    <a:pt x="5996" y="3598"/>
                  </a:lnTo>
                  <a:lnTo>
                    <a:pt x="6204" y="3493"/>
                  </a:lnTo>
                  <a:lnTo>
                    <a:pt x="6413" y="3363"/>
                  </a:lnTo>
                  <a:lnTo>
                    <a:pt x="6595" y="3207"/>
                  </a:lnTo>
                  <a:lnTo>
                    <a:pt x="6778" y="3024"/>
                  </a:lnTo>
                  <a:lnTo>
                    <a:pt x="6934" y="2790"/>
                  </a:lnTo>
                  <a:lnTo>
                    <a:pt x="7064" y="2555"/>
                  </a:lnTo>
                  <a:lnTo>
                    <a:pt x="7195" y="2268"/>
                  </a:lnTo>
                  <a:lnTo>
                    <a:pt x="7273" y="1956"/>
                  </a:lnTo>
                  <a:lnTo>
                    <a:pt x="7429" y="2112"/>
                  </a:lnTo>
                  <a:lnTo>
                    <a:pt x="7638" y="2268"/>
                  </a:lnTo>
                  <a:lnTo>
                    <a:pt x="7898" y="2451"/>
                  </a:lnTo>
                  <a:lnTo>
                    <a:pt x="8237" y="2633"/>
                  </a:lnTo>
                  <a:lnTo>
                    <a:pt x="8628" y="2790"/>
                  </a:lnTo>
                  <a:lnTo>
                    <a:pt x="8837" y="2842"/>
                  </a:lnTo>
                  <a:lnTo>
                    <a:pt x="9071" y="2894"/>
                  </a:lnTo>
                  <a:lnTo>
                    <a:pt x="9306" y="2920"/>
                  </a:lnTo>
                  <a:lnTo>
                    <a:pt x="9540" y="2946"/>
                  </a:lnTo>
                  <a:lnTo>
                    <a:pt x="9905" y="2920"/>
                  </a:lnTo>
                  <a:lnTo>
                    <a:pt x="10270" y="2842"/>
                  </a:lnTo>
                  <a:lnTo>
                    <a:pt x="10687" y="2685"/>
                  </a:lnTo>
                  <a:lnTo>
                    <a:pt x="11078" y="2503"/>
                  </a:lnTo>
                  <a:lnTo>
                    <a:pt x="11209" y="2685"/>
                  </a:lnTo>
                  <a:lnTo>
                    <a:pt x="11469" y="3155"/>
                  </a:lnTo>
                  <a:lnTo>
                    <a:pt x="11600" y="3467"/>
                  </a:lnTo>
                  <a:lnTo>
                    <a:pt x="11730" y="3780"/>
                  </a:lnTo>
                  <a:lnTo>
                    <a:pt x="11808" y="4093"/>
                  </a:lnTo>
                  <a:lnTo>
                    <a:pt x="11834" y="4406"/>
                  </a:lnTo>
                  <a:lnTo>
                    <a:pt x="11860" y="4719"/>
                  </a:lnTo>
                  <a:lnTo>
                    <a:pt x="11912" y="5136"/>
                  </a:lnTo>
                  <a:lnTo>
                    <a:pt x="12043" y="6048"/>
                  </a:lnTo>
                  <a:lnTo>
                    <a:pt x="12225" y="7116"/>
                  </a:lnTo>
                  <a:lnTo>
                    <a:pt x="12303" y="7064"/>
                  </a:lnTo>
                  <a:lnTo>
                    <a:pt x="12486" y="6908"/>
                  </a:lnTo>
                  <a:lnTo>
                    <a:pt x="12590" y="6778"/>
                  </a:lnTo>
                  <a:lnTo>
                    <a:pt x="12668" y="6647"/>
                  </a:lnTo>
                  <a:lnTo>
                    <a:pt x="12746" y="6465"/>
                  </a:lnTo>
                  <a:lnTo>
                    <a:pt x="12773" y="6282"/>
                  </a:lnTo>
                  <a:lnTo>
                    <a:pt x="12746" y="6074"/>
                  </a:lnTo>
                  <a:lnTo>
                    <a:pt x="12668" y="5891"/>
                  </a:lnTo>
                  <a:lnTo>
                    <a:pt x="12564" y="5657"/>
                  </a:lnTo>
                  <a:lnTo>
                    <a:pt x="12382" y="5422"/>
                  </a:lnTo>
                  <a:lnTo>
                    <a:pt x="12512" y="5292"/>
                  </a:lnTo>
                  <a:lnTo>
                    <a:pt x="12616" y="5136"/>
                  </a:lnTo>
                  <a:lnTo>
                    <a:pt x="12746" y="4927"/>
                  </a:lnTo>
                  <a:lnTo>
                    <a:pt x="12564" y="4692"/>
                  </a:lnTo>
                  <a:lnTo>
                    <a:pt x="12408" y="4458"/>
                  </a:lnTo>
                  <a:lnTo>
                    <a:pt x="12329" y="4197"/>
                  </a:lnTo>
                  <a:lnTo>
                    <a:pt x="12251" y="3937"/>
                  </a:lnTo>
                  <a:lnTo>
                    <a:pt x="12225" y="3650"/>
                  </a:lnTo>
                  <a:lnTo>
                    <a:pt x="12251" y="3363"/>
                  </a:lnTo>
                  <a:lnTo>
                    <a:pt x="12303" y="3076"/>
                  </a:lnTo>
                  <a:lnTo>
                    <a:pt x="12408" y="2816"/>
                  </a:lnTo>
                  <a:lnTo>
                    <a:pt x="12199" y="2633"/>
                  </a:lnTo>
                  <a:lnTo>
                    <a:pt x="12017" y="2503"/>
                  </a:lnTo>
                  <a:lnTo>
                    <a:pt x="11886" y="2451"/>
                  </a:lnTo>
                  <a:lnTo>
                    <a:pt x="11834" y="2425"/>
                  </a:lnTo>
                  <a:lnTo>
                    <a:pt x="11886" y="2321"/>
                  </a:lnTo>
                  <a:lnTo>
                    <a:pt x="11991" y="1982"/>
                  </a:lnTo>
                  <a:lnTo>
                    <a:pt x="12043" y="1773"/>
                  </a:lnTo>
                  <a:lnTo>
                    <a:pt x="12069" y="1539"/>
                  </a:lnTo>
                  <a:lnTo>
                    <a:pt x="12069" y="1278"/>
                  </a:lnTo>
                  <a:lnTo>
                    <a:pt x="12043" y="991"/>
                  </a:lnTo>
                  <a:lnTo>
                    <a:pt x="11964" y="1043"/>
                  </a:lnTo>
                  <a:lnTo>
                    <a:pt x="11756" y="1174"/>
                  </a:lnTo>
                  <a:lnTo>
                    <a:pt x="11547" y="1304"/>
                  </a:lnTo>
                  <a:lnTo>
                    <a:pt x="11313" y="1408"/>
                  </a:lnTo>
                  <a:lnTo>
                    <a:pt x="11052" y="1513"/>
                  </a:lnTo>
                  <a:lnTo>
                    <a:pt x="10818" y="1591"/>
                  </a:lnTo>
                  <a:lnTo>
                    <a:pt x="10557" y="1643"/>
                  </a:lnTo>
                  <a:lnTo>
                    <a:pt x="10296" y="1669"/>
                  </a:lnTo>
                  <a:lnTo>
                    <a:pt x="10036" y="1695"/>
                  </a:lnTo>
                  <a:lnTo>
                    <a:pt x="9775" y="1669"/>
                  </a:lnTo>
                  <a:lnTo>
                    <a:pt x="9540" y="1643"/>
                  </a:lnTo>
                  <a:lnTo>
                    <a:pt x="9306" y="1591"/>
                  </a:lnTo>
                  <a:lnTo>
                    <a:pt x="9071" y="1486"/>
                  </a:lnTo>
                  <a:lnTo>
                    <a:pt x="8837" y="1382"/>
                  </a:lnTo>
                  <a:lnTo>
                    <a:pt x="8628" y="1252"/>
                  </a:lnTo>
                  <a:lnTo>
                    <a:pt x="8446" y="1095"/>
                  </a:lnTo>
                  <a:lnTo>
                    <a:pt x="8263" y="887"/>
                  </a:lnTo>
                  <a:lnTo>
                    <a:pt x="8029" y="548"/>
                  </a:lnTo>
                  <a:lnTo>
                    <a:pt x="7924" y="366"/>
                  </a:lnTo>
                  <a:lnTo>
                    <a:pt x="7846" y="157"/>
                  </a:lnTo>
                  <a:lnTo>
                    <a:pt x="7533" y="418"/>
                  </a:lnTo>
                  <a:lnTo>
                    <a:pt x="7221" y="652"/>
                  </a:lnTo>
                  <a:lnTo>
                    <a:pt x="6882" y="835"/>
                  </a:lnTo>
                  <a:lnTo>
                    <a:pt x="6543" y="991"/>
                  </a:lnTo>
                  <a:lnTo>
                    <a:pt x="6178" y="1122"/>
                  </a:lnTo>
                  <a:lnTo>
                    <a:pt x="5813" y="1226"/>
                  </a:lnTo>
                  <a:lnTo>
                    <a:pt x="5422" y="1278"/>
                  </a:lnTo>
                  <a:lnTo>
                    <a:pt x="4614" y="1278"/>
                  </a:lnTo>
                  <a:lnTo>
                    <a:pt x="4197" y="1200"/>
                  </a:lnTo>
                  <a:lnTo>
                    <a:pt x="3754" y="1069"/>
                  </a:lnTo>
                  <a:lnTo>
                    <a:pt x="3337" y="887"/>
                  </a:lnTo>
                  <a:lnTo>
                    <a:pt x="3181" y="809"/>
                  </a:lnTo>
                  <a:lnTo>
                    <a:pt x="3076" y="731"/>
                  </a:lnTo>
                  <a:lnTo>
                    <a:pt x="2868" y="522"/>
                  </a:lnTo>
                  <a:lnTo>
                    <a:pt x="2685" y="287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1700007" y="779029"/>
              <a:ext cx="637341" cy="427971"/>
            </a:xfrm>
            <a:custGeom>
              <a:avLst/>
              <a:gdLst/>
              <a:ahLst/>
              <a:cxnLst/>
              <a:rect l="l" t="t" r="r" b="b"/>
              <a:pathLst>
                <a:path w="12773" h="8577" fill="none" extrusionOk="0">
                  <a:moveTo>
                    <a:pt x="2581" y="1"/>
                  </a:moveTo>
                  <a:lnTo>
                    <a:pt x="2581" y="1"/>
                  </a:lnTo>
                  <a:lnTo>
                    <a:pt x="2477" y="105"/>
                  </a:lnTo>
                  <a:lnTo>
                    <a:pt x="2477" y="105"/>
                  </a:lnTo>
                  <a:lnTo>
                    <a:pt x="2529" y="366"/>
                  </a:lnTo>
                  <a:lnTo>
                    <a:pt x="2529" y="652"/>
                  </a:lnTo>
                  <a:lnTo>
                    <a:pt x="2529" y="939"/>
                  </a:lnTo>
                  <a:lnTo>
                    <a:pt x="2529" y="1200"/>
                  </a:lnTo>
                  <a:lnTo>
                    <a:pt x="2451" y="1617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825"/>
                  </a:lnTo>
                  <a:lnTo>
                    <a:pt x="2425" y="1825"/>
                  </a:lnTo>
                  <a:lnTo>
                    <a:pt x="2477" y="2138"/>
                  </a:lnTo>
                  <a:lnTo>
                    <a:pt x="2451" y="2451"/>
                  </a:lnTo>
                  <a:lnTo>
                    <a:pt x="2425" y="2764"/>
                  </a:lnTo>
                  <a:lnTo>
                    <a:pt x="2347" y="3050"/>
                  </a:lnTo>
                  <a:lnTo>
                    <a:pt x="2242" y="3337"/>
                  </a:lnTo>
                  <a:lnTo>
                    <a:pt x="2112" y="3624"/>
                  </a:lnTo>
                  <a:lnTo>
                    <a:pt x="1956" y="3884"/>
                  </a:lnTo>
                  <a:lnTo>
                    <a:pt x="1773" y="4145"/>
                  </a:lnTo>
                  <a:lnTo>
                    <a:pt x="1591" y="4380"/>
                  </a:lnTo>
                  <a:lnTo>
                    <a:pt x="1382" y="4588"/>
                  </a:lnTo>
                  <a:lnTo>
                    <a:pt x="1148" y="4797"/>
                  </a:lnTo>
                  <a:lnTo>
                    <a:pt x="939" y="4979"/>
                  </a:lnTo>
                  <a:lnTo>
                    <a:pt x="704" y="5109"/>
                  </a:lnTo>
                  <a:lnTo>
                    <a:pt x="470" y="5240"/>
                  </a:lnTo>
                  <a:lnTo>
                    <a:pt x="235" y="5318"/>
                  </a:lnTo>
                  <a:lnTo>
                    <a:pt x="1" y="5396"/>
                  </a:lnTo>
                  <a:lnTo>
                    <a:pt x="1" y="5396"/>
                  </a:lnTo>
                  <a:lnTo>
                    <a:pt x="27" y="5761"/>
                  </a:lnTo>
                  <a:lnTo>
                    <a:pt x="79" y="5944"/>
                  </a:lnTo>
                  <a:lnTo>
                    <a:pt x="131" y="6100"/>
                  </a:lnTo>
                  <a:lnTo>
                    <a:pt x="183" y="6256"/>
                  </a:lnTo>
                  <a:lnTo>
                    <a:pt x="287" y="6413"/>
                  </a:lnTo>
                  <a:lnTo>
                    <a:pt x="392" y="6569"/>
                  </a:lnTo>
                  <a:lnTo>
                    <a:pt x="522" y="6699"/>
                  </a:lnTo>
                  <a:lnTo>
                    <a:pt x="652" y="6830"/>
                  </a:lnTo>
                  <a:lnTo>
                    <a:pt x="809" y="6934"/>
                  </a:lnTo>
                  <a:lnTo>
                    <a:pt x="991" y="7038"/>
                  </a:lnTo>
                  <a:lnTo>
                    <a:pt x="1200" y="7116"/>
                  </a:lnTo>
                  <a:lnTo>
                    <a:pt x="1434" y="7195"/>
                  </a:lnTo>
                  <a:lnTo>
                    <a:pt x="1695" y="7247"/>
                  </a:lnTo>
                  <a:lnTo>
                    <a:pt x="1956" y="7299"/>
                  </a:lnTo>
                  <a:lnTo>
                    <a:pt x="2268" y="7325"/>
                  </a:lnTo>
                  <a:lnTo>
                    <a:pt x="2268" y="7325"/>
                  </a:lnTo>
                  <a:lnTo>
                    <a:pt x="2425" y="7534"/>
                  </a:lnTo>
                  <a:lnTo>
                    <a:pt x="2816" y="7951"/>
                  </a:lnTo>
                  <a:lnTo>
                    <a:pt x="3050" y="8185"/>
                  </a:lnTo>
                  <a:lnTo>
                    <a:pt x="3285" y="8368"/>
                  </a:lnTo>
                  <a:lnTo>
                    <a:pt x="3519" y="8524"/>
                  </a:lnTo>
                  <a:lnTo>
                    <a:pt x="3650" y="8550"/>
                  </a:lnTo>
                  <a:lnTo>
                    <a:pt x="3754" y="8576"/>
                  </a:lnTo>
                  <a:lnTo>
                    <a:pt x="3754" y="8576"/>
                  </a:lnTo>
                  <a:lnTo>
                    <a:pt x="3858" y="8550"/>
                  </a:lnTo>
                  <a:lnTo>
                    <a:pt x="3963" y="8472"/>
                  </a:lnTo>
                  <a:lnTo>
                    <a:pt x="3963" y="8472"/>
                  </a:lnTo>
                  <a:lnTo>
                    <a:pt x="4015" y="8394"/>
                  </a:lnTo>
                  <a:lnTo>
                    <a:pt x="4041" y="8315"/>
                  </a:lnTo>
                  <a:lnTo>
                    <a:pt x="4067" y="8159"/>
                  </a:lnTo>
                  <a:lnTo>
                    <a:pt x="4067" y="8159"/>
                  </a:lnTo>
                  <a:lnTo>
                    <a:pt x="4041" y="7977"/>
                  </a:lnTo>
                  <a:lnTo>
                    <a:pt x="3989" y="7794"/>
                  </a:lnTo>
                  <a:lnTo>
                    <a:pt x="3910" y="7638"/>
                  </a:lnTo>
                  <a:lnTo>
                    <a:pt x="3806" y="7481"/>
                  </a:lnTo>
                  <a:lnTo>
                    <a:pt x="3598" y="7247"/>
                  </a:lnTo>
                  <a:lnTo>
                    <a:pt x="3519" y="7169"/>
                  </a:lnTo>
                  <a:lnTo>
                    <a:pt x="3519" y="7169"/>
                  </a:lnTo>
                  <a:lnTo>
                    <a:pt x="3519" y="7169"/>
                  </a:lnTo>
                  <a:lnTo>
                    <a:pt x="3519" y="7169"/>
                  </a:lnTo>
                  <a:lnTo>
                    <a:pt x="3676" y="7064"/>
                  </a:lnTo>
                  <a:lnTo>
                    <a:pt x="3858" y="6908"/>
                  </a:lnTo>
                  <a:lnTo>
                    <a:pt x="4067" y="6699"/>
                  </a:lnTo>
                  <a:lnTo>
                    <a:pt x="4249" y="6413"/>
                  </a:lnTo>
                  <a:lnTo>
                    <a:pt x="4354" y="6256"/>
                  </a:lnTo>
                  <a:lnTo>
                    <a:pt x="4432" y="6074"/>
                  </a:lnTo>
                  <a:lnTo>
                    <a:pt x="4510" y="5891"/>
                  </a:lnTo>
                  <a:lnTo>
                    <a:pt x="4562" y="5683"/>
                  </a:lnTo>
                  <a:lnTo>
                    <a:pt x="4588" y="5474"/>
                  </a:lnTo>
                  <a:lnTo>
                    <a:pt x="4588" y="5214"/>
                  </a:lnTo>
                  <a:lnTo>
                    <a:pt x="4588" y="5214"/>
                  </a:lnTo>
                  <a:lnTo>
                    <a:pt x="4588" y="4927"/>
                  </a:lnTo>
                  <a:lnTo>
                    <a:pt x="4536" y="4614"/>
                  </a:lnTo>
                  <a:lnTo>
                    <a:pt x="4432" y="4275"/>
                  </a:lnTo>
                  <a:lnTo>
                    <a:pt x="4275" y="3910"/>
                  </a:lnTo>
                  <a:lnTo>
                    <a:pt x="4275" y="3910"/>
                  </a:lnTo>
                  <a:lnTo>
                    <a:pt x="4275" y="3910"/>
                  </a:lnTo>
                  <a:lnTo>
                    <a:pt x="4275" y="3910"/>
                  </a:lnTo>
                  <a:lnTo>
                    <a:pt x="4536" y="3910"/>
                  </a:lnTo>
                  <a:lnTo>
                    <a:pt x="4536" y="3910"/>
                  </a:lnTo>
                  <a:lnTo>
                    <a:pt x="4823" y="3910"/>
                  </a:lnTo>
                  <a:lnTo>
                    <a:pt x="5188" y="3858"/>
                  </a:lnTo>
                  <a:lnTo>
                    <a:pt x="5579" y="3754"/>
                  </a:lnTo>
                  <a:lnTo>
                    <a:pt x="5787" y="3702"/>
                  </a:lnTo>
                  <a:lnTo>
                    <a:pt x="5996" y="3598"/>
                  </a:lnTo>
                  <a:lnTo>
                    <a:pt x="6204" y="3493"/>
                  </a:lnTo>
                  <a:lnTo>
                    <a:pt x="6413" y="3363"/>
                  </a:lnTo>
                  <a:lnTo>
                    <a:pt x="6595" y="3207"/>
                  </a:lnTo>
                  <a:lnTo>
                    <a:pt x="6778" y="3024"/>
                  </a:lnTo>
                  <a:lnTo>
                    <a:pt x="6934" y="2790"/>
                  </a:lnTo>
                  <a:lnTo>
                    <a:pt x="7064" y="2555"/>
                  </a:lnTo>
                  <a:lnTo>
                    <a:pt x="7195" y="2268"/>
                  </a:lnTo>
                  <a:lnTo>
                    <a:pt x="7273" y="1956"/>
                  </a:lnTo>
                  <a:lnTo>
                    <a:pt x="7273" y="1956"/>
                  </a:lnTo>
                  <a:lnTo>
                    <a:pt x="7429" y="2112"/>
                  </a:lnTo>
                  <a:lnTo>
                    <a:pt x="7638" y="2268"/>
                  </a:lnTo>
                  <a:lnTo>
                    <a:pt x="7898" y="2451"/>
                  </a:lnTo>
                  <a:lnTo>
                    <a:pt x="8237" y="2633"/>
                  </a:lnTo>
                  <a:lnTo>
                    <a:pt x="8628" y="2790"/>
                  </a:lnTo>
                  <a:lnTo>
                    <a:pt x="8837" y="2842"/>
                  </a:lnTo>
                  <a:lnTo>
                    <a:pt x="9071" y="2894"/>
                  </a:lnTo>
                  <a:lnTo>
                    <a:pt x="9306" y="2920"/>
                  </a:lnTo>
                  <a:lnTo>
                    <a:pt x="9540" y="2946"/>
                  </a:lnTo>
                  <a:lnTo>
                    <a:pt x="9540" y="2946"/>
                  </a:lnTo>
                  <a:lnTo>
                    <a:pt x="9905" y="2920"/>
                  </a:lnTo>
                  <a:lnTo>
                    <a:pt x="10270" y="2842"/>
                  </a:lnTo>
                  <a:lnTo>
                    <a:pt x="10687" y="2685"/>
                  </a:lnTo>
                  <a:lnTo>
                    <a:pt x="11078" y="2503"/>
                  </a:lnTo>
                  <a:lnTo>
                    <a:pt x="11078" y="2503"/>
                  </a:lnTo>
                  <a:lnTo>
                    <a:pt x="11209" y="2685"/>
                  </a:lnTo>
                  <a:lnTo>
                    <a:pt x="11469" y="3155"/>
                  </a:lnTo>
                  <a:lnTo>
                    <a:pt x="11600" y="3467"/>
                  </a:lnTo>
                  <a:lnTo>
                    <a:pt x="11730" y="3780"/>
                  </a:lnTo>
                  <a:lnTo>
                    <a:pt x="11808" y="4093"/>
                  </a:lnTo>
                  <a:lnTo>
                    <a:pt x="11834" y="4406"/>
                  </a:lnTo>
                  <a:lnTo>
                    <a:pt x="11834" y="4406"/>
                  </a:lnTo>
                  <a:lnTo>
                    <a:pt x="11860" y="4719"/>
                  </a:lnTo>
                  <a:lnTo>
                    <a:pt x="11912" y="5136"/>
                  </a:lnTo>
                  <a:lnTo>
                    <a:pt x="12043" y="6048"/>
                  </a:lnTo>
                  <a:lnTo>
                    <a:pt x="12225" y="7116"/>
                  </a:lnTo>
                  <a:lnTo>
                    <a:pt x="12225" y="7116"/>
                  </a:lnTo>
                  <a:lnTo>
                    <a:pt x="12303" y="7064"/>
                  </a:lnTo>
                  <a:lnTo>
                    <a:pt x="12486" y="6908"/>
                  </a:lnTo>
                  <a:lnTo>
                    <a:pt x="12590" y="6778"/>
                  </a:lnTo>
                  <a:lnTo>
                    <a:pt x="12668" y="6647"/>
                  </a:lnTo>
                  <a:lnTo>
                    <a:pt x="12746" y="6465"/>
                  </a:lnTo>
                  <a:lnTo>
                    <a:pt x="12773" y="6282"/>
                  </a:lnTo>
                  <a:lnTo>
                    <a:pt x="12773" y="6282"/>
                  </a:lnTo>
                  <a:lnTo>
                    <a:pt x="12746" y="6074"/>
                  </a:lnTo>
                  <a:lnTo>
                    <a:pt x="12668" y="5891"/>
                  </a:lnTo>
                  <a:lnTo>
                    <a:pt x="12564" y="5657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512" y="5292"/>
                  </a:lnTo>
                  <a:lnTo>
                    <a:pt x="12616" y="5136"/>
                  </a:lnTo>
                  <a:lnTo>
                    <a:pt x="12746" y="4927"/>
                  </a:lnTo>
                  <a:lnTo>
                    <a:pt x="12746" y="4927"/>
                  </a:lnTo>
                  <a:lnTo>
                    <a:pt x="12564" y="4692"/>
                  </a:lnTo>
                  <a:lnTo>
                    <a:pt x="12408" y="4458"/>
                  </a:lnTo>
                  <a:lnTo>
                    <a:pt x="12329" y="4197"/>
                  </a:lnTo>
                  <a:lnTo>
                    <a:pt x="12251" y="3937"/>
                  </a:lnTo>
                  <a:lnTo>
                    <a:pt x="12225" y="3650"/>
                  </a:lnTo>
                  <a:lnTo>
                    <a:pt x="12251" y="3363"/>
                  </a:lnTo>
                  <a:lnTo>
                    <a:pt x="12303" y="3076"/>
                  </a:lnTo>
                  <a:lnTo>
                    <a:pt x="12408" y="2816"/>
                  </a:lnTo>
                  <a:lnTo>
                    <a:pt x="12408" y="2816"/>
                  </a:lnTo>
                  <a:lnTo>
                    <a:pt x="12199" y="2633"/>
                  </a:lnTo>
                  <a:lnTo>
                    <a:pt x="12017" y="2503"/>
                  </a:lnTo>
                  <a:lnTo>
                    <a:pt x="11886" y="2451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86" y="2321"/>
                  </a:lnTo>
                  <a:lnTo>
                    <a:pt x="11991" y="1982"/>
                  </a:lnTo>
                  <a:lnTo>
                    <a:pt x="12043" y="1773"/>
                  </a:lnTo>
                  <a:lnTo>
                    <a:pt x="12069" y="1539"/>
                  </a:lnTo>
                  <a:lnTo>
                    <a:pt x="12069" y="1278"/>
                  </a:lnTo>
                  <a:lnTo>
                    <a:pt x="12043" y="991"/>
                  </a:lnTo>
                  <a:lnTo>
                    <a:pt x="12043" y="991"/>
                  </a:lnTo>
                  <a:lnTo>
                    <a:pt x="11964" y="1043"/>
                  </a:lnTo>
                  <a:lnTo>
                    <a:pt x="11964" y="1043"/>
                  </a:lnTo>
                  <a:lnTo>
                    <a:pt x="11756" y="1174"/>
                  </a:lnTo>
                  <a:lnTo>
                    <a:pt x="11547" y="1304"/>
                  </a:lnTo>
                  <a:lnTo>
                    <a:pt x="11313" y="1408"/>
                  </a:lnTo>
                  <a:lnTo>
                    <a:pt x="11052" y="1513"/>
                  </a:lnTo>
                  <a:lnTo>
                    <a:pt x="10818" y="1591"/>
                  </a:lnTo>
                  <a:lnTo>
                    <a:pt x="10557" y="1643"/>
                  </a:lnTo>
                  <a:lnTo>
                    <a:pt x="10296" y="1669"/>
                  </a:lnTo>
                  <a:lnTo>
                    <a:pt x="10036" y="1695"/>
                  </a:lnTo>
                  <a:lnTo>
                    <a:pt x="10036" y="1695"/>
                  </a:lnTo>
                  <a:lnTo>
                    <a:pt x="9775" y="1669"/>
                  </a:lnTo>
                  <a:lnTo>
                    <a:pt x="9540" y="1643"/>
                  </a:lnTo>
                  <a:lnTo>
                    <a:pt x="9306" y="1591"/>
                  </a:lnTo>
                  <a:lnTo>
                    <a:pt x="9071" y="1486"/>
                  </a:lnTo>
                  <a:lnTo>
                    <a:pt x="8837" y="1382"/>
                  </a:lnTo>
                  <a:lnTo>
                    <a:pt x="8628" y="1252"/>
                  </a:lnTo>
                  <a:lnTo>
                    <a:pt x="8446" y="1095"/>
                  </a:lnTo>
                  <a:lnTo>
                    <a:pt x="8263" y="887"/>
                  </a:lnTo>
                  <a:lnTo>
                    <a:pt x="8263" y="887"/>
                  </a:lnTo>
                  <a:lnTo>
                    <a:pt x="8029" y="548"/>
                  </a:lnTo>
                  <a:lnTo>
                    <a:pt x="7924" y="366"/>
                  </a:lnTo>
                  <a:lnTo>
                    <a:pt x="7846" y="157"/>
                  </a:lnTo>
                  <a:lnTo>
                    <a:pt x="7846" y="157"/>
                  </a:lnTo>
                  <a:lnTo>
                    <a:pt x="7533" y="418"/>
                  </a:lnTo>
                  <a:lnTo>
                    <a:pt x="7221" y="652"/>
                  </a:lnTo>
                  <a:lnTo>
                    <a:pt x="6882" y="835"/>
                  </a:lnTo>
                  <a:lnTo>
                    <a:pt x="6543" y="991"/>
                  </a:lnTo>
                  <a:lnTo>
                    <a:pt x="6178" y="1122"/>
                  </a:lnTo>
                  <a:lnTo>
                    <a:pt x="5813" y="1226"/>
                  </a:lnTo>
                  <a:lnTo>
                    <a:pt x="5422" y="1278"/>
                  </a:lnTo>
                  <a:lnTo>
                    <a:pt x="5057" y="1278"/>
                  </a:lnTo>
                  <a:lnTo>
                    <a:pt x="5057" y="1278"/>
                  </a:lnTo>
                  <a:lnTo>
                    <a:pt x="4614" y="1278"/>
                  </a:lnTo>
                  <a:lnTo>
                    <a:pt x="4197" y="1200"/>
                  </a:lnTo>
                  <a:lnTo>
                    <a:pt x="3754" y="1069"/>
                  </a:lnTo>
                  <a:lnTo>
                    <a:pt x="3337" y="887"/>
                  </a:lnTo>
                  <a:lnTo>
                    <a:pt x="3337" y="887"/>
                  </a:lnTo>
                  <a:lnTo>
                    <a:pt x="3181" y="809"/>
                  </a:lnTo>
                  <a:lnTo>
                    <a:pt x="3076" y="731"/>
                  </a:lnTo>
                  <a:lnTo>
                    <a:pt x="2868" y="522"/>
                  </a:lnTo>
                  <a:lnTo>
                    <a:pt x="2685" y="287"/>
                  </a:lnTo>
                  <a:lnTo>
                    <a:pt x="25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1560843" y="950727"/>
              <a:ext cx="93708" cy="196446"/>
            </a:xfrm>
            <a:custGeom>
              <a:avLst/>
              <a:gdLst/>
              <a:ahLst/>
              <a:cxnLst/>
              <a:rect l="l" t="t" r="r" b="b"/>
              <a:pathLst>
                <a:path w="1878" h="3937" extrusionOk="0">
                  <a:moveTo>
                    <a:pt x="1252" y="0"/>
                  </a:moveTo>
                  <a:lnTo>
                    <a:pt x="1252" y="26"/>
                  </a:lnTo>
                  <a:lnTo>
                    <a:pt x="1252" y="105"/>
                  </a:lnTo>
                  <a:lnTo>
                    <a:pt x="1356" y="365"/>
                  </a:lnTo>
                  <a:lnTo>
                    <a:pt x="1486" y="730"/>
                  </a:lnTo>
                  <a:lnTo>
                    <a:pt x="1591" y="1147"/>
                  </a:lnTo>
                  <a:lnTo>
                    <a:pt x="1643" y="1564"/>
                  </a:lnTo>
                  <a:lnTo>
                    <a:pt x="1643" y="1773"/>
                  </a:lnTo>
                  <a:lnTo>
                    <a:pt x="1617" y="1955"/>
                  </a:lnTo>
                  <a:lnTo>
                    <a:pt x="1617" y="2086"/>
                  </a:lnTo>
                  <a:lnTo>
                    <a:pt x="1591" y="2190"/>
                  </a:lnTo>
                  <a:lnTo>
                    <a:pt x="1565" y="2294"/>
                  </a:lnTo>
                  <a:lnTo>
                    <a:pt x="1538" y="2398"/>
                  </a:lnTo>
                  <a:lnTo>
                    <a:pt x="1512" y="2503"/>
                  </a:lnTo>
                  <a:lnTo>
                    <a:pt x="1460" y="2633"/>
                  </a:lnTo>
                  <a:lnTo>
                    <a:pt x="1382" y="2789"/>
                  </a:lnTo>
                  <a:lnTo>
                    <a:pt x="1278" y="2946"/>
                  </a:lnTo>
                  <a:lnTo>
                    <a:pt x="1147" y="3128"/>
                  </a:lnTo>
                  <a:lnTo>
                    <a:pt x="1017" y="3284"/>
                  </a:lnTo>
                  <a:lnTo>
                    <a:pt x="835" y="3415"/>
                  </a:lnTo>
                  <a:lnTo>
                    <a:pt x="678" y="3545"/>
                  </a:lnTo>
                  <a:lnTo>
                    <a:pt x="339" y="3754"/>
                  </a:lnTo>
                  <a:lnTo>
                    <a:pt x="105" y="3884"/>
                  </a:lnTo>
                  <a:lnTo>
                    <a:pt x="1" y="3936"/>
                  </a:lnTo>
                  <a:lnTo>
                    <a:pt x="131" y="3936"/>
                  </a:lnTo>
                  <a:lnTo>
                    <a:pt x="392" y="3858"/>
                  </a:lnTo>
                  <a:lnTo>
                    <a:pt x="757" y="3675"/>
                  </a:lnTo>
                  <a:lnTo>
                    <a:pt x="939" y="3571"/>
                  </a:lnTo>
                  <a:lnTo>
                    <a:pt x="1147" y="3441"/>
                  </a:lnTo>
                  <a:lnTo>
                    <a:pt x="1330" y="3258"/>
                  </a:lnTo>
                  <a:lnTo>
                    <a:pt x="1486" y="3102"/>
                  </a:lnTo>
                  <a:lnTo>
                    <a:pt x="1591" y="2920"/>
                  </a:lnTo>
                  <a:lnTo>
                    <a:pt x="1695" y="2737"/>
                  </a:lnTo>
                  <a:lnTo>
                    <a:pt x="1773" y="2581"/>
                  </a:lnTo>
                  <a:lnTo>
                    <a:pt x="1799" y="2476"/>
                  </a:lnTo>
                  <a:lnTo>
                    <a:pt x="1851" y="2372"/>
                  </a:lnTo>
                  <a:lnTo>
                    <a:pt x="1851" y="2242"/>
                  </a:lnTo>
                  <a:lnTo>
                    <a:pt x="1877" y="2112"/>
                  </a:lnTo>
                  <a:lnTo>
                    <a:pt x="1877" y="1955"/>
                  </a:lnTo>
                  <a:lnTo>
                    <a:pt x="1877" y="1773"/>
                  </a:lnTo>
                  <a:lnTo>
                    <a:pt x="1851" y="1564"/>
                  </a:lnTo>
                  <a:lnTo>
                    <a:pt x="1773" y="1095"/>
                  </a:lnTo>
                  <a:lnTo>
                    <a:pt x="1695" y="887"/>
                  </a:lnTo>
                  <a:lnTo>
                    <a:pt x="1617" y="678"/>
                  </a:lnTo>
                  <a:lnTo>
                    <a:pt x="1460" y="313"/>
                  </a:lnTo>
                  <a:lnTo>
                    <a:pt x="1304" y="79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1489290" y="847988"/>
              <a:ext cx="156079" cy="131380"/>
            </a:xfrm>
            <a:custGeom>
              <a:avLst/>
              <a:gdLst/>
              <a:ahLst/>
              <a:cxnLst/>
              <a:rect l="l" t="t" r="r" b="b"/>
              <a:pathLst>
                <a:path w="3128" h="2633" extrusionOk="0">
                  <a:moveTo>
                    <a:pt x="3128" y="0"/>
                  </a:moveTo>
                  <a:lnTo>
                    <a:pt x="3076" y="78"/>
                  </a:lnTo>
                  <a:lnTo>
                    <a:pt x="2972" y="313"/>
                  </a:lnTo>
                  <a:lnTo>
                    <a:pt x="2841" y="626"/>
                  </a:lnTo>
                  <a:lnTo>
                    <a:pt x="2659" y="991"/>
                  </a:lnTo>
                  <a:lnTo>
                    <a:pt x="2424" y="1303"/>
                  </a:lnTo>
                  <a:lnTo>
                    <a:pt x="2190" y="1564"/>
                  </a:lnTo>
                  <a:lnTo>
                    <a:pt x="2007" y="1720"/>
                  </a:lnTo>
                  <a:lnTo>
                    <a:pt x="1955" y="1773"/>
                  </a:lnTo>
                  <a:lnTo>
                    <a:pt x="1877" y="1825"/>
                  </a:lnTo>
                  <a:lnTo>
                    <a:pt x="1694" y="1981"/>
                  </a:lnTo>
                  <a:lnTo>
                    <a:pt x="1408" y="2164"/>
                  </a:lnTo>
                  <a:lnTo>
                    <a:pt x="1043" y="2320"/>
                  </a:lnTo>
                  <a:lnTo>
                    <a:pt x="678" y="2450"/>
                  </a:lnTo>
                  <a:lnTo>
                    <a:pt x="339" y="2502"/>
                  </a:lnTo>
                  <a:lnTo>
                    <a:pt x="104" y="2555"/>
                  </a:lnTo>
                  <a:lnTo>
                    <a:pt x="0" y="2581"/>
                  </a:lnTo>
                  <a:lnTo>
                    <a:pt x="104" y="2607"/>
                  </a:lnTo>
                  <a:lnTo>
                    <a:pt x="339" y="2633"/>
                  </a:lnTo>
                  <a:lnTo>
                    <a:pt x="704" y="2607"/>
                  </a:lnTo>
                  <a:lnTo>
                    <a:pt x="912" y="2555"/>
                  </a:lnTo>
                  <a:lnTo>
                    <a:pt x="1121" y="2502"/>
                  </a:lnTo>
                  <a:lnTo>
                    <a:pt x="1512" y="2372"/>
                  </a:lnTo>
                  <a:lnTo>
                    <a:pt x="1694" y="2294"/>
                  </a:lnTo>
                  <a:lnTo>
                    <a:pt x="1825" y="2190"/>
                  </a:lnTo>
                  <a:lnTo>
                    <a:pt x="2059" y="2059"/>
                  </a:lnTo>
                  <a:lnTo>
                    <a:pt x="2138" y="2007"/>
                  </a:lnTo>
                  <a:lnTo>
                    <a:pt x="2216" y="1929"/>
                  </a:lnTo>
                  <a:lnTo>
                    <a:pt x="2294" y="1851"/>
                  </a:lnTo>
                  <a:lnTo>
                    <a:pt x="2398" y="1747"/>
                  </a:lnTo>
                  <a:lnTo>
                    <a:pt x="2607" y="1434"/>
                  </a:lnTo>
                  <a:lnTo>
                    <a:pt x="2815" y="1069"/>
                  </a:lnTo>
                  <a:lnTo>
                    <a:pt x="2998" y="704"/>
                  </a:lnTo>
                  <a:lnTo>
                    <a:pt x="3076" y="339"/>
                  </a:lnTo>
                  <a:lnTo>
                    <a:pt x="3128" y="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1338450" y="871390"/>
              <a:ext cx="213362" cy="59877"/>
            </a:xfrm>
            <a:custGeom>
              <a:avLst/>
              <a:gdLst/>
              <a:ahLst/>
              <a:cxnLst/>
              <a:rect l="l" t="t" r="r" b="b"/>
              <a:pathLst>
                <a:path w="4276" h="1200" extrusionOk="0">
                  <a:moveTo>
                    <a:pt x="4275" y="0"/>
                  </a:moveTo>
                  <a:lnTo>
                    <a:pt x="4249" y="26"/>
                  </a:lnTo>
                  <a:lnTo>
                    <a:pt x="4197" y="79"/>
                  </a:lnTo>
                  <a:lnTo>
                    <a:pt x="3989" y="261"/>
                  </a:lnTo>
                  <a:lnTo>
                    <a:pt x="3858" y="391"/>
                  </a:lnTo>
                  <a:lnTo>
                    <a:pt x="3702" y="496"/>
                  </a:lnTo>
                  <a:lnTo>
                    <a:pt x="3520" y="600"/>
                  </a:lnTo>
                  <a:lnTo>
                    <a:pt x="3311" y="704"/>
                  </a:lnTo>
                  <a:lnTo>
                    <a:pt x="3102" y="782"/>
                  </a:lnTo>
                  <a:lnTo>
                    <a:pt x="2894" y="834"/>
                  </a:lnTo>
                  <a:lnTo>
                    <a:pt x="2529" y="913"/>
                  </a:lnTo>
                  <a:lnTo>
                    <a:pt x="2268" y="913"/>
                  </a:lnTo>
                  <a:lnTo>
                    <a:pt x="2164" y="939"/>
                  </a:lnTo>
                  <a:lnTo>
                    <a:pt x="1956" y="939"/>
                  </a:lnTo>
                  <a:lnTo>
                    <a:pt x="1799" y="913"/>
                  </a:lnTo>
                  <a:lnTo>
                    <a:pt x="1434" y="861"/>
                  </a:lnTo>
                  <a:lnTo>
                    <a:pt x="1017" y="756"/>
                  </a:lnTo>
                  <a:lnTo>
                    <a:pt x="626" y="574"/>
                  </a:lnTo>
                  <a:lnTo>
                    <a:pt x="444" y="470"/>
                  </a:lnTo>
                  <a:lnTo>
                    <a:pt x="314" y="365"/>
                  </a:lnTo>
                  <a:lnTo>
                    <a:pt x="105" y="183"/>
                  </a:lnTo>
                  <a:lnTo>
                    <a:pt x="27" y="131"/>
                  </a:lnTo>
                  <a:lnTo>
                    <a:pt x="1" y="131"/>
                  </a:lnTo>
                  <a:lnTo>
                    <a:pt x="53" y="235"/>
                  </a:lnTo>
                  <a:lnTo>
                    <a:pt x="235" y="443"/>
                  </a:lnTo>
                  <a:lnTo>
                    <a:pt x="366" y="574"/>
                  </a:lnTo>
                  <a:lnTo>
                    <a:pt x="522" y="704"/>
                  </a:lnTo>
                  <a:lnTo>
                    <a:pt x="731" y="834"/>
                  </a:lnTo>
                  <a:lnTo>
                    <a:pt x="939" y="939"/>
                  </a:lnTo>
                  <a:lnTo>
                    <a:pt x="1148" y="1043"/>
                  </a:lnTo>
                  <a:lnTo>
                    <a:pt x="1382" y="1095"/>
                  </a:lnTo>
                  <a:lnTo>
                    <a:pt x="1773" y="1173"/>
                  </a:lnTo>
                  <a:lnTo>
                    <a:pt x="1930" y="1199"/>
                  </a:lnTo>
                  <a:lnTo>
                    <a:pt x="2399" y="1199"/>
                  </a:lnTo>
                  <a:lnTo>
                    <a:pt x="2555" y="1173"/>
                  </a:lnTo>
                  <a:lnTo>
                    <a:pt x="2972" y="1069"/>
                  </a:lnTo>
                  <a:lnTo>
                    <a:pt x="3181" y="991"/>
                  </a:lnTo>
                  <a:lnTo>
                    <a:pt x="3389" y="887"/>
                  </a:lnTo>
                  <a:lnTo>
                    <a:pt x="3598" y="756"/>
                  </a:lnTo>
                  <a:lnTo>
                    <a:pt x="3780" y="626"/>
                  </a:lnTo>
                  <a:lnTo>
                    <a:pt x="3937" y="470"/>
                  </a:lnTo>
                  <a:lnTo>
                    <a:pt x="4067" y="339"/>
                  </a:lnTo>
                  <a:lnTo>
                    <a:pt x="4171" y="209"/>
                  </a:lnTo>
                  <a:lnTo>
                    <a:pt x="4223" y="105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1238306" y="742604"/>
              <a:ext cx="143106" cy="173045"/>
            </a:xfrm>
            <a:custGeom>
              <a:avLst/>
              <a:gdLst/>
              <a:ahLst/>
              <a:cxnLst/>
              <a:rect l="l" t="t" r="r" b="b"/>
              <a:pathLst>
                <a:path w="2868" h="3468" extrusionOk="0">
                  <a:moveTo>
                    <a:pt x="574" y="1"/>
                  </a:moveTo>
                  <a:lnTo>
                    <a:pt x="366" y="53"/>
                  </a:lnTo>
                  <a:lnTo>
                    <a:pt x="183" y="131"/>
                  </a:lnTo>
                  <a:lnTo>
                    <a:pt x="79" y="183"/>
                  </a:lnTo>
                  <a:lnTo>
                    <a:pt x="1" y="236"/>
                  </a:lnTo>
                  <a:lnTo>
                    <a:pt x="1" y="288"/>
                  </a:lnTo>
                  <a:lnTo>
                    <a:pt x="27" y="262"/>
                  </a:lnTo>
                  <a:lnTo>
                    <a:pt x="105" y="236"/>
                  </a:lnTo>
                  <a:lnTo>
                    <a:pt x="235" y="209"/>
                  </a:lnTo>
                  <a:lnTo>
                    <a:pt x="392" y="157"/>
                  </a:lnTo>
                  <a:lnTo>
                    <a:pt x="809" y="157"/>
                  </a:lnTo>
                  <a:lnTo>
                    <a:pt x="1043" y="183"/>
                  </a:lnTo>
                  <a:lnTo>
                    <a:pt x="1278" y="236"/>
                  </a:lnTo>
                  <a:lnTo>
                    <a:pt x="1486" y="314"/>
                  </a:lnTo>
                  <a:lnTo>
                    <a:pt x="1695" y="418"/>
                  </a:lnTo>
                  <a:lnTo>
                    <a:pt x="1903" y="522"/>
                  </a:lnTo>
                  <a:lnTo>
                    <a:pt x="2034" y="627"/>
                  </a:lnTo>
                  <a:lnTo>
                    <a:pt x="2138" y="757"/>
                  </a:lnTo>
                  <a:lnTo>
                    <a:pt x="2216" y="835"/>
                  </a:lnTo>
                  <a:lnTo>
                    <a:pt x="2268" y="939"/>
                  </a:lnTo>
                  <a:lnTo>
                    <a:pt x="2321" y="1017"/>
                  </a:lnTo>
                  <a:lnTo>
                    <a:pt x="2399" y="1148"/>
                  </a:lnTo>
                  <a:lnTo>
                    <a:pt x="2451" y="1278"/>
                  </a:lnTo>
                  <a:lnTo>
                    <a:pt x="2529" y="1461"/>
                  </a:lnTo>
                  <a:lnTo>
                    <a:pt x="2607" y="1669"/>
                  </a:lnTo>
                  <a:lnTo>
                    <a:pt x="2633" y="1904"/>
                  </a:lnTo>
                  <a:lnTo>
                    <a:pt x="2685" y="2138"/>
                  </a:lnTo>
                  <a:lnTo>
                    <a:pt x="2685" y="2399"/>
                  </a:lnTo>
                  <a:lnTo>
                    <a:pt x="2659" y="2634"/>
                  </a:lnTo>
                  <a:lnTo>
                    <a:pt x="2607" y="3051"/>
                  </a:lnTo>
                  <a:lnTo>
                    <a:pt x="2529" y="3337"/>
                  </a:lnTo>
                  <a:lnTo>
                    <a:pt x="2503" y="3442"/>
                  </a:lnTo>
                  <a:lnTo>
                    <a:pt x="2529" y="3468"/>
                  </a:lnTo>
                  <a:lnTo>
                    <a:pt x="2581" y="3363"/>
                  </a:lnTo>
                  <a:lnTo>
                    <a:pt x="2711" y="3077"/>
                  </a:lnTo>
                  <a:lnTo>
                    <a:pt x="2764" y="2868"/>
                  </a:lnTo>
                  <a:lnTo>
                    <a:pt x="2816" y="2660"/>
                  </a:lnTo>
                  <a:lnTo>
                    <a:pt x="2868" y="2399"/>
                  </a:lnTo>
                  <a:lnTo>
                    <a:pt x="2868" y="2138"/>
                  </a:lnTo>
                  <a:lnTo>
                    <a:pt x="2868" y="1878"/>
                  </a:lnTo>
                  <a:lnTo>
                    <a:pt x="2842" y="1617"/>
                  </a:lnTo>
                  <a:lnTo>
                    <a:pt x="2764" y="1382"/>
                  </a:lnTo>
                  <a:lnTo>
                    <a:pt x="2711" y="1200"/>
                  </a:lnTo>
                  <a:lnTo>
                    <a:pt x="2633" y="1017"/>
                  </a:lnTo>
                  <a:lnTo>
                    <a:pt x="2581" y="887"/>
                  </a:lnTo>
                  <a:lnTo>
                    <a:pt x="2503" y="783"/>
                  </a:lnTo>
                  <a:lnTo>
                    <a:pt x="2451" y="679"/>
                  </a:lnTo>
                  <a:lnTo>
                    <a:pt x="2347" y="574"/>
                  </a:lnTo>
                  <a:lnTo>
                    <a:pt x="2216" y="444"/>
                  </a:lnTo>
                  <a:lnTo>
                    <a:pt x="2034" y="314"/>
                  </a:lnTo>
                  <a:lnTo>
                    <a:pt x="1799" y="209"/>
                  </a:lnTo>
                  <a:lnTo>
                    <a:pt x="1565" y="105"/>
                  </a:lnTo>
                  <a:lnTo>
                    <a:pt x="1330" y="5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1106926" y="899981"/>
              <a:ext cx="62472" cy="147048"/>
            </a:xfrm>
            <a:custGeom>
              <a:avLst/>
              <a:gdLst/>
              <a:ahLst/>
              <a:cxnLst/>
              <a:rect l="l" t="t" r="r" b="b"/>
              <a:pathLst>
                <a:path w="1252" h="2947" extrusionOk="0">
                  <a:moveTo>
                    <a:pt x="0" y="1"/>
                  </a:moveTo>
                  <a:lnTo>
                    <a:pt x="78" y="53"/>
                  </a:lnTo>
                  <a:lnTo>
                    <a:pt x="157" y="105"/>
                  </a:lnTo>
                  <a:lnTo>
                    <a:pt x="235" y="157"/>
                  </a:lnTo>
                  <a:lnTo>
                    <a:pt x="339" y="235"/>
                  </a:lnTo>
                  <a:lnTo>
                    <a:pt x="417" y="366"/>
                  </a:lnTo>
                  <a:lnTo>
                    <a:pt x="626" y="600"/>
                  </a:lnTo>
                  <a:lnTo>
                    <a:pt x="782" y="887"/>
                  </a:lnTo>
                  <a:lnTo>
                    <a:pt x="887" y="1122"/>
                  </a:lnTo>
                  <a:lnTo>
                    <a:pt x="939" y="1382"/>
                  </a:lnTo>
                  <a:lnTo>
                    <a:pt x="965" y="1460"/>
                  </a:lnTo>
                  <a:lnTo>
                    <a:pt x="991" y="1643"/>
                  </a:lnTo>
                  <a:lnTo>
                    <a:pt x="991" y="1904"/>
                  </a:lnTo>
                  <a:lnTo>
                    <a:pt x="965" y="2034"/>
                  </a:lnTo>
                  <a:lnTo>
                    <a:pt x="913" y="2190"/>
                  </a:lnTo>
                  <a:lnTo>
                    <a:pt x="860" y="2321"/>
                  </a:lnTo>
                  <a:lnTo>
                    <a:pt x="756" y="2451"/>
                  </a:lnTo>
                  <a:lnTo>
                    <a:pt x="574" y="2659"/>
                  </a:lnTo>
                  <a:lnTo>
                    <a:pt x="496" y="2764"/>
                  </a:lnTo>
                  <a:lnTo>
                    <a:pt x="469" y="2842"/>
                  </a:lnTo>
                  <a:lnTo>
                    <a:pt x="443" y="2920"/>
                  </a:lnTo>
                  <a:lnTo>
                    <a:pt x="443" y="2946"/>
                  </a:lnTo>
                  <a:lnTo>
                    <a:pt x="469" y="2920"/>
                  </a:lnTo>
                  <a:lnTo>
                    <a:pt x="522" y="2868"/>
                  </a:lnTo>
                  <a:lnTo>
                    <a:pt x="652" y="2738"/>
                  </a:lnTo>
                  <a:lnTo>
                    <a:pt x="860" y="2555"/>
                  </a:lnTo>
                  <a:lnTo>
                    <a:pt x="991" y="2425"/>
                  </a:lnTo>
                  <a:lnTo>
                    <a:pt x="1095" y="2268"/>
                  </a:lnTo>
                  <a:lnTo>
                    <a:pt x="1173" y="2112"/>
                  </a:lnTo>
                  <a:lnTo>
                    <a:pt x="1225" y="1930"/>
                  </a:lnTo>
                  <a:lnTo>
                    <a:pt x="1251" y="1773"/>
                  </a:lnTo>
                  <a:lnTo>
                    <a:pt x="1251" y="1617"/>
                  </a:lnTo>
                  <a:lnTo>
                    <a:pt x="1225" y="1408"/>
                  </a:lnTo>
                  <a:lnTo>
                    <a:pt x="1225" y="1330"/>
                  </a:lnTo>
                  <a:lnTo>
                    <a:pt x="1199" y="1252"/>
                  </a:lnTo>
                  <a:lnTo>
                    <a:pt x="1121" y="1043"/>
                  </a:lnTo>
                  <a:lnTo>
                    <a:pt x="991" y="757"/>
                  </a:lnTo>
                  <a:lnTo>
                    <a:pt x="887" y="626"/>
                  </a:lnTo>
                  <a:lnTo>
                    <a:pt x="782" y="496"/>
                  </a:lnTo>
                  <a:lnTo>
                    <a:pt x="548" y="235"/>
                  </a:lnTo>
                  <a:lnTo>
                    <a:pt x="417" y="131"/>
                  </a:lnTo>
                  <a:lnTo>
                    <a:pt x="287" y="79"/>
                  </a:lnTo>
                  <a:lnTo>
                    <a:pt x="183" y="27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1586840" y="711418"/>
              <a:ext cx="225038" cy="87171"/>
            </a:xfrm>
            <a:custGeom>
              <a:avLst/>
              <a:gdLst/>
              <a:ahLst/>
              <a:cxnLst/>
              <a:rect l="l" t="t" r="r" b="b"/>
              <a:pathLst>
                <a:path w="4510" h="1747" extrusionOk="0">
                  <a:moveTo>
                    <a:pt x="3258" y="0"/>
                  </a:moveTo>
                  <a:lnTo>
                    <a:pt x="2789" y="53"/>
                  </a:lnTo>
                  <a:lnTo>
                    <a:pt x="2372" y="105"/>
                  </a:lnTo>
                  <a:lnTo>
                    <a:pt x="1981" y="209"/>
                  </a:lnTo>
                  <a:lnTo>
                    <a:pt x="1877" y="261"/>
                  </a:lnTo>
                  <a:lnTo>
                    <a:pt x="1616" y="365"/>
                  </a:lnTo>
                  <a:lnTo>
                    <a:pt x="1251" y="574"/>
                  </a:lnTo>
                  <a:lnTo>
                    <a:pt x="860" y="808"/>
                  </a:lnTo>
                  <a:lnTo>
                    <a:pt x="496" y="1121"/>
                  </a:lnTo>
                  <a:lnTo>
                    <a:pt x="209" y="1408"/>
                  </a:lnTo>
                  <a:lnTo>
                    <a:pt x="52" y="1642"/>
                  </a:lnTo>
                  <a:lnTo>
                    <a:pt x="0" y="1747"/>
                  </a:lnTo>
                  <a:lnTo>
                    <a:pt x="26" y="1747"/>
                  </a:lnTo>
                  <a:lnTo>
                    <a:pt x="79" y="1695"/>
                  </a:lnTo>
                  <a:lnTo>
                    <a:pt x="287" y="1486"/>
                  </a:lnTo>
                  <a:lnTo>
                    <a:pt x="600" y="1252"/>
                  </a:lnTo>
                  <a:lnTo>
                    <a:pt x="965" y="991"/>
                  </a:lnTo>
                  <a:lnTo>
                    <a:pt x="1356" y="756"/>
                  </a:lnTo>
                  <a:lnTo>
                    <a:pt x="1721" y="600"/>
                  </a:lnTo>
                  <a:lnTo>
                    <a:pt x="1981" y="522"/>
                  </a:lnTo>
                  <a:lnTo>
                    <a:pt x="2059" y="496"/>
                  </a:lnTo>
                  <a:lnTo>
                    <a:pt x="2424" y="365"/>
                  </a:lnTo>
                  <a:lnTo>
                    <a:pt x="2815" y="261"/>
                  </a:lnTo>
                  <a:lnTo>
                    <a:pt x="3258" y="209"/>
                  </a:lnTo>
                  <a:lnTo>
                    <a:pt x="3728" y="157"/>
                  </a:lnTo>
                  <a:lnTo>
                    <a:pt x="4484" y="157"/>
                  </a:lnTo>
                  <a:lnTo>
                    <a:pt x="4510" y="131"/>
                  </a:lnTo>
                  <a:lnTo>
                    <a:pt x="4405" y="105"/>
                  </a:lnTo>
                  <a:lnTo>
                    <a:pt x="4119" y="53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1892462" y="708824"/>
              <a:ext cx="318645" cy="340800"/>
            </a:xfrm>
            <a:custGeom>
              <a:avLst/>
              <a:gdLst/>
              <a:ahLst/>
              <a:cxnLst/>
              <a:rect l="l" t="t" r="r" b="b"/>
              <a:pathLst>
                <a:path w="6386" h="6830" extrusionOk="0">
                  <a:moveTo>
                    <a:pt x="2971" y="0"/>
                  </a:moveTo>
                  <a:lnTo>
                    <a:pt x="2711" y="52"/>
                  </a:lnTo>
                  <a:lnTo>
                    <a:pt x="2424" y="157"/>
                  </a:lnTo>
                  <a:lnTo>
                    <a:pt x="2163" y="287"/>
                  </a:lnTo>
                  <a:lnTo>
                    <a:pt x="1929" y="443"/>
                  </a:lnTo>
                  <a:lnTo>
                    <a:pt x="1772" y="626"/>
                  </a:lnTo>
                  <a:lnTo>
                    <a:pt x="1668" y="808"/>
                  </a:lnTo>
                  <a:lnTo>
                    <a:pt x="1616" y="1017"/>
                  </a:lnTo>
                  <a:lnTo>
                    <a:pt x="1590" y="1225"/>
                  </a:lnTo>
                  <a:lnTo>
                    <a:pt x="1590" y="1434"/>
                  </a:lnTo>
                  <a:lnTo>
                    <a:pt x="1616" y="1642"/>
                  </a:lnTo>
                  <a:lnTo>
                    <a:pt x="1668" y="1851"/>
                  </a:lnTo>
                  <a:lnTo>
                    <a:pt x="1720" y="2033"/>
                  </a:lnTo>
                  <a:lnTo>
                    <a:pt x="1877" y="2346"/>
                  </a:lnTo>
                  <a:lnTo>
                    <a:pt x="1981" y="2555"/>
                  </a:lnTo>
                  <a:lnTo>
                    <a:pt x="2033" y="2659"/>
                  </a:lnTo>
                  <a:lnTo>
                    <a:pt x="1929" y="2659"/>
                  </a:lnTo>
                  <a:lnTo>
                    <a:pt x="1668" y="2737"/>
                  </a:lnTo>
                  <a:lnTo>
                    <a:pt x="1277" y="2867"/>
                  </a:lnTo>
                  <a:lnTo>
                    <a:pt x="1069" y="2946"/>
                  </a:lnTo>
                  <a:lnTo>
                    <a:pt x="860" y="3050"/>
                  </a:lnTo>
                  <a:lnTo>
                    <a:pt x="652" y="3180"/>
                  </a:lnTo>
                  <a:lnTo>
                    <a:pt x="469" y="3311"/>
                  </a:lnTo>
                  <a:lnTo>
                    <a:pt x="287" y="3493"/>
                  </a:lnTo>
                  <a:lnTo>
                    <a:pt x="156" y="3675"/>
                  </a:lnTo>
                  <a:lnTo>
                    <a:pt x="52" y="3910"/>
                  </a:lnTo>
                  <a:lnTo>
                    <a:pt x="0" y="4145"/>
                  </a:lnTo>
                  <a:lnTo>
                    <a:pt x="26" y="4405"/>
                  </a:lnTo>
                  <a:lnTo>
                    <a:pt x="78" y="4718"/>
                  </a:lnTo>
                  <a:lnTo>
                    <a:pt x="209" y="5005"/>
                  </a:lnTo>
                  <a:lnTo>
                    <a:pt x="339" y="5213"/>
                  </a:lnTo>
                  <a:lnTo>
                    <a:pt x="495" y="5396"/>
                  </a:lnTo>
                  <a:lnTo>
                    <a:pt x="652" y="5526"/>
                  </a:lnTo>
                  <a:lnTo>
                    <a:pt x="834" y="5604"/>
                  </a:lnTo>
                  <a:lnTo>
                    <a:pt x="1017" y="5656"/>
                  </a:lnTo>
                  <a:lnTo>
                    <a:pt x="1408" y="5656"/>
                  </a:lnTo>
                  <a:lnTo>
                    <a:pt x="1590" y="5604"/>
                  </a:lnTo>
                  <a:lnTo>
                    <a:pt x="1746" y="5578"/>
                  </a:lnTo>
                  <a:lnTo>
                    <a:pt x="2033" y="5448"/>
                  </a:lnTo>
                  <a:lnTo>
                    <a:pt x="2242" y="5344"/>
                  </a:lnTo>
                  <a:lnTo>
                    <a:pt x="2320" y="5317"/>
                  </a:lnTo>
                  <a:lnTo>
                    <a:pt x="2320" y="5317"/>
                  </a:lnTo>
                  <a:lnTo>
                    <a:pt x="2268" y="5448"/>
                  </a:lnTo>
                  <a:lnTo>
                    <a:pt x="2268" y="5604"/>
                  </a:lnTo>
                  <a:lnTo>
                    <a:pt x="2268" y="5813"/>
                  </a:lnTo>
                  <a:lnTo>
                    <a:pt x="2294" y="5917"/>
                  </a:lnTo>
                  <a:lnTo>
                    <a:pt x="2346" y="6047"/>
                  </a:lnTo>
                  <a:lnTo>
                    <a:pt x="2424" y="6152"/>
                  </a:lnTo>
                  <a:lnTo>
                    <a:pt x="2502" y="6282"/>
                  </a:lnTo>
                  <a:lnTo>
                    <a:pt x="2607" y="6386"/>
                  </a:lnTo>
                  <a:lnTo>
                    <a:pt x="2763" y="6516"/>
                  </a:lnTo>
                  <a:lnTo>
                    <a:pt x="2919" y="6621"/>
                  </a:lnTo>
                  <a:lnTo>
                    <a:pt x="3128" y="6725"/>
                  </a:lnTo>
                  <a:lnTo>
                    <a:pt x="3258" y="6777"/>
                  </a:lnTo>
                  <a:lnTo>
                    <a:pt x="3362" y="6803"/>
                  </a:lnTo>
                  <a:lnTo>
                    <a:pt x="3623" y="6829"/>
                  </a:lnTo>
                  <a:lnTo>
                    <a:pt x="3910" y="6777"/>
                  </a:lnTo>
                  <a:lnTo>
                    <a:pt x="4170" y="6699"/>
                  </a:lnTo>
                  <a:lnTo>
                    <a:pt x="4483" y="6569"/>
                  </a:lnTo>
                  <a:lnTo>
                    <a:pt x="4744" y="6386"/>
                  </a:lnTo>
                  <a:lnTo>
                    <a:pt x="5031" y="6178"/>
                  </a:lnTo>
                  <a:lnTo>
                    <a:pt x="5291" y="5943"/>
                  </a:lnTo>
                  <a:lnTo>
                    <a:pt x="5552" y="5656"/>
                  </a:lnTo>
                  <a:lnTo>
                    <a:pt x="5760" y="5370"/>
                  </a:lnTo>
                  <a:lnTo>
                    <a:pt x="5969" y="5031"/>
                  </a:lnTo>
                  <a:lnTo>
                    <a:pt x="6125" y="4692"/>
                  </a:lnTo>
                  <a:lnTo>
                    <a:pt x="6230" y="4327"/>
                  </a:lnTo>
                  <a:lnTo>
                    <a:pt x="6308" y="3962"/>
                  </a:lnTo>
                  <a:lnTo>
                    <a:pt x="6334" y="3571"/>
                  </a:lnTo>
                  <a:lnTo>
                    <a:pt x="6282" y="3180"/>
                  </a:lnTo>
                  <a:lnTo>
                    <a:pt x="6334" y="2841"/>
                  </a:lnTo>
                  <a:lnTo>
                    <a:pt x="6386" y="2476"/>
                  </a:lnTo>
                  <a:lnTo>
                    <a:pt x="6386" y="2059"/>
                  </a:lnTo>
                  <a:lnTo>
                    <a:pt x="6386" y="1851"/>
                  </a:lnTo>
                  <a:lnTo>
                    <a:pt x="6360" y="1616"/>
                  </a:lnTo>
                  <a:lnTo>
                    <a:pt x="6308" y="1408"/>
                  </a:lnTo>
                  <a:lnTo>
                    <a:pt x="6230" y="1225"/>
                  </a:lnTo>
                  <a:lnTo>
                    <a:pt x="6151" y="1043"/>
                  </a:lnTo>
                  <a:lnTo>
                    <a:pt x="6021" y="886"/>
                  </a:lnTo>
                  <a:lnTo>
                    <a:pt x="5865" y="782"/>
                  </a:lnTo>
                  <a:lnTo>
                    <a:pt x="5682" y="678"/>
                  </a:lnTo>
                  <a:lnTo>
                    <a:pt x="5500" y="652"/>
                  </a:lnTo>
                  <a:lnTo>
                    <a:pt x="5317" y="626"/>
                  </a:lnTo>
                  <a:lnTo>
                    <a:pt x="5031" y="626"/>
                  </a:lnTo>
                  <a:lnTo>
                    <a:pt x="4926" y="678"/>
                  </a:lnTo>
                  <a:lnTo>
                    <a:pt x="4822" y="704"/>
                  </a:lnTo>
                  <a:lnTo>
                    <a:pt x="4666" y="834"/>
                  </a:lnTo>
                  <a:lnTo>
                    <a:pt x="4535" y="965"/>
                  </a:lnTo>
                  <a:lnTo>
                    <a:pt x="4483" y="1095"/>
                  </a:lnTo>
                  <a:lnTo>
                    <a:pt x="4431" y="1225"/>
                  </a:lnTo>
                  <a:lnTo>
                    <a:pt x="4405" y="1147"/>
                  </a:lnTo>
                  <a:lnTo>
                    <a:pt x="4353" y="965"/>
                  </a:lnTo>
                  <a:lnTo>
                    <a:pt x="4223" y="704"/>
                  </a:lnTo>
                  <a:lnTo>
                    <a:pt x="4144" y="574"/>
                  </a:lnTo>
                  <a:lnTo>
                    <a:pt x="4040" y="443"/>
                  </a:lnTo>
                  <a:lnTo>
                    <a:pt x="3910" y="313"/>
                  </a:lnTo>
                  <a:lnTo>
                    <a:pt x="3779" y="209"/>
                  </a:lnTo>
                  <a:lnTo>
                    <a:pt x="3623" y="105"/>
                  </a:lnTo>
                  <a:lnTo>
                    <a:pt x="3415" y="26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1892462" y="708824"/>
              <a:ext cx="318645" cy="340800"/>
            </a:xfrm>
            <a:custGeom>
              <a:avLst/>
              <a:gdLst/>
              <a:ahLst/>
              <a:cxnLst/>
              <a:rect l="l" t="t" r="r" b="b"/>
              <a:pathLst>
                <a:path w="6386" h="6830" fill="none" extrusionOk="0">
                  <a:moveTo>
                    <a:pt x="6282" y="3180"/>
                  </a:moveTo>
                  <a:lnTo>
                    <a:pt x="6282" y="3180"/>
                  </a:lnTo>
                  <a:lnTo>
                    <a:pt x="6334" y="2841"/>
                  </a:lnTo>
                  <a:lnTo>
                    <a:pt x="6386" y="2476"/>
                  </a:lnTo>
                  <a:lnTo>
                    <a:pt x="6386" y="2059"/>
                  </a:lnTo>
                  <a:lnTo>
                    <a:pt x="6386" y="1851"/>
                  </a:lnTo>
                  <a:lnTo>
                    <a:pt x="6360" y="1616"/>
                  </a:lnTo>
                  <a:lnTo>
                    <a:pt x="6308" y="1408"/>
                  </a:lnTo>
                  <a:lnTo>
                    <a:pt x="6230" y="1225"/>
                  </a:lnTo>
                  <a:lnTo>
                    <a:pt x="6151" y="1043"/>
                  </a:lnTo>
                  <a:lnTo>
                    <a:pt x="6021" y="886"/>
                  </a:lnTo>
                  <a:lnTo>
                    <a:pt x="5865" y="782"/>
                  </a:lnTo>
                  <a:lnTo>
                    <a:pt x="5682" y="678"/>
                  </a:lnTo>
                  <a:lnTo>
                    <a:pt x="5682" y="678"/>
                  </a:lnTo>
                  <a:lnTo>
                    <a:pt x="5500" y="652"/>
                  </a:lnTo>
                  <a:lnTo>
                    <a:pt x="5317" y="626"/>
                  </a:lnTo>
                  <a:lnTo>
                    <a:pt x="5161" y="626"/>
                  </a:lnTo>
                  <a:lnTo>
                    <a:pt x="5031" y="626"/>
                  </a:lnTo>
                  <a:lnTo>
                    <a:pt x="4926" y="678"/>
                  </a:lnTo>
                  <a:lnTo>
                    <a:pt x="4822" y="704"/>
                  </a:lnTo>
                  <a:lnTo>
                    <a:pt x="4666" y="834"/>
                  </a:lnTo>
                  <a:lnTo>
                    <a:pt x="4535" y="965"/>
                  </a:lnTo>
                  <a:lnTo>
                    <a:pt x="4483" y="1095"/>
                  </a:lnTo>
                  <a:lnTo>
                    <a:pt x="4431" y="1225"/>
                  </a:lnTo>
                  <a:lnTo>
                    <a:pt x="4431" y="1225"/>
                  </a:lnTo>
                  <a:lnTo>
                    <a:pt x="4405" y="1147"/>
                  </a:lnTo>
                  <a:lnTo>
                    <a:pt x="4353" y="965"/>
                  </a:lnTo>
                  <a:lnTo>
                    <a:pt x="4223" y="704"/>
                  </a:lnTo>
                  <a:lnTo>
                    <a:pt x="4144" y="574"/>
                  </a:lnTo>
                  <a:lnTo>
                    <a:pt x="4040" y="443"/>
                  </a:lnTo>
                  <a:lnTo>
                    <a:pt x="3910" y="313"/>
                  </a:lnTo>
                  <a:lnTo>
                    <a:pt x="3779" y="209"/>
                  </a:lnTo>
                  <a:lnTo>
                    <a:pt x="3623" y="105"/>
                  </a:lnTo>
                  <a:lnTo>
                    <a:pt x="3415" y="26"/>
                  </a:lnTo>
                  <a:lnTo>
                    <a:pt x="3206" y="0"/>
                  </a:lnTo>
                  <a:lnTo>
                    <a:pt x="2971" y="0"/>
                  </a:lnTo>
                  <a:lnTo>
                    <a:pt x="2711" y="52"/>
                  </a:lnTo>
                  <a:lnTo>
                    <a:pt x="2424" y="157"/>
                  </a:lnTo>
                  <a:lnTo>
                    <a:pt x="2424" y="157"/>
                  </a:lnTo>
                  <a:lnTo>
                    <a:pt x="2163" y="287"/>
                  </a:lnTo>
                  <a:lnTo>
                    <a:pt x="1929" y="443"/>
                  </a:lnTo>
                  <a:lnTo>
                    <a:pt x="1772" y="626"/>
                  </a:lnTo>
                  <a:lnTo>
                    <a:pt x="1668" y="808"/>
                  </a:lnTo>
                  <a:lnTo>
                    <a:pt x="1616" y="1017"/>
                  </a:lnTo>
                  <a:lnTo>
                    <a:pt x="1590" y="1225"/>
                  </a:lnTo>
                  <a:lnTo>
                    <a:pt x="1590" y="1434"/>
                  </a:lnTo>
                  <a:lnTo>
                    <a:pt x="1616" y="1642"/>
                  </a:lnTo>
                  <a:lnTo>
                    <a:pt x="1668" y="1851"/>
                  </a:lnTo>
                  <a:lnTo>
                    <a:pt x="1720" y="2033"/>
                  </a:lnTo>
                  <a:lnTo>
                    <a:pt x="1877" y="2346"/>
                  </a:lnTo>
                  <a:lnTo>
                    <a:pt x="1981" y="2555"/>
                  </a:lnTo>
                  <a:lnTo>
                    <a:pt x="2033" y="2659"/>
                  </a:lnTo>
                  <a:lnTo>
                    <a:pt x="2033" y="2659"/>
                  </a:lnTo>
                  <a:lnTo>
                    <a:pt x="1929" y="2659"/>
                  </a:lnTo>
                  <a:lnTo>
                    <a:pt x="1668" y="2737"/>
                  </a:lnTo>
                  <a:lnTo>
                    <a:pt x="1277" y="2867"/>
                  </a:lnTo>
                  <a:lnTo>
                    <a:pt x="1069" y="2946"/>
                  </a:lnTo>
                  <a:lnTo>
                    <a:pt x="860" y="3050"/>
                  </a:lnTo>
                  <a:lnTo>
                    <a:pt x="652" y="3180"/>
                  </a:lnTo>
                  <a:lnTo>
                    <a:pt x="469" y="3311"/>
                  </a:lnTo>
                  <a:lnTo>
                    <a:pt x="287" y="3493"/>
                  </a:lnTo>
                  <a:lnTo>
                    <a:pt x="156" y="3675"/>
                  </a:lnTo>
                  <a:lnTo>
                    <a:pt x="52" y="3910"/>
                  </a:lnTo>
                  <a:lnTo>
                    <a:pt x="0" y="4145"/>
                  </a:lnTo>
                  <a:lnTo>
                    <a:pt x="26" y="4405"/>
                  </a:lnTo>
                  <a:lnTo>
                    <a:pt x="78" y="4718"/>
                  </a:lnTo>
                  <a:lnTo>
                    <a:pt x="78" y="4718"/>
                  </a:lnTo>
                  <a:lnTo>
                    <a:pt x="209" y="5005"/>
                  </a:lnTo>
                  <a:lnTo>
                    <a:pt x="339" y="5213"/>
                  </a:lnTo>
                  <a:lnTo>
                    <a:pt x="495" y="5396"/>
                  </a:lnTo>
                  <a:lnTo>
                    <a:pt x="652" y="5526"/>
                  </a:lnTo>
                  <a:lnTo>
                    <a:pt x="834" y="5604"/>
                  </a:lnTo>
                  <a:lnTo>
                    <a:pt x="1017" y="5656"/>
                  </a:lnTo>
                  <a:lnTo>
                    <a:pt x="1225" y="5656"/>
                  </a:lnTo>
                  <a:lnTo>
                    <a:pt x="1408" y="5656"/>
                  </a:lnTo>
                  <a:lnTo>
                    <a:pt x="1590" y="5604"/>
                  </a:lnTo>
                  <a:lnTo>
                    <a:pt x="1746" y="5578"/>
                  </a:lnTo>
                  <a:lnTo>
                    <a:pt x="2033" y="5448"/>
                  </a:lnTo>
                  <a:lnTo>
                    <a:pt x="2242" y="5344"/>
                  </a:lnTo>
                  <a:lnTo>
                    <a:pt x="2320" y="5317"/>
                  </a:lnTo>
                  <a:lnTo>
                    <a:pt x="2320" y="5317"/>
                  </a:lnTo>
                  <a:lnTo>
                    <a:pt x="2268" y="5448"/>
                  </a:lnTo>
                  <a:lnTo>
                    <a:pt x="2268" y="5604"/>
                  </a:lnTo>
                  <a:lnTo>
                    <a:pt x="2268" y="5813"/>
                  </a:lnTo>
                  <a:lnTo>
                    <a:pt x="2294" y="5917"/>
                  </a:lnTo>
                  <a:lnTo>
                    <a:pt x="2346" y="6047"/>
                  </a:lnTo>
                  <a:lnTo>
                    <a:pt x="2424" y="6152"/>
                  </a:lnTo>
                  <a:lnTo>
                    <a:pt x="2502" y="6282"/>
                  </a:lnTo>
                  <a:lnTo>
                    <a:pt x="2607" y="6386"/>
                  </a:lnTo>
                  <a:lnTo>
                    <a:pt x="2763" y="6516"/>
                  </a:lnTo>
                  <a:lnTo>
                    <a:pt x="2919" y="6621"/>
                  </a:lnTo>
                  <a:lnTo>
                    <a:pt x="3128" y="6725"/>
                  </a:lnTo>
                  <a:lnTo>
                    <a:pt x="3128" y="6725"/>
                  </a:lnTo>
                  <a:lnTo>
                    <a:pt x="3258" y="6777"/>
                  </a:lnTo>
                  <a:lnTo>
                    <a:pt x="3362" y="6803"/>
                  </a:lnTo>
                  <a:lnTo>
                    <a:pt x="3623" y="6829"/>
                  </a:lnTo>
                  <a:lnTo>
                    <a:pt x="3910" y="6777"/>
                  </a:lnTo>
                  <a:lnTo>
                    <a:pt x="4170" y="6699"/>
                  </a:lnTo>
                  <a:lnTo>
                    <a:pt x="4483" y="6569"/>
                  </a:lnTo>
                  <a:lnTo>
                    <a:pt x="4744" y="6386"/>
                  </a:lnTo>
                  <a:lnTo>
                    <a:pt x="5031" y="6178"/>
                  </a:lnTo>
                  <a:lnTo>
                    <a:pt x="5291" y="5943"/>
                  </a:lnTo>
                  <a:lnTo>
                    <a:pt x="5552" y="5656"/>
                  </a:lnTo>
                  <a:lnTo>
                    <a:pt x="5760" y="5370"/>
                  </a:lnTo>
                  <a:lnTo>
                    <a:pt x="5969" y="5031"/>
                  </a:lnTo>
                  <a:lnTo>
                    <a:pt x="6125" y="4692"/>
                  </a:lnTo>
                  <a:lnTo>
                    <a:pt x="6230" y="4327"/>
                  </a:lnTo>
                  <a:lnTo>
                    <a:pt x="6308" y="3962"/>
                  </a:lnTo>
                  <a:lnTo>
                    <a:pt x="6334" y="3571"/>
                  </a:lnTo>
                  <a:lnTo>
                    <a:pt x="6282" y="31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1791020" y="762114"/>
              <a:ext cx="119704" cy="79387"/>
            </a:xfrm>
            <a:custGeom>
              <a:avLst/>
              <a:gdLst/>
              <a:ahLst/>
              <a:cxnLst/>
              <a:rect l="l" t="t" r="r" b="b"/>
              <a:pathLst>
                <a:path w="2399" h="1591" extrusionOk="0">
                  <a:moveTo>
                    <a:pt x="0" y="1591"/>
                  </a:moveTo>
                  <a:lnTo>
                    <a:pt x="0" y="1591"/>
                  </a:lnTo>
                  <a:lnTo>
                    <a:pt x="0" y="1591"/>
                  </a:lnTo>
                  <a:close/>
                  <a:moveTo>
                    <a:pt x="2398" y="157"/>
                  </a:move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close/>
                  <a:moveTo>
                    <a:pt x="2398" y="157"/>
                  </a:move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close/>
                  <a:moveTo>
                    <a:pt x="2398" y="157"/>
                  </a:move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close/>
                  <a:moveTo>
                    <a:pt x="2346" y="1"/>
                  </a:moveTo>
                  <a:lnTo>
                    <a:pt x="2346" y="1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46" y="1"/>
                  </a:lnTo>
                  <a:close/>
                  <a:moveTo>
                    <a:pt x="2346" y="1"/>
                  </a:move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close/>
                  <a:moveTo>
                    <a:pt x="2346" y="1"/>
                  </a:move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1791020" y="8414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1671366" y="7699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-1671366" y="7699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-1671366" y="7699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-1674011" y="762114"/>
              <a:ext cx="2694" cy="7884"/>
            </a:xfrm>
            <a:custGeom>
              <a:avLst/>
              <a:gdLst/>
              <a:ahLst/>
              <a:cxnLst/>
              <a:rect l="l" t="t" r="r" b="b"/>
              <a:pathLst>
                <a:path w="54" h="15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-1674011" y="762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-1674011" y="762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-1579056" y="867498"/>
              <a:ext cx="50" cy="2645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1" y="26"/>
                  </a:moveTo>
                  <a:lnTo>
                    <a:pt x="1" y="26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-1579056" y="868795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-1579056" y="86879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-1579056" y="867498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-1579056" y="86749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-1579056" y="86749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-1579056" y="86749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-1776750" y="974129"/>
              <a:ext cx="41664" cy="71603"/>
            </a:xfrm>
            <a:custGeom>
              <a:avLst/>
              <a:gdLst/>
              <a:ahLst/>
              <a:cxnLst/>
              <a:rect l="l" t="t" r="r" b="b"/>
              <a:pathLst>
                <a:path w="835" h="1435" extrusionOk="0">
                  <a:moveTo>
                    <a:pt x="809" y="1408"/>
                  </a:moveTo>
                  <a:lnTo>
                    <a:pt x="809" y="1408"/>
                  </a:lnTo>
                  <a:lnTo>
                    <a:pt x="835" y="1434"/>
                  </a:lnTo>
                  <a:lnTo>
                    <a:pt x="835" y="1434"/>
                  </a:lnTo>
                  <a:lnTo>
                    <a:pt x="809" y="140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-1736433" y="1044334"/>
              <a:ext cx="1347" cy="1397"/>
            </a:xfrm>
            <a:custGeom>
              <a:avLst/>
              <a:gdLst/>
              <a:ahLst/>
              <a:cxnLst/>
              <a:rect l="l" t="t" r="r" b="b"/>
              <a:pathLst>
                <a:path w="27" h="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-1776750" y="9741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-1872952" y="746546"/>
              <a:ext cx="299136" cy="303077"/>
            </a:xfrm>
            <a:custGeom>
              <a:avLst/>
              <a:gdLst/>
              <a:ahLst/>
              <a:cxnLst/>
              <a:rect l="l" t="t" r="r" b="b"/>
              <a:pathLst>
                <a:path w="5995" h="6074" extrusionOk="0">
                  <a:moveTo>
                    <a:pt x="4353" y="0"/>
                  </a:moveTo>
                  <a:lnTo>
                    <a:pt x="4275" y="78"/>
                  </a:lnTo>
                  <a:lnTo>
                    <a:pt x="4197" y="157"/>
                  </a:lnTo>
                  <a:lnTo>
                    <a:pt x="4118" y="313"/>
                  </a:lnTo>
                  <a:lnTo>
                    <a:pt x="4066" y="417"/>
                  </a:lnTo>
                  <a:lnTo>
                    <a:pt x="4040" y="469"/>
                  </a:lnTo>
                  <a:lnTo>
                    <a:pt x="3988" y="313"/>
                  </a:lnTo>
                  <a:lnTo>
                    <a:pt x="3962" y="209"/>
                  </a:lnTo>
                  <a:lnTo>
                    <a:pt x="3910" y="521"/>
                  </a:lnTo>
                  <a:lnTo>
                    <a:pt x="3806" y="808"/>
                  </a:lnTo>
                  <a:lnTo>
                    <a:pt x="3675" y="1069"/>
                  </a:lnTo>
                  <a:lnTo>
                    <a:pt x="3493" y="1329"/>
                  </a:lnTo>
                  <a:lnTo>
                    <a:pt x="3362" y="1434"/>
                  </a:lnTo>
                  <a:lnTo>
                    <a:pt x="3232" y="1512"/>
                  </a:lnTo>
                  <a:lnTo>
                    <a:pt x="3102" y="1616"/>
                  </a:lnTo>
                  <a:lnTo>
                    <a:pt x="2971" y="1668"/>
                  </a:lnTo>
                  <a:lnTo>
                    <a:pt x="2815" y="1746"/>
                  </a:lnTo>
                  <a:lnTo>
                    <a:pt x="2633" y="1773"/>
                  </a:lnTo>
                  <a:lnTo>
                    <a:pt x="2450" y="1799"/>
                  </a:lnTo>
                  <a:lnTo>
                    <a:pt x="2242" y="1825"/>
                  </a:lnTo>
                  <a:lnTo>
                    <a:pt x="2059" y="1799"/>
                  </a:lnTo>
                  <a:lnTo>
                    <a:pt x="1851" y="1773"/>
                  </a:lnTo>
                  <a:lnTo>
                    <a:pt x="1694" y="1720"/>
                  </a:lnTo>
                  <a:lnTo>
                    <a:pt x="1512" y="1668"/>
                  </a:lnTo>
                  <a:lnTo>
                    <a:pt x="1642" y="1903"/>
                  </a:lnTo>
                  <a:lnTo>
                    <a:pt x="1512" y="1929"/>
                  </a:lnTo>
                  <a:lnTo>
                    <a:pt x="1147" y="2007"/>
                  </a:lnTo>
                  <a:lnTo>
                    <a:pt x="1225" y="2190"/>
                  </a:lnTo>
                  <a:lnTo>
                    <a:pt x="1277" y="2372"/>
                  </a:lnTo>
                  <a:lnTo>
                    <a:pt x="1303" y="2581"/>
                  </a:lnTo>
                  <a:lnTo>
                    <a:pt x="1303" y="2763"/>
                  </a:lnTo>
                  <a:lnTo>
                    <a:pt x="1303" y="2972"/>
                  </a:lnTo>
                  <a:lnTo>
                    <a:pt x="1277" y="3154"/>
                  </a:lnTo>
                  <a:lnTo>
                    <a:pt x="1251" y="3363"/>
                  </a:lnTo>
                  <a:lnTo>
                    <a:pt x="1173" y="3545"/>
                  </a:lnTo>
                  <a:lnTo>
                    <a:pt x="1095" y="3727"/>
                  </a:lnTo>
                  <a:lnTo>
                    <a:pt x="991" y="3884"/>
                  </a:lnTo>
                  <a:lnTo>
                    <a:pt x="886" y="4040"/>
                  </a:lnTo>
                  <a:lnTo>
                    <a:pt x="756" y="4171"/>
                  </a:lnTo>
                  <a:lnTo>
                    <a:pt x="600" y="4301"/>
                  </a:lnTo>
                  <a:lnTo>
                    <a:pt x="417" y="4405"/>
                  </a:lnTo>
                  <a:lnTo>
                    <a:pt x="235" y="4483"/>
                  </a:lnTo>
                  <a:lnTo>
                    <a:pt x="0" y="4561"/>
                  </a:lnTo>
                  <a:lnTo>
                    <a:pt x="209" y="4718"/>
                  </a:lnTo>
                  <a:lnTo>
                    <a:pt x="391" y="4822"/>
                  </a:lnTo>
                  <a:lnTo>
                    <a:pt x="600" y="4874"/>
                  </a:lnTo>
                  <a:lnTo>
                    <a:pt x="834" y="4900"/>
                  </a:lnTo>
                  <a:lnTo>
                    <a:pt x="1043" y="4900"/>
                  </a:lnTo>
                  <a:lnTo>
                    <a:pt x="1225" y="4848"/>
                  </a:lnTo>
                  <a:lnTo>
                    <a:pt x="1408" y="4796"/>
                  </a:lnTo>
                  <a:lnTo>
                    <a:pt x="1564" y="4744"/>
                  </a:lnTo>
                  <a:lnTo>
                    <a:pt x="1825" y="4614"/>
                  </a:lnTo>
                  <a:lnTo>
                    <a:pt x="1929" y="4561"/>
                  </a:lnTo>
                  <a:lnTo>
                    <a:pt x="1903" y="4640"/>
                  </a:lnTo>
                  <a:lnTo>
                    <a:pt x="1877" y="4744"/>
                  </a:lnTo>
                  <a:lnTo>
                    <a:pt x="1877" y="4874"/>
                  </a:lnTo>
                  <a:lnTo>
                    <a:pt x="1877" y="5005"/>
                  </a:lnTo>
                  <a:lnTo>
                    <a:pt x="1903" y="5135"/>
                  </a:lnTo>
                  <a:lnTo>
                    <a:pt x="1955" y="5265"/>
                  </a:lnTo>
                  <a:lnTo>
                    <a:pt x="2033" y="5422"/>
                  </a:lnTo>
                  <a:lnTo>
                    <a:pt x="2137" y="5552"/>
                  </a:lnTo>
                  <a:lnTo>
                    <a:pt x="2294" y="5708"/>
                  </a:lnTo>
                  <a:lnTo>
                    <a:pt x="2502" y="5839"/>
                  </a:lnTo>
                  <a:lnTo>
                    <a:pt x="2737" y="5969"/>
                  </a:lnTo>
                  <a:lnTo>
                    <a:pt x="2763" y="5995"/>
                  </a:lnTo>
                  <a:lnTo>
                    <a:pt x="2971" y="6047"/>
                  </a:lnTo>
                  <a:lnTo>
                    <a:pt x="3180" y="6073"/>
                  </a:lnTo>
                  <a:lnTo>
                    <a:pt x="3362" y="6047"/>
                  </a:lnTo>
                  <a:lnTo>
                    <a:pt x="3519" y="6021"/>
                  </a:lnTo>
                  <a:lnTo>
                    <a:pt x="3701" y="5969"/>
                  </a:lnTo>
                  <a:lnTo>
                    <a:pt x="3884" y="5891"/>
                  </a:lnTo>
                  <a:lnTo>
                    <a:pt x="3623" y="5813"/>
                  </a:lnTo>
                  <a:lnTo>
                    <a:pt x="3362" y="5656"/>
                  </a:lnTo>
                  <a:lnTo>
                    <a:pt x="3128" y="5474"/>
                  </a:lnTo>
                  <a:lnTo>
                    <a:pt x="2919" y="5265"/>
                  </a:lnTo>
                  <a:lnTo>
                    <a:pt x="2763" y="5031"/>
                  </a:lnTo>
                  <a:lnTo>
                    <a:pt x="2633" y="4770"/>
                  </a:lnTo>
                  <a:lnTo>
                    <a:pt x="2554" y="4483"/>
                  </a:lnTo>
                  <a:lnTo>
                    <a:pt x="2528" y="4171"/>
                  </a:lnTo>
                  <a:lnTo>
                    <a:pt x="2554" y="3988"/>
                  </a:lnTo>
                  <a:lnTo>
                    <a:pt x="2580" y="3832"/>
                  </a:lnTo>
                  <a:lnTo>
                    <a:pt x="2607" y="3649"/>
                  </a:lnTo>
                  <a:lnTo>
                    <a:pt x="2685" y="3493"/>
                  </a:lnTo>
                  <a:lnTo>
                    <a:pt x="2763" y="3336"/>
                  </a:lnTo>
                  <a:lnTo>
                    <a:pt x="2841" y="3180"/>
                  </a:lnTo>
                  <a:lnTo>
                    <a:pt x="2945" y="3050"/>
                  </a:lnTo>
                  <a:lnTo>
                    <a:pt x="3050" y="2919"/>
                  </a:lnTo>
                  <a:lnTo>
                    <a:pt x="3180" y="2815"/>
                  </a:lnTo>
                  <a:lnTo>
                    <a:pt x="3310" y="2711"/>
                  </a:lnTo>
                  <a:lnTo>
                    <a:pt x="3467" y="2633"/>
                  </a:lnTo>
                  <a:lnTo>
                    <a:pt x="3623" y="2555"/>
                  </a:lnTo>
                  <a:lnTo>
                    <a:pt x="3779" y="2476"/>
                  </a:lnTo>
                  <a:lnTo>
                    <a:pt x="3962" y="2450"/>
                  </a:lnTo>
                  <a:lnTo>
                    <a:pt x="4118" y="2424"/>
                  </a:lnTo>
                  <a:lnTo>
                    <a:pt x="4301" y="2398"/>
                  </a:lnTo>
                  <a:lnTo>
                    <a:pt x="4327" y="2398"/>
                  </a:lnTo>
                  <a:lnTo>
                    <a:pt x="4587" y="2424"/>
                  </a:lnTo>
                  <a:lnTo>
                    <a:pt x="4822" y="2476"/>
                  </a:lnTo>
                  <a:lnTo>
                    <a:pt x="5057" y="2555"/>
                  </a:lnTo>
                  <a:lnTo>
                    <a:pt x="5265" y="2659"/>
                  </a:lnTo>
                  <a:lnTo>
                    <a:pt x="5448" y="2789"/>
                  </a:lnTo>
                  <a:lnTo>
                    <a:pt x="5630" y="2972"/>
                  </a:lnTo>
                  <a:lnTo>
                    <a:pt x="5760" y="3154"/>
                  </a:lnTo>
                  <a:lnTo>
                    <a:pt x="5891" y="3336"/>
                  </a:lnTo>
                  <a:lnTo>
                    <a:pt x="5917" y="3128"/>
                  </a:lnTo>
                  <a:lnTo>
                    <a:pt x="5943" y="2919"/>
                  </a:lnTo>
                  <a:lnTo>
                    <a:pt x="5917" y="2685"/>
                  </a:lnTo>
                  <a:lnTo>
                    <a:pt x="5891" y="2476"/>
                  </a:lnTo>
                  <a:lnTo>
                    <a:pt x="5891" y="2450"/>
                  </a:lnTo>
                  <a:lnTo>
                    <a:pt x="5891" y="2424"/>
                  </a:lnTo>
                  <a:lnTo>
                    <a:pt x="5943" y="2216"/>
                  </a:lnTo>
                  <a:lnTo>
                    <a:pt x="5995" y="1746"/>
                  </a:lnTo>
                  <a:lnTo>
                    <a:pt x="5786" y="1720"/>
                  </a:lnTo>
                  <a:lnTo>
                    <a:pt x="5604" y="1694"/>
                  </a:lnTo>
                  <a:lnTo>
                    <a:pt x="5448" y="1642"/>
                  </a:lnTo>
                  <a:lnTo>
                    <a:pt x="5291" y="1564"/>
                  </a:lnTo>
                  <a:lnTo>
                    <a:pt x="5135" y="1486"/>
                  </a:lnTo>
                  <a:lnTo>
                    <a:pt x="5005" y="1408"/>
                  </a:lnTo>
                  <a:lnTo>
                    <a:pt x="4874" y="1303"/>
                  </a:lnTo>
                  <a:lnTo>
                    <a:pt x="4770" y="1173"/>
                  </a:lnTo>
                  <a:lnTo>
                    <a:pt x="4587" y="912"/>
                  </a:lnTo>
                  <a:lnTo>
                    <a:pt x="4457" y="626"/>
                  </a:lnTo>
                  <a:lnTo>
                    <a:pt x="4379" y="313"/>
                  </a:lnTo>
                  <a:lnTo>
                    <a:pt x="4353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-1872952" y="746546"/>
              <a:ext cx="299136" cy="303077"/>
            </a:xfrm>
            <a:custGeom>
              <a:avLst/>
              <a:gdLst/>
              <a:ahLst/>
              <a:cxnLst/>
              <a:rect l="l" t="t" r="r" b="b"/>
              <a:pathLst>
                <a:path w="5995" h="6074" fill="none" extrusionOk="0">
                  <a:moveTo>
                    <a:pt x="4353" y="0"/>
                  </a:moveTo>
                  <a:lnTo>
                    <a:pt x="4353" y="0"/>
                  </a:lnTo>
                  <a:lnTo>
                    <a:pt x="4275" y="78"/>
                  </a:lnTo>
                  <a:lnTo>
                    <a:pt x="4197" y="157"/>
                  </a:lnTo>
                  <a:lnTo>
                    <a:pt x="4118" y="313"/>
                  </a:lnTo>
                  <a:lnTo>
                    <a:pt x="4066" y="417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62" y="209"/>
                  </a:lnTo>
                  <a:lnTo>
                    <a:pt x="3962" y="209"/>
                  </a:lnTo>
                  <a:lnTo>
                    <a:pt x="3910" y="521"/>
                  </a:lnTo>
                  <a:lnTo>
                    <a:pt x="3806" y="808"/>
                  </a:lnTo>
                  <a:lnTo>
                    <a:pt x="3675" y="1069"/>
                  </a:lnTo>
                  <a:lnTo>
                    <a:pt x="3493" y="1329"/>
                  </a:lnTo>
                  <a:lnTo>
                    <a:pt x="3362" y="1434"/>
                  </a:lnTo>
                  <a:lnTo>
                    <a:pt x="3232" y="1512"/>
                  </a:lnTo>
                  <a:lnTo>
                    <a:pt x="3102" y="1616"/>
                  </a:lnTo>
                  <a:lnTo>
                    <a:pt x="2971" y="1668"/>
                  </a:lnTo>
                  <a:lnTo>
                    <a:pt x="2815" y="1746"/>
                  </a:lnTo>
                  <a:lnTo>
                    <a:pt x="2633" y="1773"/>
                  </a:lnTo>
                  <a:lnTo>
                    <a:pt x="2450" y="1799"/>
                  </a:lnTo>
                  <a:lnTo>
                    <a:pt x="2242" y="1825"/>
                  </a:lnTo>
                  <a:lnTo>
                    <a:pt x="2242" y="1825"/>
                  </a:lnTo>
                  <a:lnTo>
                    <a:pt x="2059" y="1799"/>
                  </a:lnTo>
                  <a:lnTo>
                    <a:pt x="1851" y="1773"/>
                  </a:lnTo>
                  <a:lnTo>
                    <a:pt x="1694" y="1720"/>
                  </a:lnTo>
                  <a:lnTo>
                    <a:pt x="1512" y="1668"/>
                  </a:lnTo>
                  <a:lnTo>
                    <a:pt x="1512" y="1668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512" y="1929"/>
                  </a:lnTo>
                  <a:lnTo>
                    <a:pt x="1147" y="2007"/>
                  </a:lnTo>
                  <a:lnTo>
                    <a:pt x="1147" y="2007"/>
                  </a:lnTo>
                  <a:lnTo>
                    <a:pt x="1225" y="2190"/>
                  </a:lnTo>
                  <a:lnTo>
                    <a:pt x="1277" y="2372"/>
                  </a:lnTo>
                  <a:lnTo>
                    <a:pt x="1303" y="2581"/>
                  </a:lnTo>
                  <a:lnTo>
                    <a:pt x="1303" y="2763"/>
                  </a:lnTo>
                  <a:lnTo>
                    <a:pt x="1303" y="2972"/>
                  </a:lnTo>
                  <a:lnTo>
                    <a:pt x="1277" y="3154"/>
                  </a:lnTo>
                  <a:lnTo>
                    <a:pt x="1251" y="3363"/>
                  </a:lnTo>
                  <a:lnTo>
                    <a:pt x="1173" y="3545"/>
                  </a:lnTo>
                  <a:lnTo>
                    <a:pt x="1095" y="3727"/>
                  </a:lnTo>
                  <a:lnTo>
                    <a:pt x="991" y="3884"/>
                  </a:lnTo>
                  <a:lnTo>
                    <a:pt x="886" y="4040"/>
                  </a:lnTo>
                  <a:lnTo>
                    <a:pt x="756" y="4171"/>
                  </a:lnTo>
                  <a:lnTo>
                    <a:pt x="600" y="4301"/>
                  </a:lnTo>
                  <a:lnTo>
                    <a:pt x="417" y="4405"/>
                  </a:lnTo>
                  <a:lnTo>
                    <a:pt x="235" y="4483"/>
                  </a:lnTo>
                  <a:lnTo>
                    <a:pt x="0" y="4561"/>
                  </a:lnTo>
                  <a:lnTo>
                    <a:pt x="0" y="4561"/>
                  </a:lnTo>
                  <a:lnTo>
                    <a:pt x="209" y="4718"/>
                  </a:lnTo>
                  <a:lnTo>
                    <a:pt x="391" y="4822"/>
                  </a:lnTo>
                  <a:lnTo>
                    <a:pt x="600" y="4874"/>
                  </a:lnTo>
                  <a:lnTo>
                    <a:pt x="834" y="4900"/>
                  </a:lnTo>
                  <a:lnTo>
                    <a:pt x="834" y="4900"/>
                  </a:lnTo>
                  <a:lnTo>
                    <a:pt x="1043" y="4900"/>
                  </a:lnTo>
                  <a:lnTo>
                    <a:pt x="1225" y="4848"/>
                  </a:lnTo>
                  <a:lnTo>
                    <a:pt x="1408" y="4796"/>
                  </a:lnTo>
                  <a:lnTo>
                    <a:pt x="1564" y="4744"/>
                  </a:lnTo>
                  <a:lnTo>
                    <a:pt x="1825" y="4614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03" y="4640"/>
                  </a:lnTo>
                  <a:lnTo>
                    <a:pt x="1877" y="4744"/>
                  </a:lnTo>
                  <a:lnTo>
                    <a:pt x="1877" y="4874"/>
                  </a:lnTo>
                  <a:lnTo>
                    <a:pt x="1877" y="4874"/>
                  </a:lnTo>
                  <a:lnTo>
                    <a:pt x="1877" y="5005"/>
                  </a:lnTo>
                  <a:lnTo>
                    <a:pt x="1903" y="5135"/>
                  </a:lnTo>
                  <a:lnTo>
                    <a:pt x="1955" y="5265"/>
                  </a:lnTo>
                  <a:lnTo>
                    <a:pt x="2033" y="5422"/>
                  </a:lnTo>
                  <a:lnTo>
                    <a:pt x="2137" y="5552"/>
                  </a:lnTo>
                  <a:lnTo>
                    <a:pt x="2294" y="5708"/>
                  </a:lnTo>
                  <a:lnTo>
                    <a:pt x="2502" y="5839"/>
                  </a:lnTo>
                  <a:lnTo>
                    <a:pt x="2737" y="5969"/>
                  </a:lnTo>
                  <a:lnTo>
                    <a:pt x="2737" y="5969"/>
                  </a:lnTo>
                  <a:lnTo>
                    <a:pt x="2737" y="5969"/>
                  </a:lnTo>
                  <a:lnTo>
                    <a:pt x="2763" y="5995"/>
                  </a:lnTo>
                  <a:lnTo>
                    <a:pt x="2763" y="5995"/>
                  </a:lnTo>
                  <a:lnTo>
                    <a:pt x="2971" y="6047"/>
                  </a:lnTo>
                  <a:lnTo>
                    <a:pt x="3180" y="6073"/>
                  </a:lnTo>
                  <a:lnTo>
                    <a:pt x="3180" y="6073"/>
                  </a:lnTo>
                  <a:lnTo>
                    <a:pt x="3362" y="6047"/>
                  </a:lnTo>
                  <a:lnTo>
                    <a:pt x="3519" y="6021"/>
                  </a:lnTo>
                  <a:lnTo>
                    <a:pt x="3701" y="5969"/>
                  </a:lnTo>
                  <a:lnTo>
                    <a:pt x="3884" y="5891"/>
                  </a:lnTo>
                  <a:lnTo>
                    <a:pt x="3884" y="5891"/>
                  </a:lnTo>
                  <a:lnTo>
                    <a:pt x="3623" y="5813"/>
                  </a:lnTo>
                  <a:lnTo>
                    <a:pt x="3362" y="5656"/>
                  </a:lnTo>
                  <a:lnTo>
                    <a:pt x="3128" y="5474"/>
                  </a:lnTo>
                  <a:lnTo>
                    <a:pt x="2919" y="5265"/>
                  </a:lnTo>
                  <a:lnTo>
                    <a:pt x="2763" y="5031"/>
                  </a:lnTo>
                  <a:lnTo>
                    <a:pt x="2633" y="4770"/>
                  </a:lnTo>
                  <a:lnTo>
                    <a:pt x="2554" y="4483"/>
                  </a:lnTo>
                  <a:lnTo>
                    <a:pt x="2528" y="4171"/>
                  </a:lnTo>
                  <a:lnTo>
                    <a:pt x="2528" y="4171"/>
                  </a:lnTo>
                  <a:lnTo>
                    <a:pt x="2554" y="3988"/>
                  </a:lnTo>
                  <a:lnTo>
                    <a:pt x="2580" y="3832"/>
                  </a:lnTo>
                  <a:lnTo>
                    <a:pt x="2607" y="3649"/>
                  </a:lnTo>
                  <a:lnTo>
                    <a:pt x="2685" y="3493"/>
                  </a:lnTo>
                  <a:lnTo>
                    <a:pt x="2763" y="3336"/>
                  </a:lnTo>
                  <a:lnTo>
                    <a:pt x="2841" y="3180"/>
                  </a:lnTo>
                  <a:lnTo>
                    <a:pt x="2945" y="3050"/>
                  </a:lnTo>
                  <a:lnTo>
                    <a:pt x="3050" y="2919"/>
                  </a:lnTo>
                  <a:lnTo>
                    <a:pt x="3180" y="2815"/>
                  </a:lnTo>
                  <a:lnTo>
                    <a:pt x="3310" y="2711"/>
                  </a:lnTo>
                  <a:lnTo>
                    <a:pt x="3467" y="2633"/>
                  </a:lnTo>
                  <a:lnTo>
                    <a:pt x="3623" y="2555"/>
                  </a:lnTo>
                  <a:lnTo>
                    <a:pt x="3779" y="2476"/>
                  </a:lnTo>
                  <a:lnTo>
                    <a:pt x="3962" y="2450"/>
                  </a:lnTo>
                  <a:lnTo>
                    <a:pt x="4118" y="2424"/>
                  </a:lnTo>
                  <a:lnTo>
                    <a:pt x="4301" y="2398"/>
                  </a:lnTo>
                  <a:lnTo>
                    <a:pt x="4327" y="2398"/>
                  </a:lnTo>
                  <a:lnTo>
                    <a:pt x="4327" y="2398"/>
                  </a:lnTo>
                  <a:lnTo>
                    <a:pt x="4587" y="2424"/>
                  </a:lnTo>
                  <a:lnTo>
                    <a:pt x="4822" y="2476"/>
                  </a:lnTo>
                  <a:lnTo>
                    <a:pt x="5057" y="2555"/>
                  </a:lnTo>
                  <a:lnTo>
                    <a:pt x="5265" y="2659"/>
                  </a:lnTo>
                  <a:lnTo>
                    <a:pt x="5448" y="2789"/>
                  </a:lnTo>
                  <a:lnTo>
                    <a:pt x="5630" y="2972"/>
                  </a:lnTo>
                  <a:lnTo>
                    <a:pt x="5760" y="3154"/>
                  </a:lnTo>
                  <a:lnTo>
                    <a:pt x="5891" y="3336"/>
                  </a:lnTo>
                  <a:lnTo>
                    <a:pt x="5891" y="3336"/>
                  </a:lnTo>
                  <a:lnTo>
                    <a:pt x="5917" y="3128"/>
                  </a:lnTo>
                  <a:lnTo>
                    <a:pt x="5943" y="2919"/>
                  </a:lnTo>
                  <a:lnTo>
                    <a:pt x="5917" y="2685"/>
                  </a:lnTo>
                  <a:lnTo>
                    <a:pt x="5891" y="2476"/>
                  </a:lnTo>
                  <a:lnTo>
                    <a:pt x="5891" y="2476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943" y="2216"/>
                  </a:lnTo>
                  <a:lnTo>
                    <a:pt x="5995" y="1746"/>
                  </a:lnTo>
                  <a:lnTo>
                    <a:pt x="5995" y="1746"/>
                  </a:lnTo>
                  <a:lnTo>
                    <a:pt x="5786" y="1720"/>
                  </a:lnTo>
                  <a:lnTo>
                    <a:pt x="5604" y="1694"/>
                  </a:lnTo>
                  <a:lnTo>
                    <a:pt x="5448" y="1642"/>
                  </a:lnTo>
                  <a:lnTo>
                    <a:pt x="5291" y="1564"/>
                  </a:lnTo>
                  <a:lnTo>
                    <a:pt x="5135" y="1486"/>
                  </a:lnTo>
                  <a:lnTo>
                    <a:pt x="5005" y="1408"/>
                  </a:lnTo>
                  <a:lnTo>
                    <a:pt x="4874" y="1303"/>
                  </a:lnTo>
                  <a:lnTo>
                    <a:pt x="4770" y="1173"/>
                  </a:lnTo>
                  <a:lnTo>
                    <a:pt x="4587" y="912"/>
                  </a:lnTo>
                  <a:lnTo>
                    <a:pt x="4457" y="626"/>
                  </a:lnTo>
                  <a:lnTo>
                    <a:pt x="4379" y="313"/>
                  </a:lnTo>
                  <a:lnTo>
                    <a:pt x="43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-1785831" y="896089"/>
              <a:ext cx="202933" cy="156129"/>
            </a:xfrm>
            <a:custGeom>
              <a:avLst/>
              <a:gdLst/>
              <a:ahLst/>
              <a:cxnLst/>
              <a:rect l="l" t="t" r="r" b="b"/>
              <a:pathLst>
                <a:path w="4067" h="3129" extrusionOk="0">
                  <a:moveTo>
                    <a:pt x="4067" y="1"/>
                  </a:moveTo>
                  <a:lnTo>
                    <a:pt x="4040" y="53"/>
                  </a:lnTo>
                  <a:lnTo>
                    <a:pt x="4014" y="157"/>
                  </a:lnTo>
                  <a:lnTo>
                    <a:pt x="3910" y="574"/>
                  </a:lnTo>
                  <a:lnTo>
                    <a:pt x="3806" y="835"/>
                  </a:lnTo>
                  <a:lnTo>
                    <a:pt x="3676" y="1121"/>
                  </a:lnTo>
                  <a:lnTo>
                    <a:pt x="3519" y="1408"/>
                  </a:lnTo>
                  <a:lnTo>
                    <a:pt x="3311" y="1695"/>
                  </a:lnTo>
                  <a:lnTo>
                    <a:pt x="3102" y="1982"/>
                  </a:lnTo>
                  <a:lnTo>
                    <a:pt x="2868" y="2216"/>
                  </a:lnTo>
                  <a:lnTo>
                    <a:pt x="2633" y="2399"/>
                  </a:lnTo>
                  <a:lnTo>
                    <a:pt x="2398" y="2555"/>
                  </a:lnTo>
                  <a:lnTo>
                    <a:pt x="2190" y="2685"/>
                  </a:lnTo>
                  <a:lnTo>
                    <a:pt x="2033" y="2737"/>
                  </a:lnTo>
                  <a:lnTo>
                    <a:pt x="1903" y="2790"/>
                  </a:lnTo>
                  <a:lnTo>
                    <a:pt x="1851" y="2816"/>
                  </a:lnTo>
                  <a:lnTo>
                    <a:pt x="1747" y="2842"/>
                  </a:lnTo>
                  <a:lnTo>
                    <a:pt x="1590" y="2868"/>
                  </a:lnTo>
                  <a:lnTo>
                    <a:pt x="1356" y="2868"/>
                  </a:lnTo>
                  <a:lnTo>
                    <a:pt x="1252" y="2842"/>
                  </a:lnTo>
                  <a:lnTo>
                    <a:pt x="1121" y="2816"/>
                  </a:lnTo>
                  <a:lnTo>
                    <a:pt x="991" y="2763"/>
                  </a:lnTo>
                  <a:lnTo>
                    <a:pt x="834" y="2711"/>
                  </a:lnTo>
                  <a:lnTo>
                    <a:pt x="730" y="2607"/>
                  </a:lnTo>
                  <a:lnTo>
                    <a:pt x="600" y="2503"/>
                  </a:lnTo>
                  <a:lnTo>
                    <a:pt x="496" y="2399"/>
                  </a:lnTo>
                  <a:lnTo>
                    <a:pt x="391" y="2268"/>
                  </a:lnTo>
                  <a:lnTo>
                    <a:pt x="313" y="2112"/>
                  </a:lnTo>
                  <a:lnTo>
                    <a:pt x="235" y="1982"/>
                  </a:lnTo>
                  <a:lnTo>
                    <a:pt x="209" y="1825"/>
                  </a:lnTo>
                  <a:lnTo>
                    <a:pt x="157" y="1669"/>
                  </a:lnTo>
                  <a:lnTo>
                    <a:pt x="157" y="1512"/>
                  </a:lnTo>
                  <a:lnTo>
                    <a:pt x="183" y="1356"/>
                  </a:lnTo>
                  <a:lnTo>
                    <a:pt x="209" y="1226"/>
                  </a:lnTo>
                  <a:lnTo>
                    <a:pt x="261" y="1095"/>
                  </a:lnTo>
                  <a:lnTo>
                    <a:pt x="313" y="991"/>
                  </a:lnTo>
                  <a:lnTo>
                    <a:pt x="365" y="887"/>
                  </a:lnTo>
                  <a:lnTo>
                    <a:pt x="417" y="809"/>
                  </a:lnTo>
                  <a:lnTo>
                    <a:pt x="470" y="756"/>
                  </a:lnTo>
                  <a:lnTo>
                    <a:pt x="574" y="600"/>
                  </a:lnTo>
                  <a:lnTo>
                    <a:pt x="574" y="600"/>
                  </a:lnTo>
                  <a:lnTo>
                    <a:pt x="417" y="704"/>
                  </a:lnTo>
                  <a:lnTo>
                    <a:pt x="365" y="756"/>
                  </a:lnTo>
                  <a:lnTo>
                    <a:pt x="287" y="835"/>
                  </a:lnTo>
                  <a:lnTo>
                    <a:pt x="235" y="939"/>
                  </a:lnTo>
                  <a:lnTo>
                    <a:pt x="157" y="1043"/>
                  </a:lnTo>
                  <a:lnTo>
                    <a:pt x="105" y="1174"/>
                  </a:lnTo>
                  <a:lnTo>
                    <a:pt x="53" y="1330"/>
                  </a:lnTo>
                  <a:lnTo>
                    <a:pt x="26" y="1486"/>
                  </a:lnTo>
                  <a:lnTo>
                    <a:pt x="0" y="1669"/>
                  </a:lnTo>
                  <a:lnTo>
                    <a:pt x="26" y="1851"/>
                  </a:lnTo>
                  <a:lnTo>
                    <a:pt x="79" y="2034"/>
                  </a:lnTo>
                  <a:lnTo>
                    <a:pt x="131" y="2190"/>
                  </a:lnTo>
                  <a:lnTo>
                    <a:pt x="209" y="2373"/>
                  </a:lnTo>
                  <a:lnTo>
                    <a:pt x="313" y="2529"/>
                  </a:lnTo>
                  <a:lnTo>
                    <a:pt x="444" y="2659"/>
                  </a:lnTo>
                  <a:lnTo>
                    <a:pt x="574" y="2790"/>
                  </a:lnTo>
                  <a:lnTo>
                    <a:pt x="730" y="2894"/>
                  </a:lnTo>
                  <a:lnTo>
                    <a:pt x="887" y="2998"/>
                  </a:lnTo>
                  <a:lnTo>
                    <a:pt x="1043" y="3050"/>
                  </a:lnTo>
                  <a:lnTo>
                    <a:pt x="1199" y="3102"/>
                  </a:lnTo>
                  <a:lnTo>
                    <a:pt x="1330" y="3128"/>
                  </a:lnTo>
                  <a:lnTo>
                    <a:pt x="1616" y="3128"/>
                  </a:lnTo>
                  <a:lnTo>
                    <a:pt x="1799" y="3102"/>
                  </a:lnTo>
                  <a:lnTo>
                    <a:pt x="1929" y="3076"/>
                  </a:lnTo>
                  <a:lnTo>
                    <a:pt x="1981" y="3076"/>
                  </a:lnTo>
                  <a:lnTo>
                    <a:pt x="2138" y="2998"/>
                  </a:lnTo>
                  <a:lnTo>
                    <a:pt x="2320" y="2920"/>
                  </a:lnTo>
                  <a:lnTo>
                    <a:pt x="2529" y="2790"/>
                  </a:lnTo>
                  <a:lnTo>
                    <a:pt x="2789" y="2607"/>
                  </a:lnTo>
                  <a:lnTo>
                    <a:pt x="3024" y="2373"/>
                  </a:lnTo>
                  <a:lnTo>
                    <a:pt x="3259" y="2112"/>
                  </a:lnTo>
                  <a:lnTo>
                    <a:pt x="3467" y="1825"/>
                  </a:lnTo>
                  <a:lnTo>
                    <a:pt x="3676" y="1512"/>
                  </a:lnTo>
                  <a:lnTo>
                    <a:pt x="3806" y="1200"/>
                  </a:lnTo>
                  <a:lnTo>
                    <a:pt x="3936" y="887"/>
                  </a:lnTo>
                  <a:lnTo>
                    <a:pt x="4014" y="600"/>
                  </a:lnTo>
                  <a:lnTo>
                    <a:pt x="4067" y="366"/>
                  </a:lnTo>
                  <a:lnTo>
                    <a:pt x="4067" y="183"/>
                  </a:lnTo>
                  <a:lnTo>
                    <a:pt x="4067" y="53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-1680498" y="737415"/>
              <a:ext cx="114515" cy="121001"/>
            </a:xfrm>
            <a:custGeom>
              <a:avLst/>
              <a:gdLst/>
              <a:ahLst/>
              <a:cxnLst/>
              <a:rect l="l" t="t" r="r" b="b"/>
              <a:pathLst>
                <a:path w="2295" h="2425" extrusionOk="0">
                  <a:moveTo>
                    <a:pt x="1017" y="1"/>
                  </a:moveTo>
                  <a:lnTo>
                    <a:pt x="809" y="53"/>
                  </a:lnTo>
                  <a:lnTo>
                    <a:pt x="704" y="79"/>
                  </a:lnTo>
                  <a:lnTo>
                    <a:pt x="574" y="131"/>
                  </a:lnTo>
                  <a:lnTo>
                    <a:pt x="470" y="183"/>
                  </a:lnTo>
                  <a:lnTo>
                    <a:pt x="366" y="261"/>
                  </a:lnTo>
                  <a:lnTo>
                    <a:pt x="287" y="366"/>
                  </a:lnTo>
                  <a:lnTo>
                    <a:pt x="183" y="470"/>
                  </a:lnTo>
                  <a:lnTo>
                    <a:pt x="131" y="574"/>
                  </a:lnTo>
                  <a:lnTo>
                    <a:pt x="79" y="704"/>
                  </a:lnTo>
                  <a:lnTo>
                    <a:pt x="1" y="939"/>
                  </a:lnTo>
                  <a:lnTo>
                    <a:pt x="1" y="1148"/>
                  </a:lnTo>
                  <a:lnTo>
                    <a:pt x="1" y="1356"/>
                  </a:lnTo>
                  <a:lnTo>
                    <a:pt x="53" y="1512"/>
                  </a:lnTo>
                  <a:lnTo>
                    <a:pt x="105" y="1643"/>
                  </a:lnTo>
                  <a:lnTo>
                    <a:pt x="131" y="1721"/>
                  </a:lnTo>
                  <a:lnTo>
                    <a:pt x="157" y="1721"/>
                  </a:lnTo>
                  <a:lnTo>
                    <a:pt x="157" y="1695"/>
                  </a:lnTo>
                  <a:lnTo>
                    <a:pt x="157" y="1617"/>
                  </a:lnTo>
                  <a:lnTo>
                    <a:pt x="131" y="1356"/>
                  </a:lnTo>
                  <a:lnTo>
                    <a:pt x="131" y="1174"/>
                  </a:lnTo>
                  <a:lnTo>
                    <a:pt x="157" y="965"/>
                  </a:lnTo>
                  <a:lnTo>
                    <a:pt x="235" y="757"/>
                  </a:lnTo>
                  <a:lnTo>
                    <a:pt x="366" y="574"/>
                  </a:lnTo>
                  <a:lnTo>
                    <a:pt x="496" y="444"/>
                  </a:lnTo>
                  <a:lnTo>
                    <a:pt x="678" y="340"/>
                  </a:lnTo>
                  <a:lnTo>
                    <a:pt x="861" y="287"/>
                  </a:lnTo>
                  <a:lnTo>
                    <a:pt x="1017" y="261"/>
                  </a:lnTo>
                  <a:lnTo>
                    <a:pt x="1174" y="287"/>
                  </a:lnTo>
                  <a:lnTo>
                    <a:pt x="1278" y="313"/>
                  </a:lnTo>
                  <a:lnTo>
                    <a:pt x="1356" y="340"/>
                  </a:lnTo>
                  <a:lnTo>
                    <a:pt x="1460" y="366"/>
                  </a:lnTo>
                  <a:lnTo>
                    <a:pt x="1565" y="418"/>
                  </a:lnTo>
                  <a:lnTo>
                    <a:pt x="1669" y="496"/>
                  </a:lnTo>
                  <a:lnTo>
                    <a:pt x="1799" y="600"/>
                  </a:lnTo>
                  <a:lnTo>
                    <a:pt x="1903" y="757"/>
                  </a:lnTo>
                  <a:lnTo>
                    <a:pt x="1982" y="965"/>
                  </a:lnTo>
                  <a:lnTo>
                    <a:pt x="2060" y="1174"/>
                  </a:lnTo>
                  <a:lnTo>
                    <a:pt x="2086" y="1408"/>
                  </a:lnTo>
                  <a:lnTo>
                    <a:pt x="2138" y="1617"/>
                  </a:lnTo>
                  <a:lnTo>
                    <a:pt x="2164" y="2034"/>
                  </a:lnTo>
                  <a:lnTo>
                    <a:pt x="2190" y="2320"/>
                  </a:lnTo>
                  <a:lnTo>
                    <a:pt x="2216" y="2425"/>
                  </a:lnTo>
                  <a:lnTo>
                    <a:pt x="2242" y="2320"/>
                  </a:lnTo>
                  <a:lnTo>
                    <a:pt x="2268" y="2034"/>
                  </a:lnTo>
                  <a:lnTo>
                    <a:pt x="2294" y="1617"/>
                  </a:lnTo>
                  <a:lnTo>
                    <a:pt x="2268" y="1382"/>
                  </a:lnTo>
                  <a:lnTo>
                    <a:pt x="2242" y="1148"/>
                  </a:lnTo>
                  <a:lnTo>
                    <a:pt x="2190" y="887"/>
                  </a:lnTo>
                  <a:lnTo>
                    <a:pt x="2112" y="652"/>
                  </a:lnTo>
                  <a:lnTo>
                    <a:pt x="1982" y="470"/>
                  </a:lnTo>
                  <a:lnTo>
                    <a:pt x="1929" y="366"/>
                  </a:lnTo>
                  <a:lnTo>
                    <a:pt x="1851" y="287"/>
                  </a:lnTo>
                  <a:lnTo>
                    <a:pt x="1773" y="235"/>
                  </a:lnTo>
                  <a:lnTo>
                    <a:pt x="1695" y="183"/>
                  </a:lnTo>
                  <a:lnTo>
                    <a:pt x="1565" y="105"/>
                  </a:lnTo>
                  <a:lnTo>
                    <a:pt x="1460" y="79"/>
                  </a:lnTo>
                  <a:lnTo>
                    <a:pt x="1434" y="53"/>
                  </a:lnTo>
                  <a:lnTo>
                    <a:pt x="1330" y="53"/>
                  </a:lnTo>
                  <a:lnTo>
                    <a:pt x="1200" y="27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-1817067" y="700990"/>
              <a:ext cx="143106" cy="153535"/>
            </a:xfrm>
            <a:custGeom>
              <a:avLst/>
              <a:gdLst/>
              <a:ahLst/>
              <a:cxnLst/>
              <a:rect l="l" t="t" r="r" b="b"/>
              <a:pathLst>
                <a:path w="2868" h="3077" extrusionOk="0">
                  <a:moveTo>
                    <a:pt x="1460" y="1"/>
                  </a:moveTo>
                  <a:lnTo>
                    <a:pt x="1330" y="27"/>
                  </a:lnTo>
                  <a:lnTo>
                    <a:pt x="1200" y="53"/>
                  </a:lnTo>
                  <a:lnTo>
                    <a:pt x="1070" y="105"/>
                  </a:lnTo>
                  <a:lnTo>
                    <a:pt x="835" y="209"/>
                  </a:lnTo>
                  <a:lnTo>
                    <a:pt x="679" y="314"/>
                  </a:lnTo>
                  <a:lnTo>
                    <a:pt x="548" y="392"/>
                  </a:lnTo>
                  <a:lnTo>
                    <a:pt x="470" y="470"/>
                  </a:lnTo>
                  <a:lnTo>
                    <a:pt x="444" y="496"/>
                  </a:lnTo>
                  <a:lnTo>
                    <a:pt x="340" y="600"/>
                  </a:lnTo>
                  <a:lnTo>
                    <a:pt x="235" y="731"/>
                  </a:lnTo>
                  <a:lnTo>
                    <a:pt x="183" y="809"/>
                  </a:lnTo>
                  <a:lnTo>
                    <a:pt x="131" y="913"/>
                  </a:lnTo>
                  <a:lnTo>
                    <a:pt x="53" y="1122"/>
                  </a:lnTo>
                  <a:lnTo>
                    <a:pt x="1" y="1408"/>
                  </a:lnTo>
                  <a:lnTo>
                    <a:pt x="1" y="1695"/>
                  </a:lnTo>
                  <a:lnTo>
                    <a:pt x="1" y="1825"/>
                  </a:lnTo>
                  <a:lnTo>
                    <a:pt x="53" y="1982"/>
                  </a:lnTo>
                  <a:lnTo>
                    <a:pt x="79" y="2138"/>
                  </a:lnTo>
                  <a:lnTo>
                    <a:pt x="131" y="2269"/>
                  </a:lnTo>
                  <a:lnTo>
                    <a:pt x="288" y="2503"/>
                  </a:lnTo>
                  <a:lnTo>
                    <a:pt x="444" y="2712"/>
                  </a:lnTo>
                  <a:lnTo>
                    <a:pt x="626" y="2868"/>
                  </a:lnTo>
                  <a:lnTo>
                    <a:pt x="783" y="2972"/>
                  </a:lnTo>
                  <a:lnTo>
                    <a:pt x="939" y="3024"/>
                  </a:lnTo>
                  <a:lnTo>
                    <a:pt x="1017" y="3050"/>
                  </a:lnTo>
                  <a:lnTo>
                    <a:pt x="1070" y="3077"/>
                  </a:lnTo>
                  <a:lnTo>
                    <a:pt x="1043" y="3024"/>
                  </a:lnTo>
                  <a:lnTo>
                    <a:pt x="965" y="2972"/>
                  </a:lnTo>
                  <a:lnTo>
                    <a:pt x="835" y="2894"/>
                  </a:lnTo>
                  <a:lnTo>
                    <a:pt x="705" y="2790"/>
                  </a:lnTo>
                  <a:lnTo>
                    <a:pt x="548" y="2633"/>
                  </a:lnTo>
                  <a:lnTo>
                    <a:pt x="418" y="2425"/>
                  </a:lnTo>
                  <a:lnTo>
                    <a:pt x="314" y="2190"/>
                  </a:lnTo>
                  <a:lnTo>
                    <a:pt x="235" y="1930"/>
                  </a:lnTo>
                  <a:lnTo>
                    <a:pt x="209" y="1669"/>
                  </a:lnTo>
                  <a:lnTo>
                    <a:pt x="235" y="1434"/>
                  </a:lnTo>
                  <a:lnTo>
                    <a:pt x="288" y="1200"/>
                  </a:lnTo>
                  <a:lnTo>
                    <a:pt x="366" y="1017"/>
                  </a:lnTo>
                  <a:lnTo>
                    <a:pt x="470" y="887"/>
                  </a:lnTo>
                  <a:lnTo>
                    <a:pt x="548" y="783"/>
                  </a:lnTo>
                  <a:lnTo>
                    <a:pt x="626" y="679"/>
                  </a:lnTo>
                  <a:lnTo>
                    <a:pt x="731" y="600"/>
                  </a:lnTo>
                  <a:lnTo>
                    <a:pt x="835" y="522"/>
                  </a:lnTo>
                  <a:lnTo>
                    <a:pt x="965" y="418"/>
                  </a:lnTo>
                  <a:lnTo>
                    <a:pt x="1148" y="340"/>
                  </a:lnTo>
                  <a:lnTo>
                    <a:pt x="1382" y="262"/>
                  </a:lnTo>
                  <a:lnTo>
                    <a:pt x="1617" y="235"/>
                  </a:lnTo>
                  <a:lnTo>
                    <a:pt x="1747" y="235"/>
                  </a:lnTo>
                  <a:lnTo>
                    <a:pt x="1851" y="262"/>
                  </a:lnTo>
                  <a:lnTo>
                    <a:pt x="1982" y="314"/>
                  </a:lnTo>
                  <a:lnTo>
                    <a:pt x="2086" y="366"/>
                  </a:lnTo>
                  <a:lnTo>
                    <a:pt x="2295" y="496"/>
                  </a:lnTo>
                  <a:lnTo>
                    <a:pt x="2477" y="679"/>
                  </a:lnTo>
                  <a:lnTo>
                    <a:pt x="2607" y="835"/>
                  </a:lnTo>
                  <a:lnTo>
                    <a:pt x="2790" y="1122"/>
                  </a:lnTo>
                  <a:lnTo>
                    <a:pt x="2842" y="1200"/>
                  </a:lnTo>
                  <a:lnTo>
                    <a:pt x="2868" y="1226"/>
                  </a:lnTo>
                  <a:lnTo>
                    <a:pt x="2842" y="1096"/>
                  </a:lnTo>
                  <a:lnTo>
                    <a:pt x="2790" y="965"/>
                  </a:lnTo>
                  <a:lnTo>
                    <a:pt x="2686" y="783"/>
                  </a:lnTo>
                  <a:lnTo>
                    <a:pt x="2581" y="600"/>
                  </a:lnTo>
                  <a:lnTo>
                    <a:pt x="2399" y="392"/>
                  </a:lnTo>
                  <a:lnTo>
                    <a:pt x="2190" y="209"/>
                  </a:lnTo>
                  <a:lnTo>
                    <a:pt x="2060" y="131"/>
                  </a:lnTo>
                  <a:lnTo>
                    <a:pt x="1930" y="79"/>
                  </a:lnTo>
                  <a:lnTo>
                    <a:pt x="1773" y="27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-1898999" y="841451"/>
              <a:ext cx="110623" cy="152237"/>
            </a:xfrm>
            <a:custGeom>
              <a:avLst/>
              <a:gdLst/>
              <a:ahLst/>
              <a:cxnLst/>
              <a:rect l="l" t="t" r="r" b="b"/>
              <a:pathLst>
                <a:path w="2217" h="3051" extrusionOk="0">
                  <a:moveTo>
                    <a:pt x="2008" y="1"/>
                  </a:moveTo>
                  <a:lnTo>
                    <a:pt x="1851" y="27"/>
                  </a:lnTo>
                  <a:lnTo>
                    <a:pt x="1669" y="53"/>
                  </a:lnTo>
                  <a:lnTo>
                    <a:pt x="1460" y="105"/>
                  </a:lnTo>
                  <a:lnTo>
                    <a:pt x="1226" y="183"/>
                  </a:lnTo>
                  <a:lnTo>
                    <a:pt x="965" y="288"/>
                  </a:lnTo>
                  <a:lnTo>
                    <a:pt x="731" y="418"/>
                  </a:lnTo>
                  <a:lnTo>
                    <a:pt x="522" y="600"/>
                  </a:lnTo>
                  <a:lnTo>
                    <a:pt x="314" y="809"/>
                  </a:lnTo>
                  <a:lnTo>
                    <a:pt x="183" y="1017"/>
                  </a:lnTo>
                  <a:lnTo>
                    <a:pt x="79" y="1252"/>
                  </a:lnTo>
                  <a:lnTo>
                    <a:pt x="27" y="1434"/>
                  </a:lnTo>
                  <a:lnTo>
                    <a:pt x="1" y="1591"/>
                  </a:lnTo>
                  <a:lnTo>
                    <a:pt x="1" y="1695"/>
                  </a:lnTo>
                  <a:lnTo>
                    <a:pt x="1" y="1721"/>
                  </a:lnTo>
                  <a:lnTo>
                    <a:pt x="27" y="1878"/>
                  </a:lnTo>
                  <a:lnTo>
                    <a:pt x="53" y="2008"/>
                  </a:lnTo>
                  <a:lnTo>
                    <a:pt x="105" y="2216"/>
                  </a:lnTo>
                  <a:lnTo>
                    <a:pt x="209" y="2425"/>
                  </a:lnTo>
                  <a:lnTo>
                    <a:pt x="366" y="2659"/>
                  </a:lnTo>
                  <a:lnTo>
                    <a:pt x="470" y="2738"/>
                  </a:lnTo>
                  <a:lnTo>
                    <a:pt x="600" y="2842"/>
                  </a:lnTo>
                  <a:lnTo>
                    <a:pt x="731" y="2894"/>
                  </a:lnTo>
                  <a:lnTo>
                    <a:pt x="861" y="2972"/>
                  </a:lnTo>
                  <a:lnTo>
                    <a:pt x="1122" y="3024"/>
                  </a:lnTo>
                  <a:lnTo>
                    <a:pt x="1408" y="3050"/>
                  </a:lnTo>
                  <a:lnTo>
                    <a:pt x="1669" y="3050"/>
                  </a:lnTo>
                  <a:lnTo>
                    <a:pt x="1877" y="2998"/>
                  </a:lnTo>
                  <a:lnTo>
                    <a:pt x="2060" y="2894"/>
                  </a:lnTo>
                  <a:lnTo>
                    <a:pt x="2164" y="2790"/>
                  </a:lnTo>
                  <a:lnTo>
                    <a:pt x="2216" y="2712"/>
                  </a:lnTo>
                  <a:lnTo>
                    <a:pt x="2216" y="2686"/>
                  </a:lnTo>
                  <a:lnTo>
                    <a:pt x="2190" y="2712"/>
                  </a:lnTo>
                  <a:lnTo>
                    <a:pt x="2138" y="2764"/>
                  </a:lnTo>
                  <a:lnTo>
                    <a:pt x="2008" y="2816"/>
                  </a:lnTo>
                  <a:lnTo>
                    <a:pt x="1851" y="2894"/>
                  </a:lnTo>
                  <a:lnTo>
                    <a:pt x="1643" y="2920"/>
                  </a:lnTo>
                  <a:lnTo>
                    <a:pt x="1408" y="2894"/>
                  </a:lnTo>
                  <a:lnTo>
                    <a:pt x="1174" y="2868"/>
                  </a:lnTo>
                  <a:lnTo>
                    <a:pt x="939" y="2764"/>
                  </a:lnTo>
                  <a:lnTo>
                    <a:pt x="705" y="2659"/>
                  </a:lnTo>
                  <a:lnTo>
                    <a:pt x="548" y="2503"/>
                  </a:lnTo>
                  <a:lnTo>
                    <a:pt x="418" y="2321"/>
                  </a:lnTo>
                  <a:lnTo>
                    <a:pt x="366" y="2138"/>
                  </a:lnTo>
                  <a:lnTo>
                    <a:pt x="314" y="1956"/>
                  </a:lnTo>
                  <a:lnTo>
                    <a:pt x="287" y="1825"/>
                  </a:lnTo>
                  <a:lnTo>
                    <a:pt x="287" y="1721"/>
                  </a:lnTo>
                  <a:lnTo>
                    <a:pt x="287" y="1695"/>
                  </a:lnTo>
                  <a:lnTo>
                    <a:pt x="287" y="1617"/>
                  </a:lnTo>
                  <a:lnTo>
                    <a:pt x="287" y="1487"/>
                  </a:lnTo>
                  <a:lnTo>
                    <a:pt x="340" y="1330"/>
                  </a:lnTo>
                  <a:lnTo>
                    <a:pt x="392" y="1148"/>
                  </a:lnTo>
                  <a:lnTo>
                    <a:pt x="496" y="939"/>
                  </a:lnTo>
                  <a:lnTo>
                    <a:pt x="652" y="757"/>
                  </a:lnTo>
                  <a:lnTo>
                    <a:pt x="861" y="600"/>
                  </a:lnTo>
                  <a:lnTo>
                    <a:pt x="1069" y="444"/>
                  </a:lnTo>
                  <a:lnTo>
                    <a:pt x="1278" y="314"/>
                  </a:lnTo>
                  <a:lnTo>
                    <a:pt x="1513" y="235"/>
                  </a:lnTo>
                  <a:lnTo>
                    <a:pt x="1695" y="157"/>
                  </a:lnTo>
                  <a:lnTo>
                    <a:pt x="2008" y="79"/>
                  </a:lnTo>
                  <a:lnTo>
                    <a:pt x="2112" y="53"/>
                  </a:lnTo>
                  <a:lnTo>
                    <a:pt x="2138" y="2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-1641478" y="2378743"/>
              <a:ext cx="1239504" cy="1559447"/>
            </a:xfrm>
            <a:custGeom>
              <a:avLst/>
              <a:gdLst/>
              <a:ahLst/>
              <a:cxnLst/>
              <a:rect l="l" t="t" r="r" b="b"/>
              <a:pathLst>
                <a:path w="24841" h="31253" extrusionOk="0">
                  <a:moveTo>
                    <a:pt x="10922" y="0"/>
                  </a:moveTo>
                  <a:lnTo>
                    <a:pt x="10244" y="27"/>
                  </a:lnTo>
                  <a:lnTo>
                    <a:pt x="9931" y="79"/>
                  </a:lnTo>
                  <a:lnTo>
                    <a:pt x="9593" y="131"/>
                  </a:lnTo>
                  <a:lnTo>
                    <a:pt x="9123" y="235"/>
                  </a:lnTo>
                  <a:lnTo>
                    <a:pt x="8576" y="365"/>
                  </a:lnTo>
                  <a:lnTo>
                    <a:pt x="7950" y="574"/>
                  </a:lnTo>
                  <a:lnTo>
                    <a:pt x="7273" y="808"/>
                  </a:lnTo>
                  <a:lnTo>
                    <a:pt x="6543" y="1121"/>
                  </a:lnTo>
                  <a:lnTo>
                    <a:pt x="6178" y="1304"/>
                  </a:lnTo>
                  <a:lnTo>
                    <a:pt x="5787" y="1512"/>
                  </a:lnTo>
                  <a:lnTo>
                    <a:pt x="5422" y="1747"/>
                  </a:lnTo>
                  <a:lnTo>
                    <a:pt x="5031" y="1981"/>
                  </a:lnTo>
                  <a:lnTo>
                    <a:pt x="4666" y="2242"/>
                  </a:lnTo>
                  <a:lnTo>
                    <a:pt x="4301" y="2529"/>
                  </a:lnTo>
                  <a:lnTo>
                    <a:pt x="3936" y="2842"/>
                  </a:lnTo>
                  <a:lnTo>
                    <a:pt x="3598" y="3154"/>
                  </a:lnTo>
                  <a:lnTo>
                    <a:pt x="3259" y="3519"/>
                  </a:lnTo>
                  <a:lnTo>
                    <a:pt x="2946" y="3910"/>
                  </a:lnTo>
                  <a:lnTo>
                    <a:pt x="2633" y="4327"/>
                  </a:lnTo>
                  <a:lnTo>
                    <a:pt x="2346" y="4744"/>
                  </a:lnTo>
                  <a:lnTo>
                    <a:pt x="2086" y="5213"/>
                  </a:lnTo>
                  <a:lnTo>
                    <a:pt x="1851" y="5709"/>
                  </a:lnTo>
                  <a:lnTo>
                    <a:pt x="1617" y="6230"/>
                  </a:lnTo>
                  <a:lnTo>
                    <a:pt x="1434" y="6777"/>
                  </a:lnTo>
                  <a:lnTo>
                    <a:pt x="1121" y="7924"/>
                  </a:lnTo>
                  <a:lnTo>
                    <a:pt x="835" y="9019"/>
                  </a:lnTo>
                  <a:lnTo>
                    <a:pt x="626" y="10114"/>
                  </a:lnTo>
                  <a:lnTo>
                    <a:pt x="444" y="11156"/>
                  </a:lnTo>
                  <a:lnTo>
                    <a:pt x="287" y="12147"/>
                  </a:lnTo>
                  <a:lnTo>
                    <a:pt x="183" y="13111"/>
                  </a:lnTo>
                  <a:lnTo>
                    <a:pt x="105" y="13997"/>
                  </a:lnTo>
                  <a:lnTo>
                    <a:pt x="53" y="14831"/>
                  </a:lnTo>
                  <a:lnTo>
                    <a:pt x="27" y="15587"/>
                  </a:lnTo>
                  <a:lnTo>
                    <a:pt x="1" y="16291"/>
                  </a:lnTo>
                  <a:lnTo>
                    <a:pt x="27" y="17386"/>
                  </a:lnTo>
                  <a:lnTo>
                    <a:pt x="53" y="18089"/>
                  </a:lnTo>
                  <a:lnTo>
                    <a:pt x="53" y="18350"/>
                  </a:lnTo>
                  <a:lnTo>
                    <a:pt x="574" y="18454"/>
                  </a:lnTo>
                  <a:lnTo>
                    <a:pt x="1121" y="18559"/>
                  </a:lnTo>
                  <a:lnTo>
                    <a:pt x="1825" y="18663"/>
                  </a:lnTo>
                  <a:lnTo>
                    <a:pt x="2242" y="18715"/>
                  </a:lnTo>
                  <a:lnTo>
                    <a:pt x="3493" y="18715"/>
                  </a:lnTo>
                  <a:lnTo>
                    <a:pt x="3910" y="18663"/>
                  </a:lnTo>
                  <a:lnTo>
                    <a:pt x="4353" y="18585"/>
                  </a:lnTo>
                  <a:lnTo>
                    <a:pt x="4770" y="18480"/>
                  </a:lnTo>
                  <a:lnTo>
                    <a:pt x="5161" y="18350"/>
                  </a:lnTo>
                  <a:lnTo>
                    <a:pt x="5552" y="30079"/>
                  </a:lnTo>
                  <a:lnTo>
                    <a:pt x="5657" y="30157"/>
                  </a:lnTo>
                  <a:lnTo>
                    <a:pt x="5996" y="30314"/>
                  </a:lnTo>
                  <a:lnTo>
                    <a:pt x="6282" y="30444"/>
                  </a:lnTo>
                  <a:lnTo>
                    <a:pt x="6621" y="30548"/>
                  </a:lnTo>
                  <a:lnTo>
                    <a:pt x="7012" y="30679"/>
                  </a:lnTo>
                  <a:lnTo>
                    <a:pt x="7481" y="30809"/>
                  </a:lnTo>
                  <a:lnTo>
                    <a:pt x="8029" y="30939"/>
                  </a:lnTo>
                  <a:lnTo>
                    <a:pt x="8628" y="31044"/>
                  </a:lnTo>
                  <a:lnTo>
                    <a:pt x="9332" y="31122"/>
                  </a:lnTo>
                  <a:lnTo>
                    <a:pt x="10088" y="31200"/>
                  </a:lnTo>
                  <a:lnTo>
                    <a:pt x="10922" y="31252"/>
                  </a:lnTo>
                  <a:lnTo>
                    <a:pt x="11860" y="31252"/>
                  </a:lnTo>
                  <a:lnTo>
                    <a:pt x="12877" y="31226"/>
                  </a:lnTo>
                  <a:lnTo>
                    <a:pt x="13971" y="31174"/>
                  </a:lnTo>
                  <a:lnTo>
                    <a:pt x="15040" y="31070"/>
                  </a:lnTo>
                  <a:lnTo>
                    <a:pt x="16004" y="30913"/>
                  </a:lnTo>
                  <a:lnTo>
                    <a:pt x="16839" y="30783"/>
                  </a:lnTo>
                  <a:lnTo>
                    <a:pt x="17568" y="30601"/>
                  </a:lnTo>
                  <a:lnTo>
                    <a:pt x="18194" y="30418"/>
                  </a:lnTo>
                  <a:lnTo>
                    <a:pt x="18741" y="30236"/>
                  </a:lnTo>
                  <a:lnTo>
                    <a:pt x="19184" y="30053"/>
                  </a:lnTo>
                  <a:lnTo>
                    <a:pt x="19575" y="29845"/>
                  </a:lnTo>
                  <a:lnTo>
                    <a:pt x="19888" y="29662"/>
                  </a:lnTo>
                  <a:lnTo>
                    <a:pt x="20123" y="29506"/>
                  </a:lnTo>
                  <a:lnTo>
                    <a:pt x="20305" y="29323"/>
                  </a:lnTo>
                  <a:lnTo>
                    <a:pt x="20436" y="29193"/>
                  </a:lnTo>
                  <a:lnTo>
                    <a:pt x="20592" y="28985"/>
                  </a:lnTo>
                  <a:lnTo>
                    <a:pt x="20618" y="28906"/>
                  </a:lnTo>
                  <a:lnTo>
                    <a:pt x="20514" y="16473"/>
                  </a:lnTo>
                  <a:lnTo>
                    <a:pt x="20983" y="16473"/>
                  </a:lnTo>
                  <a:lnTo>
                    <a:pt x="21504" y="16447"/>
                  </a:lnTo>
                  <a:lnTo>
                    <a:pt x="22130" y="16369"/>
                  </a:lnTo>
                  <a:lnTo>
                    <a:pt x="22469" y="16291"/>
                  </a:lnTo>
                  <a:lnTo>
                    <a:pt x="22833" y="16213"/>
                  </a:lnTo>
                  <a:lnTo>
                    <a:pt x="23172" y="16082"/>
                  </a:lnTo>
                  <a:lnTo>
                    <a:pt x="23537" y="15952"/>
                  </a:lnTo>
                  <a:lnTo>
                    <a:pt x="23902" y="15770"/>
                  </a:lnTo>
                  <a:lnTo>
                    <a:pt x="24215" y="15561"/>
                  </a:lnTo>
                  <a:lnTo>
                    <a:pt x="24554" y="15301"/>
                  </a:lnTo>
                  <a:lnTo>
                    <a:pt x="24840" y="15014"/>
                  </a:lnTo>
                  <a:lnTo>
                    <a:pt x="24788" y="14336"/>
                  </a:lnTo>
                  <a:lnTo>
                    <a:pt x="24710" y="13580"/>
                  </a:lnTo>
                  <a:lnTo>
                    <a:pt x="24580" y="12590"/>
                  </a:lnTo>
                  <a:lnTo>
                    <a:pt x="24476" y="12016"/>
                  </a:lnTo>
                  <a:lnTo>
                    <a:pt x="24345" y="11417"/>
                  </a:lnTo>
                  <a:lnTo>
                    <a:pt x="24189" y="10765"/>
                  </a:lnTo>
                  <a:lnTo>
                    <a:pt x="24006" y="10114"/>
                  </a:lnTo>
                  <a:lnTo>
                    <a:pt x="23798" y="9436"/>
                  </a:lnTo>
                  <a:lnTo>
                    <a:pt x="23537" y="8732"/>
                  </a:lnTo>
                  <a:lnTo>
                    <a:pt x="23251" y="8002"/>
                  </a:lnTo>
                  <a:lnTo>
                    <a:pt x="22938" y="7299"/>
                  </a:lnTo>
                  <a:lnTo>
                    <a:pt x="22573" y="6595"/>
                  </a:lnTo>
                  <a:lnTo>
                    <a:pt x="22156" y="5865"/>
                  </a:lnTo>
                  <a:lnTo>
                    <a:pt x="21687" y="5187"/>
                  </a:lnTo>
                  <a:lnTo>
                    <a:pt x="21191" y="4510"/>
                  </a:lnTo>
                  <a:lnTo>
                    <a:pt x="20618" y="3858"/>
                  </a:lnTo>
                  <a:lnTo>
                    <a:pt x="20331" y="3545"/>
                  </a:lnTo>
                  <a:lnTo>
                    <a:pt x="20018" y="3233"/>
                  </a:lnTo>
                  <a:lnTo>
                    <a:pt x="19680" y="2946"/>
                  </a:lnTo>
                  <a:lnTo>
                    <a:pt x="19341" y="2659"/>
                  </a:lnTo>
                  <a:lnTo>
                    <a:pt x="18976" y="2372"/>
                  </a:lnTo>
                  <a:lnTo>
                    <a:pt x="18585" y="2112"/>
                  </a:lnTo>
                  <a:lnTo>
                    <a:pt x="18194" y="1877"/>
                  </a:lnTo>
                  <a:lnTo>
                    <a:pt x="17803" y="1643"/>
                  </a:lnTo>
                  <a:lnTo>
                    <a:pt x="17386" y="1408"/>
                  </a:lnTo>
                  <a:lnTo>
                    <a:pt x="16943" y="1199"/>
                  </a:lnTo>
                  <a:lnTo>
                    <a:pt x="16474" y="991"/>
                  </a:lnTo>
                  <a:lnTo>
                    <a:pt x="16004" y="808"/>
                  </a:lnTo>
                  <a:lnTo>
                    <a:pt x="15509" y="652"/>
                  </a:lnTo>
                  <a:lnTo>
                    <a:pt x="15014" y="496"/>
                  </a:lnTo>
                  <a:lnTo>
                    <a:pt x="14467" y="365"/>
                  </a:lnTo>
                  <a:lnTo>
                    <a:pt x="13919" y="261"/>
                  </a:lnTo>
                  <a:lnTo>
                    <a:pt x="13372" y="183"/>
                  </a:lnTo>
                  <a:lnTo>
                    <a:pt x="12772" y="105"/>
                  </a:lnTo>
                  <a:lnTo>
                    <a:pt x="12173" y="53"/>
                  </a:lnTo>
                  <a:lnTo>
                    <a:pt x="11547" y="27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-1641478" y="2378743"/>
              <a:ext cx="1239504" cy="1559447"/>
            </a:xfrm>
            <a:custGeom>
              <a:avLst/>
              <a:gdLst/>
              <a:ahLst/>
              <a:cxnLst/>
              <a:rect l="l" t="t" r="r" b="b"/>
              <a:pathLst>
                <a:path w="24841" h="31253" fill="none" extrusionOk="0">
                  <a:moveTo>
                    <a:pt x="10244" y="27"/>
                  </a:moveTo>
                  <a:lnTo>
                    <a:pt x="10244" y="27"/>
                  </a:lnTo>
                  <a:lnTo>
                    <a:pt x="9931" y="79"/>
                  </a:lnTo>
                  <a:lnTo>
                    <a:pt x="9593" y="131"/>
                  </a:lnTo>
                  <a:lnTo>
                    <a:pt x="9123" y="235"/>
                  </a:lnTo>
                  <a:lnTo>
                    <a:pt x="8576" y="365"/>
                  </a:lnTo>
                  <a:lnTo>
                    <a:pt x="7950" y="574"/>
                  </a:lnTo>
                  <a:lnTo>
                    <a:pt x="7273" y="808"/>
                  </a:lnTo>
                  <a:lnTo>
                    <a:pt x="6543" y="1121"/>
                  </a:lnTo>
                  <a:lnTo>
                    <a:pt x="6178" y="1304"/>
                  </a:lnTo>
                  <a:lnTo>
                    <a:pt x="5787" y="1512"/>
                  </a:lnTo>
                  <a:lnTo>
                    <a:pt x="5422" y="1747"/>
                  </a:lnTo>
                  <a:lnTo>
                    <a:pt x="5031" y="1981"/>
                  </a:lnTo>
                  <a:lnTo>
                    <a:pt x="4666" y="2242"/>
                  </a:lnTo>
                  <a:lnTo>
                    <a:pt x="4301" y="2529"/>
                  </a:lnTo>
                  <a:lnTo>
                    <a:pt x="3936" y="2842"/>
                  </a:lnTo>
                  <a:lnTo>
                    <a:pt x="3598" y="3154"/>
                  </a:lnTo>
                  <a:lnTo>
                    <a:pt x="3259" y="3519"/>
                  </a:lnTo>
                  <a:lnTo>
                    <a:pt x="2946" y="3910"/>
                  </a:lnTo>
                  <a:lnTo>
                    <a:pt x="2633" y="4327"/>
                  </a:lnTo>
                  <a:lnTo>
                    <a:pt x="2346" y="4744"/>
                  </a:lnTo>
                  <a:lnTo>
                    <a:pt x="2086" y="5213"/>
                  </a:lnTo>
                  <a:lnTo>
                    <a:pt x="1851" y="5709"/>
                  </a:lnTo>
                  <a:lnTo>
                    <a:pt x="1617" y="6230"/>
                  </a:lnTo>
                  <a:lnTo>
                    <a:pt x="1434" y="6777"/>
                  </a:lnTo>
                  <a:lnTo>
                    <a:pt x="1434" y="6777"/>
                  </a:lnTo>
                  <a:lnTo>
                    <a:pt x="1121" y="7924"/>
                  </a:lnTo>
                  <a:lnTo>
                    <a:pt x="835" y="9019"/>
                  </a:lnTo>
                  <a:lnTo>
                    <a:pt x="626" y="10114"/>
                  </a:lnTo>
                  <a:lnTo>
                    <a:pt x="444" y="11156"/>
                  </a:lnTo>
                  <a:lnTo>
                    <a:pt x="287" y="12147"/>
                  </a:lnTo>
                  <a:lnTo>
                    <a:pt x="183" y="13111"/>
                  </a:lnTo>
                  <a:lnTo>
                    <a:pt x="105" y="13997"/>
                  </a:lnTo>
                  <a:lnTo>
                    <a:pt x="53" y="14831"/>
                  </a:lnTo>
                  <a:lnTo>
                    <a:pt x="27" y="15587"/>
                  </a:lnTo>
                  <a:lnTo>
                    <a:pt x="1" y="16291"/>
                  </a:lnTo>
                  <a:lnTo>
                    <a:pt x="27" y="17386"/>
                  </a:lnTo>
                  <a:lnTo>
                    <a:pt x="53" y="18089"/>
                  </a:lnTo>
                  <a:lnTo>
                    <a:pt x="53" y="18350"/>
                  </a:lnTo>
                  <a:lnTo>
                    <a:pt x="53" y="18350"/>
                  </a:lnTo>
                  <a:lnTo>
                    <a:pt x="574" y="18454"/>
                  </a:lnTo>
                  <a:lnTo>
                    <a:pt x="1121" y="18559"/>
                  </a:lnTo>
                  <a:lnTo>
                    <a:pt x="1825" y="18663"/>
                  </a:lnTo>
                  <a:lnTo>
                    <a:pt x="2242" y="18715"/>
                  </a:lnTo>
                  <a:lnTo>
                    <a:pt x="2633" y="18715"/>
                  </a:lnTo>
                  <a:lnTo>
                    <a:pt x="3050" y="18715"/>
                  </a:lnTo>
                  <a:lnTo>
                    <a:pt x="3493" y="18715"/>
                  </a:lnTo>
                  <a:lnTo>
                    <a:pt x="3910" y="18663"/>
                  </a:lnTo>
                  <a:lnTo>
                    <a:pt x="4353" y="18585"/>
                  </a:lnTo>
                  <a:lnTo>
                    <a:pt x="4770" y="18480"/>
                  </a:lnTo>
                  <a:lnTo>
                    <a:pt x="5161" y="18350"/>
                  </a:lnTo>
                  <a:lnTo>
                    <a:pt x="5552" y="30079"/>
                  </a:lnTo>
                  <a:lnTo>
                    <a:pt x="5552" y="30079"/>
                  </a:lnTo>
                  <a:lnTo>
                    <a:pt x="5657" y="30157"/>
                  </a:lnTo>
                  <a:lnTo>
                    <a:pt x="5996" y="30314"/>
                  </a:lnTo>
                  <a:lnTo>
                    <a:pt x="6282" y="30444"/>
                  </a:lnTo>
                  <a:lnTo>
                    <a:pt x="6621" y="30548"/>
                  </a:lnTo>
                  <a:lnTo>
                    <a:pt x="7012" y="30679"/>
                  </a:lnTo>
                  <a:lnTo>
                    <a:pt x="7481" y="30809"/>
                  </a:lnTo>
                  <a:lnTo>
                    <a:pt x="8029" y="30939"/>
                  </a:lnTo>
                  <a:lnTo>
                    <a:pt x="8628" y="31044"/>
                  </a:lnTo>
                  <a:lnTo>
                    <a:pt x="9332" y="31122"/>
                  </a:lnTo>
                  <a:lnTo>
                    <a:pt x="10088" y="31200"/>
                  </a:lnTo>
                  <a:lnTo>
                    <a:pt x="10922" y="31252"/>
                  </a:lnTo>
                  <a:lnTo>
                    <a:pt x="11860" y="31252"/>
                  </a:lnTo>
                  <a:lnTo>
                    <a:pt x="12877" y="31226"/>
                  </a:lnTo>
                  <a:lnTo>
                    <a:pt x="13971" y="31174"/>
                  </a:lnTo>
                  <a:lnTo>
                    <a:pt x="13971" y="31174"/>
                  </a:lnTo>
                  <a:lnTo>
                    <a:pt x="15040" y="31070"/>
                  </a:lnTo>
                  <a:lnTo>
                    <a:pt x="16004" y="30913"/>
                  </a:lnTo>
                  <a:lnTo>
                    <a:pt x="16839" y="30783"/>
                  </a:lnTo>
                  <a:lnTo>
                    <a:pt x="17568" y="30601"/>
                  </a:lnTo>
                  <a:lnTo>
                    <a:pt x="18194" y="30418"/>
                  </a:lnTo>
                  <a:lnTo>
                    <a:pt x="18741" y="30236"/>
                  </a:lnTo>
                  <a:lnTo>
                    <a:pt x="19184" y="30053"/>
                  </a:lnTo>
                  <a:lnTo>
                    <a:pt x="19575" y="29845"/>
                  </a:lnTo>
                  <a:lnTo>
                    <a:pt x="19888" y="29662"/>
                  </a:lnTo>
                  <a:lnTo>
                    <a:pt x="20123" y="29506"/>
                  </a:lnTo>
                  <a:lnTo>
                    <a:pt x="20305" y="29323"/>
                  </a:lnTo>
                  <a:lnTo>
                    <a:pt x="20436" y="29193"/>
                  </a:lnTo>
                  <a:lnTo>
                    <a:pt x="20592" y="28985"/>
                  </a:lnTo>
                  <a:lnTo>
                    <a:pt x="20618" y="28906"/>
                  </a:lnTo>
                  <a:lnTo>
                    <a:pt x="20514" y="16473"/>
                  </a:lnTo>
                  <a:lnTo>
                    <a:pt x="20514" y="16473"/>
                  </a:lnTo>
                  <a:lnTo>
                    <a:pt x="20644" y="16473"/>
                  </a:lnTo>
                  <a:lnTo>
                    <a:pt x="20983" y="16473"/>
                  </a:lnTo>
                  <a:lnTo>
                    <a:pt x="21504" y="16447"/>
                  </a:lnTo>
                  <a:lnTo>
                    <a:pt x="22130" y="16369"/>
                  </a:lnTo>
                  <a:lnTo>
                    <a:pt x="22469" y="16291"/>
                  </a:lnTo>
                  <a:lnTo>
                    <a:pt x="22833" y="16213"/>
                  </a:lnTo>
                  <a:lnTo>
                    <a:pt x="23172" y="16082"/>
                  </a:lnTo>
                  <a:lnTo>
                    <a:pt x="23537" y="15952"/>
                  </a:lnTo>
                  <a:lnTo>
                    <a:pt x="23902" y="15770"/>
                  </a:lnTo>
                  <a:lnTo>
                    <a:pt x="24215" y="15561"/>
                  </a:lnTo>
                  <a:lnTo>
                    <a:pt x="24554" y="15301"/>
                  </a:lnTo>
                  <a:lnTo>
                    <a:pt x="24840" y="15014"/>
                  </a:lnTo>
                  <a:lnTo>
                    <a:pt x="24840" y="15014"/>
                  </a:lnTo>
                  <a:lnTo>
                    <a:pt x="24788" y="14336"/>
                  </a:lnTo>
                  <a:lnTo>
                    <a:pt x="24710" y="13580"/>
                  </a:lnTo>
                  <a:lnTo>
                    <a:pt x="24580" y="12590"/>
                  </a:lnTo>
                  <a:lnTo>
                    <a:pt x="24476" y="12016"/>
                  </a:lnTo>
                  <a:lnTo>
                    <a:pt x="24345" y="11417"/>
                  </a:lnTo>
                  <a:lnTo>
                    <a:pt x="24189" y="10765"/>
                  </a:lnTo>
                  <a:lnTo>
                    <a:pt x="24006" y="10114"/>
                  </a:lnTo>
                  <a:lnTo>
                    <a:pt x="23798" y="9436"/>
                  </a:lnTo>
                  <a:lnTo>
                    <a:pt x="23537" y="8732"/>
                  </a:lnTo>
                  <a:lnTo>
                    <a:pt x="23251" y="8002"/>
                  </a:lnTo>
                  <a:lnTo>
                    <a:pt x="22938" y="7299"/>
                  </a:lnTo>
                  <a:lnTo>
                    <a:pt x="22573" y="6595"/>
                  </a:lnTo>
                  <a:lnTo>
                    <a:pt x="22156" y="5865"/>
                  </a:lnTo>
                  <a:lnTo>
                    <a:pt x="21687" y="5187"/>
                  </a:lnTo>
                  <a:lnTo>
                    <a:pt x="21191" y="4510"/>
                  </a:lnTo>
                  <a:lnTo>
                    <a:pt x="20618" y="3858"/>
                  </a:lnTo>
                  <a:lnTo>
                    <a:pt x="20331" y="3545"/>
                  </a:lnTo>
                  <a:lnTo>
                    <a:pt x="20018" y="3233"/>
                  </a:lnTo>
                  <a:lnTo>
                    <a:pt x="19680" y="2946"/>
                  </a:lnTo>
                  <a:lnTo>
                    <a:pt x="19341" y="2659"/>
                  </a:lnTo>
                  <a:lnTo>
                    <a:pt x="18976" y="2372"/>
                  </a:lnTo>
                  <a:lnTo>
                    <a:pt x="18585" y="2112"/>
                  </a:lnTo>
                  <a:lnTo>
                    <a:pt x="18194" y="1877"/>
                  </a:lnTo>
                  <a:lnTo>
                    <a:pt x="17803" y="1643"/>
                  </a:lnTo>
                  <a:lnTo>
                    <a:pt x="17386" y="1408"/>
                  </a:lnTo>
                  <a:lnTo>
                    <a:pt x="16943" y="1199"/>
                  </a:lnTo>
                  <a:lnTo>
                    <a:pt x="16474" y="991"/>
                  </a:lnTo>
                  <a:lnTo>
                    <a:pt x="16004" y="808"/>
                  </a:lnTo>
                  <a:lnTo>
                    <a:pt x="15509" y="652"/>
                  </a:lnTo>
                  <a:lnTo>
                    <a:pt x="15014" y="496"/>
                  </a:lnTo>
                  <a:lnTo>
                    <a:pt x="14467" y="365"/>
                  </a:lnTo>
                  <a:lnTo>
                    <a:pt x="13919" y="261"/>
                  </a:lnTo>
                  <a:lnTo>
                    <a:pt x="13372" y="183"/>
                  </a:lnTo>
                  <a:lnTo>
                    <a:pt x="12772" y="105"/>
                  </a:lnTo>
                  <a:lnTo>
                    <a:pt x="12173" y="53"/>
                  </a:lnTo>
                  <a:lnTo>
                    <a:pt x="11547" y="27"/>
                  </a:lnTo>
                  <a:lnTo>
                    <a:pt x="10922" y="0"/>
                  </a:lnTo>
                  <a:lnTo>
                    <a:pt x="10244" y="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-1569925" y="2710412"/>
              <a:ext cx="1167951" cy="417492"/>
            </a:xfrm>
            <a:custGeom>
              <a:avLst/>
              <a:gdLst/>
              <a:ahLst/>
              <a:cxnLst/>
              <a:rect l="l" t="t" r="r" b="b"/>
              <a:pathLst>
                <a:path w="23407" h="8367" extrusionOk="0">
                  <a:moveTo>
                    <a:pt x="23406" y="8367"/>
                  </a:moveTo>
                  <a:lnTo>
                    <a:pt x="23406" y="8367"/>
                  </a:lnTo>
                  <a:lnTo>
                    <a:pt x="23406" y="8367"/>
                  </a:lnTo>
                  <a:lnTo>
                    <a:pt x="23406" y="8367"/>
                  </a:lnTo>
                  <a:lnTo>
                    <a:pt x="23406" y="8367"/>
                  </a:lnTo>
                  <a:close/>
                  <a:moveTo>
                    <a:pt x="0" y="104"/>
                  </a:moveTo>
                  <a:lnTo>
                    <a:pt x="0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04"/>
                  </a:lnTo>
                  <a:close/>
                  <a:moveTo>
                    <a:pt x="0" y="104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close/>
                  <a:moveTo>
                    <a:pt x="26" y="78"/>
                  </a:move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  <a:moveTo>
                    <a:pt x="26" y="52"/>
                  </a:moveTo>
                  <a:lnTo>
                    <a:pt x="26" y="52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52"/>
                  </a:lnTo>
                  <a:close/>
                  <a:moveTo>
                    <a:pt x="26" y="52"/>
                  </a:move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8D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-402024" y="312785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-1569925" y="271560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1569925" y="271560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-1568627" y="271430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-1568627" y="2713007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-1568627" y="271300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-1568627" y="27117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-1568627" y="2710412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-1356663" y="3001713"/>
              <a:ext cx="729701" cy="929940"/>
            </a:xfrm>
            <a:custGeom>
              <a:avLst/>
              <a:gdLst/>
              <a:ahLst/>
              <a:cxnLst/>
              <a:rect l="l" t="t" r="r" b="b"/>
              <a:pathLst>
                <a:path w="14624" h="18637" fill="none" extrusionOk="0">
                  <a:moveTo>
                    <a:pt x="14180" y="1"/>
                  </a:moveTo>
                  <a:lnTo>
                    <a:pt x="14180" y="1"/>
                  </a:lnTo>
                  <a:lnTo>
                    <a:pt x="13555" y="365"/>
                  </a:lnTo>
                  <a:lnTo>
                    <a:pt x="12877" y="704"/>
                  </a:lnTo>
                  <a:lnTo>
                    <a:pt x="12199" y="991"/>
                  </a:lnTo>
                  <a:lnTo>
                    <a:pt x="11495" y="1226"/>
                  </a:lnTo>
                  <a:lnTo>
                    <a:pt x="10792" y="1408"/>
                  </a:lnTo>
                  <a:lnTo>
                    <a:pt x="10036" y="1564"/>
                  </a:lnTo>
                  <a:lnTo>
                    <a:pt x="9280" y="1643"/>
                  </a:lnTo>
                  <a:lnTo>
                    <a:pt x="8524" y="1669"/>
                  </a:lnTo>
                  <a:lnTo>
                    <a:pt x="8524" y="1669"/>
                  </a:lnTo>
                  <a:lnTo>
                    <a:pt x="8055" y="1643"/>
                  </a:lnTo>
                  <a:lnTo>
                    <a:pt x="7612" y="1617"/>
                  </a:lnTo>
                  <a:lnTo>
                    <a:pt x="7143" y="1564"/>
                  </a:lnTo>
                  <a:lnTo>
                    <a:pt x="6700" y="1512"/>
                  </a:lnTo>
                  <a:lnTo>
                    <a:pt x="6256" y="1408"/>
                  </a:lnTo>
                  <a:lnTo>
                    <a:pt x="5813" y="1304"/>
                  </a:lnTo>
                  <a:lnTo>
                    <a:pt x="5396" y="1173"/>
                  </a:lnTo>
                  <a:lnTo>
                    <a:pt x="4953" y="1043"/>
                  </a:lnTo>
                  <a:lnTo>
                    <a:pt x="4953" y="1043"/>
                  </a:lnTo>
                  <a:lnTo>
                    <a:pt x="4927" y="1356"/>
                  </a:lnTo>
                  <a:lnTo>
                    <a:pt x="4875" y="1669"/>
                  </a:lnTo>
                  <a:lnTo>
                    <a:pt x="4797" y="1981"/>
                  </a:lnTo>
                  <a:lnTo>
                    <a:pt x="4693" y="2268"/>
                  </a:lnTo>
                  <a:lnTo>
                    <a:pt x="4562" y="2555"/>
                  </a:lnTo>
                  <a:lnTo>
                    <a:pt x="4432" y="2816"/>
                  </a:lnTo>
                  <a:lnTo>
                    <a:pt x="4145" y="3311"/>
                  </a:lnTo>
                  <a:lnTo>
                    <a:pt x="3858" y="3702"/>
                  </a:lnTo>
                  <a:lnTo>
                    <a:pt x="3624" y="3988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744"/>
                  </a:lnTo>
                  <a:lnTo>
                    <a:pt x="3311" y="5995"/>
                  </a:lnTo>
                  <a:lnTo>
                    <a:pt x="3259" y="6829"/>
                  </a:lnTo>
                  <a:lnTo>
                    <a:pt x="3181" y="7794"/>
                  </a:lnTo>
                  <a:lnTo>
                    <a:pt x="3076" y="8836"/>
                  </a:lnTo>
                  <a:lnTo>
                    <a:pt x="2946" y="9957"/>
                  </a:lnTo>
                  <a:lnTo>
                    <a:pt x="2764" y="11104"/>
                  </a:lnTo>
                  <a:lnTo>
                    <a:pt x="2555" y="12225"/>
                  </a:lnTo>
                  <a:lnTo>
                    <a:pt x="2268" y="13372"/>
                  </a:lnTo>
                  <a:lnTo>
                    <a:pt x="2112" y="13893"/>
                  </a:lnTo>
                  <a:lnTo>
                    <a:pt x="1956" y="14440"/>
                  </a:lnTo>
                  <a:lnTo>
                    <a:pt x="1773" y="14936"/>
                  </a:lnTo>
                  <a:lnTo>
                    <a:pt x="1565" y="15431"/>
                  </a:lnTo>
                  <a:lnTo>
                    <a:pt x="1356" y="15900"/>
                  </a:lnTo>
                  <a:lnTo>
                    <a:pt x="1122" y="16317"/>
                  </a:lnTo>
                  <a:lnTo>
                    <a:pt x="861" y="16734"/>
                  </a:lnTo>
                  <a:lnTo>
                    <a:pt x="600" y="17099"/>
                  </a:lnTo>
                  <a:lnTo>
                    <a:pt x="314" y="17412"/>
                  </a:lnTo>
                  <a:lnTo>
                    <a:pt x="1" y="17699"/>
                  </a:lnTo>
                  <a:lnTo>
                    <a:pt x="1" y="17699"/>
                  </a:lnTo>
                  <a:lnTo>
                    <a:pt x="444" y="17907"/>
                  </a:lnTo>
                  <a:lnTo>
                    <a:pt x="783" y="18037"/>
                  </a:lnTo>
                  <a:lnTo>
                    <a:pt x="1174" y="18168"/>
                  </a:lnTo>
                  <a:lnTo>
                    <a:pt x="1643" y="18298"/>
                  </a:lnTo>
                  <a:lnTo>
                    <a:pt x="2190" y="18428"/>
                  </a:lnTo>
                  <a:lnTo>
                    <a:pt x="2816" y="18533"/>
                  </a:lnTo>
                  <a:lnTo>
                    <a:pt x="3546" y="18637"/>
                  </a:lnTo>
                  <a:lnTo>
                    <a:pt x="3546" y="18637"/>
                  </a:lnTo>
                  <a:lnTo>
                    <a:pt x="3337" y="17881"/>
                  </a:lnTo>
                  <a:lnTo>
                    <a:pt x="3207" y="17125"/>
                  </a:lnTo>
                  <a:lnTo>
                    <a:pt x="3103" y="16343"/>
                  </a:lnTo>
                  <a:lnTo>
                    <a:pt x="3076" y="15561"/>
                  </a:lnTo>
                  <a:lnTo>
                    <a:pt x="3076" y="15431"/>
                  </a:lnTo>
                  <a:lnTo>
                    <a:pt x="3076" y="15431"/>
                  </a:lnTo>
                  <a:lnTo>
                    <a:pt x="3103" y="14910"/>
                  </a:lnTo>
                  <a:lnTo>
                    <a:pt x="3129" y="14388"/>
                  </a:lnTo>
                  <a:lnTo>
                    <a:pt x="3207" y="13867"/>
                  </a:lnTo>
                  <a:lnTo>
                    <a:pt x="3285" y="13372"/>
                  </a:lnTo>
                  <a:lnTo>
                    <a:pt x="3415" y="12850"/>
                  </a:lnTo>
                  <a:lnTo>
                    <a:pt x="3546" y="12355"/>
                  </a:lnTo>
                  <a:lnTo>
                    <a:pt x="3702" y="11860"/>
                  </a:lnTo>
                  <a:lnTo>
                    <a:pt x="3885" y="11365"/>
                  </a:lnTo>
                  <a:lnTo>
                    <a:pt x="4093" y="10896"/>
                  </a:lnTo>
                  <a:lnTo>
                    <a:pt x="4328" y="10426"/>
                  </a:lnTo>
                  <a:lnTo>
                    <a:pt x="4588" y="9983"/>
                  </a:lnTo>
                  <a:lnTo>
                    <a:pt x="4875" y="9540"/>
                  </a:lnTo>
                  <a:lnTo>
                    <a:pt x="5162" y="9123"/>
                  </a:lnTo>
                  <a:lnTo>
                    <a:pt x="5501" y="8706"/>
                  </a:lnTo>
                  <a:lnTo>
                    <a:pt x="5839" y="8315"/>
                  </a:lnTo>
                  <a:lnTo>
                    <a:pt x="6204" y="7924"/>
                  </a:lnTo>
                  <a:lnTo>
                    <a:pt x="6204" y="7924"/>
                  </a:lnTo>
                  <a:lnTo>
                    <a:pt x="6569" y="7559"/>
                  </a:lnTo>
                  <a:lnTo>
                    <a:pt x="6960" y="7220"/>
                  </a:lnTo>
                  <a:lnTo>
                    <a:pt x="7377" y="6908"/>
                  </a:lnTo>
                  <a:lnTo>
                    <a:pt x="7820" y="6595"/>
                  </a:lnTo>
                  <a:lnTo>
                    <a:pt x="8263" y="6334"/>
                  </a:lnTo>
                  <a:lnTo>
                    <a:pt x="8707" y="6074"/>
                  </a:lnTo>
                  <a:lnTo>
                    <a:pt x="9176" y="5839"/>
                  </a:lnTo>
                  <a:lnTo>
                    <a:pt x="9645" y="5631"/>
                  </a:lnTo>
                  <a:lnTo>
                    <a:pt x="10140" y="5448"/>
                  </a:lnTo>
                  <a:lnTo>
                    <a:pt x="10609" y="5266"/>
                  </a:lnTo>
                  <a:lnTo>
                    <a:pt x="11131" y="5135"/>
                  </a:lnTo>
                  <a:lnTo>
                    <a:pt x="11626" y="5031"/>
                  </a:lnTo>
                  <a:lnTo>
                    <a:pt x="12147" y="4927"/>
                  </a:lnTo>
                  <a:lnTo>
                    <a:pt x="12668" y="4875"/>
                  </a:lnTo>
                  <a:lnTo>
                    <a:pt x="13190" y="4823"/>
                  </a:lnTo>
                  <a:lnTo>
                    <a:pt x="13711" y="4823"/>
                  </a:lnTo>
                  <a:lnTo>
                    <a:pt x="13711" y="4823"/>
                  </a:lnTo>
                  <a:lnTo>
                    <a:pt x="14180" y="4823"/>
                  </a:lnTo>
                  <a:lnTo>
                    <a:pt x="14623" y="4849"/>
                  </a:lnTo>
                  <a:lnTo>
                    <a:pt x="14623" y="4849"/>
                  </a:lnTo>
                  <a:lnTo>
                    <a:pt x="14597" y="3962"/>
                  </a:lnTo>
                  <a:lnTo>
                    <a:pt x="14597" y="3962"/>
                  </a:lnTo>
                  <a:lnTo>
                    <a:pt x="14545" y="3493"/>
                  </a:lnTo>
                  <a:lnTo>
                    <a:pt x="14545" y="3493"/>
                  </a:lnTo>
                  <a:lnTo>
                    <a:pt x="14519" y="2998"/>
                  </a:lnTo>
                  <a:lnTo>
                    <a:pt x="14519" y="2998"/>
                  </a:lnTo>
                  <a:lnTo>
                    <a:pt x="14467" y="2451"/>
                  </a:lnTo>
                  <a:lnTo>
                    <a:pt x="14389" y="1747"/>
                  </a:lnTo>
                  <a:lnTo>
                    <a:pt x="14389" y="1747"/>
                  </a:lnTo>
                  <a:lnTo>
                    <a:pt x="14284" y="913"/>
                  </a:lnTo>
                  <a:lnTo>
                    <a:pt x="14284" y="913"/>
                  </a:lnTo>
                  <a:lnTo>
                    <a:pt x="14232" y="470"/>
                  </a:lnTo>
                  <a:lnTo>
                    <a:pt x="141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-638737" y="2992632"/>
              <a:ext cx="117109" cy="208122"/>
            </a:xfrm>
            <a:custGeom>
              <a:avLst/>
              <a:gdLst/>
              <a:ahLst/>
              <a:cxnLst/>
              <a:rect l="l" t="t" r="r" b="b"/>
              <a:pathLst>
                <a:path w="2347" h="4171" fill="none" extrusionOk="0">
                  <a:moveTo>
                    <a:pt x="53" y="0"/>
                  </a:moveTo>
                  <a:lnTo>
                    <a:pt x="53" y="0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79" y="600"/>
                  </a:lnTo>
                  <a:lnTo>
                    <a:pt x="157" y="1043"/>
                  </a:lnTo>
                  <a:lnTo>
                    <a:pt x="157" y="1043"/>
                  </a:lnTo>
                  <a:lnTo>
                    <a:pt x="261" y="1903"/>
                  </a:lnTo>
                  <a:lnTo>
                    <a:pt x="261" y="1903"/>
                  </a:lnTo>
                  <a:lnTo>
                    <a:pt x="340" y="2607"/>
                  </a:lnTo>
                  <a:lnTo>
                    <a:pt x="392" y="3180"/>
                  </a:lnTo>
                  <a:lnTo>
                    <a:pt x="392" y="3180"/>
                  </a:lnTo>
                  <a:lnTo>
                    <a:pt x="444" y="3649"/>
                  </a:lnTo>
                  <a:lnTo>
                    <a:pt x="444" y="3649"/>
                  </a:lnTo>
                  <a:lnTo>
                    <a:pt x="470" y="4144"/>
                  </a:lnTo>
                  <a:lnTo>
                    <a:pt x="470" y="4144"/>
                  </a:lnTo>
                  <a:lnTo>
                    <a:pt x="470" y="4170"/>
                  </a:lnTo>
                  <a:lnTo>
                    <a:pt x="2294" y="3988"/>
                  </a:lnTo>
                  <a:lnTo>
                    <a:pt x="2347" y="3493"/>
                  </a:lnTo>
                  <a:lnTo>
                    <a:pt x="2347" y="3493"/>
                  </a:lnTo>
                  <a:lnTo>
                    <a:pt x="2008" y="3206"/>
                  </a:lnTo>
                  <a:lnTo>
                    <a:pt x="1695" y="2945"/>
                  </a:lnTo>
                  <a:lnTo>
                    <a:pt x="1408" y="2659"/>
                  </a:lnTo>
                  <a:lnTo>
                    <a:pt x="1174" y="2398"/>
                  </a:lnTo>
                  <a:lnTo>
                    <a:pt x="965" y="2137"/>
                  </a:lnTo>
                  <a:lnTo>
                    <a:pt x="783" y="1903"/>
                  </a:lnTo>
                  <a:lnTo>
                    <a:pt x="626" y="1668"/>
                  </a:lnTo>
                  <a:lnTo>
                    <a:pt x="470" y="1434"/>
                  </a:lnTo>
                  <a:lnTo>
                    <a:pt x="287" y="991"/>
                  </a:lnTo>
                  <a:lnTo>
                    <a:pt x="157" y="626"/>
                  </a:lnTo>
                  <a:lnTo>
                    <a:pt x="79" y="287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-486550" y="2809209"/>
              <a:ext cx="84576" cy="333016"/>
            </a:xfrm>
            <a:custGeom>
              <a:avLst/>
              <a:gdLst/>
              <a:ahLst/>
              <a:cxnLst/>
              <a:rect l="l" t="t" r="r" b="b"/>
              <a:pathLst>
                <a:path w="1695" h="6674" fill="none" extrusionOk="0">
                  <a:moveTo>
                    <a:pt x="365" y="1"/>
                  </a:moveTo>
                  <a:lnTo>
                    <a:pt x="365" y="1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209" y="1044"/>
                  </a:lnTo>
                  <a:lnTo>
                    <a:pt x="365" y="1487"/>
                  </a:lnTo>
                  <a:lnTo>
                    <a:pt x="522" y="1956"/>
                  </a:lnTo>
                  <a:lnTo>
                    <a:pt x="652" y="2425"/>
                  </a:lnTo>
                  <a:lnTo>
                    <a:pt x="886" y="3363"/>
                  </a:lnTo>
                  <a:lnTo>
                    <a:pt x="1069" y="4276"/>
                  </a:lnTo>
                  <a:lnTo>
                    <a:pt x="1199" y="5084"/>
                  </a:lnTo>
                  <a:lnTo>
                    <a:pt x="1304" y="5787"/>
                  </a:lnTo>
                  <a:lnTo>
                    <a:pt x="1382" y="6674"/>
                  </a:lnTo>
                  <a:lnTo>
                    <a:pt x="1382" y="6674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68" y="5839"/>
                  </a:lnTo>
                  <a:lnTo>
                    <a:pt x="1616" y="5240"/>
                  </a:lnTo>
                  <a:lnTo>
                    <a:pt x="1512" y="4432"/>
                  </a:lnTo>
                  <a:lnTo>
                    <a:pt x="1356" y="3468"/>
                  </a:lnTo>
                  <a:lnTo>
                    <a:pt x="1121" y="2399"/>
                  </a:lnTo>
                  <a:lnTo>
                    <a:pt x="965" y="1825"/>
                  </a:lnTo>
                  <a:lnTo>
                    <a:pt x="782" y="1226"/>
                  </a:lnTo>
                  <a:lnTo>
                    <a:pt x="600" y="626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-1641478" y="2536120"/>
              <a:ext cx="338205" cy="771266"/>
            </a:xfrm>
            <a:custGeom>
              <a:avLst/>
              <a:gdLst/>
              <a:ahLst/>
              <a:cxnLst/>
              <a:rect l="l" t="t" r="r" b="b"/>
              <a:pathLst>
                <a:path w="6778" h="15457" fill="none" extrusionOk="0">
                  <a:moveTo>
                    <a:pt x="3624" y="0"/>
                  </a:moveTo>
                  <a:lnTo>
                    <a:pt x="3624" y="0"/>
                  </a:lnTo>
                  <a:lnTo>
                    <a:pt x="3285" y="339"/>
                  </a:lnTo>
                  <a:lnTo>
                    <a:pt x="2972" y="704"/>
                  </a:lnTo>
                  <a:lnTo>
                    <a:pt x="2659" y="1121"/>
                  </a:lnTo>
                  <a:lnTo>
                    <a:pt x="2373" y="1538"/>
                  </a:lnTo>
                  <a:lnTo>
                    <a:pt x="2112" y="1981"/>
                  </a:lnTo>
                  <a:lnTo>
                    <a:pt x="1877" y="2450"/>
                  </a:lnTo>
                  <a:lnTo>
                    <a:pt x="1669" y="2972"/>
                  </a:lnTo>
                  <a:lnTo>
                    <a:pt x="1460" y="3493"/>
                  </a:lnTo>
                  <a:lnTo>
                    <a:pt x="1460" y="3493"/>
                  </a:lnTo>
                  <a:lnTo>
                    <a:pt x="1460" y="3493"/>
                  </a:lnTo>
                  <a:lnTo>
                    <a:pt x="1460" y="3493"/>
                  </a:lnTo>
                  <a:lnTo>
                    <a:pt x="1460" y="3519"/>
                  </a:lnTo>
                  <a:lnTo>
                    <a:pt x="1460" y="3519"/>
                  </a:lnTo>
                  <a:lnTo>
                    <a:pt x="1460" y="3519"/>
                  </a:lnTo>
                  <a:lnTo>
                    <a:pt x="1460" y="3519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226" y="4379"/>
                  </a:lnTo>
                  <a:lnTo>
                    <a:pt x="1017" y="5109"/>
                  </a:lnTo>
                  <a:lnTo>
                    <a:pt x="861" y="5839"/>
                  </a:lnTo>
                  <a:lnTo>
                    <a:pt x="704" y="6543"/>
                  </a:lnTo>
                  <a:lnTo>
                    <a:pt x="444" y="7924"/>
                  </a:lnTo>
                  <a:lnTo>
                    <a:pt x="261" y="9227"/>
                  </a:lnTo>
                  <a:lnTo>
                    <a:pt x="131" y="10452"/>
                  </a:lnTo>
                  <a:lnTo>
                    <a:pt x="53" y="11573"/>
                  </a:lnTo>
                  <a:lnTo>
                    <a:pt x="27" y="12564"/>
                  </a:lnTo>
                  <a:lnTo>
                    <a:pt x="1" y="13424"/>
                  </a:lnTo>
                  <a:lnTo>
                    <a:pt x="1" y="13424"/>
                  </a:lnTo>
                  <a:lnTo>
                    <a:pt x="1" y="14180"/>
                  </a:lnTo>
                  <a:lnTo>
                    <a:pt x="27" y="14727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287" y="15248"/>
                  </a:lnTo>
                  <a:lnTo>
                    <a:pt x="887" y="15379"/>
                  </a:lnTo>
                  <a:lnTo>
                    <a:pt x="887" y="15379"/>
                  </a:lnTo>
                  <a:lnTo>
                    <a:pt x="1486" y="15431"/>
                  </a:lnTo>
                  <a:lnTo>
                    <a:pt x="2112" y="15457"/>
                  </a:lnTo>
                  <a:lnTo>
                    <a:pt x="2112" y="15457"/>
                  </a:lnTo>
                  <a:lnTo>
                    <a:pt x="2737" y="15431"/>
                  </a:lnTo>
                  <a:lnTo>
                    <a:pt x="3311" y="15405"/>
                  </a:lnTo>
                  <a:lnTo>
                    <a:pt x="3858" y="15352"/>
                  </a:lnTo>
                  <a:lnTo>
                    <a:pt x="4327" y="15274"/>
                  </a:lnTo>
                  <a:lnTo>
                    <a:pt x="5057" y="15144"/>
                  </a:lnTo>
                  <a:lnTo>
                    <a:pt x="5318" y="15092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63"/>
                  </a:lnTo>
                  <a:lnTo>
                    <a:pt x="6048" y="13163"/>
                  </a:lnTo>
                  <a:lnTo>
                    <a:pt x="6048" y="12277"/>
                  </a:lnTo>
                  <a:lnTo>
                    <a:pt x="6074" y="11651"/>
                  </a:lnTo>
                  <a:lnTo>
                    <a:pt x="6100" y="10948"/>
                  </a:lnTo>
                  <a:lnTo>
                    <a:pt x="6178" y="10166"/>
                  </a:lnTo>
                  <a:lnTo>
                    <a:pt x="6334" y="9384"/>
                  </a:lnTo>
                  <a:lnTo>
                    <a:pt x="6413" y="8993"/>
                  </a:lnTo>
                  <a:lnTo>
                    <a:pt x="6517" y="8602"/>
                  </a:lnTo>
                  <a:lnTo>
                    <a:pt x="6647" y="8237"/>
                  </a:lnTo>
                  <a:lnTo>
                    <a:pt x="6777" y="7898"/>
                  </a:lnTo>
                  <a:lnTo>
                    <a:pt x="6777" y="7898"/>
                  </a:lnTo>
                  <a:lnTo>
                    <a:pt x="6439" y="7507"/>
                  </a:lnTo>
                  <a:lnTo>
                    <a:pt x="6074" y="7142"/>
                  </a:lnTo>
                  <a:lnTo>
                    <a:pt x="5761" y="6725"/>
                  </a:lnTo>
                  <a:lnTo>
                    <a:pt x="5474" y="6308"/>
                  </a:lnTo>
                  <a:lnTo>
                    <a:pt x="5188" y="5865"/>
                  </a:lnTo>
                  <a:lnTo>
                    <a:pt x="4927" y="5422"/>
                  </a:lnTo>
                  <a:lnTo>
                    <a:pt x="4666" y="4979"/>
                  </a:lnTo>
                  <a:lnTo>
                    <a:pt x="4458" y="4483"/>
                  </a:lnTo>
                  <a:lnTo>
                    <a:pt x="4275" y="4014"/>
                  </a:lnTo>
                  <a:lnTo>
                    <a:pt x="4093" y="3519"/>
                  </a:lnTo>
                  <a:lnTo>
                    <a:pt x="3936" y="3024"/>
                  </a:lnTo>
                  <a:lnTo>
                    <a:pt x="3832" y="2503"/>
                  </a:lnTo>
                  <a:lnTo>
                    <a:pt x="3728" y="1981"/>
                  </a:lnTo>
                  <a:lnTo>
                    <a:pt x="3650" y="1460"/>
                  </a:lnTo>
                  <a:lnTo>
                    <a:pt x="3624" y="913"/>
                  </a:lnTo>
                  <a:lnTo>
                    <a:pt x="3598" y="365"/>
                  </a:lnTo>
                  <a:lnTo>
                    <a:pt x="3598" y="365"/>
                  </a:lnTo>
                  <a:lnTo>
                    <a:pt x="36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-740179" y="2645346"/>
              <a:ext cx="123596" cy="1092556"/>
            </a:xfrm>
            <a:custGeom>
              <a:avLst/>
              <a:gdLst/>
              <a:ahLst/>
              <a:cxnLst/>
              <a:rect l="l" t="t" r="r" b="b"/>
              <a:pathLst>
                <a:path w="2477" h="21896" extrusionOk="0">
                  <a:moveTo>
                    <a:pt x="53" y="1"/>
                  </a:moveTo>
                  <a:lnTo>
                    <a:pt x="1" y="53"/>
                  </a:lnTo>
                  <a:lnTo>
                    <a:pt x="53" y="157"/>
                  </a:lnTo>
                  <a:lnTo>
                    <a:pt x="444" y="1356"/>
                  </a:lnTo>
                  <a:lnTo>
                    <a:pt x="678" y="2112"/>
                  </a:lnTo>
                  <a:lnTo>
                    <a:pt x="809" y="2034"/>
                  </a:lnTo>
                  <a:lnTo>
                    <a:pt x="548" y="1330"/>
                  </a:lnTo>
                  <a:lnTo>
                    <a:pt x="105" y="131"/>
                  </a:lnTo>
                  <a:lnTo>
                    <a:pt x="53" y="1"/>
                  </a:lnTo>
                  <a:close/>
                  <a:moveTo>
                    <a:pt x="1955" y="6595"/>
                  </a:moveTo>
                  <a:lnTo>
                    <a:pt x="1721" y="6647"/>
                  </a:lnTo>
                  <a:lnTo>
                    <a:pt x="1799" y="7116"/>
                  </a:lnTo>
                  <a:lnTo>
                    <a:pt x="1825" y="7143"/>
                  </a:lnTo>
                  <a:lnTo>
                    <a:pt x="2034" y="7012"/>
                  </a:lnTo>
                  <a:lnTo>
                    <a:pt x="1955" y="6595"/>
                  </a:lnTo>
                  <a:close/>
                  <a:moveTo>
                    <a:pt x="2268" y="11991"/>
                  </a:moveTo>
                  <a:lnTo>
                    <a:pt x="2294" y="12382"/>
                  </a:lnTo>
                  <a:lnTo>
                    <a:pt x="2346" y="13242"/>
                  </a:lnTo>
                  <a:lnTo>
                    <a:pt x="2373" y="14206"/>
                  </a:lnTo>
                  <a:lnTo>
                    <a:pt x="2373" y="15223"/>
                  </a:lnTo>
                  <a:lnTo>
                    <a:pt x="2373" y="16265"/>
                  </a:lnTo>
                  <a:lnTo>
                    <a:pt x="2294" y="17308"/>
                  </a:lnTo>
                  <a:lnTo>
                    <a:pt x="2190" y="18324"/>
                  </a:lnTo>
                  <a:lnTo>
                    <a:pt x="2086" y="19263"/>
                  </a:lnTo>
                  <a:lnTo>
                    <a:pt x="2008" y="20123"/>
                  </a:lnTo>
                  <a:lnTo>
                    <a:pt x="1955" y="20853"/>
                  </a:lnTo>
                  <a:lnTo>
                    <a:pt x="1929" y="21400"/>
                  </a:lnTo>
                  <a:lnTo>
                    <a:pt x="1929" y="21895"/>
                  </a:lnTo>
                  <a:lnTo>
                    <a:pt x="1982" y="21400"/>
                  </a:lnTo>
                  <a:lnTo>
                    <a:pt x="2034" y="20853"/>
                  </a:lnTo>
                  <a:lnTo>
                    <a:pt x="2112" y="20123"/>
                  </a:lnTo>
                  <a:lnTo>
                    <a:pt x="2294" y="18741"/>
                  </a:lnTo>
                  <a:lnTo>
                    <a:pt x="2477" y="17177"/>
                  </a:lnTo>
                  <a:lnTo>
                    <a:pt x="2477" y="12017"/>
                  </a:lnTo>
                  <a:lnTo>
                    <a:pt x="2268" y="11991"/>
                  </a:lnTo>
                  <a:close/>
                </a:path>
              </a:pathLst>
            </a:custGeom>
            <a:solidFill>
              <a:srgbClr val="2F7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-643927" y="3243617"/>
              <a:ext cx="27344" cy="494285"/>
            </a:xfrm>
            <a:custGeom>
              <a:avLst/>
              <a:gdLst/>
              <a:ahLst/>
              <a:cxnLst/>
              <a:rect l="l" t="t" r="r" b="b"/>
              <a:pathLst>
                <a:path w="548" h="9906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365" y="392"/>
                  </a:lnTo>
                  <a:lnTo>
                    <a:pt x="365" y="392"/>
                  </a:lnTo>
                  <a:lnTo>
                    <a:pt x="417" y="1252"/>
                  </a:lnTo>
                  <a:lnTo>
                    <a:pt x="417" y="1252"/>
                  </a:lnTo>
                  <a:lnTo>
                    <a:pt x="444" y="2216"/>
                  </a:lnTo>
                  <a:lnTo>
                    <a:pt x="444" y="2216"/>
                  </a:lnTo>
                  <a:lnTo>
                    <a:pt x="444" y="3233"/>
                  </a:lnTo>
                  <a:lnTo>
                    <a:pt x="444" y="3233"/>
                  </a:lnTo>
                  <a:lnTo>
                    <a:pt x="444" y="4275"/>
                  </a:lnTo>
                  <a:lnTo>
                    <a:pt x="444" y="4275"/>
                  </a:lnTo>
                  <a:lnTo>
                    <a:pt x="365" y="5318"/>
                  </a:lnTo>
                  <a:lnTo>
                    <a:pt x="261" y="6334"/>
                  </a:lnTo>
                  <a:lnTo>
                    <a:pt x="157" y="7273"/>
                  </a:lnTo>
                  <a:lnTo>
                    <a:pt x="79" y="8133"/>
                  </a:lnTo>
                  <a:lnTo>
                    <a:pt x="79" y="8133"/>
                  </a:lnTo>
                  <a:lnTo>
                    <a:pt x="26" y="8863"/>
                  </a:lnTo>
                  <a:lnTo>
                    <a:pt x="0" y="9410"/>
                  </a:lnTo>
                  <a:lnTo>
                    <a:pt x="0" y="9410"/>
                  </a:lnTo>
                  <a:lnTo>
                    <a:pt x="0" y="9905"/>
                  </a:lnTo>
                  <a:lnTo>
                    <a:pt x="0" y="9905"/>
                  </a:lnTo>
                  <a:lnTo>
                    <a:pt x="53" y="9410"/>
                  </a:lnTo>
                  <a:lnTo>
                    <a:pt x="53" y="9410"/>
                  </a:lnTo>
                  <a:lnTo>
                    <a:pt x="105" y="8863"/>
                  </a:lnTo>
                  <a:lnTo>
                    <a:pt x="183" y="8133"/>
                  </a:lnTo>
                  <a:lnTo>
                    <a:pt x="183" y="8133"/>
                  </a:lnTo>
                  <a:lnTo>
                    <a:pt x="365" y="6751"/>
                  </a:lnTo>
                  <a:lnTo>
                    <a:pt x="548" y="518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-654355" y="2974420"/>
              <a:ext cx="15668" cy="27344"/>
            </a:xfrm>
            <a:custGeom>
              <a:avLst/>
              <a:gdLst/>
              <a:ahLst/>
              <a:cxnLst/>
              <a:rect l="l" t="t" r="r" b="b"/>
              <a:pathLst>
                <a:path w="314" h="548" fill="none" extrusionOk="0">
                  <a:moveTo>
                    <a:pt x="235" y="0"/>
                  </a:moveTo>
                  <a:lnTo>
                    <a:pt x="235" y="0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79" y="521"/>
                  </a:lnTo>
                  <a:lnTo>
                    <a:pt x="79" y="521"/>
                  </a:lnTo>
                  <a:lnTo>
                    <a:pt x="105" y="548"/>
                  </a:lnTo>
                  <a:lnTo>
                    <a:pt x="105" y="548"/>
                  </a:lnTo>
                  <a:lnTo>
                    <a:pt x="314" y="417"/>
                  </a:lnTo>
                  <a:lnTo>
                    <a:pt x="314" y="417"/>
                  </a:lnTo>
                  <a:lnTo>
                    <a:pt x="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-740179" y="2645346"/>
              <a:ext cx="40367" cy="105433"/>
            </a:xfrm>
            <a:custGeom>
              <a:avLst/>
              <a:gdLst/>
              <a:ahLst/>
              <a:cxnLst/>
              <a:rect l="l" t="t" r="r" b="b"/>
              <a:pathLst>
                <a:path w="809" h="2113" fill="none" extrusionOk="0">
                  <a:moveTo>
                    <a:pt x="53" y="1"/>
                  </a:moveTo>
                  <a:lnTo>
                    <a:pt x="53" y="1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444" y="1356"/>
                  </a:lnTo>
                  <a:lnTo>
                    <a:pt x="444" y="1356"/>
                  </a:lnTo>
                  <a:lnTo>
                    <a:pt x="678" y="2112"/>
                  </a:lnTo>
                  <a:lnTo>
                    <a:pt x="678" y="2112"/>
                  </a:lnTo>
                  <a:lnTo>
                    <a:pt x="809" y="2034"/>
                  </a:lnTo>
                  <a:lnTo>
                    <a:pt x="809" y="2034"/>
                  </a:lnTo>
                  <a:lnTo>
                    <a:pt x="548" y="1330"/>
                  </a:lnTo>
                  <a:lnTo>
                    <a:pt x="548" y="1330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-649116" y="2995227"/>
              <a:ext cx="33831" cy="249737"/>
            </a:xfrm>
            <a:custGeom>
              <a:avLst/>
              <a:gdLst/>
              <a:ahLst/>
              <a:cxnLst/>
              <a:rect l="l" t="t" r="r" b="b"/>
              <a:pathLst>
                <a:path w="678" h="5005" extrusionOk="0">
                  <a:moveTo>
                    <a:pt x="209" y="0"/>
                  </a:moveTo>
                  <a:lnTo>
                    <a:pt x="0" y="131"/>
                  </a:lnTo>
                  <a:lnTo>
                    <a:pt x="52" y="600"/>
                  </a:lnTo>
                  <a:lnTo>
                    <a:pt x="104" y="1043"/>
                  </a:lnTo>
                  <a:lnTo>
                    <a:pt x="209" y="1877"/>
                  </a:lnTo>
                  <a:lnTo>
                    <a:pt x="287" y="2581"/>
                  </a:lnTo>
                  <a:lnTo>
                    <a:pt x="339" y="3128"/>
                  </a:lnTo>
                  <a:lnTo>
                    <a:pt x="365" y="3623"/>
                  </a:lnTo>
                  <a:lnTo>
                    <a:pt x="417" y="4092"/>
                  </a:lnTo>
                  <a:lnTo>
                    <a:pt x="443" y="4979"/>
                  </a:lnTo>
                  <a:lnTo>
                    <a:pt x="652" y="5005"/>
                  </a:lnTo>
                  <a:lnTo>
                    <a:pt x="652" y="5005"/>
                  </a:lnTo>
                  <a:lnTo>
                    <a:pt x="626" y="4118"/>
                  </a:lnTo>
                  <a:lnTo>
                    <a:pt x="678" y="4118"/>
                  </a:lnTo>
                  <a:lnTo>
                    <a:pt x="678" y="4092"/>
                  </a:lnTo>
                  <a:lnTo>
                    <a:pt x="652" y="3597"/>
                  </a:lnTo>
                  <a:lnTo>
                    <a:pt x="600" y="3128"/>
                  </a:lnTo>
                  <a:lnTo>
                    <a:pt x="548" y="2555"/>
                  </a:lnTo>
                  <a:lnTo>
                    <a:pt x="469" y="1851"/>
                  </a:lnTo>
                  <a:lnTo>
                    <a:pt x="365" y="991"/>
                  </a:lnTo>
                  <a:lnTo>
                    <a:pt x="287" y="548"/>
                  </a:lnTo>
                  <a:lnTo>
                    <a:pt x="209" y="5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266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-649116" y="2995227"/>
              <a:ext cx="33831" cy="249737"/>
            </a:xfrm>
            <a:custGeom>
              <a:avLst/>
              <a:gdLst/>
              <a:ahLst/>
              <a:cxnLst/>
              <a:rect l="l" t="t" r="r" b="b"/>
              <a:pathLst>
                <a:path w="678" h="5005" fill="none" extrusionOk="0">
                  <a:moveTo>
                    <a:pt x="209" y="0"/>
                  </a:moveTo>
                  <a:lnTo>
                    <a:pt x="209" y="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52" y="600"/>
                  </a:lnTo>
                  <a:lnTo>
                    <a:pt x="104" y="1043"/>
                  </a:lnTo>
                  <a:lnTo>
                    <a:pt x="104" y="1043"/>
                  </a:lnTo>
                  <a:lnTo>
                    <a:pt x="209" y="1877"/>
                  </a:lnTo>
                  <a:lnTo>
                    <a:pt x="209" y="1877"/>
                  </a:lnTo>
                  <a:lnTo>
                    <a:pt x="287" y="2581"/>
                  </a:lnTo>
                  <a:lnTo>
                    <a:pt x="339" y="3128"/>
                  </a:lnTo>
                  <a:lnTo>
                    <a:pt x="339" y="3128"/>
                  </a:lnTo>
                  <a:lnTo>
                    <a:pt x="365" y="3623"/>
                  </a:lnTo>
                  <a:lnTo>
                    <a:pt x="365" y="3623"/>
                  </a:lnTo>
                  <a:lnTo>
                    <a:pt x="417" y="4092"/>
                  </a:lnTo>
                  <a:lnTo>
                    <a:pt x="417" y="4092"/>
                  </a:lnTo>
                  <a:lnTo>
                    <a:pt x="443" y="4979"/>
                  </a:lnTo>
                  <a:lnTo>
                    <a:pt x="443" y="4979"/>
                  </a:lnTo>
                  <a:lnTo>
                    <a:pt x="652" y="5005"/>
                  </a:lnTo>
                  <a:lnTo>
                    <a:pt x="626" y="4118"/>
                  </a:lnTo>
                  <a:lnTo>
                    <a:pt x="626" y="4118"/>
                  </a:lnTo>
                  <a:lnTo>
                    <a:pt x="626" y="4118"/>
                  </a:lnTo>
                  <a:lnTo>
                    <a:pt x="678" y="4118"/>
                  </a:lnTo>
                  <a:lnTo>
                    <a:pt x="678" y="4118"/>
                  </a:lnTo>
                  <a:lnTo>
                    <a:pt x="678" y="4092"/>
                  </a:lnTo>
                  <a:lnTo>
                    <a:pt x="678" y="4092"/>
                  </a:lnTo>
                  <a:lnTo>
                    <a:pt x="652" y="3597"/>
                  </a:lnTo>
                  <a:lnTo>
                    <a:pt x="652" y="3597"/>
                  </a:lnTo>
                  <a:lnTo>
                    <a:pt x="600" y="3128"/>
                  </a:lnTo>
                  <a:lnTo>
                    <a:pt x="600" y="3128"/>
                  </a:lnTo>
                  <a:lnTo>
                    <a:pt x="548" y="2555"/>
                  </a:lnTo>
                  <a:lnTo>
                    <a:pt x="469" y="1851"/>
                  </a:lnTo>
                  <a:lnTo>
                    <a:pt x="469" y="1851"/>
                  </a:lnTo>
                  <a:lnTo>
                    <a:pt x="365" y="991"/>
                  </a:lnTo>
                  <a:lnTo>
                    <a:pt x="365" y="991"/>
                  </a:lnTo>
                  <a:lnTo>
                    <a:pt x="287" y="548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-1436000" y="2579032"/>
              <a:ext cx="174342" cy="300483"/>
            </a:xfrm>
            <a:custGeom>
              <a:avLst/>
              <a:gdLst/>
              <a:ahLst/>
              <a:cxnLst/>
              <a:rect l="l" t="t" r="r" b="b"/>
              <a:pathLst>
                <a:path w="3494" h="6022" extrusionOk="0">
                  <a:moveTo>
                    <a:pt x="1" y="0"/>
                  </a:moveTo>
                  <a:lnTo>
                    <a:pt x="105" y="209"/>
                  </a:lnTo>
                  <a:lnTo>
                    <a:pt x="444" y="652"/>
                  </a:lnTo>
                  <a:lnTo>
                    <a:pt x="965" y="1304"/>
                  </a:lnTo>
                  <a:lnTo>
                    <a:pt x="1539" y="2007"/>
                  </a:lnTo>
                  <a:lnTo>
                    <a:pt x="1825" y="2372"/>
                  </a:lnTo>
                  <a:lnTo>
                    <a:pt x="2060" y="2763"/>
                  </a:lnTo>
                  <a:lnTo>
                    <a:pt x="2295" y="3102"/>
                  </a:lnTo>
                  <a:lnTo>
                    <a:pt x="2451" y="3441"/>
                  </a:lnTo>
                  <a:lnTo>
                    <a:pt x="2503" y="3545"/>
                  </a:lnTo>
                  <a:lnTo>
                    <a:pt x="2477" y="2946"/>
                  </a:lnTo>
                  <a:lnTo>
                    <a:pt x="2269" y="2633"/>
                  </a:lnTo>
                  <a:lnTo>
                    <a:pt x="1982" y="2242"/>
                  </a:lnTo>
                  <a:lnTo>
                    <a:pt x="1695" y="1877"/>
                  </a:lnTo>
                  <a:lnTo>
                    <a:pt x="1070" y="1199"/>
                  </a:lnTo>
                  <a:lnTo>
                    <a:pt x="522" y="600"/>
                  </a:lnTo>
                  <a:lnTo>
                    <a:pt x="157" y="183"/>
                  </a:lnTo>
                  <a:lnTo>
                    <a:pt x="1" y="0"/>
                  </a:lnTo>
                  <a:close/>
                  <a:moveTo>
                    <a:pt x="3077" y="5109"/>
                  </a:moveTo>
                  <a:lnTo>
                    <a:pt x="3311" y="6021"/>
                  </a:lnTo>
                  <a:lnTo>
                    <a:pt x="3494" y="5839"/>
                  </a:lnTo>
                  <a:lnTo>
                    <a:pt x="3415" y="5448"/>
                  </a:lnTo>
                  <a:lnTo>
                    <a:pt x="3181" y="5239"/>
                  </a:lnTo>
                  <a:lnTo>
                    <a:pt x="3077" y="5109"/>
                  </a:lnTo>
                  <a:close/>
                </a:path>
              </a:pathLst>
            </a:custGeom>
            <a:solidFill>
              <a:srgbClr val="2F7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-1282515" y="2833958"/>
              <a:ext cx="20857" cy="45556"/>
            </a:xfrm>
            <a:custGeom>
              <a:avLst/>
              <a:gdLst/>
              <a:ahLst/>
              <a:cxnLst/>
              <a:rect l="l" t="t" r="r" b="b"/>
              <a:pathLst>
                <a:path w="418" h="91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418" y="730"/>
                  </a:lnTo>
                  <a:lnTo>
                    <a:pt x="418" y="730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-1436000" y="2579032"/>
              <a:ext cx="124943" cy="176937"/>
            </a:xfrm>
            <a:custGeom>
              <a:avLst/>
              <a:gdLst/>
              <a:ahLst/>
              <a:cxnLst/>
              <a:rect l="l" t="t" r="r" b="b"/>
              <a:pathLst>
                <a:path w="2504" h="354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05" y="209"/>
                  </a:lnTo>
                  <a:lnTo>
                    <a:pt x="444" y="652"/>
                  </a:lnTo>
                  <a:lnTo>
                    <a:pt x="444" y="652"/>
                  </a:lnTo>
                  <a:lnTo>
                    <a:pt x="965" y="1304"/>
                  </a:lnTo>
                  <a:lnTo>
                    <a:pt x="1539" y="2007"/>
                  </a:lnTo>
                  <a:lnTo>
                    <a:pt x="1539" y="2007"/>
                  </a:lnTo>
                  <a:lnTo>
                    <a:pt x="1825" y="2372"/>
                  </a:lnTo>
                  <a:lnTo>
                    <a:pt x="2060" y="2763"/>
                  </a:lnTo>
                  <a:lnTo>
                    <a:pt x="2060" y="2763"/>
                  </a:lnTo>
                  <a:lnTo>
                    <a:pt x="2295" y="3102"/>
                  </a:lnTo>
                  <a:lnTo>
                    <a:pt x="2295" y="3102"/>
                  </a:lnTo>
                  <a:lnTo>
                    <a:pt x="2451" y="3441"/>
                  </a:lnTo>
                  <a:lnTo>
                    <a:pt x="2451" y="3441"/>
                  </a:lnTo>
                  <a:lnTo>
                    <a:pt x="2503" y="3545"/>
                  </a:lnTo>
                  <a:lnTo>
                    <a:pt x="2503" y="3545"/>
                  </a:lnTo>
                  <a:lnTo>
                    <a:pt x="2477" y="2946"/>
                  </a:lnTo>
                  <a:lnTo>
                    <a:pt x="2477" y="2946"/>
                  </a:lnTo>
                  <a:lnTo>
                    <a:pt x="2477" y="2946"/>
                  </a:lnTo>
                  <a:lnTo>
                    <a:pt x="2477" y="2946"/>
                  </a:lnTo>
                  <a:lnTo>
                    <a:pt x="2269" y="2633"/>
                  </a:lnTo>
                  <a:lnTo>
                    <a:pt x="2269" y="2633"/>
                  </a:lnTo>
                  <a:lnTo>
                    <a:pt x="1982" y="2242"/>
                  </a:lnTo>
                  <a:lnTo>
                    <a:pt x="1695" y="1877"/>
                  </a:lnTo>
                  <a:lnTo>
                    <a:pt x="1695" y="1877"/>
                  </a:lnTo>
                  <a:lnTo>
                    <a:pt x="1070" y="1199"/>
                  </a:lnTo>
                  <a:lnTo>
                    <a:pt x="522" y="600"/>
                  </a:lnTo>
                  <a:lnTo>
                    <a:pt x="522" y="600"/>
                  </a:lnTo>
                  <a:lnTo>
                    <a:pt x="157" y="1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-1096547" y="2516610"/>
              <a:ext cx="196446" cy="50746"/>
            </a:xfrm>
            <a:custGeom>
              <a:avLst/>
              <a:gdLst/>
              <a:ahLst/>
              <a:cxnLst/>
              <a:rect l="l" t="t" r="r" b="b"/>
              <a:pathLst>
                <a:path w="3937" h="1017" extrusionOk="0">
                  <a:moveTo>
                    <a:pt x="3937" y="0"/>
                  </a:moveTo>
                  <a:lnTo>
                    <a:pt x="3832" y="52"/>
                  </a:lnTo>
                  <a:lnTo>
                    <a:pt x="3598" y="157"/>
                  </a:lnTo>
                  <a:lnTo>
                    <a:pt x="3259" y="339"/>
                  </a:lnTo>
                  <a:lnTo>
                    <a:pt x="2868" y="470"/>
                  </a:lnTo>
                  <a:lnTo>
                    <a:pt x="2451" y="600"/>
                  </a:lnTo>
                  <a:lnTo>
                    <a:pt x="2060" y="652"/>
                  </a:lnTo>
                  <a:lnTo>
                    <a:pt x="1721" y="704"/>
                  </a:lnTo>
                  <a:lnTo>
                    <a:pt x="1617" y="730"/>
                  </a:lnTo>
                  <a:lnTo>
                    <a:pt x="1356" y="756"/>
                  </a:lnTo>
                  <a:lnTo>
                    <a:pt x="548" y="756"/>
                  </a:lnTo>
                  <a:lnTo>
                    <a:pt x="1" y="678"/>
                  </a:lnTo>
                  <a:lnTo>
                    <a:pt x="1" y="834"/>
                  </a:lnTo>
                  <a:lnTo>
                    <a:pt x="261" y="887"/>
                  </a:lnTo>
                  <a:lnTo>
                    <a:pt x="522" y="939"/>
                  </a:lnTo>
                  <a:lnTo>
                    <a:pt x="913" y="991"/>
                  </a:lnTo>
                  <a:lnTo>
                    <a:pt x="1278" y="1017"/>
                  </a:lnTo>
                  <a:lnTo>
                    <a:pt x="1382" y="1017"/>
                  </a:lnTo>
                  <a:lnTo>
                    <a:pt x="1643" y="991"/>
                  </a:lnTo>
                  <a:lnTo>
                    <a:pt x="1747" y="991"/>
                  </a:lnTo>
                  <a:lnTo>
                    <a:pt x="2112" y="913"/>
                  </a:lnTo>
                  <a:lnTo>
                    <a:pt x="2503" y="808"/>
                  </a:lnTo>
                  <a:lnTo>
                    <a:pt x="2920" y="652"/>
                  </a:lnTo>
                  <a:lnTo>
                    <a:pt x="3337" y="470"/>
                  </a:lnTo>
                  <a:lnTo>
                    <a:pt x="3520" y="365"/>
                  </a:lnTo>
                  <a:lnTo>
                    <a:pt x="3676" y="261"/>
                  </a:lnTo>
                  <a:lnTo>
                    <a:pt x="3884" y="79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2F7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-1096547" y="2516610"/>
              <a:ext cx="196446" cy="50746"/>
            </a:xfrm>
            <a:custGeom>
              <a:avLst/>
              <a:gdLst/>
              <a:ahLst/>
              <a:cxnLst/>
              <a:rect l="l" t="t" r="r" b="b"/>
              <a:pathLst>
                <a:path w="3937" h="1017" fill="none" extrusionOk="0">
                  <a:moveTo>
                    <a:pt x="3937" y="0"/>
                  </a:moveTo>
                  <a:lnTo>
                    <a:pt x="3937" y="0"/>
                  </a:lnTo>
                  <a:lnTo>
                    <a:pt x="3832" y="52"/>
                  </a:lnTo>
                  <a:lnTo>
                    <a:pt x="3598" y="157"/>
                  </a:lnTo>
                  <a:lnTo>
                    <a:pt x="3598" y="157"/>
                  </a:lnTo>
                  <a:lnTo>
                    <a:pt x="3259" y="339"/>
                  </a:lnTo>
                  <a:lnTo>
                    <a:pt x="2868" y="470"/>
                  </a:lnTo>
                  <a:lnTo>
                    <a:pt x="2868" y="470"/>
                  </a:lnTo>
                  <a:lnTo>
                    <a:pt x="2451" y="600"/>
                  </a:lnTo>
                  <a:lnTo>
                    <a:pt x="2060" y="652"/>
                  </a:lnTo>
                  <a:lnTo>
                    <a:pt x="2060" y="652"/>
                  </a:lnTo>
                  <a:lnTo>
                    <a:pt x="1721" y="704"/>
                  </a:lnTo>
                  <a:lnTo>
                    <a:pt x="1721" y="704"/>
                  </a:lnTo>
                  <a:lnTo>
                    <a:pt x="1617" y="730"/>
                  </a:lnTo>
                  <a:lnTo>
                    <a:pt x="1617" y="730"/>
                  </a:lnTo>
                  <a:lnTo>
                    <a:pt x="1356" y="756"/>
                  </a:lnTo>
                  <a:lnTo>
                    <a:pt x="1356" y="756"/>
                  </a:lnTo>
                  <a:lnTo>
                    <a:pt x="913" y="756"/>
                  </a:lnTo>
                  <a:lnTo>
                    <a:pt x="913" y="756"/>
                  </a:lnTo>
                  <a:lnTo>
                    <a:pt x="548" y="756"/>
                  </a:lnTo>
                  <a:lnTo>
                    <a:pt x="548" y="756"/>
                  </a:lnTo>
                  <a:lnTo>
                    <a:pt x="1" y="678"/>
                  </a:lnTo>
                  <a:lnTo>
                    <a:pt x="1" y="678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261" y="887"/>
                  </a:lnTo>
                  <a:lnTo>
                    <a:pt x="522" y="939"/>
                  </a:lnTo>
                  <a:lnTo>
                    <a:pt x="522" y="939"/>
                  </a:lnTo>
                  <a:lnTo>
                    <a:pt x="913" y="991"/>
                  </a:lnTo>
                  <a:lnTo>
                    <a:pt x="1278" y="1017"/>
                  </a:lnTo>
                  <a:lnTo>
                    <a:pt x="1278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643" y="991"/>
                  </a:lnTo>
                  <a:lnTo>
                    <a:pt x="1643" y="991"/>
                  </a:lnTo>
                  <a:lnTo>
                    <a:pt x="1747" y="991"/>
                  </a:lnTo>
                  <a:lnTo>
                    <a:pt x="1747" y="991"/>
                  </a:lnTo>
                  <a:lnTo>
                    <a:pt x="2112" y="913"/>
                  </a:lnTo>
                  <a:lnTo>
                    <a:pt x="2112" y="913"/>
                  </a:lnTo>
                  <a:lnTo>
                    <a:pt x="2503" y="808"/>
                  </a:lnTo>
                  <a:lnTo>
                    <a:pt x="2920" y="652"/>
                  </a:lnTo>
                  <a:lnTo>
                    <a:pt x="2920" y="652"/>
                  </a:lnTo>
                  <a:lnTo>
                    <a:pt x="3337" y="470"/>
                  </a:lnTo>
                  <a:lnTo>
                    <a:pt x="3520" y="365"/>
                  </a:lnTo>
                  <a:lnTo>
                    <a:pt x="3676" y="261"/>
                  </a:lnTo>
                  <a:lnTo>
                    <a:pt x="3676" y="261"/>
                  </a:lnTo>
                  <a:lnTo>
                    <a:pt x="3884" y="79"/>
                  </a:lnTo>
                  <a:lnTo>
                    <a:pt x="3937" y="0"/>
                  </a:lnTo>
                  <a:lnTo>
                    <a:pt x="3937" y="0"/>
                  </a:lnTo>
                  <a:lnTo>
                    <a:pt x="39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-1127733" y="1914447"/>
              <a:ext cx="463049" cy="932534"/>
            </a:xfrm>
            <a:custGeom>
              <a:avLst/>
              <a:gdLst/>
              <a:ahLst/>
              <a:cxnLst/>
              <a:rect l="l" t="t" r="r" b="b"/>
              <a:pathLst>
                <a:path w="9280" h="18689" extrusionOk="0">
                  <a:moveTo>
                    <a:pt x="0" y="0"/>
                  </a:moveTo>
                  <a:lnTo>
                    <a:pt x="0" y="1147"/>
                  </a:lnTo>
                  <a:lnTo>
                    <a:pt x="52" y="2268"/>
                  </a:lnTo>
                  <a:lnTo>
                    <a:pt x="131" y="3337"/>
                  </a:lnTo>
                  <a:lnTo>
                    <a:pt x="235" y="4327"/>
                  </a:lnTo>
                  <a:lnTo>
                    <a:pt x="365" y="5239"/>
                  </a:lnTo>
                  <a:lnTo>
                    <a:pt x="522" y="6073"/>
                  </a:lnTo>
                  <a:lnTo>
                    <a:pt x="626" y="6438"/>
                  </a:lnTo>
                  <a:lnTo>
                    <a:pt x="730" y="6751"/>
                  </a:lnTo>
                  <a:lnTo>
                    <a:pt x="834" y="7038"/>
                  </a:lnTo>
                  <a:lnTo>
                    <a:pt x="965" y="7298"/>
                  </a:lnTo>
                  <a:lnTo>
                    <a:pt x="1225" y="7768"/>
                  </a:lnTo>
                  <a:lnTo>
                    <a:pt x="1538" y="8185"/>
                  </a:lnTo>
                  <a:lnTo>
                    <a:pt x="1851" y="8576"/>
                  </a:lnTo>
                  <a:lnTo>
                    <a:pt x="2164" y="8915"/>
                  </a:lnTo>
                  <a:lnTo>
                    <a:pt x="2502" y="9227"/>
                  </a:lnTo>
                  <a:lnTo>
                    <a:pt x="2815" y="9488"/>
                  </a:lnTo>
                  <a:lnTo>
                    <a:pt x="3467" y="9957"/>
                  </a:lnTo>
                  <a:lnTo>
                    <a:pt x="4040" y="10374"/>
                  </a:lnTo>
                  <a:lnTo>
                    <a:pt x="4275" y="10583"/>
                  </a:lnTo>
                  <a:lnTo>
                    <a:pt x="4483" y="10765"/>
                  </a:lnTo>
                  <a:lnTo>
                    <a:pt x="4666" y="10948"/>
                  </a:lnTo>
                  <a:lnTo>
                    <a:pt x="4796" y="11156"/>
                  </a:lnTo>
                  <a:lnTo>
                    <a:pt x="4874" y="11365"/>
                  </a:lnTo>
                  <a:lnTo>
                    <a:pt x="4900" y="11599"/>
                  </a:lnTo>
                  <a:lnTo>
                    <a:pt x="4874" y="12120"/>
                  </a:lnTo>
                  <a:lnTo>
                    <a:pt x="4796" y="12798"/>
                  </a:lnTo>
                  <a:lnTo>
                    <a:pt x="4718" y="13554"/>
                  </a:lnTo>
                  <a:lnTo>
                    <a:pt x="4666" y="14336"/>
                  </a:lnTo>
                  <a:lnTo>
                    <a:pt x="4666" y="14727"/>
                  </a:lnTo>
                  <a:lnTo>
                    <a:pt x="4666" y="15118"/>
                  </a:lnTo>
                  <a:lnTo>
                    <a:pt x="4718" y="15509"/>
                  </a:lnTo>
                  <a:lnTo>
                    <a:pt x="4770" y="15874"/>
                  </a:lnTo>
                  <a:lnTo>
                    <a:pt x="4874" y="16213"/>
                  </a:lnTo>
                  <a:lnTo>
                    <a:pt x="5005" y="16525"/>
                  </a:lnTo>
                  <a:lnTo>
                    <a:pt x="5187" y="16786"/>
                  </a:lnTo>
                  <a:lnTo>
                    <a:pt x="5291" y="16916"/>
                  </a:lnTo>
                  <a:lnTo>
                    <a:pt x="5396" y="17021"/>
                  </a:lnTo>
                  <a:lnTo>
                    <a:pt x="5917" y="17464"/>
                  </a:lnTo>
                  <a:lnTo>
                    <a:pt x="6386" y="17855"/>
                  </a:lnTo>
                  <a:lnTo>
                    <a:pt x="6881" y="18194"/>
                  </a:lnTo>
                  <a:lnTo>
                    <a:pt x="7325" y="18454"/>
                  </a:lnTo>
                  <a:lnTo>
                    <a:pt x="7533" y="18558"/>
                  </a:lnTo>
                  <a:lnTo>
                    <a:pt x="7742" y="18637"/>
                  </a:lnTo>
                  <a:lnTo>
                    <a:pt x="7924" y="18689"/>
                  </a:lnTo>
                  <a:lnTo>
                    <a:pt x="8106" y="18689"/>
                  </a:lnTo>
                  <a:lnTo>
                    <a:pt x="8263" y="18663"/>
                  </a:lnTo>
                  <a:lnTo>
                    <a:pt x="8393" y="18611"/>
                  </a:lnTo>
                  <a:lnTo>
                    <a:pt x="8523" y="18506"/>
                  </a:lnTo>
                  <a:lnTo>
                    <a:pt x="8628" y="18350"/>
                  </a:lnTo>
                  <a:lnTo>
                    <a:pt x="8680" y="18168"/>
                  </a:lnTo>
                  <a:lnTo>
                    <a:pt x="8706" y="17959"/>
                  </a:lnTo>
                  <a:lnTo>
                    <a:pt x="8680" y="17724"/>
                  </a:lnTo>
                  <a:lnTo>
                    <a:pt x="8628" y="17490"/>
                  </a:lnTo>
                  <a:lnTo>
                    <a:pt x="8523" y="17229"/>
                  </a:lnTo>
                  <a:lnTo>
                    <a:pt x="8419" y="16995"/>
                  </a:lnTo>
                  <a:lnTo>
                    <a:pt x="8159" y="16473"/>
                  </a:lnTo>
                  <a:lnTo>
                    <a:pt x="7846" y="16030"/>
                  </a:lnTo>
                  <a:lnTo>
                    <a:pt x="7585" y="15639"/>
                  </a:lnTo>
                  <a:lnTo>
                    <a:pt x="7298" y="15300"/>
                  </a:lnTo>
                  <a:lnTo>
                    <a:pt x="7637" y="14909"/>
                  </a:lnTo>
                  <a:lnTo>
                    <a:pt x="7950" y="14440"/>
                  </a:lnTo>
                  <a:lnTo>
                    <a:pt x="8315" y="13867"/>
                  </a:lnTo>
                  <a:lnTo>
                    <a:pt x="8523" y="13528"/>
                  </a:lnTo>
                  <a:lnTo>
                    <a:pt x="8680" y="13163"/>
                  </a:lnTo>
                  <a:lnTo>
                    <a:pt x="8862" y="12772"/>
                  </a:lnTo>
                  <a:lnTo>
                    <a:pt x="9019" y="12381"/>
                  </a:lnTo>
                  <a:lnTo>
                    <a:pt x="9123" y="11964"/>
                  </a:lnTo>
                  <a:lnTo>
                    <a:pt x="9227" y="11547"/>
                  </a:lnTo>
                  <a:lnTo>
                    <a:pt x="9279" y="11104"/>
                  </a:lnTo>
                  <a:lnTo>
                    <a:pt x="9279" y="10687"/>
                  </a:lnTo>
                  <a:lnTo>
                    <a:pt x="9253" y="10244"/>
                  </a:lnTo>
                  <a:lnTo>
                    <a:pt x="9175" y="9801"/>
                  </a:lnTo>
                  <a:lnTo>
                    <a:pt x="9045" y="9332"/>
                  </a:lnTo>
                  <a:lnTo>
                    <a:pt x="8914" y="8888"/>
                  </a:lnTo>
                  <a:lnTo>
                    <a:pt x="8758" y="8445"/>
                  </a:lnTo>
                  <a:lnTo>
                    <a:pt x="8576" y="8028"/>
                  </a:lnTo>
                  <a:lnTo>
                    <a:pt x="8185" y="7220"/>
                  </a:lnTo>
                  <a:lnTo>
                    <a:pt x="7794" y="6517"/>
                  </a:lnTo>
                  <a:lnTo>
                    <a:pt x="7455" y="5969"/>
                  </a:lnTo>
                  <a:lnTo>
                    <a:pt x="7142" y="5474"/>
                  </a:lnTo>
                  <a:lnTo>
                    <a:pt x="7116" y="5083"/>
                  </a:lnTo>
                  <a:lnTo>
                    <a:pt x="7038" y="4171"/>
                  </a:lnTo>
                  <a:lnTo>
                    <a:pt x="6986" y="3649"/>
                  </a:lnTo>
                  <a:lnTo>
                    <a:pt x="6907" y="3128"/>
                  </a:lnTo>
                  <a:lnTo>
                    <a:pt x="6803" y="2711"/>
                  </a:lnTo>
                  <a:lnTo>
                    <a:pt x="6751" y="2555"/>
                  </a:lnTo>
                  <a:lnTo>
                    <a:pt x="6673" y="2424"/>
                  </a:lnTo>
                  <a:lnTo>
                    <a:pt x="6621" y="2294"/>
                  </a:lnTo>
                  <a:lnTo>
                    <a:pt x="6543" y="2033"/>
                  </a:lnTo>
                  <a:lnTo>
                    <a:pt x="6360" y="1199"/>
                  </a:lnTo>
                  <a:lnTo>
                    <a:pt x="6047" y="1356"/>
                  </a:lnTo>
                  <a:lnTo>
                    <a:pt x="5708" y="1460"/>
                  </a:lnTo>
                  <a:lnTo>
                    <a:pt x="5239" y="1564"/>
                  </a:lnTo>
                  <a:lnTo>
                    <a:pt x="4744" y="1616"/>
                  </a:lnTo>
                  <a:lnTo>
                    <a:pt x="4275" y="1642"/>
                  </a:lnTo>
                  <a:lnTo>
                    <a:pt x="3806" y="1616"/>
                  </a:lnTo>
                  <a:lnTo>
                    <a:pt x="3337" y="1538"/>
                  </a:lnTo>
                  <a:lnTo>
                    <a:pt x="2893" y="1408"/>
                  </a:lnTo>
                  <a:lnTo>
                    <a:pt x="2450" y="1251"/>
                  </a:lnTo>
                  <a:lnTo>
                    <a:pt x="2007" y="1069"/>
                  </a:lnTo>
                  <a:lnTo>
                    <a:pt x="1799" y="1043"/>
                  </a:lnTo>
                  <a:lnTo>
                    <a:pt x="1538" y="991"/>
                  </a:lnTo>
                  <a:lnTo>
                    <a:pt x="1304" y="913"/>
                  </a:lnTo>
                  <a:lnTo>
                    <a:pt x="1043" y="808"/>
                  </a:lnTo>
                  <a:lnTo>
                    <a:pt x="808" y="678"/>
                  </a:lnTo>
                  <a:lnTo>
                    <a:pt x="600" y="548"/>
                  </a:lnTo>
                  <a:lnTo>
                    <a:pt x="391" y="365"/>
                  </a:lnTo>
                  <a:lnTo>
                    <a:pt x="183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-1127733" y="1914447"/>
              <a:ext cx="463049" cy="932534"/>
            </a:xfrm>
            <a:custGeom>
              <a:avLst/>
              <a:gdLst/>
              <a:ahLst/>
              <a:cxnLst/>
              <a:rect l="l" t="t" r="r" b="b"/>
              <a:pathLst>
                <a:path w="9280" h="18689" fill="none" extrusionOk="0">
                  <a:moveTo>
                    <a:pt x="9279" y="10687"/>
                  </a:moveTo>
                  <a:lnTo>
                    <a:pt x="9279" y="10687"/>
                  </a:lnTo>
                  <a:lnTo>
                    <a:pt x="9253" y="10244"/>
                  </a:lnTo>
                  <a:lnTo>
                    <a:pt x="9175" y="9801"/>
                  </a:lnTo>
                  <a:lnTo>
                    <a:pt x="9045" y="9332"/>
                  </a:lnTo>
                  <a:lnTo>
                    <a:pt x="8914" y="8888"/>
                  </a:lnTo>
                  <a:lnTo>
                    <a:pt x="8758" y="8445"/>
                  </a:lnTo>
                  <a:lnTo>
                    <a:pt x="8576" y="8028"/>
                  </a:lnTo>
                  <a:lnTo>
                    <a:pt x="8185" y="7220"/>
                  </a:lnTo>
                  <a:lnTo>
                    <a:pt x="7794" y="6517"/>
                  </a:lnTo>
                  <a:lnTo>
                    <a:pt x="7455" y="5969"/>
                  </a:lnTo>
                  <a:lnTo>
                    <a:pt x="7142" y="5474"/>
                  </a:lnTo>
                  <a:lnTo>
                    <a:pt x="7142" y="5474"/>
                  </a:lnTo>
                  <a:lnTo>
                    <a:pt x="7116" y="5083"/>
                  </a:lnTo>
                  <a:lnTo>
                    <a:pt x="7038" y="4171"/>
                  </a:lnTo>
                  <a:lnTo>
                    <a:pt x="6986" y="3649"/>
                  </a:lnTo>
                  <a:lnTo>
                    <a:pt x="6907" y="3128"/>
                  </a:lnTo>
                  <a:lnTo>
                    <a:pt x="6803" y="2711"/>
                  </a:lnTo>
                  <a:lnTo>
                    <a:pt x="6751" y="2555"/>
                  </a:lnTo>
                  <a:lnTo>
                    <a:pt x="6673" y="2424"/>
                  </a:lnTo>
                  <a:lnTo>
                    <a:pt x="6673" y="2424"/>
                  </a:lnTo>
                  <a:lnTo>
                    <a:pt x="6621" y="2294"/>
                  </a:lnTo>
                  <a:lnTo>
                    <a:pt x="6543" y="2033"/>
                  </a:lnTo>
                  <a:lnTo>
                    <a:pt x="6360" y="1199"/>
                  </a:lnTo>
                  <a:lnTo>
                    <a:pt x="6360" y="1199"/>
                  </a:lnTo>
                  <a:lnTo>
                    <a:pt x="6047" y="1356"/>
                  </a:lnTo>
                  <a:lnTo>
                    <a:pt x="5708" y="1460"/>
                  </a:lnTo>
                  <a:lnTo>
                    <a:pt x="5708" y="1460"/>
                  </a:lnTo>
                  <a:lnTo>
                    <a:pt x="5239" y="1564"/>
                  </a:lnTo>
                  <a:lnTo>
                    <a:pt x="4744" y="1616"/>
                  </a:lnTo>
                  <a:lnTo>
                    <a:pt x="4275" y="1642"/>
                  </a:lnTo>
                  <a:lnTo>
                    <a:pt x="3806" y="1616"/>
                  </a:lnTo>
                  <a:lnTo>
                    <a:pt x="3337" y="1538"/>
                  </a:lnTo>
                  <a:lnTo>
                    <a:pt x="2893" y="1408"/>
                  </a:lnTo>
                  <a:lnTo>
                    <a:pt x="2450" y="1251"/>
                  </a:lnTo>
                  <a:lnTo>
                    <a:pt x="2007" y="1069"/>
                  </a:lnTo>
                  <a:lnTo>
                    <a:pt x="2007" y="1069"/>
                  </a:lnTo>
                  <a:lnTo>
                    <a:pt x="1799" y="1043"/>
                  </a:lnTo>
                  <a:lnTo>
                    <a:pt x="1799" y="1043"/>
                  </a:lnTo>
                  <a:lnTo>
                    <a:pt x="1538" y="991"/>
                  </a:lnTo>
                  <a:lnTo>
                    <a:pt x="1304" y="913"/>
                  </a:lnTo>
                  <a:lnTo>
                    <a:pt x="1043" y="808"/>
                  </a:lnTo>
                  <a:lnTo>
                    <a:pt x="808" y="678"/>
                  </a:lnTo>
                  <a:lnTo>
                    <a:pt x="600" y="548"/>
                  </a:lnTo>
                  <a:lnTo>
                    <a:pt x="391" y="365"/>
                  </a:lnTo>
                  <a:lnTo>
                    <a:pt x="183" y="18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47"/>
                  </a:lnTo>
                  <a:lnTo>
                    <a:pt x="52" y="2268"/>
                  </a:lnTo>
                  <a:lnTo>
                    <a:pt x="131" y="3337"/>
                  </a:lnTo>
                  <a:lnTo>
                    <a:pt x="235" y="4327"/>
                  </a:lnTo>
                  <a:lnTo>
                    <a:pt x="365" y="5239"/>
                  </a:lnTo>
                  <a:lnTo>
                    <a:pt x="522" y="6073"/>
                  </a:lnTo>
                  <a:lnTo>
                    <a:pt x="626" y="6438"/>
                  </a:lnTo>
                  <a:lnTo>
                    <a:pt x="730" y="6751"/>
                  </a:lnTo>
                  <a:lnTo>
                    <a:pt x="834" y="7038"/>
                  </a:lnTo>
                  <a:lnTo>
                    <a:pt x="965" y="7298"/>
                  </a:lnTo>
                  <a:lnTo>
                    <a:pt x="965" y="7298"/>
                  </a:lnTo>
                  <a:lnTo>
                    <a:pt x="1225" y="7768"/>
                  </a:lnTo>
                  <a:lnTo>
                    <a:pt x="1538" y="8185"/>
                  </a:lnTo>
                  <a:lnTo>
                    <a:pt x="1851" y="8576"/>
                  </a:lnTo>
                  <a:lnTo>
                    <a:pt x="2164" y="8915"/>
                  </a:lnTo>
                  <a:lnTo>
                    <a:pt x="2502" y="9227"/>
                  </a:lnTo>
                  <a:lnTo>
                    <a:pt x="2815" y="9488"/>
                  </a:lnTo>
                  <a:lnTo>
                    <a:pt x="3467" y="9957"/>
                  </a:lnTo>
                  <a:lnTo>
                    <a:pt x="4040" y="10374"/>
                  </a:lnTo>
                  <a:lnTo>
                    <a:pt x="4275" y="10583"/>
                  </a:lnTo>
                  <a:lnTo>
                    <a:pt x="4483" y="10765"/>
                  </a:lnTo>
                  <a:lnTo>
                    <a:pt x="4666" y="10948"/>
                  </a:lnTo>
                  <a:lnTo>
                    <a:pt x="4796" y="11156"/>
                  </a:lnTo>
                  <a:lnTo>
                    <a:pt x="4874" y="11365"/>
                  </a:lnTo>
                  <a:lnTo>
                    <a:pt x="4900" y="11599"/>
                  </a:lnTo>
                  <a:lnTo>
                    <a:pt x="4900" y="11599"/>
                  </a:lnTo>
                  <a:lnTo>
                    <a:pt x="4874" y="12120"/>
                  </a:lnTo>
                  <a:lnTo>
                    <a:pt x="4796" y="12798"/>
                  </a:lnTo>
                  <a:lnTo>
                    <a:pt x="4718" y="13554"/>
                  </a:lnTo>
                  <a:lnTo>
                    <a:pt x="4666" y="14336"/>
                  </a:lnTo>
                  <a:lnTo>
                    <a:pt x="4666" y="14727"/>
                  </a:lnTo>
                  <a:lnTo>
                    <a:pt x="4666" y="15118"/>
                  </a:lnTo>
                  <a:lnTo>
                    <a:pt x="4718" y="15509"/>
                  </a:lnTo>
                  <a:lnTo>
                    <a:pt x="4770" y="15874"/>
                  </a:lnTo>
                  <a:lnTo>
                    <a:pt x="4874" y="16213"/>
                  </a:lnTo>
                  <a:lnTo>
                    <a:pt x="5005" y="16525"/>
                  </a:lnTo>
                  <a:lnTo>
                    <a:pt x="5187" y="16786"/>
                  </a:lnTo>
                  <a:lnTo>
                    <a:pt x="5291" y="16916"/>
                  </a:lnTo>
                  <a:lnTo>
                    <a:pt x="5396" y="17021"/>
                  </a:lnTo>
                  <a:lnTo>
                    <a:pt x="5396" y="17021"/>
                  </a:lnTo>
                  <a:lnTo>
                    <a:pt x="5917" y="17464"/>
                  </a:lnTo>
                  <a:lnTo>
                    <a:pt x="6386" y="17855"/>
                  </a:lnTo>
                  <a:lnTo>
                    <a:pt x="6881" y="18194"/>
                  </a:lnTo>
                  <a:lnTo>
                    <a:pt x="7325" y="18454"/>
                  </a:lnTo>
                  <a:lnTo>
                    <a:pt x="7533" y="18558"/>
                  </a:lnTo>
                  <a:lnTo>
                    <a:pt x="7742" y="18637"/>
                  </a:lnTo>
                  <a:lnTo>
                    <a:pt x="7924" y="18689"/>
                  </a:lnTo>
                  <a:lnTo>
                    <a:pt x="8106" y="18689"/>
                  </a:lnTo>
                  <a:lnTo>
                    <a:pt x="8263" y="18663"/>
                  </a:lnTo>
                  <a:lnTo>
                    <a:pt x="8393" y="18611"/>
                  </a:lnTo>
                  <a:lnTo>
                    <a:pt x="8523" y="18506"/>
                  </a:lnTo>
                  <a:lnTo>
                    <a:pt x="8628" y="18350"/>
                  </a:lnTo>
                  <a:lnTo>
                    <a:pt x="8628" y="18350"/>
                  </a:lnTo>
                  <a:lnTo>
                    <a:pt x="8680" y="18168"/>
                  </a:lnTo>
                  <a:lnTo>
                    <a:pt x="8706" y="17959"/>
                  </a:lnTo>
                  <a:lnTo>
                    <a:pt x="8680" y="17724"/>
                  </a:lnTo>
                  <a:lnTo>
                    <a:pt x="8628" y="17490"/>
                  </a:lnTo>
                  <a:lnTo>
                    <a:pt x="8523" y="17229"/>
                  </a:lnTo>
                  <a:lnTo>
                    <a:pt x="8419" y="16995"/>
                  </a:lnTo>
                  <a:lnTo>
                    <a:pt x="8159" y="16473"/>
                  </a:lnTo>
                  <a:lnTo>
                    <a:pt x="7846" y="16030"/>
                  </a:lnTo>
                  <a:lnTo>
                    <a:pt x="7585" y="15639"/>
                  </a:lnTo>
                  <a:lnTo>
                    <a:pt x="7298" y="15300"/>
                  </a:lnTo>
                  <a:lnTo>
                    <a:pt x="7298" y="15300"/>
                  </a:lnTo>
                  <a:lnTo>
                    <a:pt x="7637" y="14909"/>
                  </a:lnTo>
                  <a:lnTo>
                    <a:pt x="7950" y="14440"/>
                  </a:lnTo>
                  <a:lnTo>
                    <a:pt x="8315" y="13867"/>
                  </a:lnTo>
                  <a:lnTo>
                    <a:pt x="8523" y="13528"/>
                  </a:lnTo>
                  <a:lnTo>
                    <a:pt x="8680" y="13163"/>
                  </a:lnTo>
                  <a:lnTo>
                    <a:pt x="8862" y="12772"/>
                  </a:lnTo>
                  <a:lnTo>
                    <a:pt x="9019" y="12381"/>
                  </a:lnTo>
                  <a:lnTo>
                    <a:pt x="9123" y="11964"/>
                  </a:lnTo>
                  <a:lnTo>
                    <a:pt x="9227" y="11547"/>
                  </a:lnTo>
                  <a:lnTo>
                    <a:pt x="9279" y="11104"/>
                  </a:lnTo>
                  <a:lnTo>
                    <a:pt x="9279" y="106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-763581" y="2677879"/>
              <a:ext cx="6537" cy="6537"/>
            </a:xfrm>
            <a:custGeom>
              <a:avLst/>
              <a:gdLst/>
              <a:ahLst/>
              <a:cxnLst/>
              <a:rect l="l" t="t" r="r" b="b"/>
              <a:pathLst>
                <a:path w="131" h="131" extrusionOk="0">
                  <a:moveTo>
                    <a:pt x="79" y="79"/>
                  </a:moveTo>
                  <a:lnTo>
                    <a:pt x="79" y="79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79" y="7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-759689" y="2681771"/>
              <a:ext cx="2645" cy="2645"/>
            </a:xfrm>
            <a:custGeom>
              <a:avLst/>
              <a:gdLst/>
              <a:ahLst/>
              <a:cxnLst/>
              <a:rect l="l" t="t" r="r" b="b"/>
              <a:pathLst>
                <a:path w="53" h="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-763581" y="267787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-910529" y="2270815"/>
              <a:ext cx="210717" cy="564490"/>
            </a:xfrm>
            <a:custGeom>
              <a:avLst/>
              <a:gdLst/>
              <a:ahLst/>
              <a:cxnLst/>
              <a:rect l="l" t="t" r="r" b="b"/>
              <a:pathLst>
                <a:path w="4223" h="11313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519" y="130"/>
                  </a:lnTo>
                  <a:lnTo>
                    <a:pt x="3519" y="130"/>
                  </a:lnTo>
                  <a:lnTo>
                    <a:pt x="3180" y="235"/>
                  </a:lnTo>
                  <a:lnTo>
                    <a:pt x="3180" y="235"/>
                  </a:lnTo>
                  <a:lnTo>
                    <a:pt x="3076" y="261"/>
                  </a:lnTo>
                  <a:lnTo>
                    <a:pt x="3076" y="261"/>
                  </a:lnTo>
                  <a:lnTo>
                    <a:pt x="2815" y="339"/>
                  </a:lnTo>
                  <a:lnTo>
                    <a:pt x="2815" y="339"/>
                  </a:lnTo>
                  <a:lnTo>
                    <a:pt x="2424" y="417"/>
                  </a:lnTo>
                  <a:lnTo>
                    <a:pt x="1877" y="495"/>
                  </a:lnTo>
                  <a:lnTo>
                    <a:pt x="1877" y="495"/>
                  </a:lnTo>
                  <a:lnTo>
                    <a:pt x="1434" y="521"/>
                  </a:lnTo>
                  <a:lnTo>
                    <a:pt x="938" y="547"/>
                  </a:lnTo>
                  <a:lnTo>
                    <a:pt x="938" y="547"/>
                  </a:lnTo>
                  <a:lnTo>
                    <a:pt x="495" y="521"/>
                  </a:lnTo>
                  <a:lnTo>
                    <a:pt x="52" y="495"/>
                  </a:lnTo>
                  <a:lnTo>
                    <a:pt x="0" y="3493"/>
                  </a:lnTo>
                  <a:lnTo>
                    <a:pt x="0" y="3493"/>
                  </a:lnTo>
                  <a:lnTo>
                    <a:pt x="235" y="3727"/>
                  </a:lnTo>
                  <a:lnTo>
                    <a:pt x="417" y="3936"/>
                  </a:lnTo>
                  <a:lnTo>
                    <a:pt x="469" y="4066"/>
                  </a:lnTo>
                  <a:lnTo>
                    <a:pt x="521" y="4197"/>
                  </a:lnTo>
                  <a:lnTo>
                    <a:pt x="547" y="4301"/>
                  </a:lnTo>
                  <a:lnTo>
                    <a:pt x="547" y="4457"/>
                  </a:lnTo>
                  <a:lnTo>
                    <a:pt x="547" y="4457"/>
                  </a:lnTo>
                  <a:lnTo>
                    <a:pt x="547" y="4457"/>
                  </a:lnTo>
                  <a:lnTo>
                    <a:pt x="547" y="4457"/>
                  </a:lnTo>
                  <a:lnTo>
                    <a:pt x="547" y="4718"/>
                  </a:lnTo>
                  <a:lnTo>
                    <a:pt x="521" y="5057"/>
                  </a:lnTo>
                  <a:lnTo>
                    <a:pt x="443" y="5813"/>
                  </a:lnTo>
                  <a:lnTo>
                    <a:pt x="339" y="6673"/>
                  </a:lnTo>
                  <a:lnTo>
                    <a:pt x="313" y="7116"/>
                  </a:lnTo>
                  <a:lnTo>
                    <a:pt x="313" y="7533"/>
                  </a:lnTo>
                  <a:lnTo>
                    <a:pt x="313" y="7533"/>
                  </a:lnTo>
                  <a:lnTo>
                    <a:pt x="313" y="7898"/>
                  </a:lnTo>
                  <a:lnTo>
                    <a:pt x="339" y="8237"/>
                  </a:lnTo>
                  <a:lnTo>
                    <a:pt x="391" y="8549"/>
                  </a:lnTo>
                  <a:lnTo>
                    <a:pt x="469" y="8862"/>
                  </a:lnTo>
                  <a:lnTo>
                    <a:pt x="547" y="9175"/>
                  </a:lnTo>
                  <a:lnTo>
                    <a:pt x="678" y="9436"/>
                  </a:lnTo>
                  <a:lnTo>
                    <a:pt x="860" y="9670"/>
                  </a:lnTo>
                  <a:lnTo>
                    <a:pt x="1043" y="9879"/>
                  </a:lnTo>
                  <a:lnTo>
                    <a:pt x="1043" y="9879"/>
                  </a:lnTo>
                  <a:lnTo>
                    <a:pt x="1538" y="10296"/>
                  </a:lnTo>
                  <a:lnTo>
                    <a:pt x="2033" y="10713"/>
                  </a:lnTo>
                  <a:lnTo>
                    <a:pt x="2502" y="11052"/>
                  </a:lnTo>
                  <a:lnTo>
                    <a:pt x="2945" y="11312"/>
                  </a:lnTo>
                  <a:lnTo>
                    <a:pt x="2945" y="11312"/>
                  </a:lnTo>
                  <a:lnTo>
                    <a:pt x="3180" y="10817"/>
                  </a:lnTo>
                  <a:lnTo>
                    <a:pt x="3467" y="10348"/>
                  </a:lnTo>
                  <a:lnTo>
                    <a:pt x="3467" y="10348"/>
                  </a:lnTo>
                  <a:lnTo>
                    <a:pt x="3284" y="10139"/>
                  </a:lnTo>
                  <a:lnTo>
                    <a:pt x="3128" y="9905"/>
                  </a:lnTo>
                  <a:lnTo>
                    <a:pt x="3024" y="9670"/>
                  </a:lnTo>
                  <a:lnTo>
                    <a:pt x="2972" y="9383"/>
                  </a:lnTo>
                  <a:lnTo>
                    <a:pt x="2919" y="9123"/>
                  </a:lnTo>
                  <a:lnTo>
                    <a:pt x="2945" y="8836"/>
                  </a:lnTo>
                  <a:lnTo>
                    <a:pt x="2998" y="8575"/>
                  </a:lnTo>
                  <a:lnTo>
                    <a:pt x="3076" y="8289"/>
                  </a:lnTo>
                  <a:lnTo>
                    <a:pt x="3076" y="8289"/>
                  </a:lnTo>
                  <a:lnTo>
                    <a:pt x="3024" y="8237"/>
                  </a:lnTo>
                  <a:lnTo>
                    <a:pt x="3024" y="8237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3128" y="7950"/>
                  </a:lnTo>
                  <a:lnTo>
                    <a:pt x="3128" y="7950"/>
                  </a:lnTo>
                  <a:lnTo>
                    <a:pt x="2919" y="7846"/>
                  </a:lnTo>
                  <a:lnTo>
                    <a:pt x="2919" y="7846"/>
                  </a:lnTo>
                  <a:lnTo>
                    <a:pt x="2607" y="7611"/>
                  </a:lnTo>
                  <a:lnTo>
                    <a:pt x="2346" y="7324"/>
                  </a:lnTo>
                  <a:lnTo>
                    <a:pt x="2111" y="7038"/>
                  </a:lnTo>
                  <a:lnTo>
                    <a:pt x="1903" y="6751"/>
                  </a:lnTo>
                  <a:lnTo>
                    <a:pt x="1746" y="6412"/>
                  </a:lnTo>
                  <a:lnTo>
                    <a:pt x="1616" y="6099"/>
                  </a:lnTo>
                  <a:lnTo>
                    <a:pt x="1512" y="5760"/>
                  </a:lnTo>
                  <a:lnTo>
                    <a:pt x="1460" y="5396"/>
                  </a:lnTo>
                  <a:lnTo>
                    <a:pt x="1434" y="5031"/>
                  </a:lnTo>
                  <a:lnTo>
                    <a:pt x="1460" y="4692"/>
                  </a:lnTo>
                  <a:lnTo>
                    <a:pt x="1512" y="4327"/>
                  </a:lnTo>
                  <a:lnTo>
                    <a:pt x="1590" y="3962"/>
                  </a:lnTo>
                  <a:lnTo>
                    <a:pt x="1694" y="3597"/>
                  </a:lnTo>
                  <a:lnTo>
                    <a:pt x="1825" y="3258"/>
                  </a:lnTo>
                  <a:lnTo>
                    <a:pt x="2007" y="2919"/>
                  </a:lnTo>
                  <a:lnTo>
                    <a:pt x="2216" y="2581"/>
                  </a:lnTo>
                  <a:lnTo>
                    <a:pt x="2216" y="2581"/>
                  </a:lnTo>
                  <a:lnTo>
                    <a:pt x="2581" y="2085"/>
                  </a:lnTo>
                  <a:lnTo>
                    <a:pt x="2789" y="1825"/>
                  </a:lnTo>
                  <a:lnTo>
                    <a:pt x="3024" y="1590"/>
                  </a:lnTo>
                  <a:lnTo>
                    <a:pt x="3258" y="1382"/>
                  </a:lnTo>
                  <a:lnTo>
                    <a:pt x="3519" y="1199"/>
                  </a:lnTo>
                  <a:lnTo>
                    <a:pt x="3806" y="1043"/>
                  </a:lnTo>
                  <a:lnTo>
                    <a:pt x="4092" y="938"/>
                  </a:lnTo>
                  <a:lnTo>
                    <a:pt x="4092" y="938"/>
                  </a:lnTo>
                  <a:lnTo>
                    <a:pt x="4223" y="886"/>
                  </a:lnTo>
                  <a:lnTo>
                    <a:pt x="4223" y="886"/>
                  </a:lnTo>
                  <a:lnTo>
                    <a:pt x="4014" y="417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-911827" y="2439868"/>
              <a:ext cx="39020" cy="71603"/>
            </a:xfrm>
            <a:custGeom>
              <a:avLst/>
              <a:gdLst/>
              <a:ahLst/>
              <a:cxnLst/>
              <a:rect l="l" t="t" r="r" b="b"/>
              <a:pathLst>
                <a:path w="782" h="1435" extrusionOk="0">
                  <a:moveTo>
                    <a:pt x="0" y="1"/>
                  </a:moveTo>
                  <a:lnTo>
                    <a:pt x="0" y="53"/>
                  </a:lnTo>
                  <a:lnTo>
                    <a:pt x="52" y="131"/>
                  </a:lnTo>
                  <a:lnTo>
                    <a:pt x="209" y="365"/>
                  </a:lnTo>
                  <a:lnTo>
                    <a:pt x="313" y="600"/>
                  </a:lnTo>
                  <a:lnTo>
                    <a:pt x="365" y="704"/>
                  </a:lnTo>
                  <a:lnTo>
                    <a:pt x="547" y="1069"/>
                  </a:lnTo>
                  <a:lnTo>
                    <a:pt x="678" y="1304"/>
                  </a:lnTo>
                  <a:lnTo>
                    <a:pt x="730" y="1408"/>
                  </a:lnTo>
                  <a:lnTo>
                    <a:pt x="756" y="1434"/>
                  </a:lnTo>
                  <a:lnTo>
                    <a:pt x="782" y="1382"/>
                  </a:lnTo>
                  <a:lnTo>
                    <a:pt x="782" y="1278"/>
                  </a:lnTo>
                  <a:lnTo>
                    <a:pt x="756" y="991"/>
                  </a:lnTo>
                  <a:lnTo>
                    <a:pt x="678" y="704"/>
                  </a:lnTo>
                  <a:lnTo>
                    <a:pt x="626" y="600"/>
                  </a:lnTo>
                  <a:lnTo>
                    <a:pt x="547" y="470"/>
                  </a:lnTo>
                  <a:lnTo>
                    <a:pt x="365" y="235"/>
                  </a:lnTo>
                  <a:lnTo>
                    <a:pt x="235" y="131"/>
                  </a:lnTo>
                  <a:lnTo>
                    <a:pt x="130" y="53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-816921" y="2272112"/>
              <a:ext cx="154832" cy="438300"/>
            </a:xfrm>
            <a:custGeom>
              <a:avLst/>
              <a:gdLst/>
              <a:ahLst/>
              <a:cxnLst/>
              <a:rect l="l" t="t" r="r" b="b"/>
              <a:pathLst>
                <a:path w="3103" h="8784" extrusionOk="0">
                  <a:moveTo>
                    <a:pt x="1851" y="0"/>
                  </a:moveTo>
                  <a:lnTo>
                    <a:pt x="1877" y="52"/>
                  </a:lnTo>
                  <a:lnTo>
                    <a:pt x="1930" y="209"/>
                  </a:lnTo>
                  <a:lnTo>
                    <a:pt x="2190" y="704"/>
                  </a:lnTo>
                  <a:lnTo>
                    <a:pt x="2321" y="1069"/>
                  </a:lnTo>
                  <a:lnTo>
                    <a:pt x="2477" y="1460"/>
                  </a:lnTo>
                  <a:lnTo>
                    <a:pt x="2607" y="1903"/>
                  </a:lnTo>
                  <a:lnTo>
                    <a:pt x="2712" y="2372"/>
                  </a:lnTo>
                  <a:lnTo>
                    <a:pt x="2764" y="2815"/>
                  </a:lnTo>
                  <a:lnTo>
                    <a:pt x="2816" y="3258"/>
                  </a:lnTo>
                  <a:lnTo>
                    <a:pt x="2842" y="3701"/>
                  </a:lnTo>
                  <a:lnTo>
                    <a:pt x="2842" y="4066"/>
                  </a:lnTo>
                  <a:lnTo>
                    <a:pt x="2816" y="4379"/>
                  </a:lnTo>
                  <a:lnTo>
                    <a:pt x="2790" y="4640"/>
                  </a:lnTo>
                  <a:lnTo>
                    <a:pt x="2764" y="4848"/>
                  </a:lnTo>
                  <a:lnTo>
                    <a:pt x="2738" y="5057"/>
                  </a:lnTo>
                  <a:lnTo>
                    <a:pt x="2685" y="5291"/>
                  </a:lnTo>
                  <a:lnTo>
                    <a:pt x="2607" y="5604"/>
                  </a:lnTo>
                  <a:lnTo>
                    <a:pt x="2503" y="5969"/>
                  </a:lnTo>
                  <a:lnTo>
                    <a:pt x="2347" y="6360"/>
                  </a:lnTo>
                  <a:lnTo>
                    <a:pt x="2138" y="6751"/>
                  </a:lnTo>
                  <a:lnTo>
                    <a:pt x="1904" y="7168"/>
                  </a:lnTo>
                  <a:lnTo>
                    <a:pt x="1617" y="7533"/>
                  </a:lnTo>
                  <a:lnTo>
                    <a:pt x="1304" y="7846"/>
                  </a:lnTo>
                  <a:lnTo>
                    <a:pt x="991" y="8132"/>
                  </a:lnTo>
                  <a:lnTo>
                    <a:pt x="678" y="8367"/>
                  </a:lnTo>
                  <a:lnTo>
                    <a:pt x="392" y="8523"/>
                  </a:lnTo>
                  <a:lnTo>
                    <a:pt x="183" y="8654"/>
                  </a:lnTo>
                  <a:lnTo>
                    <a:pt x="53" y="8732"/>
                  </a:lnTo>
                  <a:lnTo>
                    <a:pt x="1" y="8784"/>
                  </a:lnTo>
                  <a:lnTo>
                    <a:pt x="1" y="8784"/>
                  </a:lnTo>
                  <a:lnTo>
                    <a:pt x="209" y="8706"/>
                  </a:lnTo>
                  <a:lnTo>
                    <a:pt x="444" y="8602"/>
                  </a:lnTo>
                  <a:lnTo>
                    <a:pt x="731" y="8445"/>
                  </a:lnTo>
                  <a:lnTo>
                    <a:pt x="1069" y="8237"/>
                  </a:lnTo>
                  <a:lnTo>
                    <a:pt x="1408" y="7976"/>
                  </a:lnTo>
                  <a:lnTo>
                    <a:pt x="1747" y="7637"/>
                  </a:lnTo>
                  <a:lnTo>
                    <a:pt x="1904" y="7455"/>
                  </a:lnTo>
                  <a:lnTo>
                    <a:pt x="2060" y="7272"/>
                  </a:lnTo>
                  <a:lnTo>
                    <a:pt x="2321" y="6881"/>
                  </a:lnTo>
                  <a:lnTo>
                    <a:pt x="2555" y="6464"/>
                  </a:lnTo>
                  <a:lnTo>
                    <a:pt x="2738" y="6047"/>
                  </a:lnTo>
                  <a:lnTo>
                    <a:pt x="2868" y="5682"/>
                  </a:lnTo>
                  <a:lnTo>
                    <a:pt x="2946" y="5343"/>
                  </a:lnTo>
                  <a:lnTo>
                    <a:pt x="2998" y="5109"/>
                  </a:lnTo>
                  <a:lnTo>
                    <a:pt x="3050" y="4874"/>
                  </a:lnTo>
                  <a:lnTo>
                    <a:pt x="3050" y="4666"/>
                  </a:lnTo>
                  <a:lnTo>
                    <a:pt x="3076" y="4405"/>
                  </a:lnTo>
                  <a:lnTo>
                    <a:pt x="3103" y="4066"/>
                  </a:lnTo>
                  <a:lnTo>
                    <a:pt x="3076" y="3675"/>
                  </a:lnTo>
                  <a:lnTo>
                    <a:pt x="3050" y="3258"/>
                  </a:lnTo>
                  <a:lnTo>
                    <a:pt x="2998" y="2789"/>
                  </a:lnTo>
                  <a:lnTo>
                    <a:pt x="2894" y="2320"/>
                  </a:lnTo>
                  <a:lnTo>
                    <a:pt x="2764" y="1851"/>
                  </a:lnTo>
                  <a:lnTo>
                    <a:pt x="2607" y="1408"/>
                  </a:lnTo>
                  <a:lnTo>
                    <a:pt x="2451" y="1017"/>
                  </a:lnTo>
                  <a:lnTo>
                    <a:pt x="2294" y="678"/>
                  </a:lnTo>
                  <a:lnTo>
                    <a:pt x="2112" y="391"/>
                  </a:lnTo>
                  <a:lnTo>
                    <a:pt x="1982" y="183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-728453" y="1798685"/>
              <a:ext cx="166508" cy="248440"/>
            </a:xfrm>
            <a:custGeom>
              <a:avLst/>
              <a:gdLst/>
              <a:ahLst/>
              <a:cxnLst/>
              <a:rect l="l" t="t" r="r" b="b"/>
              <a:pathLst>
                <a:path w="3337" h="4979" extrusionOk="0">
                  <a:moveTo>
                    <a:pt x="1747" y="1"/>
                  </a:moveTo>
                  <a:lnTo>
                    <a:pt x="1564" y="27"/>
                  </a:lnTo>
                  <a:lnTo>
                    <a:pt x="1356" y="105"/>
                  </a:lnTo>
                  <a:lnTo>
                    <a:pt x="1199" y="183"/>
                  </a:lnTo>
                  <a:lnTo>
                    <a:pt x="1043" y="313"/>
                  </a:lnTo>
                  <a:lnTo>
                    <a:pt x="912" y="444"/>
                  </a:lnTo>
                  <a:lnTo>
                    <a:pt x="678" y="730"/>
                  </a:lnTo>
                  <a:lnTo>
                    <a:pt x="521" y="991"/>
                  </a:lnTo>
                  <a:lnTo>
                    <a:pt x="391" y="1278"/>
                  </a:lnTo>
                  <a:lnTo>
                    <a:pt x="0" y="4953"/>
                  </a:lnTo>
                  <a:lnTo>
                    <a:pt x="339" y="4979"/>
                  </a:lnTo>
                  <a:lnTo>
                    <a:pt x="678" y="4979"/>
                  </a:lnTo>
                  <a:lnTo>
                    <a:pt x="991" y="4953"/>
                  </a:lnTo>
                  <a:lnTo>
                    <a:pt x="1277" y="4901"/>
                  </a:lnTo>
                  <a:lnTo>
                    <a:pt x="1564" y="4823"/>
                  </a:lnTo>
                  <a:lnTo>
                    <a:pt x="1799" y="4744"/>
                  </a:lnTo>
                  <a:lnTo>
                    <a:pt x="2033" y="4614"/>
                  </a:lnTo>
                  <a:lnTo>
                    <a:pt x="2242" y="4484"/>
                  </a:lnTo>
                  <a:lnTo>
                    <a:pt x="2424" y="4353"/>
                  </a:lnTo>
                  <a:lnTo>
                    <a:pt x="2581" y="4171"/>
                  </a:lnTo>
                  <a:lnTo>
                    <a:pt x="2737" y="4015"/>
                  </a:lnTo>
                  <a:lnTo>
                    <a:pt x="2867" y="3806"/>
                  </a:lnTo>
                  <a:lnTo>
                    <a:pt x="2972" y="3624"/>
                  </a:lnTo>
                  <a:lnTo>
                    <a:pt x="3076" y="3415"/>
                  </a:lnTo>
                  <a:lnTo>
                    <a:pt x="3154" y="3207"/>
                  </a:lnTo>
                  <a:lnTo>
                    <a:pt x="3232" y="2972"/>
                  </a:lnTo>
                  <a:lnTo>
                    <a:pt x="3310" y="2529"/>
                  </a:lnTo>
                  <a:lnTo>
                    <a:pt x="3337" y="2086"/>
                  </a:lnTo>
                  <a:lnTo>
                    <a:pt x="3284" y="1669"/>
                  </a:lnTo>
                  <a:lnTo>
                    <a:pt x="3206" y="1252"/>
                  </a:lnTo>
                  <a:lnTo>
                    <a:pt x="3076" y="887"/>
                  </a:lnTo>
                  <a:lnTo>
                    <a:pt x="2998" y="730"/>
                  </a:lnTo>
                  <a:lnTo>
                    <a:pt x="2919" y="574"/>
                  </a:lnTo>
                  <a:lnTo>
                    <a:pt x="2815" y="444"/>
                  </a:lnTo>
                  <a:lnTo>
                    <a:pt x="2711" y="313"/>
                  </a:lnTo>
                  <a:lnTo>
                    <a:pt x="2581" y="235"/>
                  </a:lnTo>
                  <a:lnTo>
                    <a:pt x="2450" y="157"/>
                  </a:lnTo>
                  <a:lnTo>
                    <a:pt x="2216" y="53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-728453" y="1798685"/>
              <a:ext cx="166508" cy="248440"/>
            </a:xfrm>
            <a:custGeom>
              <a:avLst/>
              <a:gdLst/>
              <a:ahLst/>
              <a:cxnLst/>
              <a:rect l="l" t="t" r="r" b="b"/>
              <a:pathLst>
                <a:path w="3337" h="4979" fill="none" extrusionOk="0">
                  <a:moveTo>
                    <a:pt x="391" y="1278"/>
                  </a:moveTo>
                  <a:lnTo>
                    <a:pt x="391" y="1278"/>
                  </a:lnTo>
                  <a:lnTo>
                    <a:pt x="521" y="991"/>
                  </a:lnTo>
                  <a:lnTo>
                    <a:pt x="678" y="730"/>
                  </a:lnTo>
                  <a:lnTo>
                    <a:pt x="912" y="444"/>
                  </a:lnTo>
                  <a:lnTo>
                    <a:pt x="1043" y="313"/>
                  </a:lnTo>
                  <a:lnTo>
                    <a:pt x="1199" y="183"/>
                  </a:lnTo>
                  <a:lnTo>
                    <a:pt x="1356" y="105"/>
                  </a:lnTo>
                  <a:lnTo>
                    <a:pt x="1564" y="27"/>
                  </a:lnTo>
                  <a:lnTo>
                    <a:pt x="1747" y="1"/>
                  </a:lnTo>
                  <a:lnTo>
                    <a:pt x="1981" y="1"/>
                  </a:lnTo>
                  <a:lnTo>
                    <a:pt x="2216" y="53"/>
                  </a:lnTo>
                  <a:lnTo>
                    <a:pt x="2450" y="157"/>
                  </a:lnTo>
                  <a:lnTo>
                    <a:pt x="2450" y="157"/>
                  </a:lnTo>
                  <a:lnTo>
                    <a:pt x="2581" y="235"/>
                  </a:lnTo>
                  <a:lnTo>
                    <a:pt x="2711" y="313"/>
                  </a:lnTo>
                  <a:lnTo>
                    <a:pt x="2815" y="444"/>
                  </a:lnTo>
                  <a:lnTo>
                    <a:pt x="2919" y="574"/>
                  </a:lnTo>
                  <a:lnTo>
                    <a:pt x="2998" y="730"/>
                  </a:lnTo>
                  <a:lnTo>
                    <a:pt x="3076" y="887"/>
                  </a:lnTo>
                  <a:lnTo>
                    <a:pt x="3206" y="1252"/>
                  </a:lnTo>
                  <a:lnTo>
                    <a:pt x="3284" y="1669"/>
                  </a:lnTo>
                  <a:lnTo>
                    <a:pt x="3337" y="2086"/>
                  </a:lnTo>
                  <a:lnTo>
                    <a:pt x="3310" y="2529"/>
                  </a:lnTo>
                  <a:lnTo>
                    <a:pt x="3232" y="2972"/>
                  </a:lnTo>
                  <a:lnTo>
                    <a:pt x="3154" y="3207"/>
                  </a:lnTo>
                  <a:lnTo>
                    <a:pt x="3076" y="3415"/>
                  </a:lnTo>
                  <a:lnTo>
                    <a:pt x="2972" y="3624"/>
                  </a:lnTo>
                  <a:lnTo>
                    <a:pt x="2867" y="3806"/>
                  </a:lnTo>
                  <a:lnTo>
                    <a:pt x="2737" y="4015"/>
                  </a:lnTo>
                  <a:lnTo>
                    <a:pt x="2581" y="4171"/>
                  </a:lnTo>
                  <a:lnTo>
                    <a:pt x="2424" y="4353"/>
                  </a:lnTo>
                  <a:lnTo>
                    <a:pt x="2242" y="4484"/>
                  </a:lnTo>
                  <a:lnTo>
                    <a:pt x="2033" y="4614"/>
                  </a:lnTo>
                  <a:lnTo>
                    <a:pt x="1799" y="4744"/>
                  </a:lnTo>
                  <a:lnTo>
                    <a:pt x="1564" y="4823"/>
                  </a:lnTo>
                  <a:lnTo>
                    <a:pt x="1277" y="4901"/>
                  </a:lnTo>
                  <a:lnTo>
                    <a:pt x="991" y="4953"/>
                  </a:lnTo>
                  <a:lnTo>
                    <a:pt x="678" y="4979"/>
                  </a:lnTo>
                  <a:lnTo>
                    <a:pt x="339" y="4979"/>
                  </a:lnTo>
                  <a:lnTo>
                    <a:pt x="0" y="4953"/>
                  </a:lnTo>
                  <a:lnTo>
                    <a:pt x="391" y="12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-697267" y="1857215"/>
              <a:ext cx="95005" cy="135322"/>
            </a:xfrm>
            <a:custGeom>
              <a:avLst/>
              <a:gdLst/>
              <a:ahLst/>
              <a:cxnLst/>
              <a:rect l="l" t="t" r="r" b="b"/>
              <a:pathLst>
                <a:path w="1904" h="2712" extrusionOk="0">
                  <a:moveTo>
                    <a:pt x="1486" y="0"/>
                  </a:moveTo>
                  <a:lnTo>
                    <a:pt x="1382" y="27"/>
                  </a:lnTo>
                  <a:lnTo>
                    <a:pt x="1200" y="79"/>
                  </a:lnTo>
                  <a:lnTo>
                    <a:pt x="1043" y="183"/>
                  </a:lnTo>
                  <a:lnTo>
                    <a:pt x="887" y="287"/>
                  </a:lnTo>
                  <a:lnTo>
                    <a:pt x="783" y="418"/>
                  </a:lnTo>
                  <a:lnTo>
                    <a:pt x="600" y="652"/>
                  </a:lnTo>
                  <a:lnTo>
                    <a:pt x="444" y="913"/>
                  </a:lnTo>
                  <a:lnTo>
                    <a:pt x="314" y="1173"/>
                  </a:lnTo>
                  <a:lnTo>
                    <a:pt x="209" y="1460"/>
                  </a:lnTo>
                  <a:lnTo>
                    <a:pt x="105" y="1799"/>
                  </a:lnTo>
                  <a:lnTo>
                    <a:pt x="27" y="2138"/>
                  </a:lnTo>
                  <a:lnTo>
                    <a:pt x="1" y="2425"/>
                  </a:lnTo>
                  <a:lnTo>
                    <a:pt x="1" y="2633"/>
                  </a:lnTo>
                  <a:lnTo>
                    <a:pt x="1" y="2711"/>
                  </a:lnTo>
                  <a:lnTo>
                    <a:pt x="27" y="2711"/>
                  </a:lnTo>
                  <a:lnTo>
                    <a:pt x="53" y="2633"/>
                  </a:lnTo>
                  <a:lnTo>
                    <a:pt x="105" y="2451"/>
                  </a:lnTo>
                  <a:lnTo>
                    <a:pt x="183" y="2164"/>
                  </a:lnTo>
                  <a:lnTo>
                    <a:pt x="314" y="1851"/>
                  </a:lnTo>
                  <a:lnTo>
                    <a:pt x="444" y="1564"/>
                  </a:lnTo>
                  <a:lnTo>
                    <a:pt x="574" y="1304"/>
                  </a:lnTo>
                  <a:lnTo>
                    <a:pt x="705" y="1043"/>
                  </a:lnTo>
                  <a:lnTo>
                    <a:pt x="809" y="809"/>
                  </a:lnTo>
                  <a:lnTo>
                    <a:pt x="965" y="574"/>
                  </a:lnTo>
                  <a:lnTo>
                    <a:pt x="1069" y="444"/>
                  </a:lnTo>
                  <a:lnTo>
                    <a:pt x="1174" y="339"/>
                  </a:lnTo>
                  <a:lnTo>
                    <a:pt x="1278" y="235"/>
                  </a:lnTo>
                  <a:lnTo>
                    <a:pt x="1408" y="183"/>
                  </a:lnTo>
                  <a:lnTo>
                    <a:pt x="1539" y="157"/>
                  </a:lnTo>
                  <a:lnTo>
                    <a:pt x="1643" y="183"/>
                  </a:lnTo>
                  <a:lnTo>
                    <a:pt x="1825" y="287"/>
                  </a:lnTo>
                  <a:lnTo>
                    <a:pt x="1877" y="313"/>
                  </a:lnTo>
                  <a:lnTo>
                    <a:pt x="1903" y="313"/>
                  </a:lnTo>
                  <a:lnTo>
                    <a:pt x="1903" y="287"/>
                  </a:lnTo>
                  <a:lnTo>
                    <a:pt x="1877" y="235"/>
                  </a:lnTo>
                  <a:lnTo>
                    <a:pt x="1799" y="157"/>
                  </a:lnTo>
                  <a:lnTo>
                    <a:pt x="1695" y="79"/>
                  </a:lnTo>
                  <a:lnTo>
                    <a:pt x="1565" y="27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-697267" y="1857215"/>
              <a:ext cx="95005" cy="135322"/>
            </a:xfrm>
            <a:custGeom>
              <a:avLst/>
              <a:gdLst/>
              <a:ahLst/>
              <a:cxnLst/>
              <a:rect l="l" t="t" r="r" b="b"/>
              <a:pathLst>
                <a:path w="1904" h="2712" fill="none" extrusionOk="0">
                  <a:moveTo>
                    <a:pt x="27" y="2711"/>
                  </a:moveTo>
                  <a:lnTo>
                    <a:pt x="27" y="2711"/>
                  </a:lnTo>
                  <a:lnTo>
                    <a:pt x="1" y="2711"/>
                  </a:lnTo>
                  <a:lnTo>
                    <a:pt x="1" y="2633"/>
                  </a:lnTo>
                  <a:lnTo>
                    <a:pt x="1" y="2425"/>
                  </a:lnTo>
                  <a:lnTo>
                    <a:pt x="1" y="2425"/>
                  </a:lnTo>
                  <a:lnTo>
                    <a:pt x="27" y="2138"/>
                  </a:lnTo>
                  <a:lnTo>
                    <a:pt x="105" y="1799"/>
                  </a:lnTo>
                  <a:lnTo>
                    <a:pt x="105" y="1799"/>
                  </a:lnTo>
                  <a:lnTo>
                    <a:pt x="209" y="1460"/>
                  </a:lnTo>
                  <a:lnTo>
                    <a:pt x="314" y="1173"/>
                  </a:lnTo>
                  <a:lnTo>
                    <a:pt x="314" y="1173"/>
                  </a:lnTo>
                  <a:lnTo>
                    <a:pt x="444" y="913"/>
                  </a:lnTo>
                  <a:lnTo>
                    <a:pt x="444" y="913"/>
                  </a:lnTo>
                  <a:lnTo>
                    <a:pt x="600" y="652"/>
                  </a:lnTo>
                  <a:lnTo>
                    <a:pt x="600" y="652"/>
                  </a:lnTo>
                  <a:lnTo>
                    <a:pt x="783" y="418"/>
                  </a:lnTo>
                  <a:lnTo>
                    <a:pt x="887" y="287"/>
                  </a:lnTo>
                  <a:lnTo>
                    <a:pt x="1043" y="183"/>
                  </a:lnTo>
                  <a:lnTo>
                    <a:pt x="1043" y="183"/>
                  </a:lnTo>
                  <a:lnTo>
                    <a:pt x="1200" y="79"/>
                  </a:lnTo>
                  <a:lnTo>
                    <a:pt x="1382" y="27"/>
                  </a:lnTo>
                  <a:lnTo>
                    <a:pt x="1382" y="27"/>
                  </a:lnTo>
                  <a:lnTo>
                    <a:pt x="1486" y="0"/>
                  </a:lnTo>
                  <a:lnTo>
                    <a:pt x="1565" y="27"/>
                  </a:lnTo>
                  <a:lnTo>
                    <a:pt x="1695" y="79"/>
                  </a:lnTo>
                  <a:lnTo>
                    <a:pt x="1695" y="79"/>
                  </a:lnTo>
                  <a:lnTo>
                    <a:pt x="1799" y="157"/>
                  </a:lnTo>
                  <a:lnTo>
                    <a:pt x="1877" y="235"/>
                  </a:lnTo>
                  <a:lnTo>
                    <a:pt x="1903" y="287"/>
                  </a:lnTo>
                  <a:lnTo>
                    <a:pt x="1903" y="313"/>
                  </a:lnTo>
                  <a:lnTo>
                    <a:pt x="1903" y="313"/>
                  </a:lnTo>
                  <a:lnTo>
                    <a:pt x="1877" y="313"/>
                  </a:lnTo>
                  <a:lnTo>
                    <a:pt x="1825" y="287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539" y="157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278" y="235"/>
                  </a:lnTo>
                  <a:lnTo>
                    <a:pt x="1174" y="339"/>
                  </a:lnTo>
                  <a:lnTo>
                    <a:pt x="1174" y="339"/>
                  </a:lnTo>
                  <a:lnTo>
                    <a:pt x="1069" y="444"/>
                  </a:lnTo>
                  <a:lnTo>
                    <a:pt x="965" y="574"/>
                  </a:lnTo>
                  <a:lnTo>
                    <a:pt x="809" y="809"/>
                  </a:lnTo>
                  <a:lnTo>
                    <a:pt x="809" y="809"/>
                  </a:lnTo>
                  <a:lnTo>
                    <a:pt x="705" y="1043"/>
                  </a:lnTo>
                  <a:lnTo>
                    <a:pt x="705" y="1043"/>
                  </a:lnTo>
                  <a:lnTo>
                    <a:pt x="574" y="1304"/>
                  </a:lnTo>
                  <a:lnTo>
                    <a:pt x="574" y="1304"/>
                  </a:lnTo>
                  <a:lnTo>
                    <a:pt x="444" y="1564"/>
                  </a:lnTo>
                  <a:lnTo>
                    <a:pt x="314" y="1851"/>
                  </a:lnTo>
                  <a:lnTo>
                    <a:pt x="314" y="1851"/>
                  </a:lnTo>
                  <a:lnTo>
                    <a:pt x="183" y="2164"/>
                  </a:lnTo>
                  <a:lnTo>
                    <a:pt x="105" y="2451"/>
                  </a:lnTo>
                  <a:lnTo>
                    <a:pt x="105" y="2451"/>
                  </a:lnTo>
                  <a:lnTo>
                    <a:pt x="53" y="2633"/>
                  </a:lnTo>
                  <a:lnTo>
                    <a:pt x="27" y="2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-680352" y="1922231"/>
              <a:ext cx="66364" cy="54688"/>
            </a:xfrm>
            <a:custGeom>
              <a:avLst/>
              <a:gdLst/>
              <a:ahLst/>
              <a:cxnLst/>
              <a:rect l="l" t="t" r="r" b="b"/>
              <a:pathLst>
                <a:path w="1330" h="1096" extrusionOk="0">
                  <a:moveTo>
                    <a:pt x="366" y="1"/>
                  </a:moveTo>
                  <a:lnTo>
                    <a:pt x="261" y="53"/>
                  </a:lnTo>
                  <a:lnTo>
                    <a:pt x="131" y="131"/>
                  </a:lnTo>
                  <a:lnTo>
                    <a:pt x="27" y="209"/>
                  </a:lnTo>
                  <a:lnTo>
                    <a:pt x="1" y="235"/>
                  </a:lnTo>
                  <a:lnTo>
                    <a:pt x="53" y="261"/>
                  </a:lnTo>
                  <a:lnTo>
                    <a:pt x="157" y="235"/>
                  </a:lnTo>
                  <a:lnTo>
                    <a:pt x="313" y="209"/>
                  </a:lnTo>
                  <a:lnTo>
                    <a:pt x="470" y="183"/>
                  </a:lnTo>
                  <a:lnTo>
                    <a:pt x="600" y="235"/>
                  </a:lnTo>
                  <a:lnTo>
                    <a:pt x="730" y="287"/>
                  </a:lnTo>
                  <a:lnTo>
                    <a:pt x="835" y="340"/>
                  </a:lnTo>
                  <a:lnTo>
                    <a:pt x="913" y="418"/>
                  </a:lnTo>
                  <a:lnTo>
                    <a:pt x="1017" y="522"/>
                  </a:lnTo>
                  <a:lnTo>
                    <a:pt x="1095" y="652"/>
                  </a:lnTo>
                  <a:lnTo>
                    <a:pt x="1174" y="809"/>
                  </a:lnTo>
                  <a:lnTo>
                    <a:pt x="1200" y="939"/>
                  </a:lnTo>
                  <a:lnTo>
                    <a:pt x="1252" y="1043"/>
                  </a:lnTo>
                  <a:lnTo>
                    <a:pt x="1278" y="1095"/>
                  </a:lnTo>
                  <a:lnTo>
                    <a:pt x="1304" y="1043"/>
                  </a:lnTo>
                  <a:lnTo>
                    <a:pt x="1330" y="939"/>
                  </a:lnTo>
                  <a:lnTo>
                    <a:pt x="1330" y="757"/>
                  </a:lnTo>
                  <a:lnTo>
                    <a:pt x="1278" y="574"/>
                  </a:lnTo>
                  <a:lnTo>
                    <a:pt x="1226" y="392"/>
                  </a:lnTo>
                  <a:lnTo>
                    <a:pt x="1121" y="235"/>
                  </a:lnTo>
                  <a:lnTo>
                    <a:pt x="1017" y="157"/>
                  </a:lnTo>
                  <a:lnTo>
                    <a:pt x="991" y="131"/>
                  </a:lnTo>
                  <a:lnTo>
                    <a:pt x="835" y="5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-680352" y="1922231"/>
              <a:ext cx="66364" cy="54688"/>
            </a:xfrm>
            <a:custGeom>
              <a:avLst/>
              <a:gdLst/>
              <a:ahLst/>
              <a:cxnLst/>
              <a:rect l="l" t="t" r="r" b="b"/>
              <a:pathLst>
                <a:path w="1330" h="1096" fill="none" extrusionOk="0">
                  <a:moveTo>
                    <a:pt x="1278" y="1095"/>
                  </a:moveTo>
                  <a:lnTo>
                    <a:pt x="1278" y="1095"/>
                  </a:lnTo>
                  <a:lnTo>
                    <a:pt x="1252" y="1043"/>
                  </a:lnTo>
                  <a:lnTo>
                    <a:pt x="1200" y="939"/>
                  </a:lnTo>
                  <a:lnTo>
                    <a:pt x="1174" y="809"/>
                  </a:lnTo>
                  <a:lnTo>
                    <a:pt x="1095" y="652"/>
                  </a:lnTo>
                  <a:lnTo>
                    <a:pt x="1095" y="652"/>
                  </a:lnTo>
                  <a:lnTo>
                    <a:pt x="1017" y="522"/>
                  </a:lnTo>
                  <a:lnTo>
                    <a:pt x="913" y="418"/>
                  </a:lnTo>
                  <a:lnTo>
                    <a:pt x="913" y="418"/>
                  </a:lnTo>
                  <a:lnTo>
                    <a:pt x="835" y="340"/>
                  </a:lnTo>
                  <a:lnTo>
                    <a:pt x="835" y="340"/>
                  </a:lnTo>
                  <a:lnTo>
                    <a:pt x="730" y="287"/>
                  </a:lnTo>
                  <a:lnTo>
                    <a:pt x="730" y="287"/>
                  </a:lnTo>
                  <a:lnTo>
                    <a:pt x="600" y="235"/>
                  </a:lnTo>
                  <a:lnTo>
                    <a:pt x="470" y="183"/>
                  </a:lnTo>
                  <a:lnTo>
                    <a:pt x="470" y="183"/>
                  </a:lnTo>
                  <a:lnTo>
                    <a:pt x="313" y="209"/>
                  </a:lnTo>
                  <a:lnTo>
                    <a:pt x="157" y="235"/>
                  </a:lnTo>
                  <a:lnTo>
                    <a:pt x="157" y="235"/>
                  </a:lnTo>
                  <a:lnTo>
                    <a:pt x="53" y="26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27" y="209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261" y="53"/>
                  </a:lnTo>
                  <a:lnTo>
                    <a:pt x="366" y="1"/>
                  </a:lnTo>
                  <a:lnTo>
                    <a:pt x="470" y="1"/>
                  </a:lnTo>
                  <a:lnTo>
                    <a:pt x="470" y="1"/>
                  </a:lnTo>
                  <a:lnTo>
                    <a:pt x="652" y="1"/>
                  </a:lnTo>
                  <a:lnTo>
                    <a:pt x="835" y="53"/>
                  </a:lnTo>
                  <a:lnTo>
                    <a:pt x="835" y="53"/>
                  </a:lnTo>
                  <a:lnTo>
                    <a:pt x="991" y="131"/>
                  </a:lnTo>
                  <a:lnTo>
                    <a:pt x="991" y="131"/>
                  </a:lnTo>
                  <a:lnTo>
                    <a:pt x="1017" y="157"/>
                  </a:lnTo>
                  <a:lnTo>
                    <a:pt x="1017" y="157"/>
                  </a:lnTo>
                  <a:lnTo>
                    <a:pt x="1121" y="235"/>
                  </a:lnTo>
                  <a:lnTo>
                    <a:pt x="1121" y="235"/>
                  </a:lnTo>
                  <a:lnTo>
                    <a:pt x="1226" y="392"/>
                  </a:lnTo>
                  <a:lnTo>
                    <a:pt x="1278" y="574"/>
                  </a:lnTo>
                  <a:lnTo>
                    <a:pt x="1278" y="574"/>
                  </a:lnTo>
                  <a:lnTo>
                    <a:pt x="1330" y="757"/>
                  </a:lnTo>
                  <a:lnTo>
                    <a:pt x="1330" y="939"/>
                  </a:lnTo>
                  <a:lnTo>
                    <a:pt x="1304" y="1043"/>
                  </a:lnTo>
                  <a:lnTo>
                    <a:pt x="1278" y="10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-1204475" y="2091334"/>
              <a:ext cx="297888" cy="430516"/>
            </a:xfrm>
            <a:custGeom>
              <a:avLst/>
              <a:gdLst/>
              <a:ahLst/>
              <a:cxnLst/>
              <a:rect l="l" t="t" r="r" b="b"/>
              <a:pathLst>
                <a:path w="5970" h="8628" extrusionOk="0">
                  <a:moveTo>
                    <a:pt x="0" y="0"/>
                  </a:moveTo>
                  <a:lnTo>
                    <a:pt x="339" y="7298"/>
                  </a:lnTo>
                  <a:lnTo>
                    <a:pt x="600" y="7533"/>
                  </a:lnTo>
                  <a:lnTo>
                    <a:pt x="887" y="7767"/>
                  </a:lnTo>
                  <a:lnTo>
                    <a:pt x="1121" y="7950"/>
                  </a:lnTo>
                  <a:lnTo>
                    <a:pt x="1382" y="8106"/>
                  </a:lnTo>
                  <a:lnTo>
                    <a:pt x="1643" y="8263"/>
                  </a:lnTo>
                  <a:lnTo>
                    <a:pt x="1903" y="8367"/>
                  </a:lnTo>
                  <a:lnTo>
                    <a:pt x="2138" y="8445"/>
                  </a:lnTo>
                  <a:lnTo>
                    <a:pt x="2398" y="8523"/>
                  </a:lnTo>
                  <a:lnTo>
                    <a:pt x="2633" y="8575"/>
                  </a:lnTo>
                  <a:lnTo>
                    <a:pt x="2868" y="8602"/>
                  </a:lnTo>
                  <a:lnTo>
                    <a:pt x="3102" y="8628"/>
                  </a:lnTo>
                  <a:lnTo>
                    <a:pt x="3337" y="8628"/>
                  </a:lnTo>
                  <a:lnTo>
                    <a:pt x="3754" y="8575"/>
                  </a:lnTo>
                  <a:lnTo>
                    <a:pt x="4171" y="8497"/>
                  </a:lnTo>
                  <a:lnTo>
                    <a:pt x="4536" y="8367"/>
                  </a:lnTo>
                  <a:lnTo>
                    <a:pt x="4875" y="8237"/>
                  </a:lnTo>
                  <a:lnTo>
                    <a:pt x="5161" y="8080"/>
                  </a:lnTo>
                  <a:lnTo>
                    <a:pt x="5396" y="7924"/>
                  </a:lnTo>
                  <a:lnTo>
                    <a:pt x="5761" y="7689"/>
                  </a:lnTo>
                  <a:lnTo>
                    <a:pt x="5865" y="7585"/>
                  </a:lnTo>
                  <a:lnTo>
                    <a:pt x="5969" y="3545"/>
                  </a:lnTo>
                  <a:lnTo>
                    <a:pt x="5891" y="3363"/>
                  </a:lnTo>
                  <a:lnTo>
                    <a:pt x="5787" y="3180"/>
                  </a:lnTo>
                  <a:lnTo>
                    <a:pt x="5657" y="3024"/>
                  </a:lnTo>
                  <a:lnTo>
                    <a:pt x="5526" y="2841"/>
                  </a:lnTo>
                  <a:lnTo>
                    <a:pt x="5161" y="2502"/>
                  </a:lnTo>
                  <a:lnTo>
                    <a:pt x="4744" y="2190"/>
                  </a:lnTo>
                  <a:lnTo>
                    <a:pt x="4301" y="1877"/>
                  </a:lnTo>
                  <a:lnTo>
                    <a:pt x="3780" y="1590"/>
                  </a:lnTo>
                  <a:lnTo>
                    <a:pt x="3259" y="1303"/>
                  </a:lnTo>
                  <a:lnTo>
                    <a:pt x="2737" y="1069"/>
                  </a:lnTo>
                  <a:lnTo>
                    <a:pt x="1721" y="626"/>
                  </a:lnTo>
                  <a:lnTo>
                    <a:pt x="835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-1204475" y="2091334"/>
              <a:ext cx="297888" cy="430516"/>
            </a:xfrm>
            <a:custGeom>
              <a:avLst/>
              <a:gdLst/>
              <a:ahLst/>
              <a:cxnLst/>
              <a:rect l="l" t="t" r="r" b="b"/>
              <a:pathLst>
                <a:path w="5970" h="8628" fill="none" extrusionOk="0">
                  <a:moveTo>
                    <a:pt x="5969" y="3545"/>
                  </a:moveTo>
                  <a:lnTo>
                    <a:pt x="5865" y="7585"/>
                  </a:lnTo>
                  <a:lnTo>
                    <a:pt x="5865" y="7585"/>
                  </a:lnTo>
                  <a:lnTo>
                    <a:pt x="5761" y="7689"/>
                  </a:lnTo>
                  <a:lnTo>
                    <a:pt x="5396" y="7924"/>
                  </a:lnTo>
                  <a:lnTo>
                    <a:pt x="5161" y="8080"/>
                  </a:lnTo>
                  <a:lnTo>
                    <a:pt x="4875" y="8237"/>
                  </a:lnTo>
                  <a:lnTo>
                    <a:pt x="4536" y="8367"/>
                  </a:lnTo>
                  <a:lnTo>
                    <a:pt x="4171" y="8497"/>
                  </a:lnTo>
                  <a:lnTo>
                    <a:pt x="3754" y="8575"/>
                  </a:lnTo>
                  <a:lnTo>
                    <a:pt x="3337" y="8628"/>
                  </a:lnTo>
                  <a:lnTo>
                    <a:pt x="3102" y="8628"/>
                  </a:lnTo>
                  <a:lnTo>
                    <a:pt x="2868" y="8602"/>
                  </a:lnTo>
                  <a:lnTo>
                    <a:pt x="2633" y="8575"/>
                  </a:lnTo>
                  <a:lnTo>
                    <a:pt x="2398" y="8523"/>
                  </a:lnTo>
                  <a:lnTo>
                    <a:pt x="2138" y="8445"/>
                  </a:lnTo>
                  <a:lnTo>
                    <a:pt x="1903" y="8367"/>
                  </a:lnTo>
                  <a:lnTo>
                    <a:pt x="1643" y="8263"/>
                  </a:lnTo>
                  <a:lnTo>
                    <a:pt x="1382" y="8106"/>
                  </a:lnTo>
                  <a:lnTo>
                    <a:pt x="1121" y="7950"/>
                  </a:lnTo>
                  <a:lnTo>
                    <a:pt x="887" y="7767"/>
                  </a:lnTo>
                  <a:lnTo>
                    <a:pt x="600" y="7533"/>
                  </a:lnTo>
                  <a:lnTo>
                    <a:pt x="339" y="729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35" y="287"/>
                  </a:lnTo>
                  <a:lnTo>
                    <a:pt x="1721" y="626"/>
                  </a:lnTo>
                  <a:lnTo>
                    <a:pt x="2737" y="1069"/>
                  </a:lnTo>
                  <a:lnTo>
                    <a:pt x="3259" y="1303"/>
                  </a:lnTo>
                  <a:lnTo>
                    <a:pt x="3780" y="1590"/>
                  </a:lnTo>
                  <a:lnTo>
                    <a:pt x="4301" y="1877"/>
                  </a:lnTo>
                  <a:lnTo>
                    <a:pt x="4744" y="2190"/>
                  </a:lnTo>
                  <a:lnTo>
                    <a:pt x="5161" y="2502"/>
                  </a:lnTo>
                  <a:lnTo>
                    <a:pt x="5526" y="2841"/>
                  </a:lnTo>
                  <a:lnTo>
                    <a:pt x="5657" y="3024"/>
                  </a:lnTo>
                  <a:lnTo>
                    <a:pt x="5787" y="3180"/>
                  </a:lnTo>
                  <a:lnTo>
                    <a:pt x="5891" y="3363"/>
                  </a:lnTo>
                  <a:lnTo>
                    <a:pt x="5969" y="3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-1204475" y="2101712"/>
              <a:ext cx="296591" cy="293996"/>
            </a:xfrm>
            <a:custGeom>
              <a:avLst/>
              <a:gdLst/>
              <a:ahLst/>
              <a:cxnLst/>
              <a:rect l="l" t="t" r="r" b="b"/>
              <a:pathLst>
                <a:path w="5944" h="5892" extrusionOk="0">
                  <a:moveTo>
                    <a:pt x="0" y="1"/>
                  </a:moveTo>
                  <a:lnTo>
                    <a:pt x="79" y="1617"/>
                  </a:lnTo>
                  <a:lnTo>
                    <a:pt x="261" y="2347"/>
                  </a:lnTo>
                  <a:lnTo>
                    <a:pt x="365" y="2972"/>
                  </a:lnTo>
                  <a:lnTo>
                    <a:pt x="444" y="3363"/>
                  </a:lnTo>
                  <a:lnTo>
                    <a:pt x="548" y="3572"/>
                  </a:lnTo>
                  <a:lnTo>
                    <a:pt x="808" y="4119"/>
                  </a:lnTo>
                  <a:lnTo>
                    <a:pt x="1173" y="4901"/>
                  </a:lnTo>
                  <a:lnTo>
                    <a:pt x="1382" y="5370"/>
                  </a:lnTo>
                  <a:lnTo>
                    <a:pt x="1564" y="5891"/>
                  </a:lnTo>
                  <a:lnTo>
                    <a:pt x="1669" y="5683"/>
                  </a:lnTo>
                  <a:lnTo>
                    <a:pt x="1773" y="5474"/>
                  </a:lnTo>
                  <a:lnTo>
                    <a:pt x="1903" y="5266"/>
                  </a:lnTo>
                  <a:lnTo>
                    <a:pt x="2033" y="5083"/>
                  </a:lnTo>
                  <a:lnTo>
                    <a:pt x="2190" y="4901"/>
                  </a:lnTo>
                  <a:lnTo>
                    <a:pt x="2346" y="4718"/>
                  </a:lnTo>
                  <a:lnTo>
                    <a:pt x="2529" y="4562"/>
                  </a:lnTo>
                  <a:lnTo>
                    <a:pt x="2711" y="4432"/>
                  </a:lnTo>
                  <a:lnTo>
                    <a:pt x="2920" y="4275"/>
                  </a:lnTo>
                  <a:lnTo>
                    <a:pt x="3128" y="4171"/>
                  </a:lnTo>
                  <a:lnTo>
                    <a:pt x="3337" y="4067"/>
                  </a:lnTo>
                  <a:lnTo>
                    <a:pt x="3545" y="3963"/>
                  </a:lnTo>
                  <a:lnTo>
                    <a:pt x="3780" y="3910"/>
                  </a:lnTo>
                  <a:lnTo>
                    <a:pt x="4014" y="3832"/>
                  </a:lnTo>
                  <a:lnTo>
                    <a:pt x="4249" y="3806"/>
                  </a:lnTo>
                  <a:lnTo>
                    <a:pt x="4510" y="3780"/>
                  </a:lnTo>
                  <a:lnTo>
                    <a:pt x="4666" y="3780"/>
                  </a:lnTo>
                  <a:lnTo>
                    <a:pt x="5005" y="3806"/>
                  </a:lnTo>
                  <a:lnTo>
                    <a:pt x="5318" y="3858"/>
                  </a:lnTo>
                  <a:lnTo>
                    <a:pt x="5630" y="3936"/>
                  </a:lnTo>
                  <a:lnTo>
                    <a:pt x="5943" y="4041"/>
                  </a:lnTo>
                  <a:lnTo>
                    <a:pt x="5943" y="3884"/>
                  </a:lnTo>
                  <a:lnTo>
                    <a:pt x="5917" y="3884"/>
                  </a:lnTo>
                  <a:lnTo>
                    <a:pt x="5448" y="3832"/>
                  </a:lnTo>
                  <a:lnTo>
                    <a:pt x="4979" y="3754"/>
                  </a:lnTo>
                  <a:lnTo>
                    <a:pt x="4536" y="3676"/>
                  </a:lnTo>
                  <a:lnTo>
                    <a:pt x="4119" y="3545"/>
                  </a:lnTo>
                  <a:lnTo>
                    <a:pt x="3597" y="3363"/>
                  </a:lnTo>
                  <a:lnTo>
                    <a:pt x="3128" y="3155"/>
                  </a:lnTo>
                  <a:lnTo>
                    <a:pt x="2685" y="2946"/>
                  </a:lnTo>
                  <a:lnTo>
                    <a:pt x="2320" y="2685"/>
                  </a:lnTo>
                  <a:lnTo>
                    <a:pt x="1929" y="2399"/>
                  </a:lnTo>
                  <a:lnTo>
                    <a:pt x="1643" y="2112"/>
                  </a:lnTo>
                  <a:lnTo>
                    <a:pt x="1199" y="1643"/>
                  </a:lnTo>
                  <a:lnTo>
                    <a:pt x="782" y="1148"/>
                  </a:lnTo>
                  <a:lnTo>
                    <a:pt x="365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-1204475" y="2101712"/>
              <a:ext cx="296591" cy="293996"/>
            </a:xfrm>
            <a:custGeom>
              <a:avLst/>
              <a:gdLst/>
              <a:ahLst/>
              <a:cxnLst/>
              <a:rect l="l" t="t" r="r" b="b"/>
              <a:pathLst>
                <a:path w="5944" h="5892" fill="none" extrusionOk="0">
                  <a:moveTo>
                    <a:pt x="0" y="1"/>
                  </a:moveTo>
                  <a:lnTo>
                    <a:pt x="79" y="1617"/>
                  </a:lnTo>
                  <a:lnTo>
                    <a:pt x="79" y="1617"/>
                  </a:lnTo>
                  <a:lnTo>
                    <a:pt x="261" y="2347"/>
                  </a:lnTo>
                  <a:lnTo>
                    <a:pt x="365" y="2972"/>
                  </a:lnTo>
                  <a:lnTo>
                    <a:pt x="365" y="2972"/>
                  </a:lnTo>
                  <a:lnTo>
                    <a:pt x="365" y="2972"/>
                  </a:lnTo>
                  <a:lnTo>
                    <a:pt x="365" y="2972"/>
                  </a:lnTo>
                  <a:lnTo>
                    <a:pt x="444" y="3363"/>
                  </a:lnTo>
                  <a:lnTo>
                    <a:pt x="444" y="3363"/>
                  </a:lnTo>
                  <a:lnTo>
                    <a:pt x="548" y="3572"/>
                  </a:lnTo>
                  <a:lnTo>
                    <a:pt x="808" y="4119"/>
                  </a:lnTo>
                  <a:lnTo>
                    <a:pt x="1173" y="4901"/>
                  </a:lnTo>
                  <a:lnTo>
                    <a:pt x="1382" y="5370"/>
                  </a:lnTo>
                  <a:lnTo>
                    <a:pt x="1564" y="5891"/>
                  </a:lnTo>
                  <a:lnTo>
                    <a:pt x="1564" y="5891"/>
                  </a:lnTo>
                  <a:lnTo>
                    <a:pt x="1669" y="5683"/>
                  </a:lnTo>
                  <a:lnTo>
                    <a:pt x="1773" y="5474"/>
                  </a:lnTo>
                  <a:lnTo>
                    <a:pt x="1903" y="5266"/>
                  </a:lnTo>
                  <a:lnTo>
                    <a:pt x="2033" y="5083"/>
                  </a:lnTo>
                  <a:lnTo>
                    <a:pt x="2190" y="4901"/>
                  </a:lnTo>
                  <a:lnTo>
                    <a:pt x="2346" y="4718"/>
                  </a:lnTo>
                  <a:lnTo>
                    <a:pt x="2529" y="4562"/>
                  </a:lnTo>
                  <a:lnTo>
                    <a:pt x="2711" y="4432"/>
                  </a:lnTo>
                  <a:lnTo>
                    <a:pt x="2920" y="4275"/>
                  </a:lnTo>
                  <a:lnTo>
                    <a:pt x="3128" y="4171"/>
                  </a:lnTo>
                  <a:lnTo>
                    <a:pt x="3337" y="4067"/>
                  </a:lnTo>
                  <a:lnTo>
                    <a:pt x="3545" y="3963"/>
                  </a:lnTo>
                  <a:lnTo>
                    <a:pt x="3780" y="3910"/>
                  </a:lnTo>
                  <a:lnTo>
                    <a:pt x="4014" y="3832"/>
                  </a:lnTo>
                  <a:lnTo>
                    <a:pt x="4249" y="3806"/>
                  </a:lnTo>
                  <a:lnTo>
                    <a:pt x="4510" y="3780"/>
                  </a:lnTo>
                  <a:lnTo>
                    <a:pt x="4510" y="3780"/>
                  </a:lnTo>
                  <a:lnTo>
                    <a:pt x="4666" y="3780"/>
                  </a:lnTo>
                  <a:lnTo>
                    <a:pt x="4666" y="3780"/>
                  </a:lnTo>
                  <a:lnTo>
                    <a:pt x="5005" y="3806"/>
                  </a:lnTo>
                  <a:lnTo>
                    <a:pt x="5318" y="3858"/>
                  </a:lnTo>
                  <a:lnTo>
                    <a:pt x="5630" y="3936"/>
                  </a:lnTo>
                  <a:lnTo>
                    <a:pt x="5943" y="4041"/>
                  </a:lnTo>
                  <a:lnTo>
                    <a:pt x="5943" y="3884"/>
                  </a:lnTo>
                  <a:lnTo>
                    <a:pt x="5943" y="3884"/>
                  </a:lnTo>
                  <a:lnTo>
                    <a:pt x="5917" y="3884"/>
                  </a:lnTo>
                  <a:lnTo>
                    <a:pt x="5917" y="3884"/>
                  </a:lnTo>
                  <a:lnTo>
                    <a:pt x="5448" y="3832"/>
                  </a:lnTo>
                  <a:lnTo>
                    <a:pt x="4979" y="3754"/>
                  </a:lnTo>
                  <a:lnTo>
                    <a:pt x="4536" y="3676"/>
                  </a:lnTo>
                  <a:lnTo>
                    <a:pt x="4119" y="3545"/>
                  </a:lnTo>
                  <a:lnTo>
                    <a:pt x="4119" y="3545"/>
                  </a:lnTo>
                  <a:lnTo>
                    <a:pt x="3597" y="3363"/>
                  </a:lnTo>
                  <a:lnTo>
                    <a:pt x="3128" y="3155"/>
                  </a:lnTo>
                  <a:lnTo>
                    <a:pt x="2685" y="2946"/>
                  </a:lnTo>
                  <a:lnTo>
                    <a:pt x="2320" y="2685"/>
                  </a:lnTo>
                  <a:lnTo>
                    <a:pt x="2320" y="2685"/>
                  </a:lnTo>
                  <a:lnTo>
                    <a:pt x="1929" y="2399"/>
                  </a:lnTo>
                  <a:lnTo>
                    <a:pt x="1643" y="2112"/>
                  </a:lnTo>
                  <a:lnTo>
                    <a:pt x="1643" y="2112"/>
                  </a:lnTo>
                  <a:lnTo>
                    <a:pt x="1199" y="1643"/>
                  </a:lnTo>
                  <a:lnTo>
                    <a:pt x="782" y="1148"/>
                  </a:lnTo>
                  <a:lnTo>
                    <a:pt x="365" y="60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-1292894" y="1447556"/>
              <a:ext cx="673716" cy="849305"/>
            </a:xfrm>
            <a:custGeom>
              <a:avLst/>
              <a:gdLst/>
              <a:ahLst/>
              <a:cxnLst/>
              <a:rect l="l" t="t" r="r" b="b"/>
              <a:pathLst>
                <a:path w="13502" h="17021" extrusionOk="0">
                  <a:moveTo>
                    <a:pt x="6985" y="0"/>
                  </a:moveTo>
                  <a:lnTo>
                    <a:pt x="6516" y="26"/>
                  </a:lnTo>
                  <a:lnTo>
                    <a:pt x="6073" y="78"/>
                  </a:lnTo>
                  <a:lnTo>
                    <a:pt x="5656" y="130"/>
                  </a:lnTo>
                  <a:lnTo>
                    <a:pt x="5239" y="209"/>
                  </a:lnTo>
                  <a:lnTo>
                    <a:pt x="4822" y="313"/>
                  </a:lnTo>
                  <a:lnTo>
                    <a:pt x="4431" y="417"/>
                  </a:lnTo>
                  <a:lnTo>
                    <a:pt x="4040" y="547"/>
                  </a:lnTo>
                  <a:lnTo>
                    <a:pt x="3675" y="678"/>
                  </a:lnTo>
                  <a:lnTo>
                    <a:pt x="3336" y="834"/>
                  </a:lnTo>
                  <a:lnTo>
                    <a:pt x="2997" y="991"/>
                  </a:lnTo>
                  <a:lnTo>
                    <a:pt x="2685" y="1173"/>
                  </a:lnTo>
                  <a:lnTo>
                    <a:pt x="2372" y="1382"/>
                  </a:lnTo>
                  <a:lnTo>
                    <a:pt x="2085" y="1590"/>
                  </a:lnTo>
                  <a:lnTo>
                    <a:pt x="1825" y="1825"/>
                  </a:lnTo>
                  <a:lnTo>
                    <a:pt x="1564" y="2059"/>
                  </a:lnTo>
                  <a:lnTo>
                    <a:pt x="1329" y="2320"/>
                  </a:lnTo>
                  <a:lnTo>
                    <a:pt x="1121" y="2607"/>
                  </a:lnTo>
                  <a:lnTo>
                    <a:pt x="912" y="2893"/>
                  </a:lnTo>
                  <a:lnTo>
                    <a:pt x="730" y="3206"/>
                  </a:lnTo>
                  <a:lnTo>
                    <a:pt x="573" y="3545"/>
                  </a:lnTo>
                  <a:lnTo>
                    <a:pt x="417" y="3884"/>
                  </a:lnTo>
                  <a:lnTo>
                    <a:pt x="313" y="4223"/>
                  </a:lnTo>
                  <a:lnTo>
                    <a:pt x="209" y="4614"/>
                  </a:lnTo>
                  <a:lnTo>
                    <a:pt x="130" y="4978"/>
                  </a:lnTo>
                  <a:lnTo>
                    <a:pt x="52" y="5395"/>
                  </a:lnTo>
                  <a:lnTo>
                    <a:pt x="26" y="5813"/>
                  </a:lnTo>
                  <a:lnTo>
                    <a:pt x="0" y="6256"/>
                  </a:lnTo>
                  <a:lnTo>
                    <a:pt x="0" y="6699"/>
                  </a:lnTo>
                  <a:lnTo>
                    <a:pt x="26" y="7168"/>
                  </a:lnTo>
                  <a:lnTo>
                    <a:pt x="78" y="7637"/>
                  </a:lnTo>
                  <a:lnTo>
                    <a:pt x="130" y="8158"/>
                  </a:lnTo>
                  <a:lnTo>
                    <a:pt x="235" y="8654"/>
                  </a:lnTo>
                  <a:lnTo>
                    <a:pt x="443" y="9618"/>
                  </a:lnTo>
                  <a:lnTo>
                    <a:pt x="704" y="10530"/>
                  </a:lnTo>
                  <a:lnTo>
                    <a:pt x="990" y="11390"/>
                  </a:lnTo>
                  <a:lnTo>
                    <a:pt x="1329" y="12198"/>
                  </a:lnTo>
                  <a:lnTo>
                    <a:pt x="1694" y="12954"/>
                  </a:lnTo>
                  <a:lnTo>
                    <a:pt x="1903" y="13319"/>
                  </a:lnTo>
                  <a:lnTo>
                    <a:pt x="2111" y="13658"/>
                  </a:lnTo>
                  <a:lnTo>
                    <a:pt x="2320" y="13971"/>
                  </a:lnTo>
                  <a:lnTo>
                    <a:pt x="2554" y="14284"/>
                  </a:lnTo>
                  <a:lnTo>
                    <a:pt x="2789" y="14570"/>
                  </a:lnTo>
                  <a:lnTo>
                    <a:pt x="3050" y="14857"/>
                  </a:lnTo>
                  <a:lnTo>
                    <a:pt x="3310" y="15118"/>
                  </a:lnTo>
                  <a:lnTo>
                    <a:pt x="3571" y="15352"/>
                  </a:lnTo>
                  <a:lnTo>
                    <a:pt x="3858" y="15587"/>
                  </a:lnTo>
                  <a:lnTo>
                    <a:pt x="4170" y="15795"/>
                  </a:lnTo>
                  <a:lnTo>
                    <a:pt x="4457" y="16004"/>
                  </a:lnTo>
                  <a:lnTo>
                    <a:pt x="4770" y="16186"/>
                  </a:lnTo>
                  <a:lnTo>
                    <a:pt x="5109" y="16343"/>
                  </a:lnTo>
                  <a:lnTo>
                    <a:pt x="5448" y="16499"/>
                  </a:lnTo>
                  <a:lnTo>
                    <a:pt x="5786" y="16629"/>
                  </a:lnTo>
                  <a:lnTo>
                    <a:pt x="6151" y="16734"/>
                  </a:lnTo>
                  <a:lnTo>
                    <a:pt x="6516" y="16812"/>
                  </a:lnTo>
                  <a:lnTo>
                    <a:pt x="6907" y="16890"/>
                  </a:lnTo>
                  <a:lnTo>
                    <a:pt x="7298" y="16968"/>
                  </a:lnTo>
                  <a:lnTo>
                    <a:pt x="7715" y="16994"/>
                  </a:lnTo>
                  <a:lnTo>
                    <a:pt x="8132" y="17020"/>
                  </a:lnTo>
                  <a:lnTo>
                    <a:pt x="8549" y="17020"/>
                  </a:lnTo>
                  <a:lnTo>
                    <a:pt x="9018" y="16994"/>
                  </a:lnTo>
                  <a:lnTo>
                    <a:pt x="9514" y="16942"/>
                  </a:lnTo>
                  <a:lnTo>
                    <a:pt x="9957" y="16838"/>
                  </a:lnTo>
                  <a:lnTo>
                    <a:pt x="10426" y="16708"/>
                  </a:lnTo>
                  <a:lnTo>
                    <a:pt x="10869" y="16577"/>
                  </a:lnTo>
                  <a:lnTo>
                    <a:pt x="11286" y="16395"/>
                  </a:lnTo>
                  <a:lnTo>
                    <a:pt x="11677" y="16160"/>
                  </a:lnTo>
                  <a:lnTo>
                    <a:pt x="12042" y="15926"/>
                  </a:lnTo>
                  <a:lnTo>
                    <a:pt x="12355" y="15665"/>
                  </a:lnTo>
                  <a:lnTo>
                    <a:pt x="12668" y="15352"/>
                  </a:lnTo>
                  <a:lnTo>
                    <a:pt x="12928" y="15013"/>
                  </a:lnTo>
                  <a:lnTo>
                    <a:pt x="13137" y="14649"/>
                  </a:lnTo>
                  <a:lnTo>
                    <a:pt x="13293" y="14231"/>
                  </a:lnTo>
                  <a:lnTo>
                    <a:pt x="13423" y="13814"/>
                  </a:lnTo>
                  <a:lnTo>
                    <a:pt x="13476" y="13345"/>
                  </a:lnTo>
                  <a:lnTo>
                    <a:pt x="13502" y="12850"/>
                  </a:lnTo>
                  <a:lnTo>
                    <a:pt x="13423" y="11938"/>
                  </a:lnTo>
                  <a:lnTo>
                    <a:pt x="13319" y="11025"/>
                  </a:lnTo>
                  <a:lnTo>
                    <a:pt x="13241" y="10113"/>
                  </a:lnTo>
                  <a:lnTo>
                    <a:pt x="13163" y="9201"/>
                  </a:lnTo>
                  <a:lnTo>
                    <a:pt x="13163" y="8654"/>
                  </a:lnTo>
                  <a:lnTo>
                    <a:pt x="13189" y="8106"/>
                  </a:lnTo>
                  <a:lnTo>
                    <a:pt x="13241" y="7012"/>
                  </a:lnTo>
                  <a:lnTo>
                    <a:pt x="13267" y="6464"/>
                  </a:lnTo>
                  <a:lnTo>
                    <a:pt x="13267" y="5917"/>
                  </a:lnTo>
                  <a:lnTo>
                    <a:pt x="13215" y="5369"/>
                  </a:lnTo>
                  <a:lnTo>
                    <a:pt x="13111" y="4822"/>
                  </a:lnTo>
                  <a:lnTo>
                    <a:pt x="12954" y="4275"/>
                  </a:lnTo>
                  <a:lnTo>
                    <a:pt x="12772" y="3727"/>
                  </a:lnTo>
                  <a:lnTo>
                    <a:pt x="12537" y="3232"/>
                  </a:lnTo>
                  <a:lnTo>
                    <a:pt x="12303" y="2763"/>
                  </a:lnTo>
                  <a:lnTo>
                    <a:pt x="12016" y="2320"/>
                  </a:lnTo>
                  <a:lnTo>
                    <a:pt x="11703" y="1929"/>
                  </a:lnTo>
                  <a:lnTo>
                    <a:pt x="11338" y="1538"/>
                  </a:lnTo>
                  <a:lnTo>
                    <a:pt x="10973" y="1225"/>
                  </a:lnTo>
                  <a:lnTo>
                    <a:pt x="10582" y="912"/>
                  </a:lnTo>
                  <a:lnTo>
                    <a:pt x="10139" y="652"/>
                  </a:lnTo>
                  <a:lnTo>
                    <a:pt x="9670" y="443"/>
                  </a:lnTo>
                  <a:lnTo>
                    <a:pt x="9201" y="261"/>
                  </a:lnTo>
                  <a:lnTo>
                    <a:pt x="8680" y="130"/>
                  </a:lnTo>
                  <a:lnTo>
                    <a:pt x="8132" y="52"/>
                  </a:lnTo>
                  <a:lnTo>
                    <a:pt x="7585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-1292894" y="1447556"/>
              <a:ext cx="673716" cy="849305"/>
            </a:xfrm>
            <a:custGeom>
              <a:avLst/>
              <a:gdLst/>
              <a:ahLst/>
              <a:cxnLst/>
              <a:rect l="l" t="t" r="r" b="b"/>
              <a:pathLst>
                <a:path w="13502" h="17021" fill="none" extrusionOk="0">
                  <a:moveTo>
                    <a:pt x="235" y="8654"/>
                  </a:moveTo>
                  <a:lnTo>
                    <a:pt x="235" y="8654"/>
                  </a:lnTo>
                  <a:lnTo>
                    <a:pt x="443" y="9618"/>
                  </a:lnTo>
                  <a:lnTo>
                    <a:pt x="704" y="10530"/>
                  </a:lnTo>
                  <a:lnTo>
                    <a:pt x="990" y="11390"/>
                  </a:lnTo>
                  <a:lnTo>
                    <a:pt x="1329" y="12198"/>
                  </a:lnTo>
                  <a:lnTo>
                    <a:pt x="1694" y="12954"/>
                  </a:lnTo>
                  <a:lnTo>
                    <a:pt x="1903" y="13319"/>
                  </a:lnTo>
                  <a:lnTo>
                    <a:pt x="2111" y="13658"/>
                  </a:lnTo>
                  <a:lnTo>
                    <a:pt x="2320" y="13971"/>
                  </a:lnTo>
                  <a:lnTo>
                    <a:pt x="2554" y="14284"/>
                  </a:lnTo>
                  <a:lnTo>
                    <a:pt x="2789" y="14570"/>
                  </a:lnTo>
                  <a:lnTo>
                    <a:pt x="3050" y="14857"/>
                  </a:lnTo>
                  <a:lnTo>
                    <a:pt x="3310" y="15118"/>
                  </a:lnTo>
                  <a:lnTo>
                    <a:pt x="3571" y="15352"/>
                  </a:lnTo>
                  <a:lnTo>
                    <a:pt x="3858" y="15587"/>
                  </a:lnTo>
                  <a:lnTo>
                    <a:pt x="4170" y="15795"/>
                  </a:lnTo>
                  <a:lnTo>
                    <a:pt x="4457" y="16004"/>
                  </a:lnTo>
                  <a:lnTo>
                    <a:pt x="4770" y="16186"/>
                  </a:lnTo>
                  <a:lnTo>
                    <a:pt x="5109" y="16343"/>
                  </a:lnTo>
                  <a:lnTo>
                    <a:pt x="5448" y="16499"/>
                  </a:lnTo>
                  <a:lnTo>
                    <a:pt x="5786" y="16629"/>
                  </a:lnTo>
                  <a:lnTo>
                    <a:pt x="6151" y="16734"/>
                  </a:lnTo>
                  <a:lnTo>
                    <a:pt x="6516" y="16812"/>
                  </a:lnTo>
                  <a:lnTo>
                    <a:pt x="6907" y="16890"/>
                  </a:lnTo>
                  <a:lnTo>
                    <a:pt x="7298" y="16968"/>
                  </a:lnTo>
                  <a:lnTo>
                    <a:pt x="7715" y="16994"/>
                  </a:lnTo>
                  <a:lnTo>
                    <a:pt x="8132" y="17020"/>
                  </a:lnTo>
                  <a:lnTo>
                    <a:pt x="8549" y="17020"/>
                  </a:lnTo>
                  <a:lnTo>
                    <a:pt x="8549" y="17020"/>
                  </a:lnTo>
                  <a:lnTo>
                    <a:pt x="9018" y="16994"/>
                  </a:lnTo>
                  <a:lnTo>
                    <a:pt x="9514" y="16942"/>
                  </a:lnTo>
                  <a:lnTo>
                    <a:pt x="9957" y="16838"/>
                  </a:lnTo>
                  <a:lnTo>
                    <a:pt x="10426" y="16708"/>
                  </a:lnTo>
                  <a:lnTo>
                    <a:pt x="10869" y="16577"/>
                  </a:lnTo>
                  <a:lnTo>
                    <a:pt x="11286" y="16395"/>
                  </a:lnTo>
                  <a:lnTo>
                    <a:pt x="11677" y="16160"/>
                  </a:lnTo>
                  <a:lnTo>
                    <a:pt x="12042" y="15926"/>
                  </a:lnTo>
                  <a:lnTo>
                    <a:pt x="12355" y="15665"/>
                  </a:lnTo>
                  <a:lnTo>
                    <a:pt x="12668" y="15352"/>
                  </a:lnTo>
                  <a:lnTo>
                    <a:pt x="12928" y="15013"/>
                  </a:lnTo>
                  <a:lnTo>
                    <a:pt x="13137" y="14649"/>
                  </a:lnTo>
                  <a:lnTo>
                    <a:pt x="13293" y="14231"/>
                  </a:lnTo>
                  <a:lnTo>
                    <a:pt x="13423" y="13814"/>
                  </a:lnTo>
                  <a:lnTo>
                    <a:pt x="13476" y="13345"/>
                  </a:lnTo>
                  <a:lnTo>
                    <a:pt x="13502" y="12850"/>
                  </a:lnTo>
                  <a:lnTo>
                    <a:pt x="13502" y="12850"/>
                  </a:lnTo>
                  <a:lnTo>
                    <a:pt x="13423" y="11938"/>
                  </a:lnTo>
                  <a:lnTo>
                    <a:pt x="13319" y="11025"/>
                  </a:lnTo>
                  <a:lnTo>
                    <a:pt x="13241" y="10113"/>
                  </a:lnTo>
                  <a:lnTo>
                    <a:pt x="13163" y="9201"/>
                  </a:lnTo>
                  <a:lnTo>
                    <a:pt x="13163" y="9201"/>
                  </a:lnTo>
                  <a:lnTo>
                    <a:pt x="13163" y="8654"/>
                  </a:lnTo>
                  <a:lnTo>
                    <a:pt x="13189" y="8106"/>
                  </a:lnTo>
                  <a:lnTo>
                    <a:pt x="13241" y="7012"/>
                  </a:lnTo>
                  <a:lnTo>
                    <a:pt x="13267" y="6464"/>
                  </a:lnTo>
                  <a:lnTo>
                    <a:pt x="13267" y="5917"/>
                  </a:lnTo>
                  <a:lnTo>
                    <a:pt x="13215" y="5369"/>
                  </a:lnTo>
                  <a:lnTo>
                    <a:pt x="13111" y="4822"/>
                  </a:lnTo>
                  <a:lnTo>
                    <a:pt x="13111" y="4822"/>
                  </a:lnTo>
                  <a:lnTo>
                    <a:pt x="12954" y="4275"/>
                  </a:lnTo>
                  <a:lnTo>
                    <a:pt x="12772" y="3727"/>
                  </a:lnTo>
                  <a:lnTo>
                    <a:pt x="12537" y="3232"/>
                  </a:lnTo>
                  <a:lnTo>
                    <a:pt x="12303" y="2763"/>
                  </a:lnTo>
                  <a:lnTo>
                    <a:pt x="12016" y="2320"/>
                  </a:lnTo>
                  <a:lnTo>
                    <a:pt x="11703" y="1929"/>
                  </a:lnTo>
                  <a:lnTo>
                    <a:pt x="11338" y="1538"/>
                  </a:lnTo>
                  <a:lnTo>
                    <a:pt x="10973" y="1225"/>
                  </a:lnTo>
                  <a:lnTo>
                    <a:pt x="10582" y="912"/>
                  </a:lnTo>
                  <a:lnTo>
                    <a:pt x="10139" y="652"/>
                  </a:lnTo>
                  <a:lnTo>
                    <a:pt x="9670" y="443"/>
                  </a:lnTo>
                  <a:lnTo>
                    <a:pt x="9201" y="261"/>
                  </a:lnTo>
                  <a:lnTo>
                    <a:pt x="8680" y="130"/>
                  </a:lnTo>
                  <a:lnTo>
                    <a:pt x="8132" y="52"/>
                  </a:lnTo>
                  <a:lnTo>
                    <a:pt x="7585" y="0"/>
                  </a:lnTo>
                  <a:lnTo>
                    <a:pt x="6985" y="0"/>
                  </a:lnTo>
                  <a:lnTo>
                    <a:pt x="6985" y="0"/>
                  </a:lnTo>
                  <a:lnTo>
                    <a:pt x="6516" y="26"/>
                  </a:lnTo>
                  <a:lnTo>
                    <a:pt x="6073" y="78"/>
                  </a:lnTo>
                  <a:lnTo>
                    <a:pt x="5656" y="130"/>
                  </a:lnTo>
                  <a:lnTo>
                    <a:pt x="5239" y="209"/>
                  </a:lnTo>
                  <a:lnTo>
                    <a:pt x="4822" y="313"/>
                  </a:lnTo>
                  <a:lnTo>
                    <a:pt x="4431" y="417"/>
                  </a:lnTo>
                  <a:lnTo>
                    <a:pt x="4040" y="547"/>
                  </a:lnTo>
                  <a:lnTo>
                    <a:pt x="3675" y="678"/>
                  </a:lnTo>
                  <a:lnTo>
                    <a:pt x="3336" y="834"/>
                  </a:lnTo>
                  <a:lnTo>
                    <a:pt x="2997" y="991"/>
                  </a:lnTo>
                  <a:lnTo>
                    <a:pt x="2685" y="1173"/>
                  </a:lnTo>
                  <a:lnTo>
                    <a:pt x="2372" y="1382"/>
                  </a:lnTo>
                  <a:lnTo>
                    <a:pt x="2085" y="1590"/>
                  </a:lnTo>
                  <a:lnTo>
                    <a:pt x="1825" y="1825"/>
                  </a:lnTo>
                  <a:lnTo>
                    <a:pt x="1564" y="2059"/>
                  </a:lnTo>
                  <a:lnTo>
                    <a:pt x="1329" y="2320"/>
                  </a:lnTo>
                  <a:lnTo>
                    <a:pt x="1121" y="2607"/>
                  </a:lnTo>
                  <a:lnTo>
                    <a:pt x="912" y="2893"/>
                  </a:lnTo>
                  <a:lnTo>
                    <a:pt x="730" y="3206"/>
                  </a:lnTo>
                  <a:lnTo>
                    <a:pt x="573" y="3545"/>
                  </a:lnTo>
                  <a:lnTo>
                    <a:pt x="417" y="3884"/>
                  </a:lnTo>
                  <a:lnTo>
                    <a:pt x="313" y="4223"/>
                  </a:lnTo>
                  <a:lnTo>
                    <a:pt x="209" y="4614"/>
                  </a:lnTo>
                  <a:lnTo>
                    <a:pt x="130" y="4978"/>
                  </a:lnTo>
                  <a:lnTo>
                    <a:pt x="52" y="5395"/>
                  </a:lnTo>
                  <a:lnTo>
                    <a:pt x="26" y="5813"/>
                  </a:lnTo>
                  <a:lnTo>
                    <a:pt x="0" y="6256"/>
                  </a:lnTo>
                  <a:lnTo>
                    <a:pt x="0" y="6699"/>
                  </a:lnTo>
                  <a:lnTo>
                    <a:pt x="26" y="7168"/>
                  </a:lnTo>
                  <a:lnTo>
                    <a:pt x="78" y="7637"/>
                  </a:lnTo>
                  <a:lnTo>
                    <a:pt x="130" y="8158"/>
                  </a:lnTo>
                  <a:lnTo>
                    <a:pt x="235" y="86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-1394385" y="1840299"/>
              <a:ext cx="188662" cy="256274"/>
            </a:xfrm>
            <a:custGeom>
              <a:avLst/>
              <a:gdLst/>
              <a:ahLst/>
              <a:cxnLst/>
              <a:rect l="l" t="t" r="r" b="b"/>
              <a:pathLst>
                <a:path w="3781" h="5136" extrusionOk="0">
                  <a:moveTo>
                    <a:pt x="1435" y="1"/>
                  </a:moveTo>
                  <a:lnTo>
                    <a:pt x="1226" y="27"/>
                  </a:lnTo>
                  <a:lnTo>
                    <a:pt x="965" y="105"/>
                  </a:lnTo>
                  <a:lnTo>
                    <a:pt x="731" y="235"/>
                  </a:lnTo>
                  <a:lnTo>
                    <a:pt x="600" y="339"/>
                  </a:lnTo>
                  <a:lnTo>
                    <a:pt x="496" y="444"/>
                  </a:lnTo>
                  <a:lnTo>
                    <a:pt x="392" y="600"/>
                  </a:lnTo>
                  <a:lnTo>
                    <a:pt x="288" y="730"/>
                  </a:lnTo>
                  <a:lnTo>
                    <a:pt x="209" y="913"/>
                  </a:lnTo>
                  <a:lnTo>
                    <a:pt x="131" y="1095"/>
                  </a:lnTo>
                  <a:lnTo>
                    <a:pt x="53" y="1486"/>
                  </a:lnTo>
                  <a:lnTo>
                    <a:pt x="1" y="1929"/>
                  </a:lnTo>
                  <a:lnTo>
                    <a:pt x="1" y="2373"/>
                  </a:lnTo>
                  <a:lnTo>
                    <a:pt x="79" y="2842"/>
                  </a:lnTo>
                  <a:lnTo>
                    <a:pt x="131" y="3076"/>
                  </a:lnTo>
                  <a:lnTo>
                    <a:pt x="209" y="3285"/>
                  </a:lnTo>
                  <a:lnTo>
                    <a:pt x="288" y="3519"/>
                  </a:lnTo>
                  <a:lnTo>
                    <a:pt x="392" y="3728"/>
                  </a:lnTo>
                  <a:lnTo>
                    <a:pt x="522" y="3936"/>
                  </a:lnTo>
                  <a:lnTo>
                    <a:pt x="653" y="4145"/>
                  </a:lnTo>
                  <a:lnTo>
                    <a:pt x="809" y="4327"/>
                  </a:lnTo>
                  <a:lnTo>
                    <a:pt x="991" y="4484"/>
                  </a:lnTo>
                  <a:lnTo>
                    <a:pt x="1174" y="4640"/>
                  </a:lnTo>
                  <a:lnTo>
                    <a:pt x="1382" y="4771"/>
                  </a:lnTo>
                  <a:lnTo>
                    <a:pt x="1617" y="4901"/>
                  </a:lnTo>
                  <a:lnTo>
                    <a:pt x="1878" y="4979"/>
                  </a:lnTo>
                  <a:lnTo>
                    <a:pt x="2138" y="5057"/>
                  </a:lnTo>
                  <a:lnTo>
                    <a:pt x="2425" y="5109"/>
                  </a:lnTo>
                  <a:lnTo>
                    <a:pt x="2738" y="5135"/>
                  </a:lnTo>
                  <a:lnTo>
                    <a:pt x="3077" y="5135"/>
                  </a:lnTo>
                  <a:lnTo>
                    <a:pt x="3415" y="5109"/>
                  </a:lnTo>
                  <a:lnTo>
                    <a:pt x="3780" y="5031"/>
                  </a:lnTo>
                  <a:lnTo>
                    <a:pt x="2998" y="1226"/>
                  </a:lnTo>
                  <a:lnTo>
                    <a:pt x="2842" y="939"/>
                  </a:lnTo>
                  <a:lnTo>
                    <a:pt x="2634" y="678"/>
                  </a:lnTo>
                  <a:lnTo>
                    <a:pt x="2529" y="548"/>
                  </a:lnTo>
                  <a:lnTo>
                    <a:pt x="2373" y="418"/>
                  </a:lnTo>
                  <a:lnTo>
                    <a:pt x="2216" y="287"/>
                  </a:lnTo>
                  <a:lnTo>
                    <a:pt x="2060" y="157"/>
                  </a:lnTo>
                  <a:lnTo>
                    <a:pt x="1852" y="79"/>
                  </a:lnTo>
                  <a:lnTo>
                    <a:pt x="1669" y="27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-1394385" y="1840299"/>
              <a:ext cx="188662" cy="256274"/>
            </a:xfrm>
            <a:custGeom>
              <a:avLst/>
              <a:gdLst/>
              <a:ahLst/>
              <a:cxnLst/>
              <a:rect l="l" t="t" r="r" b="b"/>
              <a:pathLst>
                <a:path w="3781" h="5136" fill="none" extrusionOk="0">
                  <a:moveTo>
                    <a:pt x="2998" y="1226"/>
                  </a:moveTo>
                  <a:lnTo>
                    <a:pt x="2998" y="1226"/>
                  </a:lnTo>
                  <a:lnTo>
                    <a:pt x="2842" y="939"/>
                  </a:lnTo>
                  <a:lnTo>
                    <a:pt x="2634" y="678"/>
                  </a:lnTo>
                  <a:lnTo>
                    <a:pt x="2529" y="548"/>
                  </a:lnTo>
                  <a:lnTo>
                    <a:pt x="2373" y="418"/>
                  </a:lnTo>
                  <a:lnTo>
                    <a:pt x="2216" y="287"/>
                  </a:lnTo>
                  <a:lnTo>
                    <a:pt x="2060" y="157"/>
                  </a:lnTo>
                  <a:lnTo>
                    <a:pt x="1852" y="79"/>
                  </a:lnTo>
                  <a:lnTo>
                    <a:pt x="1669" y="27"/>
                  </a:lnTo>
                  <a:lnTo>
                    <a:pt x="1435" y="1"/>
                  </a:lnTo>
                  <a:lnTo>
                    <a:pt x="1226" y="27"/>
                  </a:lnTo>
                  <a:lnTo>
                    <a:pt x="965" y="105"/>
                  </a:lnTo>
                  <a:lnTo>
                    <a:pt x="731" y="235"/>
                  </a:lnTo>
                  <a:lnTo>
                    <a:pt x="731" y="235"/>
                  </a:lnTo>
                  <a:lnTo>
                    <a:pt x="600" y="339"/>
                  </a:lnTo>
                  <a:lnTo>
                    <a:pt x="496" y="444"/>
                  </a:lnTo>
                  <a:lnTo>
                    <a:pt x="392" y="600"/>
                  </a:lnTo>
                  <a:lnTo>
                    <a:pt x="288" y="730"/>
                  </a:lnTo>
                  <a:lnTo>
                    <a:pt x="209" y="913"/>
                  </a:lnTo>
                  <a:lnTo>
                    <a:pt x="131" y="1095"/>
                  </a:lnTo>
                  <a:lnTo>
                    <a:pt x="53" y="1486"/>
                  </a:lnTo>
                  <a:lnTo>
                    <a:pt x="1" y="1929"/>
                  </a:lnTo>
                  <a:lnTo>
                    <a:pt x="1" y="2373"/>
                  </a:lnTo>
                  <a:lnTo>
                    <a:pt x="79" y="2842"/>
                  </a:lnTo>
                  <a:lnTo>
                    <a:pt x="131" y="3076"/>
                  </a:lnTo>
                  <a:lnTo>
                    <a:pt x="209" y="3285"/>
                  </a:lnTo>
                  <a:lnTo>
                    <a:pt x="288" y="3519"/>
                  </a:lnTo>
                  <a:lnTo>
                    <a:pt x="392" y="3728"/>
                  </a:lnTo>
                  <a:lnTo>
                    <a:pt x="522" y="3936"/>
                  </a:lnTo>
                  <a:lnTo>
                    <a:pt x="653" y="4145"/>
                  </a:lnTo>
                  <a:lnTo>
                    <a:pt x="809" y="4327"/>
                  </a:lnTo>
                  <a:lnTo>
                    <a:pt x="991" y="4484"/>
                  </a:lnTo>
                  <a:lnTo>
                    <a:pt x="1174" y="4640"/>
                  </a:lnTo>
                  <a:lnTo>
                    <a:pt x="1382" y="4771"/>
                  </a:lnTo>
                  <a:lnTo>
                    <a:pt x="1617" y="4901"/>
                  </a:lnTo>
                  <a:lnTo>
                    <a:pt x="1878" y="4979"/>
                  </a:lnTo>
                  <a:lnTo>
                    <a:pt x="2138" y="5057"/>
                  </a:lnTo>
                  <a:lnTo>
                    <a:pt x="2425" y="5109"/>
                  </a:lnTo>
                  <a:lnTo>
                    <a:pt x="2738" y="5135"/>
                  </a:lnTo>
                  <a:lnTo>
                    <a:pt x="3077" y="5135"/>
                  </a:lnTo>
                  <a:lnTo>
                    <a:pt x="3415" y="5109"/>
                  </a:lnTo>
                  <a:lnTo>
                    <a:pt x="3780" y="5031"/>
                  </a:lnTo>
                  <a:lnTo>
                    <a:pt x="2998" y="12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-1355365" y="1905316"/>
              <a:ext cx="111920" cy="134025"/>
            </a:xfrm>
            <a:custGeom>
              <a:avLst/>
              <a:gdLst/>
              <a:ahLst/>
              <a:cxnLst/>
              <a:rect l="l" t="t" r="r" b="b"/>
              <a:pathLst>
                <a:path w="2243" h="2686" extrusionOk="0">
                  <a:moveTo>
                    <a:pt x="418" y="1"/>
                  </a:moveTo>
                  <a:lnTo>
                    <a:pt x="340" y="27"/>
                  </a:lnTo>
                  <a:lnTo>
                    <a:pt x="183" y="105"/>
                  </a:lnTo>
                  <a:lnTo>
                    <a:pt x="79" y="183"/>
                  </a:lnTo>
                  <a:lnTo>
                    <a:pt x="27" y="288"/>
                  </a:lnTo>
                  <a:lnTo>
                    <a:pt x="1" y="340"/>
                  </a:lnTo>
                  <a:lnTo>
                    <a:pt x="1" y="366"/>
                  </a:lnTo>
                  <a:lnTo>
                    <a:pt x="27" y="366"/>
                  </a:lnTo>
                  <a:lnTo>
                    <a:pt x="79" y="314"/>
                  </a:lnTo>
                  <a:lnTo>
                    <a:pt x="262" y="209"/>
                  </a:lnTo>
                  <a:lnTo>
                    <a:pt x="366" y="157"/>
                  </a:lnTo>
                  <a:lnTo>
                    <a:pt x="496" y="157"/>
                  </a:lnTo>
                  <a:lnTo>
                    <a:pt x="653" y="209"/>
                  </a:lnTo>
                  <a:lnTo>
                    <a:pt x="783" y="288"/>
                  </a:lnTo>
                  <a:lnTo>
                    <a:pt x="887" y="418"/>
                  </a:lnTo>
                  <a:lnTo>
                    <a:pt x="1017" y="522"/>
                  </a:lnTo>
                  <a:lnTo>
                    <a:pt x="1174" y="757"/>
                  </a:lnTo>
                  <a:lnTo>
                    <a:pt x="1356" y="991"/>
                  </a:lnTo>
                  <a:lnTo>
                    <a:pt x="1513" y="1252"/>
                  </a:lnTo>
                  <a:lnTo>
                    <a:pt x="1669" y="1513"/>
                  </a:lnTo>
                  <a:lnTo>
                    <a:pt x="1825" y="1825"/>
                  </a:lnTo>
                  <a:lnTo>
                    <a:pt x="1982" y="2138"/>
                  </a:lnTo>
                  <a:lnTo>
                    <a:pt x="2112" y="2399"/>
                  </a:lnTo>
                  <a:lnTo>
                    <a:pt x="2164" y="2607"/>
                  </a:lnTo>
                  <a:lnTo>
                    <a:pt x="2216" y="2686"/>
                  </a:lnTo>
                  <a:lnTo>
                    <a:pt x="2216" y="2660"/>
                  </a:lnTo>
                  <a:lnTo>
                    <a:pt x="2242" y="2607"/>
                  </a:lnTo>
                  <a:lnTo>
                    <a:pt x="2216" y="2373"/>
                  </a:lnTo>
                  <a:lnTo>
                    <a:pt x="2138" y="2060"/>
                  </a:lnTo>
                  <a:lnTo>
                    <a:pt x="2034" y="1721"/>
                  </a:lnTo>
                  <a:lnTo>
                    <a:pt x="1878" y="1382"/>
                  </a:lnTo>
                  <a:lnTo>
                    <a:pt x="1747" y="1122"/>
                  </a:lnTo>
                  <a:lnTo>
                    <a:pt x="1591" y="835"/>
                  </a:lnTo>
                  <a:lnTo>
                    <a:pt x="1408" y="600"/>
                  </a:lnTo>
                  <a:lnTo>
                    <a:pt x="1200" y="366"/>
                  </a:lnTo>
                  <a:lnTo>
                    <a:pt x="1043" y="235"/>
                  </a:lnTo>
                  <a:lnTo>
                    <a:pt x="887" y="131"/>
                  </a:lnTo>
                  <a:lnTo>
                    <a:pt x="705" y="2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-1355365" y="1905316"/>
              <a:ext cx="111920" cy="134025"/>
            </a:xfrm>
            <a:custGeom>
              <a:avLst/>
              <a:gdLst/>
              <a:ahLst/>
              <a:cxnLst/>
              <a:rect l="l" t="t" r="r" b="b"/>
              <a:pathLst>
                <a:path w="2243" h="2686" fill="none" extrusionOk="0">
                  <a:moveTo>
                    <a:pt x="2216" y="2686"/>
                  </a:moveTo>
                  <a:lnTo>
                    <a:pt x="2216" y="2686"/>
                  </a:lnTo>
                  <a:lnTo>
                    <a:pt x="2216" y="2660"/>
                  </a:lnTo>
                  <a:lnTo>
                    <a:pt x="2242" y="2607"/>
                  </a:lnTo>
                  <a:lnTo>
                    <a:pt x="2216" y="2373"/>
                  </a:lnTo>
                  <a:lnTo>
                    <a:pt x="2216" y="2373"/>
                  </a:lnTo>
                  <a:lnTo>
                    <a:pt x="2138" y="2060"/>
                  </a:lnTo>
                  <a:lnTo>
                    <a:pt x="2034" y="1721"/>
                  </a:lnTo>
                  <a:lnTo>
                    <a:pt x="2034" y="1721"/>
                  </a:lnTo>
                  <a:lnTo>
                    <a:pt x="1878" y="1382"/>
                  </a:lnTo>
                  <a:lnTo>
                    <a:pt x="1747" y="1122"/>
                  </a:lnTo>
                  <a:lnTo>
                    <a:pt x="1747" y="1122"/>
                  </a:lnTo>
                  <a:lnTo>
                    <a:pt x="1591" y="835"/>
                  </a:lnTo>
                  <a:lnTo>
                    <a:pt x="1591" y="835"/>
                  </a:lnTo>
                  <a:lnTo>
                    <a:pt x="1408" y="600"/>
                  </a:lnTo>
                  <a:lnTo>
                    <a:pt x="1408" y="600"/>
                  </a:lnTo>
                  <a:lnTo>
                    <a:pt x="1200" y="366"/>
                  </a:lnTo>
                  <a:lnTo>
                    <a:pt x="1043" y="235"/>
                  </a:lnTo>
                  <a:lnTo>
                    <a:pt x="887" y="131"/>
                  </a:lnTo>
                  <a:lnTo>
                    <a:pt x="887" y="131"/>
                  </a:lnTo>
                  <a:lnTo>
                    <a:pt x="705" y="27"/>
                  </a:lnTo>
                  <a:lnTo>
                    <a:pt x="626" y="1"/>
                  </a:lnTo>
                  <a:lnTo>
                    <a:pt x="522" y="1"/>
                  </a:lnTo>
                  <a:lnTo>
                    <a:pt x="522" y="1"/>
                  </a:lnTo>
                  <a:lnTo>
                    <a:pt x="418" y="1"/>
                  </a:lnTo>
                  <a:lnTo>
                    <a:pt x="340" y="27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79" y="183"/>
                  </a:lnTo>
                  <a:lnTo>
                    <a:pt x="27" y="288"/>
                  </a:lnTo>
                  <a:lnTo>
                    <a:pt x="1" y="340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27" y="366"/>
                  </a:lnTo>
                  <a:lnTo>
                    <a:pt x="79" y="31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366" y="157"/>
                  </a:lnTo>
                  <a:lnTo>
                    <a:pt x="496" y="157"/>
                  </a:lnTo>
                  <a:lnTo>
                    <a:pt x="496" y="157"/>
                  </a:lnTo>
                  <a:lnTo>
                    <a:pt x="653" y="209"/>
                  </a:lnTo>
                  <a:lnTo>
                    <a:pt x="783" y="288"/>
                  </a:lnTo>
                  <a:lnTo>
                    <a:pt x="783" y="288"/>
                  </a:lnTo>
                  <a:lnTo>
                    <a:pt x="887" y="418"/>
                  </a:lnTo>
                  <a:lnTo>
                    <a:pt x="1017" y="522"/>
                  </a:lnTo>
                  <a:lnTo>
                    <a:pt x="1174" y="757"/>
                  </a:lnTo>
                  <a:lnTo>
                    <a:pt x="1174" y="757"/>
                  </a:lnTo>
                  <a:lnTo>
                    <a:pt x="1356" y="991"/>
                  </a:lnTo>
                  <a:lnTo>
                    <a:pt x="1356" y="991"/>
                  </a:lnTo>
                  <a:lnTo>
                    <a:pt x="1513" y="1252"/>
                  </a:lnTo>
                  <a:lnTo>
                    <a:pt x="1513" y="1252"/>
                  </a:lnTo>
                  <a:lnTo>
                    <a:pt x="1669" y="1513"/>
                  </a:lnTo>
                  <a:lnTo>
                    <a:pt x="1825" y="1825"/>
                  </a:lnTo>
                  <a:lnTo>
                    <a:pt x="1825" y="1825"/>
                  </a:lnTo>
                  <a:lnTo>
                    <a:pt x="1982" y="2138"/>
                  </a:lnTo>
                  <a:lnTo>
                    <a:pt x="2112" y="2399"/>
                  </a:lnTo>
                  <a:lnTo>
                    <a:pt x="2112" y="2399"/>
                  </a:lnTo>
                  <a:lnTo>
                    <a:pt x="2164" y="2607"/>
                  </a:lnTo>
                  <a:lnTo>
                    <a:pt x="2216" y="26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-1334558" y="1969085"/>
              <a:ext cx="66414" cy="61174"/>
            </a:xfrm>
            <a:custGeom>
              <a:avLst/>
              <a:gdLst/>
              <a:ahLst/>
              <a:cxnLst/>
              <a:rect l="l" t="t" r="r" b="b"/>
              <a:pathLst>
                <a:path w="1331" h="1226" extrusionOk="0">
                  <a:moveTo>
                    <a:pt x="835" y="0"/>
                  </a:moveTo>
                  <a:lnTo>
                    <a:pt x="626" y="26"/>
                  </a:lnTo>
                  <a:lnTo>
                    <a:pt x="444" y="78"/>
                  </a:lnTo>
                  <a:lnTo>
                    <a:pt x="288" y="183"/>
                  </a:lnTo>
                  <a:lnTo>
                    <a:pt x="262" y="209"/>
                  </a:lnTo>
                  <a:lnTo>
                    <a:pt x="183" y="339"/>
                  </a:lnTo>
                  <a:lnTo>
                    <a:pt x="79" y="495"/>
                  </a:lnTo>
                  <a:lnTo>
                    <a:pt x="27" y="678"/>
                  </a:lnTo>
                  <a:lnTo>
                    <a:pt x="1" y="886"/>
                  </a:lnTo>
                  <a:lnTo>
                    <a:pt x="27" y="1069"/>
                  </a:lnTo>
                  <a:lnTo>
                    <a:pt x="53" y="1173"/>
                  </a:lnTo>
                  <a:lnTo>
                    <a:pt x="105" y="1225"/>
                  </a:lnTo>
                  <a:lnTo>
                    <a:pt x="131" y="1173"/>
                  </a:lnTo>
                  <a:lnTo>
                    <a:pt x="157" y="1069"/>
                  </a:lnTo>
                  <a:lnTo>
                    <a:pt x="183" y="912"/>
                  </a:lnTo>
                  <a:lnTo>
                    <a:pt x="236" y="756"/>
                  </a:lnTo>
                  <a:lnTo>
                    <a:pt x="314" y="600"/>
                  </a:lnTo>
                  <a:lnTo>
                    <a:pt x="392" y="495"/>
                  </a:lnTo>
                  <a:lnTo>
                    <a:pt x="470" y="417"/>
                  </a:lnTo>
                  <a:lnTo>
                    <a:pt x="496" y="417"/>
                  </a:lnTo>
                  <a:lnTo>
                    <a:pt x="600" y="313"/>
                  </a:lnTo>
                  <a:lnTo>
                    <a:pt x="705" y="261"/>
                  </a:lnTo>
                  <a:lnTo>
                    <a:pt x="861" y="209"/>
                  </a:lnTo>
                  <a:lnTo>
                    <a:pt x="1174" y="209"/>
                  </a:lnTo>
                  <a:lnTo>
                    <a:pt x="1278" y="235"/>
                  </a:lnTo>
                  <a:lnTo>
                    <a:pt x="1330" y="209"/>
                  </a:lnTo>
                  <a:lnTo>
                    <a:pt x="1304" y="183"/>
                  </a:lnTo>
                  <a:lnTo>
                    <a:pt x="1200" y="104"/>
                  </a:lnTo>
                  <a:lnTo>
                    <a:pt x="1044" y="2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-1334558" y="1969085"/>
              <a:ext cx="66414" cy="61174"/>
            </a:xfrm>
            <a:custGeom>
              <a:avLst/>
              <a:gdLst/>
              <a:ahLst/>
              <a:cxnLst/>
              <a:rect l="l" t="t" r="r" b="b"/>
              <a:pathLst>
                <a:path w="1331" h="1226" fill="none" extrusionOk="0">
                  <a:moveTo>
                    <a:pt x="105" y="1225"/>
                  </a:moveTo>
                  <a:lnTo>
                    <a:pt x="105" y="1225"/>
                  </a:lnTo>
                  <a:lnTo>
                    <a:pt x="131" y="1173"/>
                  </a:lnTo>
                  <a:lnTo>
                    <a:pt x="157" y="1069"/>
                  </a:lnTo>
                  <a:lnTo>
                    <a:pt x="183" y="912"/>
                  </a:lnTo>
                  <a:lnTo>
                    <a:pt x="236" y="756"/>
                  </a:lnTo>
                  <a:lnTo>
                    <a:pt x="236" y="756"/>
                  </a:lnTo>
                  <a:lnTo>
                    <a:pt x="314" y="600"/>
                  </a:lnTo>
                  <a:lnTo>
                    <a:pt x="392" y="495"/>
                  </a:lnTo>
                  <a:lnTo>
                    <a:pt x="392" y="495"/>
                  </a:lnTo>
                  <a:lnTo>
                    <a:pt x="470" y="417"/>
                  </a:lnTo>
                  <a:lnTo>
                    <a:pt x="496" y="417"/>
                  </a:lnTo>
                  <a:lnTo>
                    <a:pt x="496" y="417"/>
                  </a:lnTo>
                  <a:lnTo>
                    <a:pt x="600" y="313"/>
                  </a:lnTo>
                  <a:lnTo>
                    <a:pt x="600" y="313"/>
                  </a:lnTo>
                  <a:lnTo>
                    <a:pt x="705" y="261"/>
                  </a:lnTo>
                  <a:lnTo>
                    <a:pt x="861" y="209"/>
                  </a:lnTo>
                  <a:lnTo>
                    <a:pt x="861" y="209"/>
                  </a:lnTo>
                  <a:lnTo>
                    <a:pt x="1017" y="209"/>
                  </a:lnTo>
                  <a:lnTo>
                    <a:pt x="1174" y="209"/>
                  </a:lnTo>
                  <a:lnTo>
                    <a:pt x="1174" y="209"/>
                  </a:lnTo>
                  <a:lnTo>
                    <a:pt x="1278" y="235"/>
                  </a:lnTo>
                  <a:lnTo>
                    <a:pt x="1330" y="209"/>
                  </a:lnTo>
                  <a:lnTo>
                    <a:pt x="1330" y="209"/>
                  </a:lnTo>
                  <a:lnTo>
                    <a:pt x="1304" y="183"/>
                  </a:lnTo>
                  <a:lnTo>
                    <a:pt x="1200" y="104"/>
                  </a:lnTo>
                  <a:lnTo>
                    <a:pt x="1200" y="104"/>
                  </a:lnTo>
                  <a:lnTo>
                    <a:pt x="1044" y="26"/>
                  </a:lnTo>
                  <a:lnTo>
                    <a:pt x="939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626" y="26"/>
                  </a:lnTo>
                  <a:lnTo>
                    <a:pt x="444" y="78"/>
                  </a:lnTo>
                  <a:lnTo>
                    <a:pt x="444" y="78"/>
                  </a:lnTo>
                  <a:lnTo>
                    <a:pt x="288" y="183"/>
                  </a:lnTo>
                  <a:lnTo>
                    <a:pt x="288" y="183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183" y="339"/>
                  </a:lnTo>
                  <a:lnTo>
                    <a:pt x="183" y="339"/>
                  </a:lnTo>
                  <a:lnTo>
                    <a:pt x="79" y="495"/>
                  </a:lnTo>
                  <a:lnTo>
                    <a:pt x="27" y="678"/>
                  </a:lnTo>
                  <a:lnTo>
                    <a:pt x="27" y="678"/>
                  </a:lnTo>
                  <a:lnTo>
                    <a:pt x="1" y="886"/>
                  </a:lnTo>
                  <a:lnTo>
                    <a:pt x="27" y="1069"/>
                  </a:lnTo>
                  <a:lnTo>
                    <a:pt x="53" y="1173"/>
                  </a:lnTo>
                  <a:lnTo>
                    <a:pt x="105" y="1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-1047099" y="1846786"/>
              <a:ext cx="67661" cy="105433"/>
            </a:xfrm>
            <a:custGeom>
              <a:avLst/>
              <a:gdLst/>
              <a:ahLst/>
              <a:cxnLst/>
              <a:rect l="l" t="t" r="r" b="b"/>
              <a:pathLst>
                <a:path w="1356" h="2113" extrusionOk="0">
                  <a:moveTo>
                    <a:pt x="626" y="1"/>
                  </a:moveTo>
                  <a:lnTo>
                    <a:pt x="496" y="27"/>
                  </a:lnTo>
                  <a:lnTo>
                    <a:pt x="391" y="79"/>
                  </a:lnTo>
                  <a:lnTo>
                    <a:pt x="261" y="183"/>
                  </a:lnTo>
                  <a:lnTo>
                    <a:pt x="183" y="314"/>
                  </a:lnTo>
                  <a:lnTo>
                    <a:pt x="105" y="470"/>
                  </a:lnTo>
                  <a:lnTo>
                    <a:pt x="52" y="653"/>
                  </a:lnTo>
                  <a:lnTo>
                    <a:pt x="0" y="861"/>
                  </a:lnTo>
                  <a:lnTo>
                    <a:pt x="0" y="1070"/>
                  </a:lnTo>
                  <a:lnTo>
                    <a:pt x="26" y="1278"/>
                  </a:lnTo>
                  <a:lnTo>
                    <a:pt x="78" y="1487"/>
                  </a:lnTo>
                  <a:lnTo>
                    <a:pt x="131" y="1669"/>
                  </a:lnTo>
                  <a:lnTo>
                    <a:pt x="235" y="1799"/>
                  </a:lnTo>
                  <a:lnTo>
                    <a:pt x="339" y="1930"/>
                  </a:lnTo>
                  <a:lnTo>
                    <a:pt x="443" y="2034"/>
                  </a:lnTo>
                  <a:lnTo>
                    <a:pt x="574" y="2086"/>
                  </a:lnTo>
                  <a:lnTo>
                    <a:pt x="704" y="2112"/>
                  </a:lnTo>
                  <a:lnTo>
                    <a:pt x="834" y="2086"/>
                  </a:lnTo>
                  <a:lnTo>
                    <a:pt x="965" y="2008"/>
                  </a:lnTo>
                  <a:lnTo>
                    <a:pt x="1069" y="1904"/>
                  </a:lnTo>
                  <a:lnTo>
                    <a:pt x="1173" y="1773"/>
                  </a:lnTo>
                  <a:lnTo>
                    <a:pt x="1251" y="1617"/>
                  </a:lnTo>
                  <a:lnTo>
                    <a:pt x="1304" y="1435"/>
                  </a:lnTo>
                  <a:lnTo>
                    <a:pt x="1330" y="1252"/>
                  </a:lnTo>
                  <a:lnTo>
                    <a:pt x="1356" y="1018"/>
                  </a:lnTo>
                  <a:lnTo>
                    <a:pt x="1330" y="809"/>
                  </a:lnTo>
                  <a:lnTo>
                    <a:pt x="1277" y="627"/>
                  </a:lnTo>
                  <a:lnTo>
                    <a:pt x="1199" y="444"/>
                  </a:lnTo>
                  <a:lnTo>
                    <a:pt x="1121" y="288"/>
                  </a:lnTo>
                  <a:lnTo>
                    <a:pt x="1017" y="157"/>
                  </a:lnTo>
                  <a:lnTo>
                    <a:pt x="913" y="79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-768770" y="1839002"/>
              <a:ext cx="67661" cy="105384"/>
            </a:xfrm>
            <a:custGeom>
              <a:avLst/>
              <a:gdLst/>
              <a:ahLst/>
              <a:cxnLst/>
              <a:rect l="l" t="t" r="r" b="b"/>
              <a:pathLst>
                <a:path w="1356" h="2112" extrusionOk="0">
                  <a:moveTo>
                    <a:pt x="626" y="1"/>
                  </a:moveTo>
                  <a:lnTo>
                    <a:pt x="495" y="27"/>
                  </a:lnTo>
                  <a:lnTo>
                    <a:pt x="391" y="79"/>
                  </a:lnTo>
                  <a:lnTo>
                    <a:pt x="261" y="183"/>
                  </a:lnTo>
                  <a:lnTo>
                    <a:pt x="183" y="313"/>
                  </a:lnTo>
                  <a:lnTo>
                    <a:pt x="104" y="470"/>
                  </a:lnTo>
                  <a:lnTo>
                    <a:pt x="52" y="652"/>
                  </a:lnTo>
                  <a:lnTo>
                    <a:pt x="0" y="861"/>
                  </a:lnTo>
                  <a:lnTo>
                    <a:pt x="0" y="1069"/>
                  </a:lnTo>
                  <a:lnTo>
                    <a:pt x="26" y="1278"/>
                  </a:lnTo>
                  <a:lnTo>
                    <a:pt x="78" y="1486"/>
                  </a:lnTo>
                  <a:lnTo>
                    <a:pt x="131" y="1669"/>
                  </a:lnTo>
                  <a:lnTo>
                    <a:pt x="235" y="1799"/>
                  </a:lnTo>
                  <a:lnTo>
                    <a:pt x="339" y="1929"/>
                  </a:lnTo>
                  <a:lnTo>
                    <a:pt x="443" y="2034"/>
                  </a:lnTo>
                  <a:lnTo>
                    <a:pt x="574" y="2086"/>
                  </a:lnTo>
                  <a:lnTo>
                    <a:pt x="704" y="2112"/>
                  </a:lnTo>
                  <a:lnTo>
                    <a:pt x="834" y="2086"/>
                  </a:lnTo>
                  <a:lnTo>
                    <a:pt x="965" y="2008"/>
                  </a:lnTo>
                  <a:lnTo>
                    <a:pt x="1069" y="1903"/>
                  </a:lnTo>
                  <a:lnTo>
                    <a:pt x="1173" y="1773"/>
                  </a:lnTo>
                  <a:lnTo>
                    <a:pt x="1251" y="1617"/>
                  </a:lnTo>
                  <a:lnTo>
                    <a:pt x="1303" y="1434"/>
                  </a:lnTo>
                  <a:lnTo>
                    <a:pt x="1329" y="1226"/>
                  </a:lnTo>
                  <a:lnTo>
                    <a:pt x="1356" y="1017"/>
                  </a:lnTo>
                  <a:lnTo>
                    <a:pt x="1329" y="809"/>
                  </a:lnTo>
                  <a:lnTo>
                    <a:pt x="1277" y="626"/>
                  </a:lnTo>
                  <a:lnTo>
                    <a:pt x="1199" y="444"/>
                  </a:lnTo>
                  <a:lnTo>
                    <a:pt x="1121" y="287"/>
                  </a:lnTo>
                  <a:lnTo>
                    <a:pt x="1017" y="157"/>
                  </a:lnTo>
                  <a:lnTo>
                    <a:pt x="912" y="79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-715480" y="1718050"/>
              <a:ext cx="80684" cy="33880"/>
            </a:xfrm>
            <a:custGeom>
              <a:avLst/>
              <a:gdLst/>
              <a:ahLst/>
              <a:cxnLst/>
              <a:rect l="l" t="t" r="r" b="b"/>
              <a:pathLst>
                <a:path w="1617" h="679" extrusionOk="0">
                  <a:moveTo>
                    <a:pt x="522" y="1"/>
                  </a:moveTo>
                  <a:lnTo>
                    <a:pt x="288" y="53"/>
                  </a:lnTo>
                  <a:lnTo>
                    <a:pt x="131" y="131"/>
                  </a:lnTo>
                  <a:lnTo>
                    <a:pt x="27" y="209"/>
                  </a:lnTo>
                  <a:lnTo>
                    <a:pt x="1" y="287"/>
                  </a:lnTo>
                  <a:lnTo>
                    <a:pt x="27" y="339"/>
                  </a:lnTo>
                  <a:lnTo>
                    <a:pt x="157" y="418"/>
                  </a:lnTo>
                  <a:lnTo>
                    <a:pt x="340" y="522"/>
                  </a:lnTo>
                  <a:lnTo>
                    <a:pt x="548" y="574"/>
                  </a:lnTo>
                  <a:lnTo>
                    <a:pt x="783" y="626"/>
                  </a:lnTo>
                  <a:lnTo>
                    <a:pt x="1017" y="678"/>
                  </a:lnTo>
                  <a:lnTo>
                    <a:pt x="1460" y="678"/>
                  </a:lnTo>
                  <a:lnTo>
                    <a:pt x="1617" y="652"/>
                  </a:lnTo>
                  <a:lnTo>
                    <a:pt x="1591" y="548"/>
                  </a:lnTo>
                  <a:lnTo>
                    <a:pt x="1539" y="496"/>
                  </a:lnTo>
                  <a:lnTo>
                    <a:pt x="1434" y="339"/>
                  </a:lnTo>
                  <a:lnTo>
                    <a:pt x="1278" y="209"/>
                  </a:lnTo>
                  <a:lnTo>
                    <a:pt x="1096" y="105"/>
                  </a:lnTo>
                  <a:lnTo>
                    <a:pt x="991" y="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-715480" y="1718050"/>
              <a:ext cx="80684" cy="33880"/>
            </a:xfrm>
            <a:custGeom>
              <a:avLst/>
              <a:gdLst/>
              <a:ahLst/>
              <a:cxnLst/>
              <a:rect l="l" t="t" r="r" b="b"/>
              <a:pathLst>
                <a:path w="1617" h="679" fill="none" extrusionOk="0">
                  <a:moveTo>
                    <a:pt x="27" y="339"/>
                  </a:moveTo>
                  <a:lnTo>
                    <a:pt x="27" y="339"/>
                  </a:lnTo>
                  <a:lnTo>
                    <a:pt x="157" y="418"/>
                  </a:lnTo>
                  <a:lnTo>
                    <a:pt x="340" y="522"/>
                  </a:lnTo>
                  <a:lnTo>
                    <a:pt x="548" y="574"/>
                  </a:lnTo>
                  <a:lnTo>
                    <a:pt x="783" y="626"/>
                  </a:lnTo>
                  <a:lnTo>
                    <a:pt x="1017" y="678"/>
                  </a:lnTo>
                  <a:lnTo>
                    <a:pt x="1252" y="678"/>
                  </a:lnTo>
                  <a:lnTo>
                    <a:pt x="1460" y="678"/>
                  </a:lnTo>
                  <a:lnTo>
                    <a:pt x="1617" y="652"/>
                  </a:lnTo>
                  <a:lnTo>
                    <a:pt x="1617" y="652"/>
                  </a:lnTo>
                  <a:lnTo>
                    <a:pt x="1591" y="548"/>
                  </a:lnTo>
                  <a:lnTo>
                    <a:pt x="1539" y="496"/>
                  </a:lnTo>
                  <a:lnTo>
                    <a:pt x="1434" y="339"/>
                  </a:lnTo>
                  <a:lnTo>
                    <a:pt x="1434" y="339"/>
                  </a:lnTo>
                  <a:lnTo>
                    <a:pt x="1278" y="209"/>
                  </a:lnTo>
                  <a:lnTo>
                    <a:pt x="1096" y="105"/>
                  </a:lnTo>
                  <a:lnTo>
                    <a:pt x="1096" y="105"/>
                  </a:lnTo>
                  <a:lnTo>
                    <a:pt x="991" y="27"/>
                  </a:lnTo>
                  <a:lnTo>
                    <a:pt x="991" y="27"/>
                  </a:lnTo>
                  <a:lnTo>
                    <a:pt x="939" y="1"/>
                  </a:lnTo>
                  <a:lnTo>
                    <a:pt x="939" y="1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731" y="1"/>
                  </a:lnTo>
                  <a:lnTo>
                    <a:pt x="731" y="1"/>
                  </a:lnTo>
                  <a:lnTo>
                    <a:pt x="522" y="1"/>
                  </a:lnTo>
                  <a:lnTo>
                    <a:pt x="288" y="53"/>
                  </a:lnTo>
                  <a:lnTo>
                    <a:pt x="288" y="53"/>
                  </a:lnTo>
                  <a:lnTo>
                    <a:pt x="131" y="131"/>
                  </a:lnTo>
                  <a:lnTo>
                    <a:pt x="27" y="209"/>
                  </a:lnTo>
                  <a:lnTo>
                    <a:pt x="1" y="287"/>
                  </a:lnTo>
                  <a:lnTo>
                    <a:pt x="27" y="3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-1082226" y="1733668"/>
              <a:ext cx="78090" cy="39070"/>
            </a:xfrm>
            <a:custGeom>
              <a:avLst/>
              <a:gdLst/>
              <a:ahLst/>
              <a:cxnLst/>
              <a:rect l="l" t="t" r="r" b="b"/>
              <a:pathLst>
                <a:path w="1565" h="783" extrusionOk="0">
                  <a:moveTo>
                    <a:pt x="991" y="0"/>
                  </a:moveTo>
                  <a:lnTo>
                    <a:pt x="782" y="26"/>
                  </a:lnTo>
                  <a:lnTo>
                    <a:pt x="652" y="52"/>
                  </a:lnTo>
                  <a:lnTo>
                    <a:pt x="600" y="79"/>
                  </a:lnTo>
                  <a:lnTo>
                    <a:pt x="548" y="105"/>
                  </a:lnTo>
                  <a:lnTo>
                    <a:pt x="444" y="157"/>
                  </a:lnTo>
                  <a:lnTo>
                    <a:pt x="287" y="287"/>
                  </a:lnTo>
                  <a:lnTo>
                    <a:pt x="131" y="443"/>
                  </a:lnTo>
                  <a:lnTo>
                    <a:pt x="27" y="600"/>
                  </a:lnTo>
                  <a:lnTo>
                    <a:pt x="1" y="678"/>
                  </a:lnTo>
                  <a:lnTo>
                    <a:pt x="1" y="756"/>
                  </a:lnTo>
                  <a:lnTo>
                    <a:pt x="157" y="782"/>
                  </a:lnTo>
                  <a:lnTo>
                    <a:pt x="339" y="782"/>
                  </a:lnTo>
                  <a:lnTo>
                    <a:pt x="574" y="730"/>
                  </a:lnTo>
                  <a:lnTo>
                    <a:pt x="809" y="678"/>
                  </a:lnTo>
                  <a:lnTo>
                    <a:pt x="1017" y="600"/>
                  </a:lnTo>
                  <a:lnTo>
                    <a:pt x="1226" y="496"/>
                  </a:lnTo>
                  <a:lnTo>
                    <a:pt x="1408" y="417"/>
                  </a:lnTo>
                  <a:lnTo>
                    <a:pt x="1538" y="313"/>
                  </a:lnTo>
                  <a:lnTo>
                    <a:pt x="1564" y="235"/>
                  </a:lnTo>
                  <a:lnTo>
                    <a:pt x="1512" y="183"/>
                  </a:lnTo>
                  <a:lnTo>
                    <a:pt x="1408" y="105"/>
                  </a:lnTo>
                  <a:lnTo>
                    <a:pt x="1226" y="52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-932634" y="2058800"/>
              <a:ext cx="159971" cy="97600"/>
            </a:xfrm>
            <a:custGeom>
              <a:avLst/>
              <a:gdLst/>
              <a:ahLst/>
              <a:cxnLst/>
              <a:rect l="l" t="t" r="r" b="b"/>
              <a:pathLst>
                <a:path w="3206" h="1956" extrusionOk="0">
                  <a:moveTo>
                    <a:pt x="0" y="1"/>
                  </a:moveTo>
                  <a:lnTo>
                    <a:pt x="0" y="53"/>
                  </a:lnTo>
                  <a:lnTo>
                    <a:pt x="0" y="131"/>
                  </a:lnTo>
                  <a:lnTo>
                    <a:pt x="78" y="392"/>
                  </a:lnTo>
                  <a:lnTo>
                    <a:pt x="156" y="548"/>
                  </a:lnTo>
                  <a:lnTo>
                    <a:pt x="261" y="730"/>
                  </a:lnTo>
                  <a:lnTo>
                    <a:pt x="365" y="913"/>
                  </a:lnTo>
                  <a:lnTo>
                    <a:pt x="521" y="1095"/>
                  </a:lnTo>
                  <a:lnTo>
                    <a:pt x="652" y="1252"/>
                  </a:lnTo>
                  <a:lnTo>
                    <a:pt x="808" y="1408"/>
                  </a:lnTo>
                  <a:lnTo>
                    <a:pt x="1121" y="1669"/>
                  </a:lnTo>
                  <a:lnTo>
                    <a:pt x="1381" y="1799"/>
                  </a:lnTo>
                  <a:lnTo>
                    <a:pt x="1486" y="1851"/>
                  </a:lnTo>
                  <a:lnTo>
                    <a:pt x="1590" y="1877"/>
                  </a:lnTo>
                  <a:lnTo>
                    <a:pt x="1877" y="1955"/>
                  </a:lnTo>
                  <a:lnTo>
                    <a:pt x="2059" y="1955"/>
                  </a:lnTo>
                  <a:lnTo>
                    <a:pt x="2294" y="1929"/>
                  </a:lnTo>
                  <a:lnTo>
                    <a:pt x="2502" y="1877"/>
                  </a:lnTo>
                  <a:lnTo>
                    <a:pt x="2711" y="1747"/>
                  </a:lnTo>
                  <a:lnTo>
                    <a:pt x="2893" y="1564"/>
                  </a:lnTo>
                  <a:lnTo>
                    <a:pt x="3024" y="1382"/>
                  </a:lnTo>
                  <a:lnTo>
                    <a:pt x="3102" y="1200"/>
                  </a:lnTo>
                  <a:lnTo>
                    <a:pt x="3154" y="1017"/>
                  </a:lnTo>
                  <a:lnTo>
                    <a:pt x="3206" y="756"/>
                  </a:lnTo>
                  <a:lnTo>
                    <a:pt x="3206" y="652"/>
                  </a:lnTo>
                  <a:lnTo>
                    <a:pt x="3180" y="652"/>
                  </a:lnTo>
                  <a:lnTo>
                    <a:pt x="3154" y="730"/>
                  </a:lnTo>
                  <a:lnTo>
                    <a:pt x="3050" y="965"/>
                  </a:lnTo>
                  <a:lnTo>
                    <a:pt x="2971" y="1121"/>
                  </a:lnTo>
                  <a:lnTo>
                    <a:pt x="2867" y="1278"/>
                  </a:lnTo>
                  <a:lnTo>
                    <a:pt x="2737" y="1434"/>
                  </a:lnTo>
                  <a:lnTo>
                    <a:pt x="2580" y="1564"/>
                  </a:lnTo>
                  <a:lnTo>
                    <a:pt x="2424" y="1643"/>
                  </a:lnTo>
                  <a:lnTo>
                    <a:pt x="2242" y="1669"/>
                  </a:lnTo>
                  <a:lnTo>
                    <a:pt x="1903" y="1669"/>
                  </a:lnTo>
                  <a:lnTo>
                    <a:pt x="1694" y="1590"/>
                  </a:lnTo>
                  <a:lnTo>
                    <a:pt x="1590" y="1564"/>
                  </a:lnTo>
                  <a:lnTo>
                    <a:pt x="1512" y="1512"/>
                  </a:lnTo>
                  <a:lnTo>
                    <a:pt x="1277" y="1408"/>
                  </a:lnTo>
                  <a:lnTo>
                    <a:pt x="990" y="1226"/>
                  </a:lnTo>
                  <a:lnTo>
                    <a:pt x="834" y="1095"/>
                  </a:lnTo>
                  <a:lnTo>
                    <a:pt x="678" y="939"/>
                  </a:lnTo>
                  <a:lnTo>
                    <a:pt x="521" y="782"/>
                  </a:lnTo>
                  <a:lnTo>
                    <a:pt x="391" y="626"/>
                  </a:lnTo>
                  <a:lnTo>
                    <a:pt x="182" y="313"/>
                  </a:lnTo>
                  <a:lnTo>
                    <a:pt x="52" y="105"/>
                  </a:lnTo>
                  <a:lnTo>
                    <a:pt x="26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-896258" y="1971679"/>
              <a:ext cx="122299" cy="68958"/>
            </a:xfrm>
            <a:custGeom>
              <a:avLst/>
              <a:gdLst/>
              <a:ahLst/>
              <a:cxnLst/>
              <a:rect l="l" t="t" r="r" b="b"/>
              <a:pathLst>
                <a:path w="2451" h="1382" extrusionOk="0">
                  <a:moveTo>
                    <a:pt x="679" y="0"/>
                  </a:moveTo>
                  <a:lnTo>
                    <a:pt x="574" y="78"/>
                  </a:lnTo>
                  <a:lnTo>
                    <a:pt x="340" y="339"/>
                  </a:lnTo>
                  <a:lnTo>
                    <a:pt x="209" y="495"/>
                  </a:lnTo>
                  <a:lnTo>
                    <a:pt x="105" y="652"/>
                  </a:lnTo>
                  <a:lnTo>
                    <a:pt x="27" y="782"/>
                  </a:lnTo>
                  <a:lnTo>
                    <a:pt x="1" y="912"/>
                  </a:lnTo>
                  <a:lnTo>
                    <a:pt x="53" y="991"/>
                  </a:lnTo>
                  <a:lnTo>
                    <a:pt x="157" y="1043"/>
                  </a:lnTo>
                  <a:lnTo>
                    <a:pt x="314" y="1121"/>
                  </a:lnTo>
                  <a:lnTo>
                    <a:pt x="522" y="1199"/>
                  </a:lnTo>
                  <a:lnTo>
                    <a:pt x="757" y="1277"/>
                  </a:lnTo>
                  <a:lnTo>
                    <a:pt x="1017" y="1330"/>
                  </a:lnTo>
                  <a:lnTo>
                    <a:pt x="1278" y="1382"/>
                  </a:lnTo>
                  <a:lnTo>
                    <a:pt x="1747" y="1382"/>
                  </a:lnTo>
                  <a:lnTo>
                    <a:pt x="1982" y="1330"/>
                  </a:lnTo>
                  <a:lnTo>
                    <a:pt x="2164" y="1251"/>
                  </a:lnTo>
                  <a:lnTo>
                    <a:pt x="2295" y="1147"/>
                  </a:lnTo>
                  <a:lnTo>
                    <a:pt x="2347" y="1069"/>
                  </a:lnTo>
                  <a:lnTo>
                    <a:pt x="2399" y="991"/>
                  </a:lnTo>
                  <a:lnTo>
                    <a:pt x="2425" y="886"/>
                  </a:lnTo>
                  <a:lnTo>
                    <a:pt x="2451" y="782"/>
                  </a:lnTo>
                  <a:lnTo>
                    <a:pt x="2451" y="678"/>
                  </a:lnTo>
                  <a:lnTo>
                    <a:pt x="2451" y="521"/>
                  </a:lnTo>
                  <a:lnTo>
                    <a:pt x="2373" y="235"/>
                  </a:lnTo>
                  <a:lnTo>
                    <a:pt x="2321" y="313"/>
                  </a:lnTo>
                  <a:lnTo>
                    <a:pt x="2268" y="417"/>
                  </a:lnTo>
                  <a:lnTo>
                    <a:pt x="2190" y="521"/>
                  </a:lnTo>
                  <a:lnTo>
                    <a:pt x="2086" y="626"/>
                  </a:lnTo>
                  <a:lnTo>
                    <a:pt x="1956" y="730"/>
                  </a:lnTo>
                  <a:lnTo>
                    <a:pt x="1773" y="782"/>
                  </a:lnTo>
                  <a:lnTo>
                    <a:pt x="1539" y="808"/>
                  </a:lnTo>
                  <a:lnTo>
                    <a:pt x="1382" y="808"/>
                  </a:lnTo>
                  <a:lnTo>
                    <a:pt x="1226" y="782"/>
                  </a:lnTo>
                  <a:lnTo>
                    <a:pt x="1122" y="730"/>
                  </a:lnTo>
                  <a:lnTo>
                    <a:pt x="1017" y="678"/>
                  </a:lnTo>
                  <a:lnTo>
                    <a:pt x="939" y="626"/>
                  </a:lnTo>
                  <a:lnTo>
                    <a:pt x="809" y="495"/>
                  </a:lnTo>
                  <a:lnTo>
                    <a:pt x="731" y="365"/>
                  </a:lnTo>
                  <a:lnTo>
                    <a:pt x="679" y="209"/>
                  </a:lnTo>
                  <a:lnTo>
                    <a:pt x="679" y="104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-896258" y="1971679"/>
              <a:ext cx="122299" cy="68958"/>
            </a:xfrm>
            <a:custGeom>
              <a:avLst/>
              <a:gdLst/>
              <a:ahLst/>
              <a:cxnLst/>
              <a:rect l="l" t="t" r="r" b="b"/>
              <a:pathLst>
                <a:path w="2451" h="1382" fill="none" extrusionOk="0">
                  <a:moveTo>
                    <a:pt x="679" y="0"/>
                  </a:moveTo>
                  <a:lnTo>
                    <a:pt x="679" y="0"/>
                  </a:lnTo>
                  <a:lnTo>
                    <a:pt x="574" y="78"/>
                  </a:lnTo>
                  <a:lnTo>
                    <a:pt x="340" y="339"/>
                  </a:lnTo>
                  <a:lnTo>
                    <a:pt x="209" y="495"/>
                  </a:lnTo>
                  <a:lnTo>
                    <a:pt x="105" y="652"/>
                  </a:lnTo>
                  <a:lnTo>
                    <a:pt x="27" y="782"/>
                  </a:lnTo>
                  <a:lnTo>
                    <a:pt x="1" y="912"/>
                  </a:lnTo>
                  <a:lnTo>
                    <a:pt x="1" y="912"/>
                  </a:lnTo>
                  <a:lnTo>
                    <a:pt x="53" y="991"/>
                  </a:lnTo>
                  <a:lnTo>
                    <a:pt x="157" y="1043"/>
                  </a:lnTo>
                  <a:lnTo>
                    <a:pt x="314" y="1121"/>
                  </a:lnTo>
                  <a:lnTo>
                    <a:pt x="522" y="1199"/>
                  </a:lnTo>
                  <a:lnTo>
                    <a:pt x="757" y="1277"/>
                  </a:lnTo>
                  <a:lnTo>
                    <a:pt x="1017" y="1330"/>
                  </a:lnTo>
                  <a:lnTo>
                    <a:pt x="1278" y="1382"/>
                  </a:lnTo>
                  <a:lnTo>
                    <a:pt x="1539" y="1382"/>
                  </a:lnTo>
                  <a:lnTo>
                    <a:pt x="1539" y="1382"/>
                  </a:lnTo>
                  <a:lnTo>
                    <a:pt x="1747" y="1382"/>
                  </a:lnTo>
                  <a:lnTo>
                    <a:pt x="1982" y="1330"/>
                  </a:lnTo>
                  <a:lnTo>
                    <a:pt x="2164" y="1251"/>
                  </a:lnTo>
                  <a:lnTo>
                    <a:pt x="2295" y="1147"/>
                  </a:lnTo>
                  <a:lnTo>
                    <a:pt x="2347" y="1069"/>
                  </a:lnTo>
                  <a:lnTo>
                    <a:pt x="2399" y="991"/>
                  </a:lnTo>
                  <a:lnTo>
                    <a:pt x="2425" y="886"/>
                  </a:lnTo>
                  <a:lnTo>
                    <a:pt x="2451" y="782"/>
                  </a:lnTo>
                  <a:lnTo>
                    <a:pt x="2451" y="678"/>
                  </a:lnTo>
                  <a:lnTo>
                    <a:pt x="2451" y="521"/>
                  </a:lnTo>
                  <a:lnTo>
                    <a:pt x="2373" y="235"/>
                  </a:lnTo>
                  <a:lnTo>
                    <a:pt x="2373" y="235"/>
                  </a:lnTo>
                  <a:lnTo>
                    <a:pt x="2321" y="313"/>
                  </a:lnTo>
                  <a:lnTo>
                    <a:pt x="2268" y="417"/>
                  </a:lnTo>
                  <a:lnTo>
                    <a:pt x="2190" y="521"/>
                  </a:lnTo>
                  <a:lnTo>
                    <a:pt x="2086" y="626"/>
                  </a:lnTo>
                  <a:lnTo>
                    <a:pt x="1956" y="730"/>
                  </a:lnTo>
                  <a:lnTo>
                    <a:pt x="1773" y="782"/>
                  </a:lnTo>
                  <a:lnTo>
                    <a:pt x="1539" y="808"/>
                  </a:lnTo>
                  <a:lnTo>
                    <a:pt x="1539" y="808"/>
                  </a:lnTo>
                  <a:lnTo>
                    <a:pt x="1382" y="808"/>
                  </a:lnTo>
                  <a:lnTo>
                    <a:pt x="1382" y="808"/>
                  </a:lnTo>
                  <a:lnTo>
                    <a:pt x="1226" y="782"/>
                  </a:lnTo>
                  <a:lnTo>
                    <a:pt x="1122" y="730"/>
                  </a:lnTo>
                  <a:lnTo>
                    <a:pt x="1017" y="678"/>
                  </a:lnTo>
                  <a:lnTo>
                    <a:pt x="939" y="626"/>
                  </a:lnTo>
                  <a:lnTo>
                    <a:pt x="809" y="495"/>
                  </a:lnTo>
                  <a:lnTo>
                    <a:pt x="731" y="365"/>
                  </a:lnTo>
                  <a:lnTo>
                    <a:pt x="679" y="209"/>
                  </a:lnTo>
                  <a:lnTo>
                    <a:pt x="679" y="104"/>
                  </a:lnTo>
                  <a:lnTo>
                    <a:pt x="6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-896258" y="1956061"/>
              <a:ext cx="119704" cy="57282"/>
            </a:xfrm>
            <a:custGeom>
              <a:avLst/>
              <a:gdLst/>
              <a:ahLst/>
              <a:cxnLst/>
              <a:rect l="l" t="t" r="r" b="b"/>
              <a:pathLst>
                <a:path w="2399" h="1148" extrusionOk="0">
                  <a:moveTo>
                    <a:pt x="1304" y="0"/>
                  </a:moveTo>
                  <a:lnTo>
                    <a:pt x="1226" y="26"/>
                  </a:lnTo>
                  <a:lnTo>
                    <a:pt x="1017" y="79"/>
                  </a:lnTo>
                  <a:lnTo>
                    <a:pt x="757" y="209"/>
                  </a:lnTo>
                  <a:lnTo>
                    <a:pt x="600" y="313"/>
                  </a:lnTo>
                  <a:lnTo>
                    <a:pt x="470" y="417"/>
                  </a:lnTo>
                  <a:lnTo>
                    <a:pt x="340" y="522"/>
                  </a:lnTo>
                  <a:lnTo>
                    <a:pt x="235" y="652"/>
                  </a:lnTo>
                  <a:lnTo>
                    <a:pt x="157" y="756"/>
                  </a:lnTo>
                  <a:lnTo>
                    <a:pt x="79" y="887"/>
                  </a:lnTo>
                  <a:lnTo>
                    <a:pt x="1" y="1069"/>
                  </a:lnTo>
                  <a:lnTo>
                    <a:pt x="1" y="1147"/>
                  </a:lnTo>
                  <a:lnTo>
                    <a:pt x="53" y="1095"/>
                  </a:lnTo>
                  <a:lnTo>
                    <a:pt x="183" y="939"/>
                  </a:lnTo>
                  <a:lnTo>
                    <a:pt x="340" y="756"/>
                  </a:lnTo>
                  <a:lnTo>
                    <a:pt x="600" y="548"/>
                  </a:lnTo>
                  <a:lnTo>
                    <a:pt x="861" y="417"/>
                  </a:lnTo>
                  <a:lnTo>
                    <a:pt x="1096" y="313"/>
                  </a:lnTo>
                  <a:lnTo>
                    <a:pt x="1278" y="287"/>
                  </a:lnTo>
                  <a:lnTo>
                    <a:pt x="1330" y="261"/>
                  </a:lnTo>
                  <a:lnTo>
                    <a:pt x="1408" y="261"/>
                  </a:lnTo>
                  <a:lnTo>
                    <a:pt x="1591" y="235"/>
                  </a:lnTo>
                  <a:lnTo>
                    <a:pt x="1695" y="261"/>
                  </a:lnTo>
                  <a:lnTo>
                    <a:pt x="1825" y="287"/>
                  </a:lnTo>
                  <a:lnTo>
                    <a:pt x="1930" y="339"/>
                  </a:lnTo>
                  <a:lnTo>
                    <a:pt x="2060" y="417"/>
                  </a:lnTo>
                  <a:lnTo>
                    <a:pt x="2138" y="522"/>
                  </a:lnTo>
                  <a:lnTo>
                    <a:pt x="2216" y="626"/>
                  </a:lnTo>
                  <a:lnTo>
                    <a:pt x="2268" y="756"/>
                  </a:lnTo>
                  <a:lnTo>
                    <a:pt x="2295" y="887"/>
                  </a:lnTo>
                  <a:lnTo>
                    <a:pt x="2321" y="1069"/>
                  </a:lnTo>
                  <a:lnTo>
                    <a:pt x="2347" y="1147"/>
                  </a:lnTo>
                  <a:lnTo>
                    <a:pt x="2373" y="1069"/>
                  </a:lnTo>
                  <a:lnTo>
                    <a:pt x="2399" y="861"/>
                  </a:lnTo>
                  <a:lnTo>
                    <a:pt x="2399" y="730"/>
                  </a:lnTo>
                  <a:lnTo>
                    <a:pt x="2347" y="574"/>
                  </a:lnTo>
                  <a:lnTo>
                    <a:pt x="2295" y="417"/>
                  </a:lnTo>
                  <a:lnTo>
                    <a:pt x="2190" y="287"/>
                  </a:lnTo>
                  <a:lnTo>
                    <a:pt x="2060" y="157"/>
                  </a:lnTo>
                  <a:lnTo>
                    <a:pt x="1904" y="79"/>
                  </a:lnTo>
                  <a:lnTo>
                    <a:pt x="1747" y="26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-1134270" y="1933957"/>
              <a:ext cx="520281" cy="362905"/>
            </a:xfrm>
            <a:custGeom>
              <a:avLst/>
              <a:gdLst/>
              <a:ahLst/>
              <a:cxnLst/>
              <a:rect l="l" t="t" r="r" b="b"/>
              <a:pathLst>
                <a:path w="10427" h="7273" extrusionOk="0">
                  <a:moveTo>
                    <a:pt x="9984" y="0"/>
                  </a:moveTo>
                  <a:lnTo>
                    <a:pt x="10010" y="365"/>
                  </a:lnTo>
                  <a:lnTo>
                    <a:pt x="10088" y="1277"/>
                  </a:lnTo>
                  <a:lnTo>
                    <a:pt x="10166" y="1903"/>
                  </a:lnTo>
                  <a:lnTo>
                    <a:pt x="10218" y="2581"/>
                  </a:lnTo>
                  <a:lnTo>
                    <a:pt x="10244" y="2946"/>
                  </a:lnTo>
                  <a:lnTo>
                    <a:pt x="10244" y="3311"/>
                  </a:lnTo>
                  <a:lnTo>
                    <a:pt x="10244" y="3493"/>
                  </a:lnTo>
                  <a:lnTo>
                    <a:pt x="10244" y="3675"/>
                  </a:lnTo>
                  <a:lnTo>
                    <a:pt x="10192" y="4040"/>
                  </a:lnTo>
                  <a:lnTo>
                    <a:pt x="10114" y="4405"/>
                  </a:lnTo>
                  <a:lnTo>
                    <a:pt x="9984" y="4744"/>
                  </a:lnTo>
                  <a:lnTo>
                    <a:pt x="9827" y="5057"/>
                  </a:lnTo>
                  <a:lnTo>
                    <a:pt x="9619" y="5370"/>
                  </a:lnTo>
                  <a:lnTo>
                    <a:pt x="9410" y="5630"/>
                  </a:lnTo>
                  <a:lnTo>
                    <a:pt x="9176" y="5839"/>
                  </a:lnTo>
                  <a:lnTo>
                    <a:pt x="9045" y="5943"/>
                  </a:lnTo>
                  <a:lnTo>
                    <a:pt x="8915" y="6047"/>
                  </a:lnTo>
                  <a:lnTo>
                    <a:pt x="8681" y="6204"/>
                  </a:lnTo>
                  <a:lnTo>
                    <a:pt x="8264" y="6464"/>
                  </a:lnTo>
                  <a:lnTo>
                    <a:pt x="7899" y="6621"/>
                  </a:lnTo>
                  <a:lnTo>
                    <a:pt x="7560" y="6725"/>
                  </a:lnTo>
                  <a:lnTo>
                    <a:pt x="7247" y="6829"/>
                  </a:lnTo>
                  <a:lnTo>
                    <a:pt x="6856" y="6907"/>
                  </a:lnTo>
                  <a:lnTo>
                    <a:pt x="6335" y="6986"/>
                  </a:lnTo>
                  <a:lnTo>
                    <a:pt x="5735" y="7038"/>
                  </a:lnTo>
                  <a:lnTo>
                    <a:pt x="5058" y="7064"/>
                  </a:lnTo>
                  <a:lnTo>
                    <a:pt x="4328" y="7012"/>
                  </a:lnTo>
                  <a:lnTo>
                    <a:pt x="3937" y="6960"/>
                  </a:lnTo>
                  <a:lnTo>
                    <a:pt x="3572" y="6907"/>
                  </a:lnTo>
                  <a:lnTo>
                    <a:pt x="3181" y="6855"/>
                  </a:lnTo>
                  <a:lnTo>
                    <a:pt x="2816" y="6751"/>
                  </a:lnTo>
                  <a:lnTo>
                    <a:pt x="2477" y="6647"/>
                  </a:lnTo>
                  <a:lnTo>
                    <a:pt x="2112" y="6543"/>
                  </a:lnTo>
                  <a:lnTo>
                    <a:pt x="1799" y="6412"/>
                  </a:lnTo>
                  <a:lnTo>
                    <a:pt x="1487" y="6282"/>
                  </a:lnTo>
                  <a:lnTo>
                    <a:pt x="1226" y="6126"/>
                  </a:lnTo>
                  <a:lnTo>
                    <a:pt x="965" y="5969"/>
                  </a:lnTo>
                  <a:lnTo>
                    <a:pt x="731" y="5813"/>
                  </a:lnTo>
                  <a:lnTo>
                    <a:pt x="548" y="5656"/>
                  </a:lnTo>
                  <a:lnTo>
                    <a:pt x="262" y="5396"/>
                  </a:lnTo>
                  <a:lnTo>
                    <a:pt x="79" y="5187"/>
                  </a:lnTo>
                  <a:lnTo>
                    <a:pt x="1" y="5135"/>
                  </a:lnTo>
                  <a:lnTo>
                    <a:pt x="53" y="5213"/>
                  </a:lnTo>
                  <a:lnTo>
                    <a:pt x="209" y="5422"/>
                  </a:lnTo>
                  <a:lnTo>
                    <a:pt x="496" y="5735"/>
                  </a:lnTo>
                  <a:lnTo>
                    <a:pt x="679" y="5891"/>
                  </a:lnTo>
                  <a:lnTo>
                    <a:pt x="913" y="6047"/>
                  </a:lnTo>
                  <a:lnTo>
                    <a:pt x="1148" y="6230"/>
                  </a:lnTo>
                  <a:lnTo>
                    <a:pt x="1435" y="6386"/>
                  </a:lnTo>
                  <a:lnTo>
                    <a:pt x="1747" y="6543"/>
                  </a:lnTo>
                  <a:lnTo>
                    <a:pt x="2060" y="6673"/>
                  </a:lnTo>
                  <a:lnTo>
                    <a:pt x="2425" y="6803"/>
                  </a:lnTo>
                  <a:lnTo>
                    <a:pt x="2790" y="6934"/>
                  </a:lnTo>
                  <a:lnTo>
                    <a:pt x="3155" y="7012"/>
                  </a:lnTo>
                  <a:lnTo>
                    <a:pt x="3520" y="7116"/>
                  </a:lnTo>
                  <a:lnTo>
                    <a:pt x="3911" y="7168"/>
                  </a:lnTo>
                  <a:lnTo>
                    <a:pt x="4302" y="7220"/>
                  </a:lnTo>
                  <a:lnTo>
                    <a:pt x="5031" y="7272"/>
                  </a:lnTo>
                  <a:lnTo>
                    <a:pt x="5735" y="7272"/>
                  </a:lnTo>
                  <a:lnTo>
                    <a:pt x="6361" y="7246"/>
                  </a:lnTo>
                  <a:lnTo>
                    <a:pt x="6908" y="7168"/>
                  </a:lnTo>
                  <a:lnTo>
                    <a:pt x="7299" y="7090"/>
                  </a:lnTo>
                  <a:lnTo>
                    <a:pt x="7560" y="7012"/>
                  </a:lnTo>
                  <a:lnTo>
                    <a:pt x="7664" y="6986"/>
                  </a:lnTo>
                  <a:lnTo>
                    <a:pt x="8003" y="6881"/>
                  </a:lnTo>
                  <a:lnTo>
                    <a:pt x="8368" y="6699"/>
                  </a:lnTo>
                  <a:lnTo>
                    <a:pt x="8837" y="6412"/>
                  </a:lnTo>
                  <a:lnTo>
                    <a:pt x="9072" y="6230"/>
                  </a:lnTo>
                  <a:lnTo>
                    <a:pt x="9202" y="6126"/>
                  </a:lnTo>
                  <a:lnTo>
                    <a:pt x="9332" y="6021"/>
                  </a:lnTo>
                  <a:lnTo>
                    <a:pt x="9567" y="5787"/>
                  </a:lnTo>
                  <a:lnTo>
                    <a:pt x="9801" y="5500"/>
                  </a:lnTo>
                  <a:lnTo>
                    <a:pt x="10010" y="5187"/>
                  </a:lnTo>
                  <a:lnTo>
                    <a:pt x="10166" y="4822"/>
                  </a:lnTo>
                  <a:lnTo>
                    <a:pt x="10297" y="4457"/>
                  </a:lnTo>
                  <a:lnTo>
                    <a:pt x="10375" y="4066"/>
                  </a:lnTo>
                  <a:lnTo>
                    <a:pt x="10427" y="3675"/>
                  </a:lnTo>
                  <a:lnTo>
                    <a:pt x="10427" y="3493"/>
                  </a:lnTo>
                  <a:lnTo>
                    <a:pt x="10427" y="3311"/>
                  </a:lnTo>
                  <a:lnTo>
                    <a:pt x="10401" y="2920"/>
                  </a:lnTo>
                  <a:lnTo>
                    <a:pt x="10375" y="2555"/>
                  </a:lnTo>
                  <a:lnTo>
                    <a:pt x="10297" y="1877"/>
                  </a:lnTo>
                  <a:lnTo>
                    <a:pt x="10192" y="1251"/>
                  </a:lnTo>
                  <a:lnTo>
                    <a:pt x="10062" y="339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-1134270" y="1933957"/>
              <a:ext cx="520281" cy="362905"/>
            </a:xfrm>
            <a:custGeom>
              <a:avLst/>
              <a:gdLst/>
              <a:ahLst/>
              <a:cxnLst/>
              <a:rect l="l" t="t" r="r" b="b"/>
              <a:pathLst>
                <a:path w="10427" h="7273" fill="none" extrusionOk="0">
                  <a:moveTo>
                    <a:pt x="1" y="5135"/>
                  </a:moveTo>
                  <a:lnTo>
                    <a:pt x="1" y="5135"/>
                  </a:lnTo>
                  <a:lnTo>
                    <a:pt x="53" y="5213"/>
                  </a:lnTo>
                  <a:lnTo>
                    <a:pt x="53" y="5213"/>
                  </a:lnTo>
                  <a:lnTo>
                    <a:pt x="209" y="5422"/>
                  </a:lnTo>
                  <a:lnTo>
                    <a:pt x="209" y="5422"/>
                  </a:lnTo>
                  <a:lnTo>
                    <a:pt x="496" y="5735"/>
                  </a:lnTo>
                  <a:lnTo>
                    <a:pt x="679" y="5891"/>
                  </a:lnTo>
                  <a:lnTo>
                    <a:pt x="913" y="6047"/>
                  </a:lnTo>
                  <a:lnTo>
                    <a:pt x="913" y="6047"/>
                  </a:lnTo>
                  <a:lnTo>
                    <a:pt x="1148" y="6230"/>
                  </a:lnTo>
                  <a:lnTo>
                    <a:pt x="1435" y="6386"/>
                  </a:lnTo>
                  <a:lnTo>
                    <a:pt x="1747" y="6543"/>
                  </a:lnTo>
                  <a:lnTo>
                    <a:pt x="2060" y="6673"/>
                  </a:lnTo>
                  <a:lnTo>
                    <a:pt x="2425" y="6803"/>
                  </a:lnTo>
                  <a:lnTo>
                    <a:pt x="2790" y="6934"/>
                  </a:lnTo>
                  <a:lnTo>
                    <a:pt x="3155" y="7012"/>
                  </a:lnTo>
                  <a:lnTo>
                    <a:pt x="3520" y="7116"/>
                  </a:lnTo>
                  <a:lnTo>
                    <a:pt x="3520" y="7116"/>
                  </a:lnTo>
                  <a:lnTo>
                    <a:pt x="3911" y="7168"/>
                  </a:lnTo>
                  <a:lnTo>
                    <a:pt x="4302" y="7220"/>
                  </a:lnTo>
                  <a:lnTo>
                    <a:pt x="5031" y="7272"/>
                  </a:lnTo>
                  <a:lnTo>
                    <a:pt x="5735" y="7272"/>
                  </a:lnTo>
                  <a:lnTo>
                    <a:pt x="6361" y="7246"/>
                  </a:lnTo>
                  <a:lnTo>
                    <a:pt x="6361" y="7246"/>
                  </a:lnTo>
                  <a:lnTo>
                    <a:pt x="6908" y="7168"/>
                  </a:lnTo>
                  <a:lnTo>
                    <a:pt x="7299" y="7090"/>
                  </a:lnTo>
                  <a:lnTo>
                    <a:pt x="7299" y="7090"/>
                  </a:lnTo>
                  <a:lnTo>
                    <a:pt x="7560" y="7012"/>
                  </a:lnTo>
                  <a:lnTo>
                    <a:pt x="7560" y="7012"/>
                  </a:lnTo>
                  <a:lnTo>
                    <a:pt x="7664" y="6986"/>
                  </a:lnTo>
                  <a:lnTo>
                    <a:pt x="7664" y="6986"/>
                  </a:lnTo>
                  <a:lnTo>
                    <a:pt x="8003" y="6881"/>
                  </a:lnTo>
                  <a:lnTo>
                    <a:pt x="8003" y="6881"/>
                  </a:lnTo>
                  <a:lnTo>
                    <a:pt x="8368" y="6699"/>
                  </a:lnTo>
                  <a:lnTo>
                    <a:pt x="8368" y="6699"/>
                  </a:lnTo>
                  <a:lnTo>
                    <a:pt x="8837" y="6412"/>
                  </a:lnTo>
                  <a:lnTo>
                    <a:pt x="8837" y="6412"/>
                  </a:lnTo>
                  <a:lnTo>
                    <a:pt x="9072" y="6230"/>
                  </a:lnTo>
                  <a:lnTo>
                    <a:pt x="9072" y="6230"/>
                  </a:lnTo>
                  <a:lnTo>
                    <a:pt x="9202" y="6126"/>
                  </a:lnTo>
                  <a:lnTo>
                    <a:pt x="9332" y="6021"/>
                  </a:lnTo>
                  <a:lnTo>
                    <a:pt x="9332" y="6021"/>
                  </a:lnTo>
                  <a:lnTo>
                    <a:pt x="9567" y="5787"/>
                  </a:lnTo>
                  <a:lnTo>
                    <a:pt x="9567" y="5787"/>
                  </a:lnTo>
                  <a:lnTo>
                    <a:pt x="9801" y="5500"/>
                  </a:lnTo>
                  <a:lnTo>
                    <a:pt x="9801" y="5500"/>
                  </a:lnTo>
                  <a:lnTo>
                    <a:pt x="10010" y="5187"/>
                  </a:lnTo>
                  <a:lnTo>
                    <a:pt x="10166" y="4822"/>
                  </a:lnTo>
                  <a:lnTo>
                    <a:pt x="10297" y="4457"/>
                  </a:lnTo>
                  <a:lnTo>
                    <a:pt x="10375" y="4066"/>
                  </a:lnTo>
                  <a:lnTo>
                    <a:pt x="10375" y="4066"/>
                  </a:lnTo>
                  <a:lnTo>
                    <a:pt x="10427" y="3675"/>
                  </a:lnTo>
                  <a:lnTo>
                    <a:pt x="10427" y="3675"/>
                  </a:lnTo>
                  <a:lnTo>
                    <a:pt x="10427" y="3493"/>
                  </a:lnTo>
                  <a:lnTo>
                    <a:pt x="10427" y="3311"/>
                  </a:lnTo>
                  <a:lnTo>
                    <a:pt x="10427" y="3311"/>
                  </a:lnTo>
                  <a:lnTo>
                    <a:pt x="10401" y="2920"/>
                  </a:lnTo>
                  <a:lnTo>
                    <a:pt x="10375" y="2555"/>
                  </a:lnTo>
                  <a:lnTo>
                    <a:pt x="10375" y="2555"/>
                  </a:lnTo>
                  <a:lnTo>
                    <a:pt x="10297" y="1877"/>
                  </a:lnTo>
                  <a:lnTo>
                    <a:pt x="10297" y="1877"/>
                  </a:lnTo>
                  <a:lnTo>
                    <a:pt x="10192" y="1251"/>
                  </a:lnTo>
                  <a:lnTo>
                    <a:pt x="10192" y="1251"/>
                  </a:lnTo>
                  <a:lnTo>
                    <a:pt x="10062" y="339"/>
                  </a:lnTo>
                  <a:lnTo>
                    <a:pt x="10062" y="339"/>
                  </a:lnTo>
                  <a:lnTo>
                    <a:pt x="9984" y="0"/>
                  </a:lnTo>
                  <a:lnTo>
                    <a:pt x="9984" y="0"/>
                  </a:lnTo>
                  <a:lnTo>
                    <a:pt x="10010" y="365"/>
                  </a:lnTo>
                  <a:lnTo>
                    <a:pt x="10010" y="365"/>
                  </a:lnTo>
                  <a:lnTo>
                    <a:pt x="10088" y="1277"/>
                  </a:lnTo>
                  <a:lnTo>
                    <a:pt x="10088" y="1277"/>
                  </a:lnTo>
                  <a:lnTo>
                    <a:pt x="10166" y="1903"/>
                  </a:lnTo>
                  <a:lnTo>
                    <a:pt x="10166" y="1903"/>
                  </a:lnTo>
                  <a:lnTo>
                    <a:pt x="10218" y="2581"/>
                  </a:lnTo>
                  <a:lnTo>
                    <a:pt x="10218" y="2581"/>
                  </a:lnTo>
                  <a:lnTo>
                    <a:pt x="10244" y="2946"/>
                  </a:lnTo>
                  <a:lnTo>
                    <a:pt x="10244" y="3311"/>
                  </a:lnTo>
                  <a:lnTo>
                    <a:pt x="10244" y="3493"/>
                  </a:lnTo>
                  <a:lnTo>
                    <a:pt x="10244" y="3493"/>
                  </a:lnTo>
                  <a:lnTo>
                    <a:pt x="10244" y="3675"/>
                  </a:lnTo>
                  <a:lnTo>
                    <a:pt x="10244" y="3675"/>
                  </a:lnTo>
                  <a:lnTo>
                    <a:pt x="10192" y="4040"/>
                  </a:lnTo>
                  <a:lnTo>
                    <a:pt x="10192" y="4040"/>
                  </a:lnTo>
                  <a:lnTo>
                    <a:pt x="10114" y="4405"/>
                  </a:lnTo>
                  <a:lnTo>
                    <a:pt x="9984" y="4744"/>
                  </a:lnTo>
                  <a:lnTo>
                    <a:pt x="9827" y="5057"/>
                  </a:lnTo>
                  <a:lnTo>
                    <a:pt x="9619" y="5370"/>
                  </a:lnTo>
                  <a:lnTo>
                    <a:pt x="9619" y="5370"/>
                  </a:lnTo>
                  <a:lnTo>
                    <a:pt x="9410" y="5630"/>
                  </a:lnTo>
                  <a:lnTo>
                    <a:pt x="9410" y="5630"/>
                  </a:lnTo>
                  <a:lnTo>
                    <a:pt x="9176" y="5839"/>
                  </a:lnTo>
                  <a:lnTo>
                    <a:pt x="9176" y="5839"/>
                  </a:lnTo>
                  <a:lnTo>
                    <a:pt x="9045" y="5943"/>
                  </a:lnTo>
                  <a:lnTo>
                    <a:pt x="8915" y="6047"/>
                  </a:lnTo>
                  <a:lnTo>
                    <a:pt x="8915" y="6047"/>
                  </a:lnTo>
                  <a:lnTo>
                    <a:pt x="8681" y="6204"/>
                  </a:lnTo>
                  <a:lnTo>
                    <a:pt x="8681" y="6204"/>
                  </a:lnTo>
                  <a:lnTo>
                    <a:pt x="8264" y="6464"/>
                  </a:lnTo>
                  <a:lnTo>
                    <a:pt x="8264" y="6464"/>
                  </a:lnTo>
                  <a:lnTo>
                    <a:pt x="7899" y="6621"/>
                  </a:lnTo>
                  <a:lnTo>
                    <a:pt x="7899" y="6621"/>
                  </a:lnTo>
                  <a:lnTo>
                    <a:pt x="7560" y="6725"/>
                  </a:lnTo>
                  <a:lnTo>
                    <a:pt x="7560" y="6725"/>
                  </a:lnTo>
                  <a:lnTo>
                    <a:pt x="7247" y="6829"/>
                  </a:lnTo>
                  <a:lnTo>
                    <a:pt x="7247" y="6829"/>
                  </a:lnTo>
                  <a:lnTo>
                    <a:pt x="6856" y="6907"/>
                  </a:lnTo>
                  <a:lnTo>
                    <a:pt x="6335" y="6986"/>
                  </a:lnTo>
                  <a:lnTo>
                    <a:pt x="6335" y="6986"/>
                  </a:lnTo>
                  <a:lnTo>
                    <a:pt x="5735" y="7038"/>
                  </a:lnTo>
                  <a:lnTo>
                    <a:pt x="5058" y="7064"/>
                  </a:lnTo>
                  <a:lnTo>
                    <a:pt x="4328" y="7012"/>
                  </a:lnTo>
                  <a:lnTo>
                    <a:pt x="3937" y="6960"/>
                  </a:lnTo>
                  <a:lnTo>
                    <a:pt x="3572" y="6907"/>
                  </a:lnTo>
                  <a:lnTo>
                    <a:pt x="3572" y="6907"/>
                  </a:lnTo>
                  <a:lnTo>
                    <a:pt x="3181" y="6855"/>
                  </a:lnTo>
                  <a:lnTo>
                    <a:pt x="2816" y="6751"/>
                  </a:lnTo>
                  <a:lnTo>
                    <a:pt x="2477" y="6647"/>
                  </a:lnTo>
                  <a:lnTo>
                    <a:pt x="2112" y="6543"/>
                  </a:lnTo>
                  <a:lnTo>
                    <a:pt x="1799" y="6412"/>
                  </a:lnTo>
                  <a:lnTo>
                    <a:pt x="1487" y="6282"/>
                  </a:lnTo>
                  <a:lnTo>
                    <a:pt x="1226" y="6126"/>
                  </a:lnTo>
                  <a:lnTo>
                    <a:pt x="965" y="5969"/>
                  </a:lnTo>
                  <a:lnTo>
                    <a:pt x="965" y="5969"/>
                  </a:lnTo>
                  <a:lnTo>
                    <a:pt x="731" y="5813"/>
                  </a:lnTo>
                  <a:lnTo>
                    <a:pt x="548" y="5656"/>
                  </a:lnTo>
                  <a:lnTo>
                    <a:pt x="262" y="5396"/>
                  </a:lnTo>
                  <a:lnTo>
                    <a:pt x="79" y="5187"/>
                  </a:lnTo>
                  <a:lnTo>
                    <a:pt x="1" y="5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-1233117" y="1547700"/>
              <a:ext cx="541138" cy="407114"/>
            </a:xfrm>
            <a:custGeom>
              <a:avLst/>
              <a:gdLst/>
              <a:ahLst/>
              <a:cxnLst/>
              <a:rect l="l" t="t" r="r" b="b"/>
              <a:pathLst>
                <a:path w="10845" h="8159" extrusionOk="0">
                  <a:moveTo>
                    <a:pt x="10583" y="0"/>
                  </a:moveTo>
                  <a:lnTo>
                    <a:pt x="10114" y="313"/>
                  </a:lnTo>
                  <a:lnTo>
                    <a:pt x="9645" y="573"/>
                  </a:lnTo>
                  <a:lnTo>
                    <a:pt x="9176" y="782"/>
                  </a:lnTo>
                  <a:lnTo>
                    <a:pt x="8733" y="938"/>
                  </a:lnTo>
                  <a:lnTo>
                    <a:pt x="8264" y="1069"/>
                  </a:lnTo>
                  <a:lnTo>
                    <a:pt x="7820" y="1147"/>
                  </a:lnTo>
                  <a:lnTo>
                    <a:pt x="7403" y="1199"/>
                  </a:lnTo>
                  <a:lnTo>
                    <a:pt x="6648" y="1199"/>
                  </a:lnTo>
                  <a:lnTo>
                    <a:pt x="6309" y="1173"/>
                  </a:lnTo>
                  <a:lnTo>
                    <a:pt x="5683" y="1069"/>
                  </a:lnTo>
                  <a:lnTo>
                    <a:pt x="5136" y="938"/>
                  </a:lnTo>
                  <a:lnTo>
                    <a:pt x="4667" y="808"/>
                  </a:lnTo>
                  <a:lnTo>
                    <a:pt x="4276" y="652"/>
                  </a:lnTo>
                  <a:lnTo>
                    <a:pt x="3989" y="521"/>
                  </a:lnTo>
                  <a:lnTo>
                    <a:pt x="3754" y="391"/>
                  </a:lnTo>
                  <a:lnTo>
                    <a:pt x="3572" y="756"/>
                  </a:lnTo>
                  <a:lnTo>
                    <a:pt x="3389" y="1069"/>
                  </a:lnTo>
                  <a:lnTo>
                    <a:pt x="3181" y="1303"/>
                  </a:lnTo>
                  <a:lnTo>
                    <a:pt x="2946" y="1486"/>
                  </a:lnTo>
                  <a:lnTo>
                    <a:pt x="2712" y="1590"/>
                  </a:lnTo>
                  <a:lnTo>
                    <a:pt x="2477" y="1668"/>
                  </a:lnTo>
                  <a:lnTo>
                    <a:pt x="2269" y="1720"/>
                  </a:lnTo>
                  <a:lnTo>
                    <a:pt x="1773" y="1720"/>
                  </a:lnTo>
                  <a:lnTo>
                    <a:pt x="1565" y="1668"/>
                  </a:lnTo>
                  <a:lnTo>
                    <a:pt x="1382" y="1616"/>
                  </a:lnTo>
                  <a:lnTo>
                    <a:pt x="1487" y="1799"/>
                  </a:lnTo>
                  <a:lnTo>
                    <a:pt x="1591" y="2007"/>
                  </a:lnTo>
                  <a:lnTo>
                    <a:pt x="1747" y="2372"/>
                  </a:lnTo>
                  <a:lnTo>
                    <a:pt x="1826" y="2737"/>
                  </a:lnTo>
                  <a:lnTo>
                    <a:pt x="1852" y="3076"/>
                  </a:lnTo>
                  <a:lnTo>
                    <a:pt x="1826" y="3336"/>
                  </a:lnTo>
                  <a:lnTo>
                    <a:pt x="1799" y="3597"/>
                  </a:lnTo>
                  <a:lnTo>
                    <a:pt x="1747" y="3832"/>
                  </a:lnTo>
                  <a:lnTo>
                    <a:pt x="1669" y="4040"/>
                  </a:lnTo>
                  <a:lnTo>
                    <a:pt x="1565" y="4275"/>
                  </a:lnTo>
                  <a:lnTo>
                    <a:pt x="1461" y="4457"/>
                  </a:lnTo>
                  <a:lnTo>
                    <a:pt x="1226" y="4822"/>
                  </a:lnTo>
                  <a:lnTo>
                    <a:pt x="991" y="5109"/>
                  </a:lnTo>
                  <a:lnTo>
                    <a:pt x="809" y="5317"/>
                  </a:lnTo>
                  <a:lnTo>
                    <a:pt x="600" y="5500"/>
                  </a:lnTo>
                  <a:lnTo>
                    <a:pt x="1278" y="7298"/>
                  </a:lnTo>
                  <a:lnTo>
                    <a:pt x="1" y="7767"/>
                  </a:lnTo>
                  <a:lnTo>
                    <a:pt x="262" y="8158"/>
                  </a:lnTo>
                  <a:lnTo>
                    <a:pt x="887" y="7950"/>
                  </a:lnTo>
                  <a:lnTo>
                    <a:pt x="1148" y="7611"/>
                  </a:lnTo>
                  <a:lnTo>
                    <a:pt x="1278" y="7455"/>
                  </a:lnTo>
                  <a:lnTo>
                    <a:pt x="1435" y="7298"/>
                  </a:lnTo>
                  <a:lnTo>
                    <a:pt x="939" y="5891"/>
                  </a:lnTo>
                  <a:lnTo>
                    <a:pt x="1018" y="5813"/>
                  </a:lnTo>
                  <a:lnTo>
                    <a:pt x="1252" y="5578"/>
                  </a:lnTo>
                  <a:lnTo>
                    <a:pt x="1539" y="5213"/>
                  </a:lnTo>
                  <a:lnTo>
                    <a:pt x="1695" y="4978"/>
                  </a:lnTo>
                  <a:lnTo>
                    <a:pt x="1852" y="4718"/>
                  </a:lnTo>
                  <a:lnTo>
                    <a:pt x="1982" y="4457"/>
                  </a:lnTo>
                  <a:lnTo>
                    <a:pt x="2060" y="4144"/>
                  </a:lnTo>
                  <a:lnTo>
                    <a:pt x="2138" y="3832"/>
                  </a:lnTo>
                  <a:lnTo>
                    <a:pt x="2164" y="3493"/>
                  </a:lnTo>
                  <a:lnTo>
                    <a:pt x="2138" y="3128"/>
                  </a:lnTo>
                  <a:lnTo>
                    <a:pt x="2060" y="2763"/>
                  </a:lnTo>
                  <a:lnTo>
                    <a:pt x="2008" y="2580"/>
                  </a:lnTo>
                  <a:lnTo>
                    <a:pt x="1904" y="2372"/>
                  </a:lnTo>
                  <a:lnTo>
                    <a:pt x="1799" y="2190"/>
                  </a:lnTo>
                  <a:lnTo>
                    <a:pt x="1695" y="2007"/>
                  </a:lnTo>
                  <a:lnTo>
                    <a:pt x="1878" y="2059"/>
                  </a:lnTo>
                  <a:lnTo>
                    <a:pt x="2086" y="2085"/>
                  </a:lnTo>
                  <a:lnTo>
                    <a:pt x="2373" y="2111"/>
                  </a:lnTo>
                  <a:lnTo>
                    <a:pt x="2581" y="2085"/>
                  </a:lnTo>
                  <a:lnTo>
                    <a:pt x="2816" y="2059"/>
                  </a:lnTo>
                  <a:lnTo>
                    <a:pt x="3051" y="1981"/>
                  </a:lnTo>
                  <a:lnTo>
                    <a:pt x="3259" y="1851"/>
                  </a:lnTo>
                  <a:lnTo>
                    <a:pt x="3494" y="1668"/>
                  </a:lnTo>
                  <a:lnTo>
                    <a:pt x="3702" y="1434"/>
                  </a:lnTo>
                  <a:lnTo>
                    <a:pt x="3885" y="1147"/>
                  </a:lnTo>
                  <a:lnTo>
                    <a:pt x="4067" y="756"/>
                  </a:lnTo>
                  <a:lnTo>
                    <a:pt x="4302" y="886"/>
                  </a:lnTo>
                  <a:lnTo>
                    <a:pt x="4588" y="1017"/>
                  </a:lnTo>
                  <a:lnTo>
                    <a:pt x="4979" y="1173"/>
                  </a:lnTo>
                  <a:lnTo>
                    <a:pt x="5449" y="1329"/>
                  </a:lnTo>
                  <a:lnTo>
                    <a:pt x="6022" y="1460"/>
                  </a:lnTo>
                  <a:lnTo>
                    <a:pt x="6621" y="1564"/>
                  </a:lnTo>
                  <a:lnTo>
                    <a:pt x="6960" y="1590"/>
                  </a:lnTo>
                  <a:lnTo>
                    <a:pt x="7299" y="1590"/>
                  </a:lnTo>
                  <a:lnTo>
                    <a:pt x="7716" y="1564"/>
                  </a:lnTo>
                  <a:lnTo>
                    <a:pt x="8133" y="1538"/>
                  </a:lnTo>
                  <a:lnTo>
                    <a:pt x="8576" y="1460"/>
                  </a:lnTo>
                  <a:lnTo>
                    <a:pt x="9019" y="1329"/>
                  </a:lnTo>
                  <a:lnTo>
                    <a:pt x="9463" y="1173"/>
                  </a:lnTo>
                  <a:lnTo>
                    <a:pt x="9932" y="991"/>
                  </a:lnTo>
                  <a:lnTo>
                    <a:pt x="10375" y="730"/>
                  </a:lnTo>
                  <a:lnTo>
                    <a:pt x="10844" y="417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-1233117" y="1547700"/>
              <a:ext cx="541138" cy="407114"/>
            </a:xfrm>
            <a:custGeom>
              <a:avLst/>
              <a:gdLst/>
              <a:ahLst/>
              <a:cxnLst/>
              <a:rect l="l" t="t" r="r" b="b"/>
              <a:pathLst>
                <a:path w="10845" h="8159" fill="none" extrusionOk="0">
                  <a:moveTo>
                    <a:pt x="10583" y="0"/>
                  </a:moveTo>
                  <a:lnTo>
                    <a:pt x="10583" y="0"/>
                  </a:lnTo>
                  <a:lnTo>
                    <a:pt x="10114" y="313"/>
                  </a:lnTo>
                  <a:lnTo>
                    <a:pt x="9645" y="573"/>
                  </a:lnTo>
                  <a:lnTo>
                    <a:pt x="9176" y="782"/>
                  </a:lnTo>
                  <a:lnTo>
                    <a:pt x="8733" y="938"/>
                  </a:lnTo>
                  <a:lnTo>
                    <a:pt x="8264" y="1069"/>
                  </a:lnTo>
                  <a:lnTo>
                    <a:pt x="7820" y="1147"/>
                  </a:lnTo>
                  <a:lnTo>
                    <a:pt x="7403" y="1199"/>
                  </a:lnTo>
                  <a:lnTo>
                    <a:pt x="6986" y="1199"/>
                  </a:lnTo>
                  <a:lnTo>
                    <a:pt x="6986" y="1199"/>
                  </a:lnTo>
                  <a:lnTo>
                    <a:pt x="6648" y="1199"/>
                  </a:lnTo>
                  <a:lnTo>
                    <a:pt x="6309" y="1173"/>
                  </a:lnTo>
                  <a:lnTo>
                    <a:pt x="5683" y="1069"/>
                  </a:lnTo>
                  <a:lnTo>
                    <a:pt x="5136" y="938"/>
                  </a:lnTo>
                  <a:lnTo>
                    <a:pt x="4667" y="808"/>
                  </a:lnTo>
                  <a:lnTo>
                    <a:pt x="4276" y="652"/>
                  </a:lnTo>
                  <a:lnTo>
                    <a:pt x="3989" y="521"/>
                  </a:lnTo>
                  <a:lnTo>
                    <a:pt x="3754" y="391"/>
                  </a:lnTo>
                  <a:lnTo>
                    <a:pt x="3754" y="391"/>
                  </a:lnTo>
                  <a:lnTo>
                    <a:pt x="3572" y="756"/>
                  </a:lnTo>
                  <a:lnTo>
                    <a:pt x="3389" y="1069"/>
                  </a:lnTo>
                  <a:lnTo>
                    <a:pt x="3181" y="1303"/>
                  </a:lnTo>
                  <a:lnTo>
                    <a:pt x="2946" y="1486"/>
                  </a:lnTo>
                  <a:lnTo>
                    <a:pt x="2712" y="1590"/>
                  </a:lnTo>
                  <a:lnTo>
                    <a:pt x="2477" y="1668"/>
                  </a:lnTo>
                  <a:lnTo>
                    <a:pt x="2269" y="1720"/>
                  </a:lnTo>
                  <a:lnTo>
                    <a:pt x="2034" y="1720"/>
                  </a:lnTo>
                  <a:lnTo>
                    <a:pt x="2034" y="1720"/>
                  </a:lnTo>
                  <a:lnTo>
                    <a:pt x="1773" y="1720"/>
                  </a:lnTo>
                  <a:lnTo>
                    <a:pt x="1565" y="1668"/>
                  </a:lnTo>
                  <a:lnTo>
                    <a:pt x="1382" y="1616"/>
                  </a:lnTo>
                  <a:lnTo>
                    <a:pt x="1382" y="1616"/>
                  </a:lnTo>
                  <a:lnTo>
                    <a:pt x="1487" y="1799"/>
                  </a:lnTo>
                  <a:lnTo>
                    <a:pt x="1591" y="2007"/>
                  </a:lnTo>
                  <a:lnTo>
                    <a:pt x="1747" y="2372"/>
                  </a:lnTo>
                  <a:lnTo>
                    <a:pt x="1826" y="2737"/>
                  </a:lnTo>
                  <a:lnTo>
                    <a:pt x="1852" y="3076"/>
                  </a:lnTo>
                  <a:lnTo>
                    <a:pt x="1852" y="3076"/>
                  </a:lnTo>
                  <a:lnTo>
                    <a:pt x="1826" y="3336"/>
                  </a:lnTo>
                  <a:lnTo>
                    <a:pt x="1799" y="3597"/>
                  </a:lnTo>
                  <a:lnTo>
                    <a:pt x="1747" y="3832"/>
                  </a:lnTo>
                  <a:lnTo>
                    <a:pt x="1669" y="4040"/>
                  </a:lnTo>
                  <a:lnTo>
                    <a:pt x="1565" y="4275"/>
                  </a:lnTo>
                  <a:lnTo>
                    <a:pt x="1461" y="4457"/>
                  </a:lnTo>
                  <a:lnTo>
                    <a:pt x="1226" y="4822"/>
                  </a:lnTo>
                  <a:lnTo>
                    <a:pt x="991" y="5109"/>
                  </a:lnTo>
                  <a:lnTo>
                    <a:pt x="809" y="5317"/>
                  </a:lnTo>
                  <a:lnTo>
                    <a:pt x="600" y="5500"/>
                  </a:lnTo>
                  <a:lnTo>
                    <a:pt x="1278" y="7298"/>
                  </a:lnTo>
                  <a:lnTo>
                    <a:pt x="1" y="7767"/>
                  </a:lnTo>
                  <a:lnTo>
                    <a:pt x="262" y="8158"/>
                  </a:lnTo>
                  <a:lnTo>
                    <a:pt x="887" y="7950"/>
                  </a:lnTo>
                  <a:lnTo>
                    <a:pt x="887" y="7950"/>
                  </a:lnTo>
                  <a:lnTo>
                    <a:pt x="1148" y="7611"/>
                  </a:lnTo>
                  <a:lnTo>
                    <a:pt x="1278" y="7455"/>
                  </a:lnTo>
                  <a:lnTo>
                    <a:pt x="1435" y="7298"/>
                  </a:lnTo>
                  <a:lnTo>
                    <a:pt x="939" y="5891"/>
                  </a:lnTo>
                  <a:lnTo>
                    <a:pt x="939" y="5891"/>
                  </a:lnTo>
                  <a:lnTo>
                    <a:pt x="1018" y="5813"/>
                  </a:lnTo>
                  <a:lnTo>
                    <a:pt x="1252" y="5578"/>
                  </a:lnTo>
                  <a:lnTo>
                    <a:pt x="1539" y="5213"/>
                  </a:lnTo>
                  <a:lnTo>
                    <a:pt x="1695" y="4978"/>
                  </a:lnTo>
                  <a:lnTo>
                    <a:pt x="1852" y="4718"/>
                  </a:lnTo>
                  <a:lnTo>
                    <a:pt x="1982" y="4457"/>
                  </a:lnTo>
                  <a:lnTo>
                    <a:pt x="2060" y="4144"/>
                  </a:lnTo>
                  <a:lnTo>
                    <a:pt x="2138" y="3832"/>
                  </a:lnTo>
                  <a:lnTo>
                    <a:pt x="2164" y="3493"/>
                  </a:lnTo>
                  <a:lnTo>
                    <a:pt x="2138" y="3128"/>
                  </a:lnTo>
                  <a:lnTo>
                    <a:pt x="2060" y="2763"/>
                  </a:lnTo>
                  <a:lnTo>
                    <a:pt x="2008" y="2580"/>
                  </a:lnTo>
                  <a:lnTo>
                    <a:pt x="1904" y="2372"/>
                  </a:lnTo>
                  <a:lnTo>
                    <a:pt x="1799" y="2190"/>
                  </a:lnTo>
                  <a:lnTo>
                    <a:pt x="1695" y="2007"/>
                  </a:lnTo>
                  <a:lnTo>
                    <a:pt x="1695" y="2007"/>
                  </a:lnTo>
                  <a:lnTo>
                    <a:pt x="1878" y="2059"/>
                  </a:lnTo>
                  <a:lnTo>
                    <a:pt x="2086" y="2085"/>
                  </a:lnTo>
                  <a:lnTo>
                    <a:pt x="2373" y="2111"/>
                  </a:lnTo>
                  <a:lnTo>
                    <a:pt x="2373" y="2111"/>
                  </a:lnTo>
                  <a:lnTo>
                    <a:pt x="2581" y="2085"/>
                  </a:lnTo>
                  <a:lnTo>
                    <a:pt x="2816" y="2059"/>
                  </a:lnTo>
                  <a:lnTo>
                    <a:pt x="3051" y="1981"/>
                  </a:lnTo>
                  <a:lnTo>
                    <a:pt x="3259" y="1851"/>
                  </a:lnTo>
                  <a:lnTo>
                    <a:pt x="3494" y="1668"/>
                  </a:lnTo>
                  <a:lnTo>
                    <a:pt x="3702" y="1434"/>
                  </a:lnTo>
                  <a:lnTo>
                    <a:pt x="3885" y="1147"/>
                  </a:lnTo>
                  <a:lnTo>
                    <a:pt x="4067" y="756"/>
                  </a:lnTo>
                  <a:lnTo>
                    <a:pt x="4067" y="756"/>
                  </a:lnTo>
                  <a:lnTo>
                    <a:pt x="4302" y="886"/>
                  </a:lnTo>
                  <a:lnTo>
                    <a:pt x="4588" y="1017"/>
                  </a:lnTo>
                  <a:lnTo>
                    <a:pt x="4979" y="1173"/>
                  </a:lnTo>
                  <a:lnTo>
                    <a:pt x="5449" y="1329"/>
                  </a:lnTo>
                  <a:lnTo>
                    <a:pt x="6022" y="1460"/>
                  </a:lnTo>
                  <a:lnTo>
                    <a:pt x="6621" y="1564"/>
                  </a:lnTo>
                  <a:lnTo>
                    <a:pt x="6960" y="1590"/>
                  </a:lnTo>
                  <a:lnTo>
                    <a:pt x="7299" y="1590"/>
                  </a:lnTo>
                  <a:lnTo>
                    <a:pt x="7299" y="1590"/>
                  </a:lnTo>
                  <a:lnTo>
                    <a:pt x="7716" y="1564"/>
                  </a:lnTo>
                  <a:lnTo>
                    <a:pt x="8133" y="1538"/>
                  </a:lnTo>
                  <a:lnTo>
                    <a:pt x="8576" y="1460"/>
                  </a:lnTo>
                  <a:lnTo>
                    <a:pt x="9019" y="1329"/>
                  </a:lnTo>
                  <a:lnTo>
                    <a:pt x="9463" y="1173"/>
                  </a:lnTo>
                  <a:lnTo>
                    <a:pt x="9932" y="991"/>
                  </a:lnTo>
                  <a:lnTo>
                    <a:pt x="10375" y="730"/>
                  </a:lnTo>
                  <a:lnTo>
                    <a:pt x="10844" y="417"/>
                  </a:lnTo>
                  <a:lnTo>
                    <a:pt x="10844" y="417"/>
                  </a:lnTo>
                  <a:lnTo>
                    <a:pt x="105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-1285110" y="1857215"/>
              <a:ext cx="5239" cy="9131"/>
            </a:xfrm>
            <a:custGeom>
              <a:avLst/>
              <a:gdLst/>
              <a:ahLst/>
              <a:cxnLst/>
              <a:rect l="l" t="t" r="r" b="b"/>
              <a:pathLst>
                <a:path w="105" h="183" extrusionOk="0">
                  <a:moveTo>
                    <a:pt x="0" y="0"/>
                  </a:moveTo>
                  <a:lnTo>
                    <a:pt x="26" y="183"/>
                  </a:lnTo>
                  <a:lnTo>
                    <a:pt x="105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-1285110" y="1857215"/>
              <a:ext cx="5239" cy="9131"/>
            </a:xfrm>
            <a:custGeom>
              <a:avLst/>
              <a:gdLst/>
              <a:ahLst/>
              <a:cxnLst/>
              <a:rect l="l" t="t" r="r" b="b"/>
              <a:pathLst>
                <a:path w="105" h="18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6" y="183"/>
                  </a:lnTo>
                  <a:lnTo>
                    <a:pt x="105" y="1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-1391741" y="1292774"/>
              <a:ext cx="818070" cy="659445"/>
            </a:xfrm>
            <a:custGeom>
              <a:avLst/>
              <a:gdLst/>
              <a:ahLst/>
              <a:cxnLst/>
              <a:rect l="l" t="t" r="r" b="b"/>
              <a:pathLst>
                <a:path w="16395" h="13216" extrusionOk="0">
                  <a:moveTo>
                    <a:pt x="9175" y="0"/>
                  </a:moveTo>
                  <a:lnTo>
                    <a:pt x="8732" y="26"/>
                  </a:lnTo>
                  <a:lnTo>
                    <a:pt x="8289" y="53"/>
                  </a:lnTo>
                  <a:lnTo>
                    <a:pt x="7846" y="105"/>
                  </a:lnTo>
                  <a:lnTo>
                    <a:pt x="7403" y="157"/>
                  </a:lnTo>
                  <a:lnTo>
                    <a:pt x="6985" y="261"/>
                  </a:lnTo>
                  <a:lnTo>
                    <a:pt x="6568" y="339"/>
                  </a:lnTo>
                  <a:lnTo>
                    <a:pt x="6177" y="470"/>
                  </a:lnTo>
                  <a:lnTo>
                    <a:pt x="5786" y="600"/>
                  </a:lnTo>
                  <a:lnTo>
                    <a:pt x="5422" y="782"/>
                  </a:lnTo>
                  <a:lnTo>
                    <a:pt x="5083" y="939"/>
                  </a:lnTo>
                  <a:lnTo>
                    <a:pt x="4744" y="1147"/>
                  </a:lnTo>
                  <a:lnTo>
                    <a:pt x="4457" y="1382"/>
                  </a:lnTo>
                  <a:lnTo>
                    <a:pt x="4170" y="1616"/>
                  </a:lnTo>
                  <a:lnTo>
                    <a:pt x="3910" y="1877"/>
                  </a:lnTo>
                  <a:lnTo>
                    <a:pt x="3701" y="2164"/>
                  </a:lnTo>
                  <a:lnTo>
                    <a:pt x="3545" y="2190"/>
                  </a:lnTo>
                  <a:lnTo>
                    <a:pt x="3180" y="2294"/>
                  </a:lnTo>
                  <a:lnTo>
                    <a:pt x="2945" y="2372"/>
                  </a:lnTo>
                  <a:lnTo>
                    <a:pt x="2659" y="2477"/>
                  </a:lnTo>
                  <a:lnTo>
                    <a:pt x="2346" y="2633"/>
                  </a:lnTo>
                  <a:lnTo>
                    <a:pt x="2033" y="2815"/>
                  </a:lnTo>
                  <a:lnTo>
                    <a:pt x="1720" y="3024"/>
                  </a:lnTo>
                  <a:lnTo>
                    <a:pt x="1408" y="3285"/>
                  </a:lnTo>
                  <a:lnTo>
                    <a:pt x="1095" y="3597"/>
                  </a:lnTo>
                  <a:lnTo>
                    <a:pt x="808" y="3962"/>
                  </a:lnTo>
                  <a:lnTo>
                    <a:pt x="574" y="4405"/>
                  </a:lnTo>
                  <a:lnTo>
                    <a:pt x="443" y="4640"/>
                  </a:lnTo>
                  <a:lnTo>
                    <a:pt x="365" y="4901"/>
                  </a:lnTo>
                  <a:lnTo>
                    <a:pt x="261" y="5161"/>
                  </a:lnTo>
                  <a:lnTo>
                    <a:pt x="183" y="5448"/>
                  </a:lnTo>
                  <a:lnTo>
                    <a:pt x="130" y="5735"/>
                  </a:lnTo>
                  <a:lnTo>
                    <a:pt x="104" y="6073"/>
                  </a:lnTo>
                  <a:lnTo>
                    <a:pt x="26" y="6699"/>
                  </a:lnTo>
                  <a:lnTo>
                    <a:pt x="0" y="7299"/>
                  </a:lnTo>
                  <a:lnTo>
                    <a:pt x="0" y="7846"/>
                  </a:lnTo>
                  <a:lnTo>
                    <a:pt x="26" y="8341"/>
                  </a:lnTo>
                  <a:lnTo>
                    <a:pt x="52" y="8810"/>
                  </a:lnTo>
                  <a:lnTo>
                    <a:pt x="104" y="9227"/>
                  </a:lnTo>
                  <a:lnTo>
                    <a:pt x="156" y="9618"/>
                  </a:lnTo>
                  <a:lnTo>
                    <a:pt x="235" y="9957"/>
                  </a:lnTo>
                  <a:lnTo>
                    <a:pt x="391" y="10504"/>
                  </a:lnTo>
                  <a:lnTo>
                    <a:pt x="521" y="10895"/>
                  </a:lnTo>
                  <a:lnTo>
                    <a:pt x="626" y="11130"/>
                  </a:lnTo>
                  <a:lnTo>
                    <a:pt x="678" y="11208"/>
                  </a:lnTo>
                  <a:lnTo>
                    <a:pt x="1981" y="11078"/>
                  </a:lnTo>
                  <a:lnTo>
                    <a:pt x="3128" y="12902"/>
                  </a:lnTo>
                  <a:lnTo>
                    <a:pt x="4457" y="12407"/>
                  </a:lnTo>
                  <a:lnTo>
                    <a:pt x="3779" y="10609"/>
                  </a:lnTo>
                  <a:lnTo>
                    <a:pt x="3884" y="10531"/>
                  </a:lnTo>
                  <a:lnTo>
                    <a:pt x="4118" y="10296"/>
                  </a:lnTo>
                  <a:lnTo>
                    <a:pt x="4405" y="9931"/>
                  </a:lnTo>
                  <a:lnTo>
                    <a:pt x="4561" y="9696"/>
                  </a:lnTo>
                  <a:lnTo>
                    <a:pt x="4692" y="9462"/>
                  </a:lnTo>
                  <a:lnTo>
                    <a:pt x="4822" y="9175"/>
                  </a:lnTo>
                  <a:lnTo>
                    <a:pt x="4926" y="8862"/>
                  </a:lnTo>
                  <a:lnTo>
                    <a:pt x="5005" y="8550"/>
                  </a:lnTo>
                  <a:lnTo>
                    <a:pt x="5031" y="8211"/>
                  </a:lnTo>
                  <a:lnTo>
                    <a:pt x="5005" y="7872"/>
                  </a:lnTo>
                  <a:lnTo>
                    <a:pt x="4926" y="7481"/>
                  </a:lnTo>
                  <a:lnTo>
                    <a:pt x="4848" y="7299"/>
                  </a:lnTo>
                  <a:lnTo>
                    <a:pt x="4770" y="7116"/>
                  </a:lnTo>
                  <a:lnTo>
                    <a:pt x="4666" y="6934"/>
                  </a:lnTo>
                  <a:lnTo>
                    <a:pt x="4561" y="6725"/>
                  </a:lnTo>
                  <a:lnTo>
                    <a:pt x="4614" y="6751"/>
                  </a:lnTo>
                  <a:lnTo>
                    <a:pt x="4822" y="6803"/>
                  </a:lnTo>
                  <a:lnTo>
                    <a:pt x="5135" y="6829"/>
                  </a:lnTo>
                  <a:lnTo>
                    <a:pt x="5474" y="6829"/>
                  </a:lnTo>
                  <a:lnTo>
                    <a:pt x="5682" y="6777"/>
                  </a:lnTo>
                  <a:lnTo>
                    <a:pt x="5891" y="6725"/>
                  </a:lnTo>
                  <a:lnTo>
                    <a:pt x="6073" y="6621"/>
                  </a:lnTo>
                  <a:lnTo>
                    <a:pt x="6282" y="6491"/>
                  </a:lnTo>
                  <a:lnTo>
                    <a:pt x="6464" y="6308"/>
                  </a:lnTo>
                  <a:lnTo>
                    <a:pt x="6621" y="6100"/>
                  </a:lnTo>
                  <a:lnTo>
                    <a:pt x="6777" y="5813"/>
                  </a:lnTo>
                  <a:lnTo>
                    <a:pt x="6933" y="5500"/>
                  </a:lnTo>
                  <a:lnTo>
                    <a:pt x="7090" y="5578"/>
                  </a:lnTo>
                  <a:lnTo>
                    <a:pt x="7533" y="5787"/>
                  </a:lnTo>
                  <a:lnTo>
                    <a:pt x="7846" y="5891"/>
                  </a:lnTo>
                  <a:lnTo>
                    <a:pt x="8211" y="6021"/>
                  </a:lnTo>
                  <a:lnTo>
                    <a:pt x="8628" y="6126"/>
                  </a:lnTo>
                  <a:lnTo>
                    <a:pt x="9097" y="6230"/>
                  </a:lnTo>
                  <a:lnTo>
                    <a:pt x="9592" y="6282"/>
                  </a:lnTo>
                  <a:lnTo>
                    <a:pt x="10139" y="6308"/>
                  </a:lnTo>
                  <a:lnTo>
                    <a:pt x="10687" y="6282"/>
                  </a:lnTo>
                  <a:lnTo>
                    <a:pt x="11286" y="6204"/>
                  </a:lnTo>
                  <a:lnTo>
                    <a:pt x="11573" y="6152"/>
                  </a:lnTo>
                  <a:lnTo>
                    <a:pt x="11886" y="6073"/>
                  </a:lnTo>
                  <a:lnTo>
                    <a:pt x="12198" y="5969"/>
                  </a:lnTo>
                  <a:lnTo>
                    <a:pt x="12511" y="5839"/>
                  </a:lnTo>
                  <a:lnTo>
                    <a:pt x="12824" y="5682"/>
                  </a:lnTo>
                  <a:lnTo>
                    <a:pt x="13137" y="5526"/>
                  </a:lnTo>
                  <a:lnTo>
                    <a:pt x="13450" y="5344"/>
                  </a:lnTo>
                  <a:lnTo>
                    <a:pt x="13762" y="5109"/>
                  </a:lnTo>
                  <a:lnTo>
                    <a:pt x="13971" y="5474"/>
                  </a:lnTo>
                  <a:lnTo>
                    <a:pt x="14205" y="5891"/>
                  </a:lnTo>
                  <a:lnTo>
                    <a:pt x="14492" y="6412"/>
                  </a:lnTo>
                  <a:lnTo>
                    <a:pt x="14753" y="7038"/>
                  </a:lnTo>
                  <a:lnTo>
                    <a:pt x="14857" y="7377"/>
                  </a:lnTo>
                  <a:lnTo>
                    <a:pt x="14961" y="7716"/>
                  </a:lnTo>
                  <a:lnTo>
                    <a:pt x="15066" y="8080"/>
                  </a:lnTo>
                  <a:lnTo>
                    <a:pt x="15118" y="8445"/>
                  </a:lnTo>
                  <a:lnTo>
                    <a:pt x="15144" y="8810"/>
                  </a:lnTo>
                  <a:lnTo>
                    <a:pt x="15170" y="9175"/>
                  </a:lnTo>
                  <a:lnTo>
                    <a:pt x="15118" y="10609"/>
                  </a:lnTo>
                  <a:lnTo>
                    <a:pt x="15118" y="11912"/>
                  </a:lnTo>
                  <a:lnTo>
                    <a:pt x="15170" y="13215"/>
                  </a:lnTo>
                  <a:lnTo>
                    <a:pt x="15378" y="12850"/>
                  </a:lnTo>
                  <a:lnTo>
                    <a:pt x="15457" y="10322"/>
                  </a:lnTo>
                  <a:lnTo>
                    <a:pt x="15561" y="10192"/>
                  </a:lnTo>
                  <a:lnTo>
                    <a:pt x="15821" y="9827"/>
                  </a:lnTo>
                  <a:lnTo>
                    <a:pt x="15952" y="9540"/>
                  </a:lnTo>
                  <a:lnTo>
                    <a:pt x="16108" y="9227"/>
                  </a:lnTo>
                  <a:lnTo>
                    <a:pt x="16239" y="8862"/>
                  </a:lnTo>
                  <a:lnTo>
                    <a:pt x="16343" y="8471"/>
                  </a:lnTo>
                  <a:lnTo>
                    <a:pt x="16395" y="8054"/>
                  </a:lnTo>
                  <a:lnTo>
                    <a:pt x="16395" y="7846"/>
                  </a:lnTo>
                  <a:lnTo>
                    <a:pt x="16395" y="7611"/>
                  </a:lnTo>
                  <a:lnTo>
                    <a:pt x="16369" y="7377"/>
                  </a:lnTo>
                  <a:lnTo>
                    <a:pt x="16317" y="7142"/>
                  </a:lnTo>
                  <a:lnTo>
                    <a:pt x="16265" y="6908"/>
                  </a:lnTo>
                  <a:lnTo>
                    <a:pt x="16186" y="6647"/>
                  </a:lnTo>
                  <a:lnTo>
                    <a:pt x="16056" y="6412"/>
                  </a:lnTo>
                  <a:lnTo>
                    <a:pt x="15926" y="6152"/>
                  </a:lnTo>
                  <a:lnTo>
                    <a:pt x="15769" y="5891"/>
                  </a:lnTo>
                  <a:lnTo>
                    <a:pt x="15587" y="5656"/>
                  </a:lnTo>
                  <a:lnTo>
                    <a:pt x="15352" y="5396"/>
                  </a:lnTo>
                  <a:lnTo>
                    <a:pt x="15118" y="5135"/>
                  </a:lnTo>
                  <a:lnTo>
                    <a:pt x="14831" y="4901"/>
                  </a:lnTo>
                  <a:lnTo>
                    <a:pt x="14518" y="4640"/>
                  </a:lnTo>
                  <a:lnTo>
                    <a:pt x="14570" y="4588"/>
                  </a:lnTo>
                  <a:lnTo>
                    <a:pt x="14753" y="4405"/>
                  </a:lnTo>
                  <a:lnTo>
                    <a:pt x="14961" y="4119"/>
                  </a:lnTo>
                  <a:lnTo>
                    <a:pt x="15092" y="3962"/>
                  </a:lnTo>
                  <a:lnTo>
                    <a:pt x="15196" y="3754"/>
                  </a:lnTo>
                  <a:lnTo>
                    <a:pt x="15274" y="3545"/>
                  </a:lnTo>
                  <a:lnTo>
                    <a:pt x="15352" y="3311"/>
                  </a:lnTo>
                  <a:lnTo>
                    <a:pt x="15378" y="3076"/>
                  </a:lnTo>
                  <a:lnTo>
                    <a:pt x="15404" y="2815"/>
                  </a:lnTo>
                  <a:lnTo>
                    <a:pt x="15378" y="2555"/>
                  </a:lnTo>
                  <a:lnTo>
                    <a:pt x="15274" y="2268"/>
                  </a:lnTo>
                  <a:lnTo>
                    <a:pt x="15144" y="1981"/>
                  </a:lnTo>
                  <a:lnTo>
                    <a:pt x="14961" y="1669"/>
                  </a:lnTo>
                  <a:lnTo>
                    <a:pt x="14805" y="1512"/>
                  </a:lnTo>
                  <a:lnTo>
                    <a:pt x="14623" y="1330"/>
                  </a:lnTo>
                  <a:lnTo>
                    <a:pt x="14414" y="1173"/>
                  </a:lnTo>
                  <a:lnTo>
                    <a:pt x="14153" y="1017"/>
                  </a:lnTo>
                  <a:lnTo>
                    <a:pt x="13893" y="887"/>
                  </a:lnTo>
                  <a:lnTo>
                    <a:pt x="13580" y="756"/>
                  </a:lnTo>
                  <a:lnTo>
                    <a:pt x="13267" y="626"/>
                  </a:lnTo>
                  <a:lnTo>
                    <a:pt x="12902" y="496"/>
                  </a:lnTo>
                  <a:lnTo>
                    <a:pt x="12172" y="313"/>
                  </a:lnTo>
                  <a:lnTo>
                    <a:pt x="11338" y="157"/>
                  </a:lnTo>
                  <a:lnTo>
                    <a:pt x="10504" y="53"/>
                  </a:lnTo>
                  <a:lnTo>
                    <a:pt x="961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-1391741" y="1292774"/>
              <a:ext cx="818070" cy="659445"/>
            </a:xfrm>
            <a:custGeom>
              <a:avLst/>
              <a:gdLst/>
              <a:ahLst/>
              <a:cxnLst/>
              <a:rect l="l" t="t" r="r" b="b"/>
              <a:pathLst>
                <a:path w="16395" h="13216" fill="none" extrusionOk="0">
                  <a:moveTo>
                    <a:pt x="1981" y="11078"/>
                  </a:moveTo>
                  <a:lnTo>
                    <a:pt x="3128" y="12902"/>
                  </a:lnTo>
                  <a:lnTo>
                    <a:pt x="4457" y="12407"/>
                  </a:lnTo>
                  <a:lnTo>
                    <a:pt x="3779" y="10609"/>
                  </a:lnTo>
                  <a:lnTo>
                    <a:pt x="3779" y="10609"/>
                  </a:lnTo>
                  <a:lnTo>
                    <a:pt x="3884" y="10531"/>
                  </a:lnTo>
                  <a:lnTo>
                    <a:pt x="4118" y="10296"/>
                  </a:lnTo>
                  <a:lnTo>
                    <a:pt x="4405" y="9931"/>
                  </a:lnTo>
                  <a:lnTo>
                    <a:pt x="4561" y="9696"/>
                  </a:lnTo>
                  <a:lnTo>
                    <a:pt x="4692" y="9462"/>
                  </a:lnTo>
                  <a:lnTo>
                    <a:pt x="4822" y="9175"/>
                  </a:lnTo>
                  <a:lnTo>
                    <a:pt x="4926" y="8862"/>
                  </a:lnTo>
                  <a:lnTo>
                    <a:pt x="5005" y="8550"/>
                  </a:lnTo>
                  <a:lnTo>
                    <a:pt x="5031" y="8211"/>
                  </a:lnTo>
                  <a:lnTo>
                    <a:pt x="5005" y="7872"/>
                  </a:lnTo>
                  <a:lnTo>
                    <a:pt x="4926" y="7481"/>
                  </a:lnTo>
                  <a:lnTo>
                    <a:pt x="4848" y="7299"/>
                  </a:lnTo>
                  <a:lnTo>
                    <a:pt x="4770" y="7116"/>
                  </a:lnTo>
                  <a:lnTo>
                    <a:pt x="4666" y="6934"/>
                  </a:lnTo>
                  <a:lnTo>
                    <a:pt x="4561" y="6725"/>
                  </a:lnTo>
                  <a:lnTo>
                    <a:pt x="4561" y="6725"/>
                  </a:lnTo>
                  <a:lnTo>
                    <a:pt x="4614" y="6751"/>
                  </a:lnTo>
                  <a:lnTo>
                    <a:pt x="4822" y="6803"/>
                  </a:lnTo>
                  <a:lnTo>
                    <a:pt x="5135" y="6829"/>
                  </a:lnTo>
                  <a:lnTo>
                    <a:pt x="5291" y="6829"/>
                  </a:lnTo>
                  <a:lnTo>
                    <a:pt x="5474" y="6829"/>
                  </a:lnTo>
                  <a:lnTo>
                    <a:pt x="5682" y="6777"/>
                  </a:lnTo>
                  <a:lnTo>
                    <a:pt x="5891" y="6725"/>
                  </a:lnTo>
                  <a:lnTo>
                    <a:pt x="6073" y="6621"/>
                  </a:lnTo>
                  <a:lnTo>
                    <a:pt x="6282" y="6491"/>
                  </a:lnTo>
                  <a:lnTo>
                    <a:pt x="6464" y="6308"/>
                  </a:lnTo>
                  <a:lnTo>
                    <a:pt x="6621" y="6100"/>
                  </a:lnTo>
                  <a:lnTo>
                    <a:pt x="6777" y="5813"/>
                  </a:lnTo>
                  <a:lnTo>
                    <a:pt x="6933" y="5500"/>
                  </a:lnTo>
                  <a:lnTo>
                    <a:pt x="6933" y="5500"/>
                  </a:lnTo>
                  <a:lnTo>
                    <a:pt x="7090" y="5578"/>
                  </a:lnTo>
                  <a:lnTo>
                    <a:pt x="7533" y="5787"/>
                  </a:lnTo>
                  <a:lnTo>
                    <a:pt x="7846" y="5891"/>
                  </a:lnTo>
                  <a:lnTo>
                    <a:pt x="8211" y="6021"/>
                  </a:lnTo>
                  <a:lnTo>
                    <a:pt x="8628" y="6126"/>
                  </a:lnTo>
                  <a:lnTo>
                    <a:pt x="9097" y="6230"/>
                  </a:lnTo>
                  <a:lnTo>
                    <a:pt x="9592" y="6282"/>
                  </a:lnTo>
                  <a:lnTo>
                    <a:pt x="10139" y="6308"/>
                  </a:lnTo>
                  <a:lnTo>
                    <a:pt x="10687" y="6282"/>
                  </a:lnTo>
                  <a:lnTo>
                    <a:pt x="11286" y="6204"/>
                  </a:lnTo>
                  <a:lnTo>
                    <a:pt x="11573" y="6152"/>
                  </a:lnTo>
                  <a:lnTo>
                    <a:pt x="11886" y="6073"/>
                  </a:lnTo>
                  <a:lnTo>
                    <a:pt x="12198" y="5969"/>
                  </a:lnTo>
                  <a:lnTo>
                    <a:pt x="12511" y="5839"/>
                  </a:lnTo>
                  <a:lnTo>
                    <a:pt x="12824" y="5682"/>
                  </a:lnTo>
                  <a:lnTo>
                    <a:pt x="13137" y="5526"/>
                  </a:lnTo>
                  <a:lnTo>
                    <a:pt x="13450" y="5344"/>
                  </a:lnTo>
                  <a:lnTo>
                    <a:pt x="13762" y="5109"/>
                  </a:lnTo>
                  <a:lnTo>
                    <a:pt x="13762" y="5109"/>
                  </a:lnTo>
                  <a:lnTo>
                    <a:pt x="13971" y="5474"/>
                  </a:lnTo>
                  <a:lnTo>
                    <a:pt x="14205" y="5891"/>
                  </a:lnTo>
                  <a:lnTo>
                    <a:pt x="14492" y="6412"/>
                  </a:lnTo>
                  <a:lnTo>
                    <a:pt x="14753" y="7038"/>
                  </a:lnTo>
                  <a:lnTo>
                    <a:pt x="14857" y="7377"/>
                  </a:lnTo>
                  <a:lnTo>
                    <a:pt x="14961" y="7716"/>
                  </a:lnTo>
                  <a:lnTo>
                    <a:pt x="15066" y="8080"/>
                  </a:lnTo>
                  <a:lnTo>
                    <a:pt x="15118" y="8445"/>
                  </a:lnTo>
                  <a:lnTo>
                    <a:pt x="15144" y="8810"/>
                  </a:lnTo>
                  <a:lnTo>
                    <a:pt x="15170" y="9175"/>
                  </a:lnTo>
                  <a:lnTo>
                    <a:pt x="15170" y="9175"/>
                  </a:lnTo>
                  <a:lnTo>
                    <a:pt x="15118" y="10609"/>
                  </a:lnTo>
                  <a:lnTo>
                    <a:pt x="15118" y="11912"/>
                  </a:lnTo>
                  <a:lnTo>
                    <a:pt x="15170" y="13215"/>
                  </a:lnTo>
                  <a:lnTo>
                    <a:pt x="15378" y="12850"/>
                  </a:lnTo>
                  <a:lnTo>
                    <a:pt x="15457" y="10322"/>
                  </a:lnTo>
                  <a:lnTo>
                    <a:pt x="15457" y="10322"/>
                  </a:lnTo>
                  <a:lnTo>
                    <a:pt x="15561" y="10192"/>
                  </a:lnTo>
                  <a:lnTo>
                    <a:pt x="15821" y="9827"/>
                  </a:lnTo>
                  <a:lnTo>
                    <a:pt x="15952" y="9540"/>
                  </a:lnTo>
                  <a:lnTo>
                    <a:pt x="16108" y="9227"/>
                  </a:lnTo>
                  <a:lnTo>
                    <a:pt x="16239" y="8862"/>
                  </a:lnTo>
                  <a:lnTo>
                    <a:pt x="16343" y="8471"/>
                  </a:lnTo>
                  <a:lnTo>
                    <a:pt x="16395" y="8054"/>
                  </a:lnTo>
                  <a:lnTo>
                    <a:pt x="16395" y="7846"/>
                  </a:lnTo>
                  <a:lnTo>
                    <a:pt x="16395" y="7611"/>
                  </a:lnTo>
                  <a:lnTo>
                    <a:pt x="16369" y="7377"/>
                  </a:lnTo>
                  <a:lnTo>
                    <a:pt x="16317" y="7142"/>
                  </a:lnTo>
                  <a:lnTo>
                    <a:pt x="16265" y="6908"/>
                  </a:lnTo>
                  <a:lnTo>
                    <a:pt x="16186" y="6647"/>
                  </a:lnTo>
                  <a:lnTo>
                    <a:pt x="16056" y="6412"/>
                  </a:lnTo>
                  <a:lnTo>
                    <a:pt x="15926" y="6152"/>
                  </a:lnTo>
                  <a:lnTo>
                    <a:pt x="15769" y="5891"/>
                  </a:lnTo>
                  <a:lnTo>
                    <a:pt x="15587" y="5656"/>
                  </a:lnTo>
                  <a:lnTo>
                    <a:pt x="15352" y="5396"/>
                  </a:lnTo>
                  <a:lnTo>
                    <a:pt x="15118" y="5135"/>
                  </a:lnTo>
                  <a:lnTo>
                    <a:pt x="14831" y="4901"/>
                  </a:lnTo>
                  <a:lnTo>
                    <a:pt x="14518" y="4640"/>
                  </a:lnTo>
                  <a:lnTo>
                    <a:pt x="14518" y="4640"/>
                  </a:lnTo>
                  <a:lnTo>
                    <a:pt x="14570" y="4588"/>
                  </a:lnTo>
                  <a:lnTo>
                    <a:pt x="14753" y="4405"/>
                  </a:lnTo>
                  <a:lnTo>
                    <a:pt x="14961" y="4119"/>
                  </a:lnTo>
                  <a:lnTo>
                    <a:pt x="15092" y="3962"/>
                  </a:lnTo>
                  <a:lnTo>
                    <a:pt x="15196" y="3754"/>
                  </a:lnTo>
                  <a:lnTo>
                    <a:pt x="15274" y="3545"/>
                  </a:lnTo>
                  <a:lnTo>
                    <a:pt x="15352" y="3311"/>
                  </a:lnTo>
                  <a:lnTo>
                    <a:pt x="15378" y="3076"/>
                  </a:lnTo>
                  <a:lnTo>
                    <a:pt x="15404" y="2815"/>
                  </a:lnTo>
                  <a:lnTo>
                    <a:pt x="15378" y="2555"/>
                  </a:lnTo>
                  <a:lnTo>
                    <a:pt x="15274" y="2268"/>
                  </a:lnTo>
                  <a:lnTo>
                    <a:pt x="15144" y="1981"/>
                  </a:lnTo>
                  <a:lnTo>
                    <a:pt x="14961" y="1669"/>
                  </a:lnTo>
                  <a:lnTo>
                    <a:pt x="14961" y="1669"/>
                  </a:lnTo>
                  <a:lnTo>
                    <a:pt x="14805" y="1512"/>
                  </a:lnTo>
                  <a:lnTo>
                    <a:pt x="14623" y="1330"/>
                  </a:lnTo>
                  <a:lnTo>
                    <a:pt x="14414" y="1173"/>
                  </a:lnTo>
                  <a:lnTo>
                    <a:pt x="14153" y="1017"/>
                  </a:lnTo>
                  <a:lnTo>
                    <a:pt x="13893" y="887"/>
                  </a:lnTo>
                  <a:lnTo>
                    <a:pt x="13580" y="756"/>
                  </a:lnTo>
                  <a:lnTo>
                    <a:pt x="13267" y="626"/>
                  </a:lnTo>
                  <a:lnTo>
                    <a:pt x="12902" y="496"/>
                  </a:lnTo>
                  <a:lnTo>
                    <a:pt x="12172" y="313"/>
                  </a:lnTo>
                  <a:lnTo>
                    <a:pt x="11338" y="157"/>
                  </a:lnTo>
                  <a:lnTo>
                    <a:pt x="10504" y="53"/>
                  </a:lnTo>
                  <a:lnTo>
                    <a:pt x="9618" y="0"/>
                  </a:lnTo>
                  <a:lnTo>
                    <a:pt x="9175" y="0"/>
                  </a:lnTo>
                  <a:lnTo>
                    <a:pt x="8732" y="26"/>
                  </a:lnTo>
                  <a:lnTo>
                    <a:pt x="8289" y="53"/>
                  </a:lnTo>
                  <a:lnTo>
                    <a:pt x="7846" y="105"/>
                  </a:lnTo>
                  <a:lnTo>
                    <a:pt x="7403" y="157"/>
                  </a:lnTo>
                  <a:lnTo>
                    <a:pt x="6985" y="261"/>
                  </a:lnTo>
                  <a:lnTo>
                    <a:pt x="6568" y="339"/>
                  </a:lnTo>
                  <a:lnTo>
                    <a:pt x="6177" y="470"/>
                  </a:lnTo>
                  <a:lnTo>
                    <a:pt x="5786" y="600"/>
                  </a:lnTo>
                  <a:lnTo>
                    <a:pt x="5422" y="782"/>
                  </a:lnTo>
                  <a:lnTo>
                    <a:pt x="5083" y="939"/>
                  </a:lnTo>
                  <a:lnTo>
                    <a:pt x="4744" y="1147"/>
                  </a:lnTo>
                  <a:lnTo>
                    <a:pt x="4457" y="1382"/>
                  </a:lnTo>
                  <a:lnTo>
                    <a:pt x="4170" y="1616"/>
                  </a:lnTo>
                  <a:lnTo>
                    <a:pt x="3910" y="1877"/>
                  </a:lnTo>
                  <a:lnTo>
                    <a:pt x="3701" y="2164"/>
                  </a:lnTo>
                  <a:lnTo>
                    <a:pt x="3701" y="2164"/>
                  </a:lnTo>
                  <a:lnTo>
                    <a:pt x="3545" y="2190"/>
                  </a:lnTo>
                  <a:lnTo>
                    <a:pt x="3180" y="2294"/>
                  </a:lnTo>
                  <a:lnTo>
                    <a:pt x="2945" y="2372"/>
                  </a:lnTo>
                  <a:lnTo>
                    <a:pt x="2659" y="2477"/>
                  </a:lnTo>
                  <a:lnTo>
                    <a:pt x="2346" y="2633"/>
                  </a:lnTo>
                  <a:lnTo>
                    <a:pt x="2033" y="2815"/>
                  </a:lnTo>
                  <a:lnTo>
                    <a:pt x="1720" y="3024"/>
                  </a:lnTo>
                  <a:lnTo>
                    <a:pt x="1408" y="3285"/>
                  </a:lnTo>
                  <a:lnTo>
                    <a:pt x="1095" y="3597"/>
                  </a:lnTo>
                  <a:lnTo>
                    <a:pt x="808" y="3962"/>
                  </a:lnTo>
                  <a:lnTo>
                    <a:pt x="574" y="4405"/>
                  </a:lnTo>
                  <a:lnTo>
                    <a:pt x="443" y="4640"/>
                  </a:lnTo>
                  <a:lnTo>
                    <a:pt x="365" y="4901"/>
                  </a:lnTo>
                  <a:lnTo>
                    <a:pt x="261" y="5161"/>
                  </a:lnTo>
                  <a:lnTo>
                    <a:pt x="183" y="5448"/>
                  </a:lnTo>
                  <a:lnTo>
                    <a:pt x="130" y="5735"/>
                  </a:lnTo>
                  <a:lnTo>
                    <a:pt x="104" y="6073"/>
                  </a:lnTo>
                  <a:lnTo>
                    <a:pt x="104" y="6073"/>
                  </a:lnTo>
                  <a:lnTo>
                    <a:pt x="26" y="6699"/>
                  </a:lnTo>
                  <a:lnTo>
                    <a:pt x="0" y="7299"/>
                  </a:lnTo>
                  <a:lnTo>
                    <a:pt x="0" y="7846"/>
                  </a:lnTo>
                  <a:lnTo>
                    <a:pt x="26" y="8341"/>
                  </a:lnTo>
                  <a:lnTo>
                    <a:pt x="52" y="8810"/>
                  </a:lnTo>
                  <a:lnTo>
                    <a:pt x="104" y="9227"/>
                  </a:lnTo>
                  <a:lnTo>
                    <a:pt x="156" y="9618"/>
                  </a:lnTo>
                  <a:lnTo>
                    <a:pt x="235" y="9957"/>
                  </a:lnTo>
                  <a:lnTo>
                    <a:pt x="391" y="10504"/>
                  </a:lnTo>
                  <a:lnTo>
                    <a:pt x="521" y="10895"/>
                  </a:lnTo>
                  <a:lnTo>
                    <a:pt x="626" y="11130"/>
                  </a:lnTo>
                  <a:lnTo>
                    <a:pt x="678" y="11208"/>
                  </a:lnTo>
                  <a:lnTo>
                    <a:pt x="1981" y="110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-1205773" y="1377300"/>
              <a:ext cx="582703" cy="146998"/>
            </a:xfrm>
            <a:custGeom>
              <a:avLst/>
              <a:gdLst/>
              <a:ahLst/>
              <a:cxnLst/>
              <a:rect l="l" t="t" r="r" b="b"/>
              <a:pathLst>
                <a:path w="11678" h="2946" extrusionOk="0">
                  <a:moveTo>
                    <a:pt x="365" y="1"/>
                  </a:moveTo>
                  <a:lnTo>
                    <a:pt x="157" y="209"/>
                  </a:lnTo>
                  <a:lnTo>
                    <a:pt x="0" y="444"/>
                  </a:lnTo>
                  <a:lnTo>
                    <a:pt x="183" y="209"/>
                  </a:lnTo>
                  <a:lnTo>
                    <a:pt x="365" y="1"/>
                  </a:lnTo>
                  <a:close/>
                  <a:moveTo>
                    <a:pt x="11677" y="1356"/>
                  </a:moveTo>
                  <a:lnTo>
                    <a:pt x="11651" y="1512"/>
                  </a:lnTo>
                  <a:lnTo>
                    <a:pt x="11599" y="1695"/>
                  </a:lnTo>
                  <a:lnTo>
                    <a:pt x="11495" y="2008"/>
                  </a:lnTo>
                  <a:lnTo>
                    <a:pt x="11339" y="2268"/>
                  </a:lnTo>
                  <a:lnTo>
                    <a:pt x="11182" y="2503"/>
                  </a:lnTo>
                  <a:lnTo>
                    <a:pt x="11052" y="2685"/>
                  </a:lnTo>
                  <a:lnTo>
                    <a:pt x="10896" y="2842"/>
                  </a:lnTo>
                  <a:lnTo>
                    <a:pt x="10791" y="2946"/>
                  </a:lnTo>
                  <a:lnTo>
                    <a:pt x="10922" y="2842"/>
                  </a:lnTo>
                  <a:lnTo>
                    <a:pt x="11078" y="2711"/>
                  </a:lnTo>
                  <a:lnTo>
                    <a:pt x="11260" y="2529"/>
                  </a:lnTo>
                  <a:lnTo>
                    <a:pt x="11443" y="2294"/>
                  </a:lnTo>
                  <a:lnTo>
                    <a:pt x="11573" y="2034"/>
                  </a:lnTo>
                  <a:lnTo>
                    <a:pt x="11625" y="1877"/>
                  </a:lnTo>
                  <a:lnTo>
                    <a:pt x="11651" y="1721"/>
                  </a:lnTo>
                  <a:lnTo>
                    <a:pt x="11677" y="1538"/>
                  </a:lnTo>
                  <a:lnTo>
                    <a:pt x="11677" y="1356"/>
                  </a:lnTo>
                  <a:close/>
                </a:path>
              </a:pathLst>
            </a:custGeom>
            <a:solidFill>
              <a:srgbClr val="D1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-667329" y="152554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-667329" y="1524248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-667329" y="15242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-667329" y="1444911"/>
              <a:ext cx="44259" cy="79387"/>
            </a:xfrm>
            <a:custGeom>
              <a:avLst/>
              <a:gdLst/>
              <a:ahLst/>
              <a:cxnLst/>
              <a:rect l="l" t="t" r="r" b="b"/>
              <a:pathLst>
                <a:path w="887" h="1591" fill="none" extrusionOk="0">
                  <a:moveTo>
                    <a:pt x="886" y="1"/>
                  </a:moveTo>
                  <a:lnTo>
                    <a:pt x="886" y="1"/>
                  </a:lnTo>
                  <a:lnTo>
                    <a:pt x="860" y="157"/>
                  </a:lnTo>
                  <a:lnTo>
                    <a:pt x="808" y="340"/>
                  </a:lnTo>
                  <a:lnTo>
                    <a:pt x="704" y="653"/>
                  </a:lnTo>
                  <a:lnTo>
                    <a:pt x="548" y="913"/>
                  </a:lnTo>
                  <a:lnTo>
                    <a:pt x="391" y="1148"/>
                  </a:lnTo>
                  <a:lnTo>
                    <a:pt x="261" y="1330"/>
                  </a:lnTo>
                  <a:lnTo>
                    <a:pt x="105" y="1487"/>
                  </a:lnTo>
                  <a:lnTo>
                    <a:pt x="0" y="1591"/>
                  </a:lnTo>
                  <a:lnTo>
                    <a:pt x="0" y="1591"/>
                  </a:lnTo>
                  <a:lnTo>
                    <a:pt x="131" y="1487"/>
                  </a:lnTo>
                  <a:lnTo>
                    <a:pt x="287" y="1356"/>
                  </a:lnTo>
                  <a:lnTo>
                    <a:pt x="469" y="1174"/>
                  </a:lnTo>
                  <a:lnTo>
                    <a:pt x="652" y="939"/>
                  </a:lnTo>
                  <a:lnTo>
                    <a:pt x="782" y="679"/>
                  </a:lnTo>
                  <a:lnTo>
                    <a:pt x="834" y="522"/>
                  </a:lnTo>
                  <a:lnTo>
                    <a:pt x="860" y="366"/>
                  </a:lnTo>
                  <a:lnTo>
                    <a:pt x="886" y="183"/>
                  </a:lnTo>
                  <a:lnTo>
                    <a:pt x="8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-1207070" y="14007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-1207070" y="14007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-1207070" y="1399405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-1205773" y="139940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-1205773" y="1377300"/>
              <a:ext cx="18262" cy="22154"/>
            </a:xfrm>
            <a:custGeom>
              <a:avLst/>
              <a:gdLst/>
              <a:ahLst/>
              <a:cxnLst/>
              <a:rect l="l" t="t" r="r" b="b"/>
              <a:pathLst>
                <a:path w="366" h="444" fill="none" extrusionOk="0">
                  <a:moveTo>
                    <a:pt x="365" y="1"/>
                  </a:moveTo>
                  <a:lnTo>
                    <a:pt x="365" y="1"/>
                  </a:lnTo>
                  <a:lnTo>
                    <a:pt x="183" y="209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157" y="209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-1378767" y="1326605"/>
              <a:ext cx="792123" cy="625615"/>
            </a:xfrm>
            <a:custGeom>
              <a:avLst/>
              <a:gdLst/>
              <a:ahLst/>
              <a:cxnLst/>
              <a:rect l="l" t="t" r="r" b="b"/>
              <a:pathLst>
                <a:path w="15875" h="12538" extrusionOk="0">
                  <a:moveTo>
                    <a:pt x="5396" y="0"/>
                  </a:moveTo>
                  <a:lnTo>
                    <a:pt x="4953" y="209"/>
                  </a:lnTo>
                  <a:lnTo>
                    <a:pt x="4536" y="443"/>
                  </a:lnTo>
                  <a:lnTo>
                    <a:pt x="4171" y="704"/>
                  </a:lnTo>
                  <a:lnTo>
                    <a:pt x="3832" y="1017"/>
                  </a:lnTo>
                  <a:lnTo>
                    <a:pt x="3624" y="1225"/>
                  </a:lnTo>
                  <a:lnTo>
                    <a:pt x="3467" y="1460"/>
                  </a:lnTo>
                  <a:lnTo>
                    <a:pt x="3441" y="1460"/>
                  </a:lnTo>
                  <a:lnTo>
                    <a:pt x="3441" y="1486"/>
                  </a:lnTo>
                  <a:lnTo>
                    <a:pt x="3337" y="1512"/>
                  </a:lnTo>
                  <a:lnTo>
                    <a:pt x="3076" y="1564"/>
                  </a:lnTo>
                  <a:lnTo>
                    <a:pt x="2685" y="1694"/>
                  </a:lnTo>
                  <a:lnTo>
                    <a:pt x="2216" y="1877"/>
                  </a:lnTo>
                  <a:lnTo>
                    <a:pt x="2477" y="2216"/>
                  </a:lnTo>
                  <a:lnTo>
                    <a:pt x="2738" y="2554"/>
                  </a:lnTo>
                  <a:lnTo>
                    <a:pt x="2946" y="2919"/>
                  </a:lnTo>
                  <a:lnTo>
                    <a:pt x="3155" y="3310"/>
                  </a:lnTo>
                  <a:lnTo>
                    <a:pt x="3285" y="3701"/>
                  </a:lnTo>
                  <a:lnTo>
                    <a:pt x="3389" y="4118"/>
                  </a:lnTo>
                  <a:lnTo>
                    <a:pt x="3467" y="4561"/>
                  </a:lnTo>
                  <a:lnTo>
                    <a:pt x="3493" y="5004"/>
                  </a:lnTo>
                  <a:lnTo>
                    <a:pt x="3467" y="5395"/>
                  </a:lnTo>
                  <a:lnTo>
                    <a:pt x="3415" y="5786"/>
                  </a:lnTo>
                  <a:lnTo>
                    <a:pt x="3337" y="6151"/>
                  </a:lnTo>
                  <a:lnTo>
                    <a:pt x="3233" y="6516"/>
                  </a:lnTo>
                  <a:lnTo>
                    <a:pt x="3076" y="6855"/>
                  </a:lnTo>
                  <a:lnTo>
                    <a:pt x="2894" y="7194"/>
                  </a:lnTo>
                  <a:lnTo>
                    <a:pt x="2711" y="7507"/>
                  </a:lnTo>
                  <a:lnTo>
                    <a:pt x="2477" y="7819"/>
                  </a:lnTo>
                  <a:lnTo>
                    <a:pt x="2242" y="8080"/>
                  </a:lnTo>
                  <a:lnTo>
                    <a:pt x="1982" y="8341"/>
                  </a:lnTo>
                  <a:lnTo>
                    <a:pt x="1695" y="8575"/>
                  </a:lnTo>
                  <a:lnTo>
                    <a:pt x="1382" y="8810"/>
                  </a:lnTo>
                  <a:lnTo>
                    <a:pt x="1069" y="8992"/>
                  </a:lnTo>
                  <a:lnTo>
                    <a:pt x="731" y="9149"/>
                  </a:lnTo>
                  <a:lnTo>
                    <a:pt x="366" y="9279"/>
                  </a:lnTo>
                  <a:lnTo>
                    <a:pt x="1" y="9383"/>
                  </a:lnTo>
                  <a:lnTo>
                    <a:pt x="157" y="9905"/>
                  </a:lnTo>
                  <a:lnTo>
                    <a:pt x="287" y="10270"/>
                  </a:lnTo>
                  <a:lnTo>
                    <a:pt x="418" y="10530"/>
                  </a:lnTo>
                  <a:lnTo>
                    <a:pt x="1721" y="10400"/>
                  </a:lnTo>
                  <a:lnTo>
                    <a:pt x="2868" y="12224"/>
                  </a:lnTo>
                  <a:lnTo>
                    <a:pt x="4197" y="11729"/>
                  </a:lnTo>
                  <a:lnTo>
                    <a:pt x="3519" y="9931"/>
                  </a:lnTo>
                  <a:lnTo>
                    <a:pt x="3728" y="9748"/>
                  </a:lnTo>
                  <a:lnTo>
                    <a:pt x="3910" y="9540"/>
                  </a:lnTo>
                  <a:lnTo>
                    <a:pt x="4145" y="9253"/>
                  </a:lnTo>
                  <a:lnTo>
                    <a:pt x="4380" y="8888"/>
                  </a:lnTo>
                  <a:lnTo>
                    <a:pt x="4484" y="8706"/>
                  </a:lnTo>
                  <a:lnTo>
                    <a:pt x="4588" y="8471"/>
                  </a:lnTo>
                  <a:lnTo>
                    <a:pt x="4666" y="8263"/>
                  </a:lnTo>
                  <a:lnTo>
                    <a:pt x="4718" y="8028"/>
                  </a:lnTo>
                  <a:lnTo>
                    <a:pt x="4745" y="7767"/>
                  </a:lnTo>
                  <a:lnTo>
                    <a:pt x="4771" y="7507"/>
                  </a:lnTo>
                  <a:lnTo>
                    <a:pt x="4745" y="7168"/>
                  </a:lnTo>
                  <a:lnTo>
                    <a:pt x="4666" y="6803"/>
                  </a:lnTo>
                  <a:lnTo>
                    <a:pt x="4510" y="6438"/>
                  </a:lnTo>
                  <a:lnTo>
                    <a:pt x="4406" y="6230"/>
                  </a:lnTo>
                  <a:lnTo>
                    <a:pt x="4301" y="6047"/>
                  </a:lnTo>
                  <a:lnTo>
                    <a:pt x="4484" y="6099"/>
                  </a:lnTo>
                  <a:lnTo>
                    <a:pt x="4692" y="6151"/>
                  </a:lnTo>
                  <a:lnTo>
                    <a:pt x="5188" y="6151"/>
                  </a:lnTo>
                  <a:lnTo>
                    <a:pt x="5396" y="6099"/>
                  </a:lnTo>
                  <a:lnTo>
                    <a:pt x="5631" y="6021"/>
                  </a:lnTo>
                  <a:lnTo>
                    <a:pt x="5865" y="5917"/>
                  </a:lnTo>
                  <a:lnTo>
                    <a:pt x="6100" y="5734"/>
                  </a:lnTo>
                  <a:lnTo>
                    <a:pt x="6308" y="5500"/>
                  </a:lnTo>
                  <a:lnTo>
                    <a:pt x="6491" y="5187"/>
                  </a:lnTo>
                  <a:lnTo>
                    <a:pt x="6673" y="4822"/>
                  </a:lnTo>
                  <a:lnTo>
                    <a:pt x="6908" y="4952"/>
                  </a:lnTo>
                  <a:lnTo>
                    <a:pt x="7195" y="5083"/>
                  </a:lnTo>
                  <a:lnTo>
                    <a:pt x="7586" y="5239"/>
                  </a:lnTo>
                  <a:lnTo>
                    <a:pt x="8055" y="5369"/>
                  </a:lnTo>
                  <a:lnTo>
                    <a:pt x="8602" y="5500"/>
                  </a:lnTo>
                  <a:lnTo>
                    <a:pt x="9228" y="5604"/>
                  </a:lnTo>
                  <a:lnTo>
                    <a:pt x="9567" y="5630"/>
                  </a:lnTo>
                  <a:lnTo>
                    <a:pt x="10322" y="5630"/>
                  </a:lnTo>
                  <a:lnTo>
                    <a:pt x="10739" y="5578"/>
                  </a:lnTo>
                  <a:lnTo>
                    <a:pt x="11183" y="5500"/>
                  </a:lnTo>
                  <a:lnTo>
                    <a:pt x="11652" y="5369"/>
                  </a:lnTo>
                  <a:lnTo>
                    <a:pt x="12095" y="5213"/>
                  </a:lnTo>
                  <a:lnTo>
                    <a:pt x="12564" y="5004"/>
                  </a:lnTo>
                  <a:lnTo>
                    <a:pt x="13033" y="4744"/>
                  </a:lnTo>
                  <a:lnTo>
                    <a:pt x="13502" y="4431"/>
                  </a:lnTo>
                  <a:lnTo>
                    <a:pt x="13711" y="4770"/>
                  </a:lnTo>
                  <a:lnTo>
                    <a:pt x="13945" y="5161"/>
                  </a:lnTo>
                  <a:lnTo>
                    <a:pt x="14206" y="5682"/>
                  </a:lnTo>
                  <a:lnTo>
                    <a:pt x="14441" y="6282"/>
                  </a:lnTo>
                  <a:lnTo>
                    <a:pt x="14571" y="6594"/>
                  </a:lnTo>
                  <a:lnTo>
                    <a:pt x="14675" y="6933"/>
                  </a:lnTo>
                  <a:lnTo>
                    <a:pt x="14780" y="7272"/>
                  </a:lnTo>
                  <a:lnTo>
                    <a:pt x="14832" y="7637"/>
                  </a:lnTo>
                  <a:lnTo>
                    <a:pt x="14884" y="7976"/>
                  </a:lnTo>
                  <a:lnTo>
                    <a:pt x="14910" y="8341"/>
                  </a:lnTo>
                  <a:lnTo>
                    <a:pt x="14910" y="8497"/>
                  </a:lnTo>
                  <a:lnTo>
                    <a:pt x="14858" y="9436"/>
                  </a:lnTo>
                  <a:lnTo>
                    <a:pt x="14858" y="10348"/>
                  </a:lnTo>
                  <a:lnTo>
                    <a:pt x="14884" y="11886"/>
                  </a:lnTo>
                  <a:lnTo>
                    <a:pt x="14910" y="12537"/>
                  </a:lnTo>
                  <a:lnTo>
                    <a:pt x="15118" y="12172"/>
                  </a:lnTo>
                  <a:lnTo>
                    <a:pt x="15197" y="9644"/>
                  </a:lnTo>
                  <a:lnTo>
                    <a:pt x="15275" y="9566"/>
                  </a:lnTo>
                  <a:lnTo>
                    <a:pt x="15431" y="9331"/>
                  </a:lnTo>
                  <a:lnTo>
                    <a:pt x="15666" y="8940"/>
                  </a:lnTo>
                  <a:lnTo>
                    <a:pt x="15770" y="8706"/>
                  </a:lnTo>
                  <a:lnTo>
                    <a:pt x="15874" y="8445"/>
                  </a:lnTo>
                  <a:lnTo>
                    <a:pt x="15666" y="8158"/>
                  </a:lnTo>
                  <a:lnTo>
                    <a:pt x="15483" y="7846"/>
                  </a:lnTo>
                  <a:lnTo>
                    <a:pt x="15327" y="7507"/>
                  </a:lnTo>
                  <a:lnTo>
                    <a:pt x="15171" y="7168"/>
                  </a:lnTo>
                  <a:lnTo>
                    <a:pt x="15066" y="6803"/>
                  </a:lnTo>
                  <a:lnTo>
                    <a:pt x="14988" y="6438"/>
                  </a:lnTo>
                  <a:lnTo>
                    <a:pt x="14962" y="6073"/>
                  </a:lnTo>
                  <a:lnTo>
                    <a:pt x="14936" y="5682"/>
                  </a:lnTo>
                  <a:lnTo>
                    <a:pt x="14962" y="5187"/>
                  </a:lnTo>
                  <a:lnTo>
                    <a:pt x="15066" y="4666"/>
                  </a:lnTo>
                  <a:lnTo>
                    <a:pt x="14701" y="4327"/>
                  </a:lnTo>
                  <a:lnTo>
                    <a:pt x="14258" y="3988"/>
                  </a:lnTo>
                  <a:lnTo>
                    <a:pt x="14258" y="3962"/>
                  </a:lnTo>
                  <a:lnTo>
                    <a:pt x="14363" y="3858"/>
                  </a:lnTo>
                  <a:lnTo>
                    <a:pt x="14519" y="3701"/>
                  </a:lnTo>
                  <a:lnTo>
                    <a:pt x="14649" y="3519"/>
                  </a:lnTo>
                  <a:lnTo>
                    <a:pt x="14806" y="3284"/>
                  </a:lnTo>
                  <a:lnTo>
                    <a:pt x="14962" y="3024"/>
                  </a:lnTo>
                  <a:lnTo>
                    <a:pt x="15066" y="2711"/>
                  </a:lnTo>
                  <a:lnTo>
                    <a:pt x="15118" y="2528"/>
                  </a:lnTo>
                  <a:lnTo>
                    <a:pt x="15144" y="2372"/>
                  </a:lnTo>
                  <a:lnTo>
                    <a:pt x="15092" y="2085"/>
                  </a:lnTo>
                  <a:lnTo>
                    <a:pt x="14962" y="1772"/>
                  </a:lnTo>
                  <a:lnTo>
                    <a:pt x="14780" y="1460"/>
                  </a:lnTo>
                  <a:lnTo>
                    <a:pt x="14545" y="1121"/>
                  </a:lnTo>
                  <a:lnTo>
                    <a:pt x="14336" y="938"/>
                  </a:lnTo>
                  <a:lnTo>
                    <a:pt x="14128" y="756"/>
                  </a:lnTo>
                  <a:lnTo>
                    <a:pt x="13919" y="1225"/>
                  </a:lnTo>
                  <a:lnTo>
                    <a:pt x="13685" y="1694"/>
                  </a:lnTo>
                  <a:lnTo>
                    <a:pt x="13398" y="2111"/>
                  </a:lnTo>
                  <a:lnTo>
                    <a:pt x="13033" y="2502"/>
                  </a:lnTo>
                  <a:lnTo>
                    <a:pt x="12720" y="2789"/>
                  </a:lnTo>
                  <a:lnTo>
                    <a:pt x="12356" y="3076"/>
                  </a:lnTo>
                  <a:lnTo>
                    <a:pt x="11965" y="3284"/>
                  </a:lnTo>
                  <a:lnTo>
                    <a:pt x="11574" y="3467"/>
                  </a:lnTo>
                  <a:lnTo>
                    <a:pt x="11157" y="3623"/>
                  </a:lnTo>
                  <a:lnTo>
                    <a:pt x="10739" y="3727"/>
                  </a:lnTo>
                  <a:lnTo>
                    <a:pt x="10296" y="3806"/>
                  </a:lnTo>
                  <a:lnTo>
                    <a:pt x="9853" y="3832"/>
                  </a:lnTo>
                  <a:lnTo>
                    <a:pt x="9410" y="3806"/>
                  </a:lnTo>
                  <a:lnTo>
                    <a:pt x="8967" y="3727"/>
                  </a:lnTo>
                  <a:lnTo>
                    <a:pt x="8550" y="3623"/>
                  </a:lnTo>
                  <a:lnTo>
                    <a:pt x="8133" y="3467"/>
                  </a:lnTo>
                  <a:lnTo>
                    <a:pt x="7742" y="3284"/>
                  </a:lnTo>
                  <a:lnTo>
                    <a:pt x="7351" y="3076"/>
                  </a:lnTo>
                  <a:lnTo>
                    <a:pt x="6986" y="2789"/>
                  </a:lnTo>
                  <a:lnTo>
                    <a:pt x="6673" y="2502"/>
                  </a:lnTo>
                  <a:lnTo>
                    <a:pt x="6413" y="2242"/>
                  </a:lnTo>
                  <a:lnTo>
                    <a:pt x="6204" y="1955"/>
                  </a:lnTo>
                  <a:lnTo>
                    <a:pt x="5996" y="1668"/>
                  </a:lnTo>
                  <a:lnTo>
                    <a:pt x="5839" y="1355"/>
                  </a:lnTo>
                  <a:lnTo>
                    <a:pt x="5683" y="1017"/>
                  </a:lnTo>
                  <a:lnTo>
                    <a:pt x="5553" y="704"/>
                  </a:lnTo>
                  <a:lnTo>
                    <a:pt x="5474" y="339"/>
                  </a:lnTo>
                  <a:lnTo>
                    <a:pt x="5396" y="0"/>
                  </a:lnTo>
                  <a:close/>
                </a:path>
              </a:pathLst>
            </a:custGeom>
            <a:solidFill>
              <a:srgbClr val="551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-1378767" y="1326605"/>
              <a:ext cx="792123" cy="625615"/>
            </a:xfrm>
            <a:custGeom>
              <a:avLst/>
              <a:gdLst/>
              <a:ahLst/>
              <a:cxnLst/>
              <a:rect l="l" t="t" r="r" b="b"/>
              <a:pathLst>
                <a:path w="15875" h="12538" fill="none" extrusionOk="0">
                  <a:moveTo>
                    <a:pt x="5396" y="0"/>
                  </a:moveTo>
                  <a:lnTo>
                    <a:pt x="5396" y="0"/>
                  </a:lnTo>
                  <a:lnTo>
                    <a:pt x="4953" y="209"/>
                  </a:lnTo>
                  <a:lnTo>
                    <a:pt x="4536" y="443"/>
                  </a:lnTo>
                  <a:lnTo>
                    <a:pt x="4171" y="704"/>
                  </a:lnTo>
                  <a:lnTo>
                    <a:pt x="3832" y="1017"/>
                  </a:lnTo>
                  <a:lnTo>
                    <a:pt x="3832" y="1017"/>
                  </a:lnTo>
                  <a:lnTo>
                    <a:pt x="3624" y="1225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41" y="1460"/>
                  </a:lnTo>
                  <a:lnTo>
                    <a:pt x="3441" y="1460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337" y="1512"/>
                  </a:lnTo>
                  <a:lnTo>
                    <a:pt x="3076" y="1564"/>
                  </a:lnTo>
                  <a:lnTo>
                    <a:pt x="2685" y="1694"/>
                  </a:lnTo>
                  <a:lnTo>
                    <a:pt x="2216" y="1877"/>
                  </a:lnTo>
                  <a:lnTo>
                    <a:pt x="2216" y="1877"/>
                  </a:lnTo>
                  <a:lnTo>
                    <a:pt x="2477" y="2216"/>
                  </a:lnTo>
                  <a:lnTo>
                    <a:pt x="2738" y="2554"/>
                  </a:lnTo>
                  <a:lnTo>
                    <a:pt x="2946" y="2919"/>
                  </a:lnTo>
                  <a:lnTo>
                    <a:pt x="3155" y="3310"/>
                  </a:lnTo>
                  <a:lnTo>
                    <a:pt x="3285" y="3701"/>
                  </a:lnTo>
                  <a:lnTo>
                    <a:pt x="3389" y="4118"/>
                  </a:lnTo>
                  <a:lnTo>
                    <a:pt x="3467" y="4561"/>
                  </a:lnTo>
                  <a:lnTo>
                    <a:pt x="3493" y="5004"/>
                  </a:lnTo>
                  <a:lnTo>
                    <a:pt x="3493" y="5004"/>
                  </a:lnTo>
                  <a:lnTo>
                    <a:pt x="3467" y="5395"/>
                  </a:lnTo>
                  <a:lnTo>
                    <a:pt x="3415" y="5786"/>
                  </a:lnTo>
                  <a:lnTo>
                    <a:pt x="3337" y="6151"/>
                  </a:lnTo>
                  <a:lnTo>
                    <a:pt x="3233" y="6516"/>
                  </a:lnTo>
                  <a:lnTo>
                    <a:pt x="3076" y="6855"/>
                  </a:lnTo>
                  <a:lnTo>
                    <a:pt x="2894" y="7194"/>
                  </a:lnTo>
                  <a:lnTo>
                    <a:pt x="2711" y="7507"/>
                  </a:lnTo>
                  <a:lnTo>
                    <a:pt x="2477" y="7819"/>
                  </a:lnTo>
                  <a:lnTo>
                    <a:pt x="2242" y="8080"/>
                  </a:lnTo>
                  <a:lnTo>
                    <a:pt x="1982" y="8341"/>
                  </a:lnTo>
                  <a:lnTo>
                    <a:pt x="1695" y="8575"/>
                  </a:lnTo>
                  <a:lnTo>
                    <a:pt x="1382" y="8810"/>
                  </a:lnTo>
                  <a:lnTo>
                    <a:pt x="1069" y="8992"/>
                  </a:lnTo>
                  <a:lnTo>
                    <a:pt x="731" y="9149"/>
                  </a:lnTo>
                  <a:lnTo>
                    <a:pt x="366" y="9279"/>
                  </a:lnTo>
                  <a:lnTo>
                    <a:pt x="1" y="9383"/>
                  </a:lnTo>
                  <a:lnTo>
                    <a:pt x="1" y="9383"/>
                  </a:lnTo>
                  <a:lnTo>
                    <a:pt x="157" y="9905"/>
                  </a:lnTo>
                  <a:lnTo>
                    <a:pt x="287" y="10270"/>
                  </a:lnTo>
                  <a:lnTo>
                    <a:pt x="418" y="10530"/>
                  </a:lnTo>
                  <a:lnTo>
                    <a:pt x="1721" y="10400"/>
                  </a:lnTo>
                  <a:lnTo>
                    <a:pt x="2868" y="12224"/>
                  </a:lnTo>
                  <a:lnTo>
                    <a:pt x="4197" y="11729"/>
                  </a:lnTo>
                  <a:lnTo>
                    <a:pt x="3519" y="9931"/>
                  </a:lnTo>
                  <a:lnTo>
                    <a:pt x="3519" y="9931"/>
                  </a:lnTo>
                  <a:lnTo>
                    <a:pt x="3519" y="9931"/>
                  </a:lnTo>
                  <a:lnTo>
                    <a:pt x="3728" y="9748"/>
                  </a:lnTo>
                  <a:lnTo>
                    <a:pt x="3910" y="9540"/>
                  </a:lnTo>
                  <a:lnTo>
                    <a:pt x="4145" y="9253"/>
                  </a:lnTo>
                  <a:lnTo>
                    <a:pt x="4380" y="8888"/>
                  </a:lnTo>
                  <a:lnTo>
                    <a:pt x="4484" y="8706"/>
                  </a:lnTo>
                  <a:lnTo>
                    <a:pt x="4588" y="8471"/>
                  </a:lnTo>
                  <a:lnTo>
                    <a:pt x="4666" y="8263"/>
                  </a:lnTo>
                  <a:lnTo>
                    <a:pt x="4718" y="8028"/>
                  </a:lnTo>
                  <a:lnTo>
                    <a:pt x="4745" y="7767"/>
                  </a:lnTo>
                  <a:lnTo>
                    <a:pt x="4771" y="7507"/>
                  </a:lnTo>
                  <a:lnTo>
                    <a:pt x="4771" y="7507"/>
                  </a:lnTo>
                  <a:lnTo>
                    <a:pt x="4745" y="7168"/>
                  </a:lnTo>
                  <a:lnTo>
                    <a:pt x="4666" y="6803"/>
                  </a:lnTo>
                  <a:lnTo>
                    <a:pt x="4510" y="6438"/>
                  </a:lnTo>
                  <a:lnTo>
                    <a:pt x="4406" y="6230"/>
                  </a:lnTo>
                  <a:lnTo>
                    <a:pt x="4301" y="6047"/>
                  </a:lnTo>
                  <a:lnTo>
                    <a:pt x="4301" y="6047"/>
                  </a:lnTo>
                  <a:lnTo>
                    <a:pt x="4301" y="6047"/>
                  </a:lnTo>
                  <a:lnTo>
                    <a:pt x="4301" y="6047"/>
                  </a:lnTo>
                  <a:lnTo>
                    <a:pt x="4484" y="6099"/>
                  </a:lnTo>
                  <a:lnTo>
                    <a:pt x="4692" y="6151"/>
                  </a:lnTo>
                  <a:lnTo>
                    <a:pt x="4953" y="6151"/>
                  </a:lnTo>
                  <a:lnTo>
                    <a:pt x="4953" y="6151"/>
                  </a:lnTo>
                  <a:lnTo>
                    <a:pt x="5188" y="6151"/>
                  </a:lnTo>
                  <a:lnTo>
                    <a:pt x="5396" y="6099"/>
                  </a:lnTo>
                  <a:lnTo>
                    <a:pt x="5631" y="6021"/>
                  </a:lnTo>
                  <a:lnTo>
                    <a:pt x="5865" y="5917"/>
                  </a:lnTo>
                  <a:lnTo>
                    <a:pt x="6100" y="5734"/>
                  </a:lnTo>
                  <a:lnTo>
                    <a:pt x="6308" y="5500"/>
                  </a:lnTo>
                  <a:lnTo>
                    <a:pt x="6491" y="5187"/>
                  </a:lnTo>
                  <a:lnTo>
                    <a:pt x="6673" y="4822"/>
                  </a:lnTo>
                  <a:lnTo>
                    <a:pt x="6673" y="4822"/>
                  </a:lnTo>
                  <a:lnTo>
                    <a:pt x="6908" y="4952"/>
                  </a:lnTo>
                  <a:lnTo>
                    <a:pt x="7195" y="5083"/>
                  </a:lnTo>
                  <a:lnTo>
                    <a:pt x="7586" y="5239"/>
                  </a:lnTo>
                  <a:lnTo>
                    <a:pt x="8055" y="5369"/>
                  </a:lnTo>
                  <a:lnTo>
                    <a:pt x="8602" y="5500"/>
                  </a:lnTo>
                  <a:lnTo>
                    <a:pt x="9228" y="5604"/>
                  </a:lnTo>
                  <a:lnTo>
                    <a:pt x="9567" y="5630"/>
                  </a:lnTo>
                  <a:lnTo>
                    <a:pt x="9905" y="5630"/>
                  </a:lnTo>
                  <a:lnTo>
                    <a:pt x="9905" y="5630"/>
                  </a:lnTo>
                  <a:lnTo>
                    <a:pt x="10322" y="5630"/>
                  </a:lnTo>
                  <a:lnTo>
                    <a:pt x="10739" y="5578"/>
                  </a:lnTo>
                  <a:lnTo>
                    <a:pt x="11183" y="5500"/>
                  </a:lnTo>
                  <a:lnTo>
                    <a:pt x="11652" y="5369"/>
                  </a:lnTo>
                  <a:lnTo>
                    <a:pt x="12095" y="5213"/>
                  </a:lnTo>
                  <a:lnTo>
                    <a:pt x="12564" y="5004"/>
                  </a:lnTo>
                  <a:lnTo>
                    <a:pt x="13033" y="4744"/>
                  </a:lnTo>
                  <a:lnTo>
                    <a:pt x="13502" y="4431"/>
                  </a:lnTo>
                  <a:lnTo>
                    <a:pt x="13502" y="4431"/>
                  </a:lnTo>
                  <a:lnTo>
                    <a:pt x="13711" y="4770"/>
                  </a:lnTo>
                  <a:lnTo>
                    <a:pt x="13945" y="5161"/>
                  </a:lnTo>
                  <a:lnTo>
                    <a:pt x="14206" y="5682"/>
                  </a:lnTo>
                  <a:lnTo>
                    <a:pt x="14441" y="6282"/>
                  </a:lnTo>
                  <a:lnTo>
                    <a:pt x="14571" y="6594"/>
                  </a:lnTo>
                  <a:lnTo>
                    <a:pt x="14675" y="6933"/>
                  </a:lnTo>
                  <a:lnTo>
                    <a:pt x="14780" y="7272"/>
                  </a:lnTo>
                  <a:lnTo>
                    <a:pt x="14832" y="7637"/>
                  </a:lnTo>
                  <a:lnTo>
                    <a:pt x="14884" y="7976"/>
                  </a:lnTo>
                  <a:lnTo>
                    <a:pt x="14910" y="8341"/>
                  </a:lnTo>
                  <a:lnTo>
                    <a:pt x="14910" y="8341"/>
                  </a:lnTo>
                  <a:lnTo>
                    <a:pt x="14910" y="8497"/>
                  </a:lnTo>
                  <a:lnTo>
                    <a:pt x="14910" y="8497"/>
                  </a:lnTo>
                  <a:lnTo>
                    <a:pt x="14910" y="8497"/>
                  </a:lnTo>
                  <a:lnTo>
                    <a:pt x="14910" y="8497"/>
                  </a:lnTo>
                  <a:lnTo>
                    <a:pt x="14858" y="9436"/>
                  </a:lnTo>
                  <a:lnTo>
                    <a:pt x="14858" y="10348"/>
                  </a:lnTo>
                  <a:lnTo>
                    <a:pt x="14858" y="10348"/>
                  </a:lnTo>
                  <a:lnTo>
                    <a:pt x="14884" y="11886"/>
                  </a:lnTo>
                  <a:lnTo>
                    <a:pt x="14910" y="12537"/>
                  </a:lnTo>
                  <a:lnTo>
                    <a:pt x="15118" y="12172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275" y="9566"/>
                  </a:lnTo>
                  <a:lnTo>
                    <a:pt x="15431" y="9331"/>
                  </a:lnTo>
                  <a:lnTo>
                    <a:pt x="15666" y="8940"/>
                  </a:lnTo>
                  <a:lnTo>
                    <a:pt x="15770" y="8706"/>
                  </a:lnTo>
                  <a:lnTo>
                    <a:pt x="15874" y="8445"/>
                  </a:lnTo>
                  <a:lnTo>
                    <a:pt x="15874" y="8445"/>
                  </a:lnTo>
                  <a:lnTo>
                    <a:pt x="15666" y="8158"/>
                  </a:lnTo>
                  <a:lnTo>
                    <a:pt x="15483" y="7846"/>
                  </a:lnTo>
                  <a:lnTo>
                    <a:pt x="15327" y="7507"/>
                  </a:lnTo>
                  <a:lnTo>
                    <a:pt x="15171" y="7168"/>
                  </a:lnTo>
                  <a:lnTo>
                    <a:pt x="15066" y="6803"/>
                  </a:lnTo>
                  <a:lnTo>
                    <a:pt x="14988" y="6438"/>
                  </a:lnTo>
                  <a:lnTo>
                    <a:pt x="14962" y="6073"/>
                  </a:lnTo>
                  <a:lnTo>
                    <a:pt x="14936" y="5682"/>
                  </a:lnTo>
                  <a:lnTo>
                    <a:pt x="14936" y="5682"/>
                  </a:lnTo>
                  <a:lnTo>
                    <a:pt x="14962" y="5187"/>
                  </a:lnTo>
                  <a:lnTo>
                    <a:pt x="15066" y="4666"/>
                  </a:lnTo>
                  <a:lnTo>
                    <a:pt x="15066" y="4666"/>
                  </a:lnTo>
                  <a:lnTo>
                    <a:pt x="14701" y="4327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363" y="3858"/>
                  </a:lnTo>
                  <a:lnTo>
                    <a:pt x="14519" y="3701"/>
                  </a:lnTo>
                  <a:lnTo>
                    <a:pt x="14649" y="3519"/>
                  </a:lnTo>
                  <a:lnTo>
                    <a:pt x="14806" y="3284"/>
                  </a:lnTo>
                  <a:lnTo>
                    <a:pt x="14962" y="3024"/>
                  </a:lnTo>
                  <a:lnTo>
                    <a:pt x="15066" y="2711"/>
                  </a:lnTo>
                  <a:lnTo>
                    <a:pt x="15118" y="2528"/>
                  </a:lnTo>
                  <a:lnTo>
                    <a:pt x="15144" y="2372"/>
                  </a:lnTo>
                  <a:lnTo>
                    <a:pt x="15144" y="2372"/>
                  </a:lnTo>
                  <a:lnTo>
                    <a:pt x="15092" y="2085"/>
                  </a:lnTo>
                  <a:lnTo>
                    <a:pt x="14962" y="1772"/>
                  </a:lnTo>
                  <a:lnTo>
                    <a:pt x="14780" y="1460"/>
                  </a:lnTo>
                  <a:lnTo>
                    <a:pt x="14545" y="1121"/>
                  </a:lnTo>
                  <a:lnTo>
                    <a:pt x="14545" y="1121"/>
                  </a:lnTo>
                  <a:lnTo>
                    <a:pt x="14336" y="938"/>
                  </a:lnTo>
                  <a:lnTo>
                    <a:pt x="14128" y="756"/>
                  </a:lnTo>
                  <a:lnTo>
                    <a:pt x="14128" y="756"/>
                  </a:lnTo>
                  <a:lnTo>
                    <a:pt x="13919" y="1225"/>
                  </a:lnTo>
                  <a:lnTo>
                    <a:pt x="13685" y="1694"/>
                  </a:lnTo>
                  <a:lnTo>
                    <a:pt x="13398" y="2111"/>
                  </a:lnTo>
                  <a:lnTo>
                    <a:pt x="13033" y="2502"/>
                  </a:lnTo>
                  <a:lnTo>
                    <a:pt x="13033" y="2502"/>
                  </a:lnTo>
                  <a:lnTo>
                    <a:pt x="12720" y="2789"/>
                  </a:lnTo>
                  <a:lnTo>
                    <a:pt x="12356" y="3076"/>
                  </a:lnTo>
                  <a:lnTo>
                    <a:pt x="11965" y="3284"/>
                  </a:lnTo>
                  <a:lnTo>
                    <a:pt x="11574" y="3467"/>
                  </a:lnTo>
                  <a:lnTo>
                    <a:pt x="11157" y="3623"/>
                  </a:lnTo>
                  <a:lnTo>
                    <a:pt x="10739" y="3727"/>
                  </a:lnTo>
                  <a:lnTo>
                    <a:pt x="10296" y="3806"/>
                  </a:lnTo>
                  <a:lnTo>
                    <a:pt x="9853" y="3832"/>
                  </a:lnTo>
                  <a:lnTo>
                    <a:pt x="9853" y="3832"/>
                  </a:lnTo>
                  <a:lnTo>
                    <a:pt x="9410" y="3806"/>
                  </a:lnTo>
                  <a:lnTo>
                    <a:pt x="8967" y="3727"/>
                  </a:lnTo>
                  <a:lnTo>
                    <a:pt x="8550" y="3623"/>
                  </a:lnTo>
                  <a:lnTo>
                    <a:pt x="8133" y="3467"/>
                  </a:lnTo>
                  <a:lnTo>
                    <a:pt x="7742" y="3284"/>
                  </a:lnTo>
                  <a:lnTo>
                    <a:pt x="7351" y="3076"/>
                  </a:lnTo>
                  <a:lnTo>
                    <a:pt x="6986" y="2789"/>
                  </a:lnTo>
                  <a:lnTo>
                    <a:pt x="6673" y="2502"/>
                  </a:lnTo>
                  <a:lnTo>
                    <a:pt x="6673" y="2502"/>
                  </a:lnTo>
                  <a:lnTo>
                    <a:pt x="6413" y="2242"/>
                  </a:lnTo>
                  <a:lnTo>
                    <a:pt x="6204" y="1955"/>
                  </a:lnTo>
                  <a:lnTo>
                    <a:pt x="5996" y="1668"/>
                  </a:lnTo>
                  <a:lnTo>
                    <a:pt x="5839" y="1355"/>
                  </a:lnTo>
                  <a:lnTo>
                    <a:pt x="5683" y="1017"/>
                  </a:lnTo>
                  <a:lnTo>
                    <a:pt x="5553" y="704"/>
                  </a:lnTo>
                  <a:lnTo>
                    <a:pt x="5474" y="339"/>
                  </a:lnTo>
                  <a:lnTo>
                    <a:pt x="53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-1187560" y="1603586"/>
              <a:ext cx="52043" cy="189960"/>
            </a:xfrm>
            <a:custGeom>
              <a:avLst/>
              <a:gdLst/>
              <a:ahLst/>
              <a:cxnLst/>
              <a:rect l="l" t="t" r="r" b="b"/>
              <a:pathLst>
                <a:path w="1043" h="3807" extrusionOk="0">
                  <a:moveTo>
                    <a:pt x="0" y="1"/>
                  </a:moveTo>
                  <a:lnTo>
                    <a:pt x="52" y="105"/>
                  </a:lnTo>
                  <a:lnTo>
                    <a:pt x="157" y="314"/>
                  </a:lnTo>
                  <a:lnTo>
                    <a:pt x="313" y="626"/>
                  </a:lnTo>
                  <a:lnTo>
                    <a:pt x="469" y="965"/>
                  </a:lnTo>
                  <a:lnTo>
                    <a:pt x="600" y="1330"/>
                  </a:lnTo>
                  <a:lnTo>
                    <a:pt x="678" y="1669"/>
                  </a:lnTo>
                  <a:lnTo>
                    <a:pt x="730" y="1878"/>
                  </a:lnTo>
                  <a:lnTo>
                    <a:pt x="730" y="1982"/>
                  </a:lnTo>
                  <a:lnTo>
                    <a:pt x="782" y="2295"/>
                  </a:lnTo>
                  <a:lnTo>
                    <a:pt x="756" y="2633"/>
                  </a:lnTo>
                  <a:lnTo>
                    <a:pt x="730" y="2790"/>
                  </a:lnTo>
                  <a:lnTo>
                    <a:pt x="678" y="2998"/>
                  </a:lnTo>
                  <a:lnTo>
                    <a:pt x="600" y="3155"/>
                  </a:lnTo>
                  <a:lnTo>
                    <a:pt x="496" y="3311"/>
                  </a:lnTo>
                  <a:lnTo>
                    <a:pt x="287" y="3572"/>
                  </a:lnTo>
                  <a:lnTo>
                    <a:pt x="105" y="3728"/>
                  </a:lnTo>
                  <a:lnTo>
                    <a:pt x="52" y="3806"/>
                  </a:lnTo>
                  <a:lnTo>
                    <a:pt x="157" y="3780"/>
                  </a:lnTo>
                  <a:lnTo>
                    <a:pt x="365" y="3650"/>
                  </a:lnTo>
                  <a:lnTo>
                    <a:pt x="496" y="3546"/>
                  </a:lnTo>
                  <a:lnTo>
                    <a:pt x="626" y="3415"/>
                  </a:lnTo>
                  <a:lnTo>
                    <a:pt x="756" y="3259"/>
                  </a:lnTo>
                  <a:lnTo>
                    <a:pt x="860" y="3050"/>
                  </a:lnTo>
                  <a:lnTo>
                    <a:pt x="939" y="2868"/>
                  </a:lnTo>
                  <a:lnTo>
                    <a:pt x="991" y="2659"/>
                  </a:lnTo>
                  <a:lnTo>
                    <a:pt x="1017" y="2477"/>
                  </a:lnTo>
                  <a:lnTo>
                    <a:pt x="1043" y="2295"/>
                  </a:lnTo>
                  <a:lnTo>
                    <a:pt x="1017" y="1930"/>
                  </a:lnTo>
                  <a:lnTo>
                    <a:pt x="991" y="1851"/>
                  </a:lnTo>
                  <a:lnTo>
                    <a:pt x="939" y="1591"/>
                  </a:lnTo>
                  <a:lnTo>
                    <a:pt x="834" y="1252"/>
                  </a:lnTo>
                  <a:lnTo>
                    <a:pt x="652" y="887"/>
                  </a:lnTo>
                  <a:lnTo>
                    <a:pt x="469" y="548"/>
                  </a:lnTo>
                  <a:lnTo>
                    <a:pt x="261" y="262"/>
                  </a:lnTo>
                  <a:lnTo>
                    <a:pt x="78" y="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-1165456" y="1516464"/>
              <a:ext cx="118407" cy="121001"/>
            </a:xfrm>
            <a:custGeom>
              <a:avLst/>
              <a:gdLst/>
              <a:ahLst/>
              <a:cxnLst/>
              <a:rect l="l" t="t" r="r" b="b"/>
              <a:pathLst>
                <a:path w="2373" h="2425" extrusionOk="0">
                  <a:moveTo>
                    <a:pt x="2164" y="1"/>
                  </a:moveTo>
                  <a:lnTo>
                    <a:pt x="2164" y="79"/>
                  </a:lnTo>
                  <a:lnTo>
                    <a:pt x="2190" y="313"/>
                  </a:lnTo>
                  <a:lnTo>
                    <a:pt x="2216" y="626"/>
                  </a:lnTo>
                  <a:lnTo>
                    <a:pt x="2190" y="782"/>
                  </a:lnTo>
                  <a:lnTo>
                    <a:pt x="2164" y="965"/>
                  </a:lnTo>
                  <a:lnTo>
                    <a:pt x="2138" y="1121"/>
                  </a:lnTo>
                  <a:lnTo>
                    <a:pt x="2086" y="1304"/>
                  </a:lnTo>
                  <a:lnTo>
                    <a:pt x="2007" y="1434"/>
                  </a:lnTo>
                  <a:lnTo>
                    <a:pt x="1929" y="1538"/>
                  </a:lnTo>
                  <a:lnTo>
                    <a:pt x="1825" y="1695"/>
                  </a:lnTo>
                  <a:lnTo>
                    <a:pt x="1747" y="1747"/>
                  </a:lnTo>
                  <a:lnTo>
                    <a:pt x="1695" y="1799"/>
                  </a:lnTo>
                  <a:lnTo>
                    <a:pt x="1538" y="1929"/>
                  </a:lnTo>
                  <a:lnTo>
                    <a:pt x="1278" y="2086"/>
                  </a:lnTo>
                  <a:lnTo>
                    <a:pt x="965" y="2190"/>
                  </a:lnTo>
                  <a:lnTo>
                    <a:pt x="626" y="2268"/>
                  </a:lnTo>
                  <a:lnTo>
                    <a:pt x="0" y="2268"/>
                  </a:lnTo>
                  <a:lnTo>
                    <a:pt x="79" y="2320"/>
                  </a:lnTo>
                  <a:lnTo>
                    <a:pt x="313" y="2372"/>
                  </a:lnTo>
                  <a:lnTo>
                    <a:pt x="626" y="2425"/>
                  </a:lnTo>
                  <a:lnTo>
                    <a:pt x="808" y="2425"/>
                  </a:lnTo>
                  <a:lnTo>
                    <a:pt x="1017" y="2398"/>
                  </a:lnTo>
                  <a:lnTo>
                    <a:pt x="1199" y="2346"/>
                  </a:lnTo>
                  <a:lnTo>
                    <a:pt x="1382" y="2294"/>
                  </a:lnTo>
                  <a:lnTo>
                    <a:pt x="1538" y="2242"/>
                  </a:lnTo>
                  <a:lnTo>
                    <a:pt x="1695" y="2164"/>
                  </a:lnTo>
                  <a:lnTo>
                    <a:pt x="1877" y="2008"/>
                  </a:lnTo>
                  <a:lnTo>
                    <a:pt x="1955" y="1955"/>
                  </a:lnTo>
                  <a:lnTo>
                    <a:pt x="2007" y="1877"/>
                  </a:lnTo>
                  <a:lnTo>
                    <a:pt x="2086" y="1799"/>
                  </a:lnTo>
                  <a:lnTo>
                    <a:pt x="2164" y="1695"/>
                  </a:lnTo>
                  <a:lnTo>
                    <a:pt x="2242" y="1538"/>
                  </a:lnTo>
                  <a:lnTo>
                    <a:pt x="2294" y="1382"/>
                  </a:lnTo>
                  <a:lnTo>
                    <a:pt x="2346" y="1173"/>
                  </a:lnTo>
                  <a:lnTo>
                    <a:pt x="2372" y="991"/>
                  </a:lnTo>
                  <a:lnTo>
                    <a:pt x="2372" y="782"/>
                  </a:lnTo>
                  <a:lnTo>
                    <a:pt x="2372" y="600"/>
                  </a:lnTo>
                  <a:lnTo>
                    <a:pt x="2294" y="287"/>
                  </a:lnTo>
                  <a:lnTo>
                    <a:pt x="2216" y="79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-1050991" y="1360385"/>
              <a:ext cx="427921" cy="253679"/>
            </a:xfrm>
            <a:custGeom>
              <a:avLst/>
              <a:gdLst/>
              <a:ahLst/>
              <a:cxnLst/>
              <a:rect l="l" t="t" r="r" b="b"/>
              <a:pathLst>
                <a:path w="8576" h="5084" extrusionOk="0">
                  <a:moveTo>
                    <a:pt x="7272" y="1"/>
                  </a:moveTo>
                  <a:lnTo>
                    <a:pt x="7194" y="27"/>
                  </a:lnTo>
                  <a:lnTo>
                    <a:pt x="7272" y="27"/>
                  </a:lnTo>
                  <a:lnTo>
                    <a:pt x="7481" y="53"/>
                  </a:lnTo>
                  <a:lnTo>
                    <a:pt x="7611" y="79"/>
                  </a:lnTo>
                  <a:lnTo>
                    <a:pt x="7767" y="131"/>
                  </a:lnTo>
                  <a:lnTo>
                    <a:pt x="7898" y="235"/>
                  </a:lnTo>
                  <a:lnTo>
                    <a:pt x="8054" y="366"/>
                  </a:lnTo>
                  <a:lnTo>
                    <a:pt x="8184" y="548"/>
                  </a:lnTo>
                  <a:lnTo>
                    <a:pt x="8289" y="757"/>
                  </a:lnTo>
                  <a:lnTo>
                    <a:pt x="8341" y="991"/>
                  </a:lnTo>
                  <a:lnTo>
                    <a:pt x="8393" y="1226"/>
                  </a:lnTo>
                  <a:lnTo>
                    <a:pt x="8393" y="1513"/>
                  </a:lnTo>
                  <a:lnTo>
                    <a:pt x="8393" y="1773"/>
                  </a:lnTo>
                  <a:lnTo>
                    <a:pt x="8367" y="2060"/>
                  </a:lnTo>
                  <a:lnTo>
                    <a:pt x="8289" y="2321"/>
                  </a:lnTo>
                  <a:lnTo>
                    <a:pt x="8184" y="2555"/>
                  </a:lnTo>
                  <a:lnTo>
                    <a:pt x="8028" y="2790"/>
                  </a:lnTo>
                  <a:lnTo>
                    <a:pt x="7846" y="2998"/>
                  </a:lnTo>
                  <a:lnTo>
                    <a:pt x="7663" y="3181"/>
                  </a:lnTo>
                  <a:lnTo>
                    <a:pt x="7455" y="3337"/>
                  </a:lnTo>
                  <a:lnTo>
                    <a:pt x="7246" y="3493"/>
                  </a:lnTo>
                  <a:lnTo>
                    <a:pt x="6855" y="3728"/>
                  </a:lnTo>
                  <a:lnTo>
                    <a:pt x="6490" y="3910"/>
                  </a:lnTo>
                  <a:lnTo>
                    <a:pt x="6204" y="4041"/>
                  </a:lnTo>
                  <a:lnTo>
                    <a:pt x="5969" y="4145"/>
                  </a:lnTo>
                  <a:lnTo>
                    <a:pt x="5734" y="4249"/>
                  </a:lnTo>
                  <a:lnTo>
                    <a:pt x="5057" y="4510"/>
                  </a:lnTo>
                  <a:lnTo>
                    <a:pt x="4640" y="4666"/>
                  </a:lnTo>
                  <a:lnTo>
                    <a:pt x="4118" y="4771"/>
                  </a:lnTo>
                  <a:lnTo>
                    <a:pt x="3571" y="4849"/>
                  </a:lnTo>
                  <a:lnTo>
                    <a:pt x="3284" y="4875"/>
                  </a:lnTo>
                  <a:lnTo>
                    <a:pt x="2998" y="4875"/>
                  </a:lnTo>
                  <a:lnTo>
                    <a:pt x="2424" y="4849"/>
                  </a:lnTo>
                  <a:lnTo>
                    <a:pt x="1877" y="4771"/>
                  </a:lnTo>
                  <a:lnTo>
                    <a:pt x="1355" y="4640"/>
                  </a:lnTo>
                  <a:lnTo>
                    <a:pt x="912" y="4510"/>
                  </a:lnTo>
                  <a:lnTo>
                    <a:pt x="521" y="4354"/>
                  </a:lnTo>
                  <a:lnTo>
                    <a:pt x="261" y="4249"/>
                  </a:lnTo>
                  <a:lnTo>
                    <a:pt x="78" y="4171"/>
                  </a:lnTo>
                  <a:lnTo>
                    <a:pt x="0" y="4145"/>
                  </a:lnTo>
                  <a:lnTo>
                    <a:pt x="209" y="4301"/>
                  </a:lnTo>
                  <a:lnTo>
                    <a:pt x="495" y="4432"/>
                  </a:lnTo>
                  <a:lnTo>
                    <a:pt x="860" y="4614"/>
                  </a:lnTo>
                  <a:lnTo>
                    <a:pt x="1303" y="4771"/>
                  </a:lnTo>
                  <a:lnTo>
                    <a:pt x="1825" y="4927"/>
                  </a:lnTo>
                  <a:lnTo>
                    <a:pt x="2398" y="5031"/>
                  </a:lnTo>
                  <a:lnTo>
                    <a:pt x="2998" y="5083"/>
                  </a:lnTo>
                  <a:lnTo>
                    <a:pt x="3597" y="5083"/>
                  </a:lnTo>
                  <a:lnTo>
                    <a:pt x="4170" y="5005"/>
                  </a:lnTo>
                  <a:lnTo>
                    <a:pt x="4692" y="4901"/>
                  </a:lnTo>
                  <a:lnTo>
                    <a:pt x="5161" y="4745"/>
                  </a:lnTo>
                  <a:lnTo>
                    <a:pt x="5839" y="4510"/>
                  </a:lnTo>
                  <a:lnTo>
                    <a:pt x="6073" y="4406"/>
                  </a:lnTo>
                  <a:lnTo>
                    <a:pt x="6334" y="4301"/>
                  </a:lnTo>
                  <a:lnTo>
                    <a:pt x="6621" y="4145"/>
                  </a:lnTo>
                  <a:lnTo>
                    <a:pt x="6985" y="3963"/>
                  </a:lnTo>
                  <a:lnTo>
                    <a:pt x="7376" y="3702"/>
                  </a:lnTo>
                  <a:lnTo>
                    <a:pt x="7611" y="3546"/>
                  </a:lnTo>
                  <a:lnTo>
                    <a:pt x="7820" y="3363"/>
                  </a:lnTo>
                  <a:lnTo>
                    <a:pt x="8028" y="3155"/>
                  </a:lnTo>
                  <a:lnTo>
                    <a:pt x="8211" y="2920"/>
                  </a:lnTo>
                  <a:lnTo>
                    <a:pt x="8367" y="2659"/>
                  </a:lnTo>
                  <a:lnTo>
                    <a:pt x="8471" y="2373"/>
                  </a:lnTo>
                  <a:lnTo>
                    <a:pt x="8549" y="2086"/>
                  </a:lnTo>
                  <a:lnTo>
                    <a:pt x="8575" y="1799"/>
                  </a:lnTo>
                  <a:lnTo>
                    <a:pt x="8575" y="1486"/>
                  </a:lnTo>
                  <a:lnTo>
                    <a:pt x="8549" y="1226"/>
                  </a:lnTo>
                  <a:lnTo>
                    <a:pt x="8497" y="939"/>
                  </a:lnTo>
                  <a:lnTo>
                    <a:pt x="8419" y="704"/>
                  </a:lnTo>
                  <a:lnTo>
                    <a:pt x="8289" y="470"/>
                  </a:lnTo>
                  <a:lnTo>
                    <a:pt x="8132" y="287"/>
                  </a:lnTo>
                  <a:lnTo>
                    <a:pt x="7976" y="157"/>
                  </a:lnTo>
                  <a:lnTo>
                    <a:pt x="7794" y="53"/>
                  </a:lnTo>
                  <a:lnTo>
                    <a:pt x="7611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-1337153" y="1460529"/>
              <a:ext cx="122299" cy="115812"/>
            </a:xfrm>
            <a:custGeom>
              <a:avLst/>
              <a:gdLst/>
              <a:ahLst/>
              <a:cxnLst/>
              <a:rect l="l" t="t" r="r" b="b"/>
              <a:pathLst>
                <a:path w="2451" h="2321" extrusionOk="0">
                  <a:moveTo>
                    <a:pt x="2164" y="1"/>
                  </a:moveTo>
                  <a:lnTo>
                    <a:pt x="2008" y="27"/>
                  </a:lnTo>
                  <a:lnTo>
                    <a:pt x="1851" y="53"/>
                  </a:lnTo>
                  <a:lnTo>
                    <a:pt x="1513" y="157"/>
                  </a:lnTo>
                  <a:lnTo>
                    <a:pt x="1200" y="287"/>
                  </a:lnTo>
                  <a:lnTo>
                    <a:pt x="965" y="444"/>
                  </a:lnTo>
                  <a:lnTo>
                    <a:pt x="783" y="574"/>
                  </a:lnTo>
                  <a:lnTo>
                    <a:pt x="731" y="626"/>
                  </a:lnTo>
                  <a:lnTo>
                    <a:pt x="652" y="704"/>
                  </a:lnTo>
                  <a:lnTo>
                    <a:pt x="522" y="861"/>
                  </a:lnTo>
                  <a:lnTo>
                    <a:pt x="340" y="1095"/>
                  </a:lnTo>
                  <a:lnTo>
                    <a:pt x="235" y="1252"/>
                  </a:lnTo>
                  <a:lnTo>
                    <a:pt x="157" y="1408"/>
                  </a:lnTo>
                  <a:lnTo>
                    <a:pt x="27" y="1721"/>
                  </a:lnTo>
                  <a:lnTo>
                    <a:pt x="1" y="1877"/>
                  </a:lnTo>
                  <a:lnTo>
                    <a:pt x="1" y="2034"/>
                  </a:lnTo>
                  <a:lnTo>
                    <a:pt x="1" y="2164"/>
                  </a:lnTo>
                  <a:lnTo>
                    <a:pt x="1" y="2242"/>
                  </a:lnTo>
                  <a:lnTo>
                    <a:pt x="53" y="2320"/>
                  </a:lnTo>
                  <a:lnTo>
                    <a:pt x="79" y="2242"/>
                  </a:lnTo>
                  <a:lnTo>
                    <a:pt x="79" y="2164"/>
                  </a:lnTo>
                  <a:lnTo>
                    <a:pt x="105" y="2034"/>
                  </a:lnTo>
                  <a:lnTo>
                    <a:pt x="131" y="1903"/>
                  </a:lnTo>
                  <a:lnTo>
                    <a:pt x="183" y="1773"/>
                  </a:lnTo>
                  <a:lnTo>
                    <a:pt x="340" y="1486"/>
                  </a:lnTo>
                  <a:lnTo>
                    <a:pt x="522" y="1226"/>
                  </a:lnTo>
                  <a:lnTo>
                    <a:pt x="705" y="1017"/>
                  </a:lnTo>
                  <a:lnTo>
                    <a:pt x="861" y="887"/>
                  </a:lnTo>
                  <a:lnTo>
                    <a:pt x="913" y="835"/>
                  </a:lnTo>
                  <a:lnTo>
                    <a:pt x="965" y="783"/>
                  </a:lnTo>
                  <a:lnTo>
                    <a:pt x="1122" y="652"/>
                  </a:lnTo>
                  <a:lnTo>
                    <a:pt x="1330" y="496"/>
                  </a:lnTo>
                  <a:lnTo>
                    <a:pt x="1617" y="340"/>
                  </a:lnTo>
                  <a:lnTo>
                    <a:pt x="1904" y="209"/>
                  </a:lnTo>
                  <a:lnTo>
                    <a:pt x="2164" y="105"/>
                  </a:lnTo>
                  <a:lnTo>
                    <a:pt x="2373" y="79"/>
                  </a:lnTo>
                  <a:lnTo>
                    <a:pt x="2425" y="53"/>
                  </a:lnTo>
                  <a:lnTo>
                    <a:pt x="2451" y="53"/>
                  </a:lnTo>
                  <a:lnTo>
                    <a:pt x="2373" y="27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-1152432" y="1312284"/>
              <a:ext cx="240656" cy="102789"/>
            </a:xfrm>
            <a:custGeom>
              <a:avLst/>
              <a:gdLst/>
              <a:ahLst/>
              <a:cxnLst/>
              <a:rect l="l" t="t" r="r" b="b"/>
              <a:pathLst>
                <a:path w="4823" h="2060" extrusionOk="0">
                  <a:moveTo>
                    <a:pt x="3415" y="0"/>
                  </a:moveTo>
                  <a:lnTo>
                    <a:pt x="2893" y="52"/>
                  </a:lnTo>
                  <a:lnTo>
                    <a:pt x="2450" y="131"/>
                  </a:lnTo>
                  <a:lnTo>
                    <a:pt x="2007" y="235"/>
                  </a:lnTo>
                  <a:lnTo>
                    <a:pt x="1903" y="261"/>
                  </a:lnTo>
                  <a:lnTo>
                    <a:pt x="1616" y="391"/>
                  </a:lnTo>
                  <a:lnTo>
                    <a:pt x="1199" y="600"/>
                  </a:lnTo>
                  <a:lnTo>
                    <a:pt x="964" y="730"/>
                  </a:lnTo>
                  <a:lnTo>
                    <a:pt x="756" y="887"/>
                  </a:lnTo>
                  <a:lnTo>
                    <a:pt x="547" y="1069"/>
                  </a:lnTo>
                  <a:lnTo>
                    <a:pt x="391" y="1251"/>
                  </a:lnTo>
                  <a:lnTo>
                    <a:pt x="235" y="1460"/>
                  </a:lnTo>
                  <a:lnTo>
                    <a:pt x="130" y="1642"/>
                  </a:lnTo>
                  <a:lnTo>
                    <a:pt x="52" y="1799"/>
                  </a:lnTo>
                  <a:lnTo>
                    <a:pt x="26" y="1955"/>
                  </a:lnTo>
                  <a:lnTo>
                    <a:pt x="0" y="2033"/>
                  </a:lnTo>
                  <a:lnTo>
                    <a:pt x="0" y="2059"/>
                  </a:lnTo>
                  <a:lnTo>
                    <a:pt x="26" y="2033"/>
                  </a:lnTo>
                  <a:lnTo>
                    <a:pt x="78" y="1955"/>
                  </a:lnTo>
                  <a:lnTo>
                    <a:pt x="235" y="1695"/>
                  </a:lnTo>
                  <a:lnTo>
                    <a:pt x="339" y="1538"/>
                  </a:lnTo>
                  <a:lnTo>
                    <a:pt x="495" y="1356"/>
                  </a:lnTo>
                  <a:lnTo>
                    <a:pt x="678" y="1199"/>
                  </a:lnTo>
                  <a:lnTo>
                    <a:pt x="886" y="1043"/>
                  </a:lnTo>
                  <a:lnTo>
                    <a:pt x="1095" y="913"/>
                  </a:lnTo>
                  <a:lnTo>
                    <a:pt x="1303" y="808"/>
                  </a:lnTo>
                  <a:lnTo>
                    <a:pt x="1694" y="626"/>
                  </a:lnTo>
                  <a:lnTo>
                    <a:pt x="2111" y="496"/>
                  </a:lnTo>
                  <a:lnTo>
                    <a:pt x="2502" y="391"/>
                  </a:lnTo>
                  <a:lnTo>
                    <a:pt x="2945" y="287"/>
                  </a:lnTo>
                  <a:lnTo>
                    <a:pt x="3441" y="209"/>
                  </a:lnTo>
                  <a:lnTo>
                    <a:pt x="3936" y="183"/>
                  </a:lnTo>
                  <a:lnTo>
                    <a:pt x="4379" y="183"/>
                  </a:lnTo>
                  <a:lnTo>
                    <a:pt x="4692" y="235"/>
                  </a:lnTo>
                  <a:lnTo>
                    <a:pt x="4822" y="235"/>
                  </a:lnTo>
                  <a:lnTo>
                    <a:pt x="4692" y="183"/>
                  </a:lnTo>
                  <a:lnTo>
                    <a:pt x="4405" y="79"/>
                  </a:lnTo>
                  <a:lnTo>
                    <a:pt x="3936" y="26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-781794" y="2720791"/>
              <a:ext cx="465643" cy="1139360"/>
            </a:xfrm>
            <a:custGeom>
              <a:avLst/>
              <a:gdLst/>
              <a:ahLst/>
              <a:cxnLst/>
              <a:rect l="l" t="t" r="r" b="b"/>
              <a:pathLst>
                <a:path w="9332" h="22834" extrusionOk="0">
                  <a:moveTo>
                    <a:pt x="3285" y="18507"/>
                  </a:moveTo>
                  <a:lnTo>
                    <a:pt x="3337" y="18611"/>
                  </a:lnTo>
                  <a:lnTo>
                    <a:pt x="3337" y="18582"/>
                  </a:lnTo>
                  <a:lnTo>
                    <a:pt x="3311" y="18533"/>
                  </a:lnTo>
                  <a:lnTo>
                    <a:pt x="3285" y="18507"/>
                  </a:lnTo>
                  <a:close/>
                  <a:moveTo>
                    <a:pt x="2946" y="1"/>
                  </a:moveTo>
                  <a:lnTo>
                    <a:pt x="2763" y="27"/>
                  </a:lnTo>
                  <a:lnTo>
                    <a:pt x="2555" y="53"/>
                  </a:lnTo>
                  <a:lnTo>
                    <a:pt x="2372" y="105"/>
                  </a:lnTo>
                  <a:lnTo>
                    <a:pt x="2190" y="183"/>
                  </a:lnTo>
                  <a:lnTo>
                    <a:pt x="2034" y="261"/>
                  </a:lnTo>
                  <a:lnTo>
                    <a:pt x="1695" y="470"/>
                  </a:lnTo>
                  <a:lnTo>
                    <a:pt x="1382" y="730"/>
                  </a:lnTo>
                  <a:lnTo>
                    <a:pt x="1095" y="1043"/>
                  </a:lnTo>
                  <a:lnTo>
                    <a:pt x="861" y="1382"/>
                  </a:lnTo>
                  <a:lnTo>
                    <a:pt x="626" y="1747"/>
                  </a:lnTo>
                  <a:lnTo>
                    <a:pt x="444" y="2138"/>
                  </a:lnTo>
                  <a:lnTo>
                    <a:pt x="287" y="2555"/>
                  </a:lnTo>
                  <a:lnTo>
                    <a:pt x="157" y="2972"/>
                  </a:lnTo>
                  <a:lnTo>
                    <a:pt x="53" y="3389"/>
                  </a:lnTo>
                  <a:lnTo>
                    <a:pt x="1" y="3806"/>
                  </a:lnTo>
                  <a:lnTo>
                    <a:pt x="1" y="4015"/>
                  </a:lnTo>
                  <a:lnTo>
                    <a:pt x="1" y="4171"/>
                  </a:lnTo>
                  <a:lnTo>
                    <a:pt x="27" y="4353"/>
                  </a:lnTo>
                  <a:lnTo>
                    <a:pt x="79" y="4484"/>
                  </a:lnTo>
                  <a:lnTo>
                    <a:pt x="131" y="4614"/>
                  </a:lnTo>
                  <a:lnTo>
                    <a:pt x="209" y="4744"/>
                  </a:lnTo>
                  <a:lnTo>
                    <a:pt x="287" y="4823"/>
                  </a:lnTo>
                  <a:lnTo>
                    <a:pt x="392" y="4927"/>
                  </a:lnTo>
                  <a:lnTo>
                    <a:pt x="600" y="5057"/>
                  </a:lnTo>
                  <a:lnTo>
                    <a:pt x="861" y="5161"/>
                  </a:lnTo>
                  <a:lnTo>
                    <a:pt x="1121" y="5213"/>
                  </a:lnTo>
                  <a:lnTo>
                    <a:pt x="1408" y="5240"/>
                  </a:lnTo>
                  <a:lnTo>
                    <a:pt x="1955" y="5240"/>
                  </a:lnTo>
                  <a:lnTo>
                    <a:pt x="2451" y="5161"/>
                  </a:lnTo>
                  <a:lnTo>
                    <a:pt x="2816" y="5083"/>
                  </a:lnTo>
                  <a:lnTo>
                    <a:pt x="2946" y="5031"/>
                  </a:lnTo>
                  <a:lnTo>
                    <a:pt x="2946" y="5135"/>
                  </a:lnTo>
                  <a:lnTo>
                    <a:pt x="2920" y="5370"/>
                  </a:lnTo>
                  <a:lnTo>
                    <a:pt x="2946" y="5735"/>
                  </a:lnTo>
                  <a:lnTo>
                    <a:pt x="2998" y="5943"/>
                  </a:lnTo>
                  <a:lnTo>
                    <a:pt x="3050" y="6204"/>
                  </a:lnTo>
                  <a:lnTo>
                    <a:pt x="3154" y="6491"/>
                  </a:lnTo>
                  <a:lnTo>
                    <a:pt x="3285" y="6777"/>
                  </a:lnTo>
                  <a:lnTo>
                    <a:pt x="3467" y="7116"/>
                  </a:lnTo>
                  <a:lnTo>
                    <a:pt x="3702" y="7455"/>
                  </a:lnTo>
                  <a:lnTo>
                    <a:pt x="3988" y="7794"/>
                  </a:lnTo>
                  <a:lnTo>
                    <a:pt x="4327" y="8159"/>
                  </a:lnTo>
                  <a:lnTo>
                    <a:pt x="4744" y="8550"/>
                  </a:lnTo>
                  <a:lnTo>
                    <a:pt x="5214" y="8941"/>
                  </a:lnTo>
                  <a:lnTo>
                    <a:pt x="5161" y="9436"/>
                  </a:lnTo>
                  <a:lnTo>
                    <a:pt x="3285" y="9618"/>
                  </a:lnTo>
                  <a:lnTo>
                    <a:pt x="3337" y="18582"/>
                  </a:lnTo>
                  <a:lnTo>
                    <a:pt x="3545" y="18976"/>
                  </a:lnTo>
                  <a:lnTo>
                    <a:pt x="3962" y="19732"/>
                  </a:lnTo>
                  <a:lnTo>
                    <a:pt x="4249" y="20201"/>
                  </a:lnTo>
                  <a:lnTo>
                    <a:pt x="4562" y="20670"/>
                  </a:lnTo>
                  <a:lnTo>
                    <a:pt x="4927" y="21139"/>
                  </a:lnTo>
                  <a:lnTo>
                    <a:pt x="5318" y="21608"/>
                  </a:lnTo>
                  <a:lnTo>
                    <a:pt x="5761" y="22025"/>
                  </a:lnTo>
                  <a:lnTo>
                    <a:pt x="5969" y="22234"/>
                  </a:lnTo>
                  <a:lnTo>
                    <a:pt x="6204" y="22390"/>
                  </a:lnTo>
                  <a:lnTo>
                    <a:pt x="6439" y="22521"/>
                  </a:lnTo>
                  <a:lnTo>
                    <a:pt x="6673" y="22651"/>
                  </a:lnTo>
                  <a:lnTo>
                    <a:pt x="6908" y="22755"/>
                  </a:lnTo>
                  <a:lnTo>
                    <a:pt x="7168" y="22807"/>
                  </a:lnTo>
                  <a:lnTo>
                    <a:pt x="7403" y="22833"/>
                  </a:lnTo>
                  <a:lnTo>
                    <a:pt x="7664" y="22833"/>
                  </a:lnTo>
                  <a:lnTo>
                    <a:pt x="7898" y="22781"/>
                  </a:lnTo>
                  <a:lnTo>
                    <a:pt x="8159" y="22677"/>
                  </a:lnTo>
                  <a:lnTo>
                    <a:pt x="8289" y="22625"/>
                  </a:lnTo>
                  <a:lnTo>
                    <a:pt x="8420" y="22521"/>
                  </a:lnTo>
                  <a:lnTo>
                    <a:pt x="8550" y="22416"/>
                  </a:lnTo>
                  <a:lnTo>
                    <a:pt x="8654" y="22312"/>
                  </a:lnTo>
                  <a:lnTo>
                    <a:pt x="8837" y="22025"/>
                  </a:lnTo>
                  <a:lnTo>
                    <a:pt x="8993" y="21686"/>
                  </a:lnTo>
                  <a:lnTo>
                    <a:pt x="9123" y="21322"/>
                  </a:lnTo>
                  <a:lnTo>
                    <a:pt x="9201" y="20878"/>
                  </a:lnTo>
                  <a:lnTo>
                    <a:pt x="9280" y="20409"/>
                  </a:lnTo>
                  <a:lnTo>
                    <a:pt x="9306" y="19914"/>
                  </a:lnTo>
                  <a:lnTo>
                    <a:pt x="9332" y="19393"/>
                  </a:lnTo>
                  <a:lnTo>
                    <a:pt x="9306" y="18819"/>
                  </a:lnTo>
                  <a:lnTo>
                    <a:pt x="9280" y="18220"/>
                  </a:lnTo>
                  <a:lnTo>
                    <a:pt x="9228" y="17620"/>
                  </a:lnTo>
                  <a:lnTo>
                    <a:pt x="9071" y="16395"/>
                  </a:lnTo>
                  <a:lnTo>
                    <a:pt x="8889" y="15118"/>
                  </a:lnTo>
                  <a:lnTo>
                    <a:pt x="8628" y="13867"/>
                  </a:lnTo>
                  <a:lnTo>
                    <a:pt x="8393" y="12668"/>
                  </a:lnTo>
                  <a:lnTo>
                    <a:pt x="8133" y="11573"/>
                  </a:lnTo>
                  <a:lnTo>
                    <a:pt x="7872" y="10583"/>
                  </a:lnTo>
                  <a:lnTo>
                    <a:pt x="7481" y="9097"/>
                  </a:lnTo>
                  <a:lnTo>
                    <a:pt x="7299" y="8550"/>
                  </a:lnTo>
                  <a:lnTo>
                    <a:pt x="7299" y="8263"/>
                  </a:lnTo>
                  <a:lnTo>
                    <a:pt x="7221" y="7507"/>
                  </a:lnTo>
                  <a:lnTo>
                    <a:pt x="7064" y="6439"/>
                  </a:lnTo>
                  <a:lnTo>
                    <a:pt x="6960" y="5787"/>
                  </a:lnTo>
                  <a:lnTo>
                    <a:pt x="6803" y="5135"/>
                  </a:lnTo>
                  <a:lnTo>
                    <a:pt x="6647" y="4432"/>
                  </a:lnTo>
                  <a:lnTo>
                    <a:pt x="6439" y="3754"/>
                  </a:lnTo>
                  <a:lnTo>
                    <a:pt x="6230" y="3076"/>
                  </a:lnTo>
                  <a:lnTo>
                    <a:pt x="5943" y="2425"/>
                  </a:lnTo>
                  <a:lnTo>
                    <a:pt x="5813" y="2138"/>
                  </a:lnTo>
                  <a:lnTo>
                    <a:pt x="5657" y="1825"/>
                  </a:lnTo>
                  <a:lnTo>
                    <a:pt x="5474" y="1564"/>
                  </a:lnTo>
                  <a:lnTo>
                    <a:pt x="5292" y="1304"/>
                  </a:lnTo>
                  <a:lnTo>
                    <a:pt x="5109" y="1069"/>
                  </a:lnTo>
                  <a:lnTo>
                    <a:pt x="4901" y="835"/>
                  </a:lnTo>
                  <a:lnTo>
                    <a:pt x="4692" y="652"/>
                  </a:lnTo>
                  <a:lnTo>
                    <a:pt x="4458" y="496"/>
                  </a:lnTo>
                  <a:lnTo>
                    <a:pt x="4249" y="339"/>
                  </a:lnTo>
                  <a:lnTo>
                    <a:pt x="4015" y="235"/>
                  </a:lnTo>
                  <a:lnTo>
                    <a:pt x="3780" y="157"/>
                  </a:lnTo>
                  <a:lnTo>
                    <a:pt x="3571" y="79"/>
                  </a:lnTo>
                  <a:lnTo>
                    <a:pt x="3363" y="27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-781794" y="2720791"/>
              <a:ext cx="465643" cy="1139360"/>
            </a:xfrm>
            <a:custGeom>
              <a:avLst/>
              <a:gdLst/>
              <a:ahLst/>
              <a:cxnLst/>
              <a:rect l="l" t="t" r="r" b="b"/>
              <a:pathLst>
                <a:path w="9332" h="22834" fill="none" extrusionOk="0">
                  <a:moveTo>
                    <a:pt x="3337" y="18611"/>
                  </a:moveTo>
                  <a:lnTo>
                    <a:pt x="3337" y="18611"/>
                  </a:lnTo>
                  <a:lnTo>
                    <a:pt x="3285" y="18507"/>
                  </a:lnTo>
                  <a:lnTo>
                    <a:pt x="3311" y="18533"/>
                  </a:lnTo>
                  <a:lnTo>
                    <a:pt x="3545" y="18976"/>
                  </a:lnTo>
                  <a:lnTo>
                    <a:pt x="3962" y="19732"/>
                  </a:lnTo>
                  <a:lnTo>
                    <a:pt x="4249" y="20201"/>
                  </a:lnTo>
                  <a:lnTo>
                    <a:pt x="4562" y="20670"/>
                  </a:lnTo>
                  <a:lnTo>
                    <a:pt x="4562" y="20670"/>
                  </a:lnTo>
                  <a:lnTo>
                    <a:pt x="4927" y="21139"/>
                  </a:lnTo>
                  <a:lnTo>
                    <a:pt x="5318" y="21608"/>
                  </a:lnTo>
                  <a:lnTo>
                    <a:pt x="5761" y="22025"/>
                  </a:lnTo>
                  <a:lnTo>
                    <a:pt x="5969" y="22234"/>
                  </a:lnTo>
                  <a:lnTo>
                    <a:pt x="6204" y="22390"/>
                  </a:lnTo>
                  <a:lnTo>
                    <a:pt x="6439" y="22521"/>
                  </a:lnTo>
                  <a:lnTo>
                    <a:pt x="6673" y="22651"/>
                  </a:lnTo>
                  <a:lnTo>
                    <a:pt x="6908" y="22755"/>
                  </a:lnTo>
                  <a:lnTo>
                    <a:pt x="7168" y="22807"/>
                  </a:lnTo>
                  <a:lnTo>
                    <a:pt x="7403" y="22833"/>
                  </a:lnTo>
                  <a:lnTo>
                    <a:pt x="7664" y="22833"/>
                  </a:lnTo>
                  <a:lnTo>
                    <a:pt x="7898" y="22781"/>
                  </a:lnTo>
                  <a:lnTo>
                    <a:pt x="8159" y="22677"/>
                  </a:lnTo>
                  <a:lnTo>
                    <a:pt x="8159" y="22677"/>
                  </a:lnTo>
                  <a:lnTo>
                    <a:pt x="8289" y="22625"/>
                  </a:lnTo>
                  <a:lnTo>
                    <a:pt x="8420" y="22521"/>
                  </a:lnTo>
                  <a:lnTo>
                    <a:pt x="8550" y="22416"/>
                  </a:lnTo>
                  <a:lnTo>
                    <a:pt x="8654" y="22312"/>
                  </a:lnTo>
                  <a:lnTo>
                    <a:pt x="8837" y="22025"/>
                  </a:lnTo>
                  <a:lnTo>
                    <a:pt x="8993" y="21686"/>
                  </a:lnTo>
                  <a:lnTo>
                    <a:pt x="9123" y="21322"/>
                  </a:lnTo>
                  <a:lnTo>
                    <a:pt x="9201" y="20878"/>
                  </a:lnTo>
                  <a:lnTo>
                    <a:pt x="9280" y="20409"/>
                  </a:lnTo>
                  <a:lnTo>
                    <a:pt x="9306" y="19914"/>
                  </a:lnTo>
                  <a:lnTo>
                    <a:pt x="9332" y="19393"/>
                  </a:lnTo>
                  <a:lnTo>
                    <a:pt x="9306" y="18819"/>
                  </a:lnTo>
                  <a:lnTo>
                    <a:pt x="9280" y="18220"/>
                  </a:lnTo>
                  <a:lnTo>
                    <a:pt x="9228" y="17620"/>
                  </a:lnTo>
                  <a:lnTo>
                    <a:pt x="9071" y="16395"/>
                  </a:lnTo>
                  <a:lnTo>
                    <a:pt x="8889" y="15118"/>
                  </a:lnTo>
                  <a:lnTo>
                    <a:pt x="8628" y="13867"/>
                  </a:lnTo>
                  <a:lnTo>
                    <a:pt x="8393" y="12668"/>
                  </a:lnTo>
                  <a:lnTo>
                    <a:pt x="8133" y="11573"/>
                  </a:lnTo>
                  <a:lnTo>
                    <a:pt x="7872" y="10583"/>
                  </a:lnTo>
                  <a:lnTo>
                    <a:pt x="7481" y="9097"/>
                  </a:lnTo>
                  <a:lnTo>
                    <a:pt x="7299" y="8550"/>
                  </a:lnTo>
                  <a:lnTo>
                    <a:pt x="7299" y="8550"/>
                  </a:lnTo>
                  <a:lnTo>
                    <a:pt x="7299" y="8263"/>
                  </a:lnTo>
                  <a:lnTo>
                    <a:pt x="7221" y="7507"/>
                  </a:lnTo>
                  <a:lnTo>
                    <a:pt x="7064" y="6439"/>
                  </a:lnTo>
                  <a:lnTo>
                    <a:pt x="6960" y="5787"/>
                  </a:lnTo>
                  <a:lnTo>
                    <a:pt x="6803" y="5135"/>
                  </a:lnTo>
                  <a:lnTo>
                    <a:pt x="6647" y="4432"/>
                  </a:lnTo>
                  <a:lnTo>
                    <a:pt x="6439" y="3754"/>
                  </a:lnTo>
                  <a:lnTo>
                    <a:pt x="6230" y="3076"/>
                  </a:lnTo>
                  <a:lnTo>
                    <a:pt x="5943" y="2425"/>
                  </a:lnTo>
                  <a:lnTo>
                    <a:pt x="5813" y="2138"/>
                  </a:lnTo>
                  <a:lnTo>
                    <a:pt x="5657" y="1825"/>
                  </a:lnTo>
                  <a:lnTo>
                    <a:pt x="5474" y="1564"/>
                  </a:lnTo>
                  <a:lnTo>
                    <a:pt x="5292" y="1304"/>
                  </a:lnTo>
                  <a:lnTo>
                    <a:pt x="5109" y="1069"/>
                  </a:lnTo>
                  <a:lnTo>
                    <a:pt x="4901" y="835"/>
                  </a:lnTo>
                  <a:lnTo>
                    <a:pt x="4692" y="652"/>
                  </a:lnTo>
                  <a:lnTo>
                    <a:pt x="4458" y="496"/>
                  </a:lnTo>
                  <a:lnTo>
                    <a:pt x="4458" y="496"/>
                  </a:lnTo>
                  <a:lnTo>
                    <a:pt x="4249" y="339"/>
                  </a:lnTo>
                  <a:lnTo>
                    <a:pt x="4015" y="235"/>
                  </a:lnTo>
                  <a:lnTo>
                    <a:pt x="3780" y="157"/>
                  </a:lnTo>
                  <a:lnTo>
                    <a:pt x="3571" y="79"/>
                  </a:lnTo>
                  <a:lnTo>
                    <a:pt x="3363" y="27"/>
                  </a:lnTo>
                  <a:lnTo>
                    <a:pt x="3154" y="1"/>
                  </a:lnTo>
                  <a:lnTo>
                    <a:pt x="2946" y="1"/>
                  </a:lnTo>
                  <a:lnTo>
                    <a:pt x="2763" y="27"/>
                  </a:lnTo>
                  <a:lnTo>
                    <a:pt x="2555" y="53"/>
                  </a:lnTo>
                  <a:lnTo>
                    <a:pt x="2372" y="105"/>
                  </a:lnTo>
                  <a:lnTo>
                    <a:pt x="2190" y="183"/>
                  </a:lnTo>
                  <a:lnTo>
                    <a:pt x="2034" y="261"/>
                  </a:lnTo>
                  <a:lnTo>
                    <a:pt x="1695" y="470"/>
                  </a:lnTo>
                  <a:lnTo>
                    <a:pt x="1382" y="730"/>
                  </a:lnTo>
                  <a:lnTo>
                    <a:pt x="1095" y="1043"/>
                  </a:lnTo>
                  <a:lnTo>
                    <a:pt x="861" y="1382"/>
                  </a:lnTo>
                  <a:lnTo>
                    <a:pt x="626" y="1747"/>
                  </a:lnTo>
                  <a:lnTo>
                    <a:pt x="444" y="2138"/>
                  </a:lnTo>
                  <a:lnTo>
                    <a:pt x="287" y="2555"/>
                  </a:lnTo>
                  <a:lnTo>
                    <a:pt x="157" y="2972"/>
                  </a:lnTo>
                  <a:lnTo>
                    <a:pt x="53" y="3389"/>
                  </a:lnTo>
                  <a:lnTo>
                    <a:pt x="1" y="3806"/>
                  </a:lnTo>
                  <a:lnTo>
                    <a:pt x="1" y="3806"/>
                  </a:lnTo>
                  <a:lnTo>
                    <a:pt x="1" y="4015"/>
                  </a:lnTo>
                  <a:lnTo>
                    <a:pt x="1" y="4171"/>
                  </a:lnTo>
                  <a:lnTo>
                    <a:pt x="27" y="4353"/>
                  </a:lnTo>
                  <a:lnTo>
                    <a:pt x="79" y="4484"/>
                  </a:lnTo>
                  <a:lnTo>
                    <a:pt x="131" y="4614"/>
                  </a:lnTo>
                  <a:lnTo>
                    <a:pt x="209" y="4744"/>
                  </a:lnTo>
                  <a:lnTo>
                    <a:pt x="287" y="4823"/>
                  </a:lnTo>
                  <a:lnTo>
                    <a:pt x="392" y="4927"/>
                  </a:lnTo>
                  <a:lnTo>
                    <a:pt x="600" y="5057"/>
                  </a:lnTo>
                  <a:lnTo>
                    <a:pt x="861" y="5161"/>
                  </a:lnTo>
                  <a:lnTo>
                    <a:pt x="1121" y="5213"/>
                  </a:lnTo>
                  <a:lnTo>
                    <a:pt x="1408" y="5240"/>
                  </a:lnTo>
                  <a:lnTo>
                    <a:pt x="1695" y="5240"/>
                  </a:lnTo>
                  <a:lnTo>
                    <a:pt x="1955" y="5240"/>
                  </a:lnTo>
                  <a:lnTo>
                    <a:pt x="2451" y="5161"/>
                  </a:lnTo>
                  <a:lnTo>
                    <a:pt x="2816" y="5083"/>
                  </a:lnTo>
                  <a:lnTo>
                    <a:pt x="2946" y="5031"/>
                  </a:lnTo>
                  <a:lnTo>
                    <a:pt x="2946" y="5031"/>
                  </a:lnTo>
                  <a:lnTo>
                    <a:pt x="2946" y="5135"/>
                  </a:lnTo>
                  <a:lnTo>
                    <a:pt x="2920" y="5370"/>
                  </a:lnTo>
                  <a:lnTo>
                    <a:pt x="2946" y="5735"/>
                  </a:lnTo>
                  <a:lnTo>
                    <a:pt x="2998" y="5943"/>
                  </a:lnTo>
                  <a:lnTo>
                    <a:pt x="3050" y="6204"/>
                  </a:lnTo>
                  <a:lnTo>
                    <a:pt x="3154" y="6491"/>
                  </a:lnTo>
                  <a:lnTo>
                    <a:pt x="3285" y="6777"/>
                  </a:lnTo>
                  <a:lnTo>
                    <a:pt x="3467" y="7116"/>
                  </a:lnTo>
                  <a:lnTo>
                    <a:pt x="3702" y="7455"/>
                  </a:lnTo>
                  <a:lnTo>
                    <a:pt x="3988" y="7794"/>
                  </a:lnTo>
                  <a:lnTo>
                    <a:pt x="4327" y="8159"/>
                  </a:lnTo>
                  <a:lnTo>
                    <a:pt x="4744" y="8550"/>
                  </a:lnTo>
                  <a:lnTo>
                    <a:pt x="5214" y="8941"/>
                  </a:lnTo>
                  <a:lnTo>
                    <a:pt x="5161" y="9436"/>
                  </a:lnTo>
                  <a:lnTo>
                    <a:pt x="3285" y="9618"/>
                  </a:lnTo>
                  <a:lnTo>
                    <a:pt x="3337" y="18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-616633" y="3502435"/>
              <a:ext cx="1347" cy="144403"/>
            </a:xfrm>
            <a:custGeom>
              <a:avLst/>
              <a:gdLst/>
              <a:ahLst/>
              <a:cxnLst/>
              <a:rect l="l" t="t" r="r" b="b"/>
              <a:pathLst>
                <a:path w="27" h="2894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8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-616633" y="3502435"/>
              <a:ext cx="1347" cy="144403"/>
            </a:xfrm>
            <a:custGeom>
              <a:avLst/>
              <a:gdLst/>
              <a:ahLst/>
              <a:cxnLst/>
              <a:rect l="l" t="t" r="r" b="b"/>
              <a:pathLst>
                <a:path w="27" h="289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-616633" y="3244914"/>
              <a:ext cx="50" cy="257571"/>
            </a:xfrm>
            <a:custGeom>
              <a:avLst/>
              <a:gdLst/>
              <a:ahLst/>
              <a:cxnLst/>
              <a:rect l="l" t="t" r="r" b="b"/>
              <a:pathLst>
                <a:path w="1" h="5162" extrusionOk="0">
                  <a:moveTo>
                    <a:pt x="1" y="1"/>
                  </a:moveTo>
                  <a:lnTo>
                    <a:pt x="1" y="5161"/>
                  </a:lnTo>
                  <a:lnTo>
                    <a:pt x="1" y="5161"/>
                  </a:lnTo>
                  <a:lnTo>
                    <a:pt x="1" y="516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6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-616633" y="3244914"/>
              <a:ext cx="50" cy="257571"/>
            </a:xfrm>
            <a:custGeom>
              <a:avLst/>
              <a:gdLst/>
              <a:ahLst/>
              <a:cxnLst/>
              <a:rect l="l" t="t" r="r" b="b"/>
              <a:pathLst>
                <a:path w="1" h="5162" fill="none" extrusionOk="0">
                  <a:moveTo>
                    <a:pt x="1" y="1"/>
                  </a:moveTo>
                  <a:lnTo>
                    <a:pt x="1" y="5161"/>
                  </a:lnTo>
                  <a:lnTo>
                    <a:pt x="1" y="5161"/>
                  </a:lnTo>
                  <a:lnTo>
                    <a:pt x="1" y="516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-617930" y="3200705"/>
              <a:ext cx="1347" cy="44259"/>
            </a:xfrm>
            <a:custGeom>
              <a:avLst/>
              <a:gdLst/>
              <a:ahLst/>
              <a:cxnLst/>
              <a:rect l="l" t="t" r="r" b="b"/>
              <a:pathLst>
                <a:path w="27" h="887" extrusionOk="0">
                  <a:moveTo>
                    <a:pt x="1" y="0"/>
                  </a:moveTo>
                  <a:lnTo>
                    <a:pt x="27" y="887"/>
                  </a:lnTo>
                  <a:lnTo>
                    <a:pt x="27" y="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-617930" y="3200705"/>
              <a:ext cx="1347" cy="44259"/>
            </a:xfrm>
            <a:custGeom>
              <a:avLst/>
              <a:gdLst/>
              <a:ahLst/>
              <a:cxnLst/>
              <a:rect l="l" t="t" r="r" b="b"/>
              <a:pathLst>
                <a:path w="27" h="887" fill="none" extrusionOk="0">
                  <a:moveTo>
                    <a:pt x="1" y="0"/>
                  </a:moveTo>
                  <a:lnTo>
                    <a:pt x="27" y="887"/>
                  </a:lnTo>
                  <a:lnTo>
                    <a:pt x="27" y="88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-614038" y="3650680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-614038" y="3650680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-615336" y="3646788"/>
              <a:ext cx="1347" cy="3942"/>
            </a:xfrm>
            <a:custGeom>
              <a:avLst/>
              <a:gdLst/>
              <a:ahLst/>
              <a:cxnLst/>
              <a:rect l="l" t="t" r="r" b="b"/>
              <a:pathLst>
                <a:path w="27" h="79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D8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-615336" y="3646788"/>
              <a:ext cx="1347" cy="3942"/>
            </a:xfrm>
            <a:custGeom>
              <a:avLst/>
              <a:gdLst/>
              <a:ahLst/>
              <a:cxnLst/>
              <a:rect l="l" t="t" r="r" b="b"/>
              <a:pathLst>
                <a:path w="27" h="7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-780496" y="2902867"/>
              <a:ext cx="379820" cy="957284"/>
            </a:xfrm>
            <a:custGeom>
              <a:avLst/>
              <a:gdLst/>
              <a:ahLst/>
              <a:cxnLst/>
              <a:rect l="l" t="t" r="r" b="b"/>
              <a:pathLst>
                <a:path w="7612" h="19185" extrusionOk="0">
                  <a:moveTo>
                    <a:pt x="4249" y="1"/>
                  </a:moveTo>
                  <a:lnTo>
                    <a:pt x="4093" y="27"/>
                  </a:lnTo>
                  <a:lnTo>
                    <a:pt x="3936" y="53"/>
                  </a:lnTo>
                  <a:lnTo>
                    <a:pt x="3598" y="157"/>
                  </a:lnTo>
                  <a:lnTo>
                    <a:pt x="3311" y="287"/>
                  </a:lnTo>
                  <a:lnTo>
                    <a:pt x="2711" y="522"/>
                  </a:lnTo>
                  <a:lnTo>
                    <a:pt x="2399" y="652"/>
                  </a:lnTo>
                  <a:lnTo>
                    <a:pt x="2112" y="730"/>
                  </a:lnTo>
                  <a:lnTo>
                    <a:pt x="1773" y="783"/>
                  </a:lnTo>
                  <a:lnTo>
                    <a:pt x="1408" y="809"/>
                  </a:lnTo>
                  <a:lnTo>
                    <a:pt x="1043" y="809"/>
                  </a:lnTo>
                  <a:lnTo>
                    <a:pt x="678" y="756"/>
                  </a:lnTo>
                  <a:lnTo>
                    <a:pt x="339" y="678"/>
                  </a:lnTo>
                  <a:lnTo>
                    <a:pt x="1" y="600"/>
                  </a:lnTo>
                  <a:lnTo>
                    <a:pt x="27" y="730"/>
                  </a:lnTo>
                  <a:lnTo>
                    <a:pt x="79" y="861"/>
                  </a:lnTo>
                  <a:lnTo>
                    <a:pt x="131" y="991"/>
                  </a:lnTo>
                  <a:lnTo>
                    <a:pt x="183" y="1095"/>
                  </a:lnTo>
                  <a:lnTo>
                    <a:pt x="339" y="1252"/>
                  </a:lnTo>
                  <a:lnTo>
                    <a:pt x="548" y="1408"/>
                  </a:lnTo>
                  <a:lnTo>
                    <a:pt x="783" y="1486"/>
                  </a:lnTo>
                  <a:lnTo>
                    <a:pt x="1017" y="1564"/>
                  </a:lnTo>
                  <a:lnTo>
                    <a:pt x="1278" y="1591"/>
                  </a:lnTo>
                  <a:lnTo>
                    <a:pt x="1799" y="1591"/>
                  </a:lnTo>
                  <a:lnTo>
                    <a:pt x="2060" y="1564"/>
                  </a:lnTo>
                  <a:lnTo>
                    <a:pt x="2503" y="1486"/>
                  </a:lnTo>
                  <a:lnTo>
                    <a:pt x="2920" y="1382"/>
                  </a:lnTo>
                  <a:lnTo>
                    <a:pt x="2894" y="1486"/>
                  </a:lnTo>
                  <a:lnTo>
                    <a:pt x="2894" y="1721"/>
                  </a:lnTo>
                  <a:lnTo>
                    <a:pt x="2894" y="1982"/>
                  </a:lnTo>
                  <a:lnTo>
                    <a:pt x="2972" y="2320"/>
                  </a:lnTo>
                  <a:lnTo>
                    <a:pt x="3076" y="2711"/>
                  </a:lnTo>
                  <a:lnTo>
                    <a:pt x="3181" y="2920"/>
                  </a:lnTo>
                  <a:lnTo>
                    <a:pt x="3285" y="3154"/>
                  </a:lnTo>
                  <a:lnTo>
                    <a:pt x="3415" y="3389"/>
                  </a:lnTo>
                  <a:lnTo>
                    <a:pt x="3571" y="3650"/>
                  </a:lnTo>
                  <a:lnTo>
                    <a:pt x="3754" y="3884"/>
                  </a:lnTo>
                  <a:lnTo>
                    <a:pt x="3962" y="4171"/>
                  </a:lnTo>
                  <a:lnTo>
                    <a:pt x="4223" y="4432"/>
                  </a:lnTo>
                  <a:lnTo>
                    <a:pt x="4510" y="4718"/>
                  </a:lnTo>
                  <a:lnTo>
                    <a:pt x="4823" y="5005"/>
                  </a:lnTo>
                  <a:lnTo>
                    <a:pt x="5188" y="5292"/>
                  </a:lnTo>
                  <a:lnTo>
                    <a:pt x="5135" y="5787"/>
                  </a:lnTo>
                  <a:lnTo>
                    <a:pt x="3311" y="5969"/>
                  </a:lnTo>
                  <a:lnTo>
                    <a:pt x="3259" y="5969"/>
                  </a:lnTo>
                  <a:lnTo>
                    <a:pt x="3285" y="6856"/>
                  </a:lnTo>
                  <a:lnTo>
                    <a:pt x="3285" y="12016"/>
                  </a:lnTo>
                  <a:lnTo>
                    <a:pt x="3311" y="14910"/>
                  </a:lnTo>
                  <a:lnTo>
                    <a:pt x="3337" y="14988"/>
                  </a:lnTo>
                  <a:lnTo>
                    <a:pt x="3363" y="15014"/>
                  </a:lnTo>
                  <a:lnTo>
                    <a:pt x="3571" y="15405"/>
                  </a:lnTo>
                  <a:lnTo>
                    <a:pt x="3884" y="16004"/>
                  </a:lnTo>
                  <a:lnTo>
                    <a:pt x="4301" y="16682"/>
                  </a:lnTo>
                  <a:lnTo>
                    <a:pt x="4562" y="17021"/>
                  </a:lnTo>
                  <a:lnTo>
                    <a:pt x="4823" y="17386"/>
                  </a:lnTo>
                  <a:lnTo>
                    <a:pt x="5109" y="17751"/>
                  </a:lnTo>
                  <a:lnTo>
                    <a:pt x="5396" y="18064"/>
                  </a:lnTo>
                  <a:lnTo>
                    <a:pt x="5709" y="18376"/>
                  </a:lnTo>
                  <a:lnTo>
                    <a:pt x="6048" y="18637"/>
                  </a:lnTo>
                  <a:lnTo>
                    <a:pt x="6387" y="18872"/>
                  </a:lnTo>
                  <a:lnTo>
                    <a:pt x="6725" y="19028"/>
                  </a:lnTo>
                  <a:lnTo>
                    <a:pt x="6908" y="19106"/>
                  </a:lnTo>
                  <a:lnTo>
                    <a:pt x="7090" y="19132"/>
                  </a:lnTo>
                  <a:lnTo>
                    <a:pt x="7273" y="19158"/>
                  </a:lnTo>
                  <a:lnTo>
                    <a:pt x="7455" y="19184"/>
                  </a:lnTo>
                  <a:lnTo>
                    <a:pt x="7612" y="19158"/>
                  </a:lnTo>
                  <a:lnTo>
                    <a:pt x="7429" y="18715"/>
                  </a:lnTo>
                  <a:lnTo>
                    <a:pt x="7273" y="18272"/>
                  </a:lnTo>
                  <a:lnTo>
                    <a:pt x="7142" y="17829"/>
                  </a:lnTo>
                  <a:lnTo>
                    <a:pt x="7012" y="17360"/>
                  </a:lnTo>
                  <a:lnTo>
                    <a:pt x="6908" y="16865"/>
                  </a:lnTo>
                  <a:lnTo>
                    <a:pt x="6804" y="16395"/>
                  </a:lnTo>
                  <a:lnTo>
                    <a:pt x="6725" y="15874"/>
                  </a:lnTo>
                  <a:lnTo>
                    <a:pt x="6673" y="15379"/>
                  </a:lnTo>
                  <a:lnTo>
                    <a:pt x="6595" y="14727"/>
                  </a:lnTo>
                  <a:lnTo>
                    <a:pt x="6569" y="14102"/>
                  </a:lnTo>
                  <a:lnTo>
                    <a:pt x="6569" y="13450"/>
                  </a:lnTo>
                  <a:lnTo>
                    <a:pt x="6595" y="12798"/>
                  </a:lnTo>
                  <a:lnTo>
                    <a:pt x="6673" y="11521"/>
                  </a:lnTo>
                  <a:lnTo>
                    <a:pt x="6777" y="10244"/>
                  </a:lnTo>
                  <a:lnTo>
                    <a:pt x="6856" y="8784"/>
                  </a:lnTo>
                  <a:lnTo>
                    <a:pt x="6882" y="8055"/>
                  </a:lnTo>
                  <a:lnTo>
                    <a:pt x="6882" y="7351"/>
                  </a:lnTo>
                  <a:lnTo>
                    <a:pt x="6856" y="6751"/>
                  </a:lnTo>
                  <a:lnTo>
                    <a:pt x="6699" y="6152"/>
                  </a:lnTo>
                  <a:lnTo>
                    <a:pt x="6491" y="5578"/>
                  </a:lnTo>
                  <a:lnTo>
                    <a:pt x="5969" y="4223"/>
                  </a:lnTo>
                  <a:lnTo>
                    <a:pt x="5735" y="3519"/>
                  </a:lnTo>
                  <a:lnTo>
                    <a:pt x="5657" y="3154"/>
                  </a:lnTo>
                  <a:lnTo>
                    <a:pt x="5578" y="2816"/>
                  </a:lnTo>
                  <a:lnTo>
                    <a:pt x="5474" y="2060"/>
                  </a:lnTo>
                  <a:lnTo>
                    <a:pt x="5396" y="1591"/>
                  </a:lnTo>
                  <a:lnTo>
                    <a:pt x="5292" y="1121"/>
                  </a:lnTo>
                  <a:lnTo>
                    <a:pt x="5214" y="887"/>
                  </a:lnTo>
                  <a:lnTo>
                    <a:pt x="5135" y="678"/>
                  </a:lnTo>
                  <a:lnTo>
                    <a:pt x="5031" y="496"/>
                  </a:lnTo>
                  <a:lnTo>
                    <a:pt x="4927" y="339"/>
                  </a:lnTo>
                  <a:lnTo>
                    <a:pt x="4770" y="209"/>
                  </a:lnTo>
                  <a:lnTo>
                    <a:pt x="4640" y="105"/>
                  </a:lnTo>
                  <a:lnTo>
                    <a:pt x="4458" y="27"/>
                  </a:lnTo>
                  <a:lnTo>
                    <a:pt x="4249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-615336" y="364678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-780496" y="2902867"/>
              <a:ext cx="379820" cy="957284"/>
            </a:xfrm>
            <a:custGeom>
              <a:avLst/>
              <a:gdLst/>
              <a:ahLst/>
              <a:cxnLst/>
              <a:rect l="l" t="t" r="r" b="b"/>
              <a:pathLst>
                <a:path w="7612" h="19185" fill="none" extrusionOk="0">
                  <a:moveTo>
                    <a:pt x="4249" y="1"/>
                  </a:moveTo>
                  <a:lnTo>
                    <a:pt x="4249" y="1"/>
                  </a:lnTo>
                  <a:lnTo>
                    <a:pt x="4093" y="27"/>
                  </a:lnTo>
                  <a:lnTo>
                    <a:pt x="3936" y="53"/>
                  </a:lnTo>
                  <a:lnTo>
                    <a:pt x="3936" y="53"/>
                  </a:lnTo>
                  <a:lnTo>
                    <a:pt x="3598" y="157"/>
                  </a:lnTo>
                  <a:lnTo>
                    <a:pt x="3311" y="287"/>
                  </a:lnTo>
                  <a:lnTo>
                    <a:pt x="2711" y="522"/>
                  </a:lnTo>
                  <a:lnTo>
                    <a:pt x="2399" y="652"/>
                  </a:lnTo>
                  <a:lnTo>
                    <a:pt x="2112" y="730"/>
                  </a:lnTo>
                  <a:lnTo>
                    <a:pt x="1773" y="783"/>
                  </a:lnTo>
                  <a:lnTo>
                    <a:pt x="1408" y="809"/>
                  </a:lnTo>
                  <a:lnTo>
                    <a:pt x="1408" y="809"/>
                  </a:lnTo>
                  <a:lnTo>
                    <a:pt x="1043" y="809"/>
                  </a:lnTo>
                  <a:lnTo>
                    <a:pt x="678" y="756"/>
                  </a:lnTo>
                  <a:lnTo>
                    <a:pt x="339" y="678"/>
                  </a:lnTo>
                  <a:lnTo>
                    <a:pt x="1" y="600"/>
                  </a:lnTo>
                  <a:lnTo>
                    <a:pt x="1" y="600"/>
                  </a:lnTo>
                  <a:lnTo>
                    <a:pt x="27" y="730"/>
                  </a:lnTo>
                  <a:lnTo>
                    <a:pt x="79" y="861"/>
                  </a:lnTo>
                  <a:lnTo>
                    <a:pt x="131" y="991"/>
                  </a:lnTo>
                  <a:lnTo>
                    <a:pt x="183" y="1095"/>
                  </a:lnTo>
                  <a:lnTo>
                    <a:pt x="339" y="1252"/>
                  </a:lnTo>
                  <a:lnTo>
                    <a:pt x="548" y="1408"/>
                  </a:lnTo>
                  <a:lnTo>
                    <a:pt x="783" y="1486"/>
                  </a:lnTo>
                  <a:lnTo>
                    <a:pt x="1017" y="1564"/>
                  </a:lnTo>
                  <a:lnTo>
                    <a:pt x="1278" y="1591"/>
                  </a:lnTo>
                  <a:lnTo>
                    <a:pt x="1538" y="1591"/>
                  </a:lnTo>
                  <a:lnTo>
                    <a:pt x="1538" y="1591"/>
                  </a:lnTo>
                  <a:lnTo>
                    <a:pt x="1799" y="1591"/>
                  </a:lnTo>
                  <a:lnTo>
                    <a:pt x="2060" y="1564"/>
                  </a:lnTo>
                  <a:lnTo>
                    <a:pt x="2503" y="1486"/>
                  </a:lnTo>
                  <a:lnTo>
                    <a:pt x="2920" y="1382"/>
                  </a:lnTo>
                  <a:lnTo>
                    <a:pt x="2920" y="1382"/>
                  </a:lnTo>
                  <a:lnTo>
                    <a:pt x="2920" y="1382"/>
                  </a:lnTo>
                  <a:lnTo>
                    <a:pt x="2920" y="1382"/>
                  </a:lnTo>
                  <a:lnTo>
                    <a:pt x="2894" y="1486"/>
                  </a:lnTo>
                  <a:lnTo>
                    <a:pt x="2894" y="1721"/>
                  </a:lnTo>
                  <a:lnTo>
                    <a:pt x="2894" y="1721"/>
                  </a:lnTo>
                  <a:lnTo>
                    <a:pt x="2894" y="1982"/>
                  </a:lnTo>
                  <a:lnTo>
                    <a:pt x="2972" y="2320"/>
                  </a:lnTo>
                  <a:lnTo>
                    <a:pt x="3076" y="2711"/>
                  </a:lnTo>
                  <a:lnTo>
                    <a:pt x="3181" y="2920"/>
                  </a:lnTo>
                  <a:lnTo>
                    <a:pt x="3285" y="3154"/>
                  </a:lnTo>
                  <a:lnTo>
                    <a:pt x="3415" y="3389"/>
                  </a:lnTo>
                  <a:lnTo>
                    <a:pt x="3571" y="3650"/>
                  </a:lnTo>
                  <a:lnTo>
                    <a:pt x="3754" y="3884"/>
                  </a:lnTo>
                  <a:lnTo>
                    <a:pt x="3962" y="4171"/>
                  </a:lnTo>
                  <a:lnTo>
                    <a:pt x="4223" y="4432"/>
                  </a:lnTo>
                  <a:lnTo>
                    <a:pt x="4510" y="4718"/>
                  </a:lnTo>
                  <a:lnTo>
                    <a:pt x="4823" y="5005"/>
                  </a:lnTo>
                  <a:lnTo>
                    <a:pt x="5188" y="5292"/>
                  </a:lnTo>
                  <a:lnTo>
                    <a:pt x="5188" y="5292"/>
                  </a:lnTo>
                  <a:lnTo>
                    <a:pt x="5188" y="5292"/>
                  </a:lnTo>
                  <a:lnTo>
                    <a:pt x="5135" y="5787"/>
                  </a:lnTo>
                  <a:lnTo>
                    <a:pt x="3311" y="5969"/>
                  </a:lnTo>
                  <a:lnTo>
                    <a:pt x="3259" y="5969"/>
                  </a:lnTo>
                  <a:lnTo>
                    <a:pt x="3285" y="6856"/>
                  </a:lnTo>
                  <a:lnTo>
                    <a:pt x="3285" y="12016"/>
                  </a:lnTo>
                  <a:lnTo>
                    <a:pt x="3311" y="14910"/>
                  </a:lnTo>
                  <a:lnTo>
                    <a:pt x="3311" y="14910"/>
                  </a:lnTo>
                  <a:lnTo>
                    <a:pt x="3337" y="14988"/>
                  </a:lnTo>
                  <a:lnTo>
                    <a:pt x="3337" y="14988"/>
                  </a:lnTo>
                  <a:lnTo>
                    <a:pt x="3363" y="15014"/>
                  </a:lnTo>
                  <a:lnTo>
                    <a:pt x="3363" y="15014"/>
                  </a:lnTo>
                  <a:lnTo>
                    <a:pt x="3571" y="15405"/>
                  </a:lnTo>
                  <a:lnTo>
                    <a:pt x="3884" y="16004"/>
                  </a:lnTo>
                  <a:lnTo>
                    <a:pt x="4301" y="16682"/>
                  </a:lnTo>
                  <a:lnTo>
                    <a:pt x="4562" y="17021"/>
                  </a:lnTo>
                  <a:lnTo>
                    <a:pt x="4823" y="17386"/>
                  </a:lnTo>
                  <a:lnTo>
                    <a:pt x="5109" y="17751"/>
                  </a:lnTo>
                  <a:lnTo>
                    <a:pt x="5396" y="18064"/>
                  </a:lnTo>
                  <a:lnTo>
                    <a:pt x="5709" y="18376"/>
                  </a:lnTo>
                  <a:lnTo>
                    <a:pt x="6048" y="18637"/>
                  </a:lnTo>
                  <a:lnTo>
                    <a:pt x="6387" y="18872"/>
                  </a:lnTo>
                  <a:lnTo>
                    <a:pt x="6725" y="19028"/>
                  </a:lnTo>
                  <a:lnTo>
                    <a:pt x="6908" y="19106"/>
                  </a:lnTo>
                  <a:lnTo>
                    <a:pt x="7090" y="19132"/>
                  </a:lnTo>
                  <a:lnTo>
                    <a:pt x="7273" y="19158"/>
                  </a:lnTo>
                  <a:lnTo>
                    <a:pt x="7455" y="19184"/>
                  </a:lnTo>
                  <a:lnTo>
                    <a:pt x="7455" y="19184"/>
                  </a:lnTo>
                  <a:lnTo>
                    <a:pt x="7612" y="19158"/>
                  </a:lnTo>
                  <a:lnTo>
                    <a:pt x="7612" y="19158"/>
                  </a:lnTo>
                  <a:lnTo>
                    <a:pt x="7429" y="18715"/>
                  </a:lnTo>
                  <a:lnTo>
                    <a:pt x="7273" y="18272"/>
                  </a:lnTo>
                  <a:lnTo>
                    <a:pt x="7142" y="17829"/>
                  </a:lnTo>
                  <a:lnTo>
                    <a:pt x="7012" y="17360"/>
                  </a:lnTo>
                  <a:lnTo>
                    <a:pt x="6908" y="16865"/>
                  </a:lnTo>
                  <a:lnTo>
                    <a:pt x="6804" y="16395"/>
                  </a:lnTo>
                  <a:lnTo>
                    <a:pt x="6725" y="15874"/>
                  </a:lnTo>
                  <a:lnTo>
                    <a:pt x="6673" y="15379"/>
                  </a:lnTo>
                  <a:lnTo>
                    <a:pt x="6673" y="15379"/>
                  </a:lnTo>
                  <a:lnTo>
                    <a:pt x="6595" y="14727"/>
                  </a:lnTo>
                  <a:lnTo>
                    <a:pt x="6569" y="14102"/>
                  </a:lnTo>
                  <a:lnTo>
                    <a:pt x="6569" y="13450"/>
                  </a:lnTo>
                  <a:lnTo>
                    <a:pt x="6595" y="12798"/>
                  </a:lnTo>
                  <a:lnTo>
                    <a:pt x="6673" y="11521"/>
                  </a:lnTo>
                  <a:lnTo>
                    <a:pt x="6777" y="10244"/>
                  </a:lnTo>
                  <a:lnTo>
                    <a:pt x="6777" y="10244"/>
                  </a:lnTo>
                  <a:lnTo>
                    <a:pt x="6856" y="8784"/>
                  </a:lnTo>
                  <a:lnTo>
                    <a:pt x="6882" y="8055"/>
                  </a:lnTo>
                  <a:lnTo>
                    <a:pt x="6882" y="7351"/>
                  </a:lnTo>
                  <a:lnTo>
                    <a:pt x="6882" y="7351"/>
                  </a:lnTo>
                  <a:lnTo>
                    <a:pt x="6856" y="6751"/>
                  </a:lnTo>
                  <a:lnTo>
                    <a:pt x="6856" y="6751"/>
                  </a:lnTo>
                  <a:lnTo>
                    <a:pt x="6699" y="6152"/>
                  </a:lnTo>
                  <a:lnTo>
                    <a:pt x="6491" y="5578"/>
                  </a:lnTo>
                  <a:lnTo>
                    <a:pt x="6491" y="5578"/>
                  </a:lnTo>
                  <a:lnTo>
                    <a:pt x="5969" y="4223"/>
                  </a:lnTo>
                  <a:lnTo>
                    <a:pt x="5735" y="3519"/>
                  </a:lnTo>
                  <a:lnTo>
                    <a:pt x="5657" y="3154"/>
                  </a:lnTo>
                  <a:lnTo>
                    <a:pt x="5578" y="2816"/>
                  </a:lnTo>
                  <a:lnTo>
                    <a:pt x="5578" y="2816"/>
                  </a:lnTo>
                  <a:lnTo>
                    <a:pt x="5474" y="2060"/>
                  </a:lnTo>
                  <a:lnTo>
                    <a:pt x="5396" y="1591"/>
                  </a:lnTo>
                  <a:lnTo>
                    <a:pt x="5292" y="1121"/>
                  </a:lnTo>
                  <a:lnTo>
                    <a:pt x="5214" y="887"/>
                  </a:lnTo>
                  <a:lnTo>
                    <a:pt x="5135" y="678"/>
                  </a:lnTo>
                  <a:lnTo>
                    <a:pt x="5031" y="496"/>
                  </a:lnTo>
                  <a:lnTo>
                    <a:pt x="4927" y="339"/>
                  </a:lnTo>
                  <a:lnTo>
                    <a:pt x="4770" y="209"/>
                  </a:lnTo>
                  <a:lnTo>
                    <a:pt x="4640" y="105"/>
                  </a:lnTo>
                  <a:lnTo>
                    <a:pt x="4458" y="27"/>
                  </a:lnTo>
                  <a:lnTo>
                    <a:pt x="4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-793520" y="2733814"/>
              <a:ext cx="227682" cy="264058"/>
            </a:xfrm>
            <a:custGeom>
              <a:avLst/>
              <a:gdLst/>
              <a:ahLst/>
              <a:cxnLst/>
              <a:rect l="l" t="t" r="r" b="b"/>
              <a:pathLst>
                <a:path w="4563" h="5292" extrusionOk="0">
                  <a:moveTo>
                    <a:pt x="2112" y="0"/>
                  </a:moveTo>
                  <a:lnTo>
                    <a:pt x="1930" y="130"/>
                  </a:lnTo>
                  <a:lnTo>
                    <a:pt x="1721" y="261"/>
                  </a:lnTo>
                  <a:lnTo>
                    <a:pt x="1487" y="495"/>
                  </a:lnTo>
                  <a:lnTo>
                    <a:pt x="1226" y="782"/>
                  </a:lnTo>
                  <a:lnTo>
                    <a:pt x="965" y="1121"/>
                  </a:lnTo>
                  <a:lnTo>
                    <a:pt x="705" y="1486"/>
                  </a:lnTo>
                  <a:lnTo>
                    <a:pt x="470" y="1903"/>
                  </a:lnTo>
                  <a:lnTo>
                    <a:pt x="288" y="2346"/>
                  </a:lnTo>
                  <a:lnTo>
                    <a:pt x="131" y="2789"/>
                  </a:lnTo>
                  <a:lnTo>
                    <a:pt x="27" y="3206"/>
                  </a:lnTo>
                  <a:lnTo>
                    <a:pt x="1" y="3415"/>
                  </a:lnTo>
                  <a:lnTo>
                    <a:pt x="1" y="3597"/>
                  </a:lnTo>
                  <a:lnTo>
                    <a:pt x="27" y="3936"/>
                  </a:lnTo>
                  <a:lnTo>
                    <a:pt x="53" y="4197"/>
                  </a:lnTo>
                  <a:lnTo>
                    <a:pt x="131" y="4405"/>
                  </a:lnTo>
                  <a:lnTo>
                    <a:pt x="131" y="4483"/>
                  </a:lnTo>
                  <a:lnTo>
                    <a:pt x="209" y="4640"/>
                  </a:lnTo>
                  <a:lnTo>
                    <a:pt x="288" y="4744"/>
                  </a:lnTo>
                  <a:lnTo>
                    <a:pt x="392" y="4848"/>
                  </a:lnTo>
                  <a:lnTo>
                    <a:pt x="496" y="4979"/>
                  </a:lnTo>
                  <a:lnTo>
                    <a:pt x="653" y="5083"/>
                  </a:lnTo>
                  <a:lnTo>
                    <a:pt x="835" y="5187"/>
                  </a:lnTo>
                  <a:lnTo>
                    <a:pt x="1044" y="5239"/>
                  </a:lnTo>
                  <a:lnTo>
                    <a:pt x="1278" y="5265"/>
                  </a:lnTo>
                  <a:lnTo>
                    <a:pt x="1487" y="5291"/>
                  </a:lnTo>
                  <a:lnTo>
                    <a:pt x="1721" y="5265"/>
                  </a:lnTo>
                  <a:lnTo>
                    <a:pt x="1982" y="5239"/>
                  </a:lnTo>
                  <a:lnTo>
                    <a:pt x="2425" y="5135"/>
                  </a:lnTo>
                  <a:lnTo>
                    <a:pt x="2894" y="4979"/>
                  </a:lnTo>
                  <a:lnTo>
                    <a:pt x="3311" y="4770"/>
                  </a:lnTo>
                  <a:lnTo>
                    <a:pt x="3676" y="4562"/>
                  </a:lnTo>
                  <a:lnTo>
                    <a:pt x="4015" y="4353"/>
                  </a:lnTo>
                  <a:lnTo>
                    <a:pt x="4250" y="4144"/>
                  </a:lnTo>
                  <a:lnTo>
                    <a:pt x="4432" y="3988"/>
                  </a:lnTo>
                  <a:lnTo>
                    <a:pt x="4536" y="3858"/>
                  </a:lnTo>
                  <a:lnTo>
                    <a:pt x="4562" y="3806"/>
                  </a:lnTo>
                  <a:lnTo>
                    <a:pt x="4406" y="3936"/>
                  </a:lnTo>
                  <a:lnTo>
                    <a:pt x="4197" y="4092"/>
                  </a:lnTo>
                  <a:lnTo>
                    <a:pt x="3937" y="4275"/>
                  </a:lnTo>
                  <a:lnTo>
                    <a:pt x="3624" y="4457"/>
                  </a:lnTo>
                  <a:lnTo>
                    <a:pt x="3233" y="4640"/>
                  </a:lnTo>
                  <a:lnTo>
                    <a:pt x="2816" y="4796"/>
                  </a:lnTo>
                  <a:lnTo>
                    <a:pt x="2373" y="4926"/>
                  </a:lnTo>
                  <a:lnTo>
                    <a:pt x="1930" y="5031"/>
                  </a:lnTo>
                  <a:lnTo>
                    <a:pt x="1721" y="5057"/>
                  </a:lnTo>
                  <a:lnTo>
                    <a:pt x="1513" y="5057"/>
                  </a:lnTo>
                  <a:lnTo>
                    <a:pt x="1304" y="5031"/>
                  </a:lnTo>
                  <a:lnTo>
                    <a:pt x="1096" y="5005"/>
                  </a:lnTo>
                  <a:lnTo>
                    <a:pt x="939" y="4952"/>
                  </a:lnTo>
                  <a:lnTo>
                    <a:pt x="783" y="4874"/>
                  </a:lnTo>
                  <a:lnTo>
                    <a:pt x="679" y="4770"/>
                  </a:lnTo>
                  <a:lnTo>
                    <a:pt x="574" y="4692"/>
                  </a:lnTo>
                  <a:lnTo>
                    <a:pt x="470" y="4509"/>
                  </a:lnTo>
                  <a:lnTo>
                    <a:pt x="392" y="4379"/>
                  </a:lnTo>
                  <a:lnTo>
                    <a:pt x="392" y="4327"/>
                  </a:lnTo>
                  <a:lnTo>
                    <a:pt x="340" y="4144"/>
                  </a:lnTo>
                  <a:lnTo>
                    <a:pt x="288" y="3910"/>
                  </a:lnTo>
                  <a:lnTo>
                    <a:pt x="262" y="3597"/>
                  </a:lnTo>
                  <a:lnTo>
                    <a:pt x="288" y="3232"/>
                  </a:lnTo>
                  <a:lnTo>
                    <a:pt x="366" y="2841"/>
                  </a:lnTo>
                  <a:lnTo>
                    <a:pt x="470" y="2424"/>
                  </a:lnTo>
                  <a:lnTo>
                    <a:pt x="653" y="1981"/>
                  </a:lnTo>
                  <a:lnTo>
                    <a:pt x="861" y="1590"/>
                  </a:lnTo>
                  <a:lnTo>
                    <a:pt x="1096" y="1199"/>
                  </a:lnTo>
                  <a:lnTo>
                    <a:pt x="1330" y="860"/>
                  </a:lnTo>
                  <a:lnTo>
                    <a:pt x="1565" y="574"/>
                  </a:lnTo>
                  <a:lnTo>
                    <a:pt x="1773" y="339"/>
                  </a:lnTo>
                  <a:lnTo>
                    <a:pt x="1956" y="157"/>
                  </a:lnTo>
                  <a:lnTo>
                    <a:pt x="2060" y="52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-725859" y="2848229"/>
              <a:ext cx="88468" cy="141809"/>
            </a:xfrm>
            <a:custGeom>
              <a:avLst/>
              <a:gdLst/>
              <a:ahLst/>
              <a:cxnLst/>
              <a:rect l="l" t="t" r="r" b="b"/>
              <a:pathLst>
                <a:path w="1773" h="2842" extrusionOk="0">
                  <a:moveTo>
                    <a:pt x="1773" y="1"/>
                  </a:moveTo>
                  <a:lnTo>
                    <a:pt x="1695" y="27"/>
                  </a:lnTo>
                  <a:lnTo>
                    <a:pt x="1512" y="131"/>
                  </a:lnTo>
                  <a:lnTo>
                    <a:pt x="1278" y="340"/>
                  </a:lnTo>
                  <a:lnTo>
                    <a:pt x="1017" y="574"/>
                  </a:lnTo>
                  <a:lnTo>
                    <a:pt x="782" y="835"/>
                  </a:lnTo>
                  <a:lnTo>
                    <a:pt x="600" y="1043"/>
                  </a:lnTo>
                  <a:lnTo>
                    <a:pt x="417" y="1304"/>
                  </a:lnTo>
                  <a:lnTo>
                    <a:pt x="261" y="1539"/>
                  </a:lnTo>
                  <a:lnTo>
                    <a:pt x="131" y="1825"/>
                  </a:lnTo>
                  <a:lnTo>
                    <a:pt x="79" y="2008"/>
                  </a:lnTo>
                  <a:lnTo>
                    <a:pt x="26" y="2164"/>
                  </a:lnTo>
                  <a:lnTo>
                    <a:pt x="0" y="2373"/>
                  </a:lnTo>
                  <a:lnTo>
                    <a:pt x="0" y="2451"/>
                  </a:lnTo>
                  <a:lnTo>
                    <a:pt x="26" y="2555"/>
                  </a:lnTo>
                  <a:lnTo>
                    <a:pt x="79" y="2633"/>
                  </a:lnTo>
                  <a:lnTo>
                    <a:pt x="131" y="2712"/>
                  </a:lnTo>
                  <a:lnTo>
                    <a:pt x="183" y="2764"/>
                  </a:lnTo>
                  <a:lnTo>
                    <a:pt x="261" y="2816"/>
                  </a:lnTo>
                  <a:lnTo>
                    <a:pt x="391" y="2842"/>
                  </a:lnTo>
                  <a:lnTo>
                    <a:pt x="574" y="2842"/>
                  </a:lnTo>
                  <a:lnTo>
                    <a:pt x="548" y="2816"/>
                  </a:lnTo>
                  <a:lnTo>
                    <a:pt x="496" y="2790"/>
                  </a:lnTo>
                  <a:lnTo>
                    <a:pt x="313" y="2712"/>
                  </a:lnTo>
                  <a:lnTo>
                    <a:pt x="235" y="2633"/>
                  </a:lnTo>
                  <a:lnTo>
                    <a:pt x="183" y="2503"/>
                  </a:lnTo>
                  <a:lnTo>
                    <a:pt x="183" y="2373"/>
                  </a:lnTo>
                  <a:lnTo>
                    <a:pt x="209" y="2216"/>
                  </a:lnTo>
                  <a:lnTo>
                    <a:pt x="339" y="1930"/>
                  </a:lnTo>
                  <a:lnTo>
                    <a:pt x="496" y="1669"/>
                  </a:lnTo>
                  <a:lnTo>
                    <a:pt x="652" y="1461"/>
                  </a:lnTo>
                  <a:lnTo>
                    <a:pt x="808" y="1200"/>
                  </a:lnTo>
                  <a:lnTo>
                    <a:pt x="1173" y="705"/>
                  </a:lnTo>
                  <a:lnTo>
                    <a:pt x="1564" y="209"/>
                  </a:lnTo>
                  <a:lnTo>
                    <a:pt x="1721" y="53"/>
                  </a:lnTo>
                  <a:lnTo>
                    <a:pt x="1773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-776604" y="2784510"/>
              <a:ext cx="97600" cy="205528"/>
            </a:xfrm>
            <a:custGeom>
              <a:avLst/>
              <a:gdLst/>
              <a:ahLst/>
              <a:cxnLst/>
              <a:rect l="l" t="t" r="r" b="b"/>
              <a:pathLst>
                <a:path w="1956" h="4119" extrusionOk="0">
                  <a:moveTo>
                    <a:pt x="1956" y="1"/>
                  </a:moveTo>
                  <a:lnTo>
                    <a:pt x="1851" y="53"/>
                  </a:lnTo>
                  <a:lnTo>
                    <a:pt x="1643" y="209"/>
                  </a:lnTo>
                  <a:lnTo>
                    <a:pt x="1330" y="444"/>
                  </a:lnTo>
                  <a:lnTo>
                    <a:pt x="1017" y="783"/>
                  </a:lnTo>
                  <a:lnTo>
                    <a:pt x="757" y="1121"/>
                  </a:lnTo>
                  <a:lnTo>
                    <a:pt x="522" y="1434"/>
                  </a:lnTo>
                  <a:lnTo>
                    <a:pt x="392" y="1695"/>
                  </a:lnTo>
                  <a:lnTo>
                    <a:pt x="340" y="1773"/>
                  </a:lnTo>
                  <a:lnTo>
                    <a:pt x="288" y="1877"/>
                  </a:lnTo>
                  <a:lnTo>
                    <a:pt x="183" y="2138"/>
                  </a:lnTo>
                  <a:lnTo>
                    <a:pt x="79" y="2503"/>
                  </a:lnTo>
                  <a:lnTo>
                    <a:pt x="27" y="2738"/>
                  </a:lnTo>
                  <a:lnTo>
                    <a:pt x="1" y="2946"/>
                  </a:lnTo>
                  <a:lnTo>
                    <a:pt x="1" y="3181"/>
                  </a:lnTo>
                  <a:lnTo>
                    <a:pt x="27" y="3415"/>
                  </a:lnTo>
                  <a:lnTo>
                    <a:pt x="53" y="3624"/>
                  </a:lnTo>
                  <a:lnTo>
                    <a:pt x="105" y="3780"/>
                  </a:lnTo>
                  <a:lnTo>
                    <a:pt x="183" y="3936"/>
                  </a:lnTo>
                  <a:lnTo>
                    <a:pt x="235" y="4041"/>
                  </a:lnTo>
                  <a:lnTo>
                    <a:pt x="314" y="4119"/>
                  </a:lnTo>
                  <a:lnTo>
                    <a:pt x="288" y="4015"/>
                  </a:lnTo>
                  <a:lnTo>
                    <a:pt x="261" y="3910"/>
                  </a:lnTo>
                  <a:lnTo>
                    <a:pt x="235" y="3754"/>
                  </a:lnTo>
                  <a:lnTo>
                    <a:pt x="183" y="3598"/>
                  </a:lnTo>
                  <a:lnTo>
                    <a:pt x="183" y="3389"/>
                  </a:lnTo>
                  <a:lnTo>
                    <a:pt x="183" y="3181"/>
                  </a:lnTo>
                  <a:lnTo>
                    <a:pt x="209" y="2972"/>
                  </a:lnTo>
                  <a:lnTo>
                    <a:pt x="261" y="2764"/>
                  </a:lnTo>
                  <a:lnTo>
                    <a:pt x="314" y="2581"/>
                  </a:lnTo>
                  <a:lnTo>
                    <a:pt x="444" y="2216"/>
                  </a:lnTo>
                  <a:lnTo>
                    <a:pt x="548" y="1982"/>
                  </a:lnTo>
                  <a:lnTo>
                    <a:pt x="600" y="1903"/>
                  </a:lnTo>
                  <a:lnTo>
                    <a:pt x="626" y="1799"/>
                  </a:lnTo>
                  <a:lnTo>
                    <a:pt x="757" y="1565"/>
                  </a:lnTo>
                  <a:lnTo>
                    <a:pt x="939" y="1252"/>
                  </a:lnTo>
                  <a:lnTo>
                    <a:pt x="1174" y="887"/>
                  </a:lnTo>
                  <a:lnTo>
                    <a:pt x="1460" y="548"/>
                  </a:lnTo>
                  <a:lnTo>
                    <a:pt x="1695" y="287"/>
                  </a:lnTo>
                  <a:lnTo>
                    <a:pt x="1904" y="79"/>
                  </a:lnTo>
                  <a:lnTo>
                    <a:pt x="1956" y="27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-642630" y="2963991"/>
              <a:ext cx="127488" cy="214659"/>
            </a:xfrm>
            <a:custGeom>
              <a:avLst/>
              <a:gdLst/>
              <a:ahLst/>
              <a:cxnLst/>
              <a:rect l="l" t="t" r="r" b="b"/>
              <a:pathLst>
                <a:path w="2555" h="4302" extrusionOk="0">
                  <a:moveTo>
                    <a:pt x="27" y="1"/>
                  </a:moveTo>
                  <a:lnTo>
                    <a:pt x="0" y="131"/>
                  </a:lnTo>
                  <a:lnTo>
                    <a:pt x="0" y="418"/>
                  </a:lnTo>
                  <a:lnTo>
                    <a:pt x="27" y="626"/>
                  </a:lnTo>
                  <a:lnTo>
                    <a:pt x="53" y="835"/>
                  </a:lnTo>
                  <a:lnTo>
                    <a:pt x="157" y="1304"/>
                  </a:lnTo>
                  <a:lnTo>
                    <a:pt x="313" y="1773"/>
                  </a:lnTo>
                  <a:lnTo>
                    <a:pt x="470" y="2164"/>
                  </a:lnTo>
                  <a:lnTo>
                    <a:pt x="678" y="2529"/>
                  </a:lnTo>
                  <a:lnTo>
                    <a:pt x="730" y="2607"/>
                  </a:lnTo>
                  <a:lnTo>
                    <a:pt x="913" y="2868"/>
                  </a:lnTo>
                  <a:lnTo>
                    <a:pt x="1173" y="3181"/>
                  </a:lnTo>
                  <a:lnTo>
                    <a:pt x="1512" y="3545"/>
                  </a:lnTo>
                  <a:lnTo>
                    <a:pt x="1877" y="3858"/>
                  </a:lnTo>
                  <a:lnTo>
                    <a:pt x="2190" y="4119"/>
                  </a:lnTo>
                  <a:lnTo>
                    <a:pt x="2451" y="4275"/>
                  </a:lnTo>
                  <a:lnTo>
                    <a:pt x="2555" y="4301"/>
                  </a:lnTo>
                  <a:lnTo>
                    <a:pt x="2477" y="4223"/>
                  </a:lnTo>
                  <a:lnTo>
                    <a:pt x="2268" y="4015"/>
                  </a:lnTo>
                  <a:lnTo>
                    <a:pt x="1981" y="3754"/>
                  </a:lnTo>
                  <a:lnTo>
                    <a:pt x="1643" y="3389"/>
                  </a:lnTo>
                  <a:lnTo>
                    <a:pt x="1356" y="3024"/>
                  </a:lnTo>
                  <a:lnTo>
                    <a:pt x="1121" y="2711"/>
                  </a:lnTo>
                  <a:lnTo>
                    <a:pt x="965" y="2451"/>
                  </a:lnTo>
                  <a:lnTo>
                    <a:pt x="913" y="2373"/>
                  </a:lnTo>
                  <a:lnTo>
                    <a:pt x="704" y="2034"/>
                  </a:lnTo>
                  <a:lnTo>
                    <a:pt x="522" y="1669"/>
                  </a:lnTo>
                  <a:lnTo>
                    <a:pt x="339" y="1252"/>
                  </a:lnTo>
                  <a:lnTo>
                    <a:pt x="209" y="809"/>
                  </a:lnTo>
                  <a:lnTo>
                    <a:pt x="105" y="418"/>
                  </a:lnTo>
                  <a:lnTo>
                    <a:pt x="53" y="131"/>
                  </a:lnTo>
                  <a:lnTo>
                    <a:pt x="53" y="5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-558103" y="3160388"/>
              <a:ext cx="33880" cy="542386"/>
            </a:xfrm>
            <a:custGeom>
              <a:avLst/>
              <a:gdLst/>
              <a:ahLst/>
              <a:cxnLst/>
              <a:rect l="l" t="t" r="r" b="b"/>
              <a:pathLst>
                <a:path w="679" h="10870" extrusionOk="0">
                  <a:moveTo>
                    <a:pt x="626" y="0"/>
                  </a:moveTo>
                  <a:lnTo>
                    <a:pt x="600" y="53"/>
                  </a:lnTo>
                  <a:lnTo>
                    <a:pt x="574" y="235"/>
                  </a:lnTo>
                  <a:lnTo>
                    <a:pt x="548" y="835"/>
                  </a:lnTo>
                  <a:lnTo>
                    <a:pt x="470" y="1721"/>
                  </a:lnTo>
                  <a:lnTo>
                    <a:pt x="340" y="2711"/>
                  </a:lnTo>
                  <a:lnTo>
                    <a:pt x="131" y="4588"/>
                  </a:lnTo>
                  <a:lnTo>
                    <a:pt x="53" y="5422"/>
                  </a:lnTo>
                  <a:lnTo>
                    <a:pt x="27" y="6282"/>
                  </a:lnTo>
                  <a:lnTo>
                    <a:pt x="1" y="7168"/>
                  </a:lnTo>
                  <a:lnTo>
                    <a:pt x="27" y="7663"/>
                  </a:lnTo>
                  <a:lnTo>
                    <a:pt x="53" y="8185"/>
                  </a:lnTo>
                  <a:lnTo>
                    <a:pt x="105" y="8706"/>
                  </a:lnTo>
                  <a:lnTo>
                    <a:pt x="183" y="9201"/>
                  </a:lnTo>
                  <a:lnTo>
                    <a:pt x="287" y="9644"/>
                  </a:lnTo>
                  <a:lnTo>
                    <a:pt x="392" y="10061"/>
                  </a:lnTo>
                  <a:lnTo>
                    <a:pt x="496" y="10400"/>
                  </a:lnTo>
                  <a:lnTo>
                    <a:pt x="574" y="10661"/>
                  </a:lnTo>
                  <a:lnTo>
                    <a:pt x="678" y="10869"/>
                  </a:lnTo>
                  <a:lnTo>
                    <a:pt x="678" y="10869"/>
                  </a:lnTo>
                  <a:lnTo>
                    <a:pt x="626" y="10635"/>
                  </a:lnTo>
                  <a:lnTo>
                    <a:pt x="574" y="10374"/>
                  </a:lnTo>
                  <a:lnTo>
                    <a:pt x="496" y="10035"/>
                  </a:lnTo>
                  <a:lnTo>
                    <a:pt x="418" y="9618"/>
                  </a:lnTo>
                  <a:lnTo>
                    <a:pt x="340" y="9175"/>
                  </a:lnTo>
                  <a:lnTo>
                    <a:pt x="287" y="8680"/>
                  </a:lnTo>
                  <a:lnTo>
                    <a:pt x="261" y="8185"/>
                  </a:lnTo>
                  <a:lnTo>
                    <a:pt x="235" y="7663"/>
                  </a:lnTo>
                  <a:lnTo>
                    <a:pt x="235" y="7168"/>
                  </a:lnTo>
                  <a:lnTo>
                    <a:pt x="287" y="6308"/>
                  </a:lnTo>
                  <a:lnTo>
                    <a:pt x="340" y="5448"/>
                  </a:lnTo>
                  <a:lnTo>
                    <a:pt x="392" y="4614"/>
                  </a:lnTo>
                  <a:lnTo>
                    <a:pt x="548" y="2737"/>
                  </a:lnTo>
                  <a:lnTo>
                    <a:pt x="626" y="1721"/>
                  </a:lnTo>
                  <a:lnTo>
                    <a:pt x="652" y="861"/>
                  </a:lnTo>
                  <a:lnTo>
                    <a:pt x="652" y="496"/>
                  </a:lnTo>
                  <a:lnTo>
                    <a:pt x="626" y="23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-1530905" y="2011997"/>
              <a:ext cx="435705" cy="909132"/>
            </a:xfrm>
            <a:custGeom>
              <a:avLst/>
              <a:gdLst/>
              <a:ahLst/>
              <a:cxnLst/>
              <a:rect l="l" t="t" r="r" b="b"/>
              <a:pathLst>
                <a:path w="8732" h="18220" extrusionOk="0">
                  <a:moveTo>
                    <a:pt x="0" y="0"/>
                  </a:moveTo>
                  <a:lnTo>
                    <a:pt x="26" y="1121"/>
                  </a:lnTo>
                  <a:lnTo>
                    <a:pt x="52" y="2190"/>
                  </a:lnTo>
                  <a:lnTo>
                    <a:pt x="130" y="3258"/>
                  </a:lnTo>
                  <a:lnTo>
                    <a:pt x="235" y="4223"/>
                  </a:lnTo>
                  <a:lnTo>
                    <a:pt x="339" y="5135"/>
                  </a:lnTo>
                  <a:lnTo>
                    <a:pt x="495" y="5917"/>
                  </a:lnTo>
                  <a:lnTo>
                    <a:pt x="600" y="6256"/>
                  </a:lnTo>
                  <a:lnTo>
                    <a:pt x="678" y="6595"/>
                  </a:lnTo>
                  <a:lnTo>
                    <a:pt x="782" y="6881"/>
                  </a:lnTo>
                  <a:lnTo>
                    <a:pt x="912" y="7116"/>
                  </a:lnTo>
                  <a:lnTo>
                    <a:pt x="1173" y="7585"/>
                  </a:lnTo>
                  <a:lnTo>
                    <a:pt x="1434" y="7976"/>
                  </a:lnTo>
                  <a:lnTo>
                    <a:pt x="1746" y="8367"/>
                  </a:lnTo>
                  <a:lnTo>
                    <a:pt x="2033" y="8680"/>
                  </a:lnTo>
                  <a:lnTo>
                    <a:pt x="2346" y="8993"/>
                  </a:lnTo>
                  <a:lnTo>
                    <a:pt x="2659" y="9253"/>
                  </a:lnTo>
                  <a:lnTo>
                    <a:pt x="3258" y="9722"/>
                  </a:lnTo>
                  <a:lnTo>
                    <a:pt x="3780" y="10113"/>
                  </a:lnTo>
                  <a:lnTo>
                    <a:pt x="4014" y="10322"/>
                  </a:lnTo>
                  <a:lnTo>
                    <a:pt x="4223" y="10504"/>
                  </a:lnTo>
                  <a:lnTo>
                    <a:pt x="4379" y="10687"/>
                  </a:lnTo>
                  <a:lnTo>
                    <a:pt x="4509" y="10869"/>
                  </a:lnTo>
                  <a:lnTo>
                    <a:pt x="4588" y="11078"/>
                  </a:lnTo>
                  <a:lnTo>
                    <a:pt x="4614" y="11286"/>
                  </a:lnTo>
                  <a:lnTo>
                    <a:pt x="4588" y="11834"/>
                  </a:lnTo>
                  <a:lnTo>
                    <a:pt x="4509" y="12485"/>
                  </a:lnTo>
                  <a:lnTo>
                    <a:pt x="4431" y="13215"/>
                  </a:lnTo>
                  <a:lnTo>
                    <a:pt x="4379" y="13971"/>
                  </a:lnTo>
                  <a:lnTo>
                    <a:pt x="4379" y="14362"/>
                  </a:lnTo>
                  <a:lnTo>
                    <a:pt x="4405" y="14753"/>
                  </a:lnTo>
                  <a:lnTo>
                    <a:pt x="4431" y="15118"/>
                  </a:lnTo>
                  <a:lnTo>
                    <a:pt x="4483" y="15457"/>
                  </a:lnTo>
                  <a:lnTo>
                    <a:pt x="4588" y="15795"/>
                  </a:lnTo>
                  <a:lnTo>
                    <a:pt x="4718" y="16108"/>
                  </a:lnTo>
                  <a:lnTo>
                    <a:pt x="4874" y="16369"/>
                  </a:lnTo>
                  <a:lnTo>
                    <a:pt x="5083" y="16603"/>
                  </a:lnTo>
                  <a:lnTo>
                    <a:pt x="5552" y="17021"/>
                  </a:lnTo>
                  <a:lnTo>
                    <a:pt x="6021" y="17411"/>
                  </a:lnTo>
                  <a:lnTo>
                    <a:pt x="6464" y="17724"/>
                  </a:lnTo>
                  <a:lnTo>
                    <a:pt x="6881" y="17985"/>
                  </a:lnTo>
                  <a:lnTo>
                    <a:pt x="7090" y="18089"/>
                  </a:lnTo>
                  <a:lnTo>
                    <a:pt x="7272" y="18167"/>
                  </a:lnTo>
                  <a:lnTo>
                    <a:pt x="7455" y="18193"/>
                  </a:lnTo>
                  <a:lnTo>
                    <a:pt x="7611" y="18220"/>
                  </a:lnTo>
                  <a:lnTo>
                    <a:pt x="7767" y="18193"/>
                  </a:lnTo>
                  <a:lnTo>
                    <a:pt x="7898" y="18141"/>
                  </a:lnTo>
                  <a:lnTo>
                    <a:pt x="8002" y="18037"/>
                  </a:lnTo>
                  <a:lnTo>
                    <a:pt x="8106" y="17881"/>
                  </a:lnTo>
                  <a:lnTo>
                    <a:pt x="8158" y="17698"/>
                  </a:lnTo>
                  <a:lnTo>
                    <a:pt x="8185" y="17516"/>
                  </a:lnTo>
                  <a:lnTo>
                    <a:pt x="8158" y="17281"/>
                  </a:lnTo>
                  <a:lnTo>
                    <a:pt x="8106" y="17047"/>
                  </a:lnTo>
                  <a:lnTo>
                    <a:pt x="8028" y="16812"/>
                  </a:lnTo>
                  <a:lnTo>
                    <a:pt x="7924" y="16551"/>
                  </a:lnTo>
                  <a:lnTo>
                    <a:pt x="7663" y="16056"/>
                  </a:lnTo>
                  <a:lnTo>
                    <a:pt x="7377" y="15613"/>
                  </a:lnTo>
                  <a:lnTo>
                    <a:pt x="7116" y="15248"/>
                  </a:lnTo>
                  <a:lnTo>
                    <a:pt x="6855" y="14909"/>
                  </a:lnTo>
                  <a:lnTo>
                    <a:pt x="7168" y="14518"/>
                  </a:lnTo>
                  <a:lnTo>
                    <a:pt x="7481" y="14075"/>
                  </a:lnTo>
                  <a:lnTo>
                    <a:pt x="7820" y="13502"/>
                  </a:lnTo>
                  <a:lnTo>
                    <a:pt x="8002" y="13189"/>
                  </a:lnTo>
                  <a:lnTo>
                    <a:pt x="8158" y="12824"/>
                  </a:lnTo>
                  <a:lnTo>
                    <a:pt x="8315" y="12459"/>
                  </a:lnTo>
                  <a:lnTo>
                    <a:pt x="8471" y="12068"/>
                  </a:lnTo>
                  <a:lnTo>
                    <a:pt x="8575" y="11651"/>
                  </a:lnTo>
                  <a:lnTo>
                    <a:pt x="8654" y="11260"/>
                  </a:lnTo>
                  <a:lnTo>
                    <a:pt x="8706" y="10843"/>
                  </a:lnTo>
                  <a:lnTo>
                    <a:pt x="8732" y="10400"/>
                  </a:lnTo>
                  <a:lnTo>
                    <a:pt x="8680" y="9983"/>
                  </a:lnTo>
                  <a:lnTo>
                    <a:pt x="8628" y="9540"/>
                  </a:lnTo>
                  <a:lnTo>
                    <a:pt x="8523" y="9097"/>
                  </a:lnTo>
                  <a:lnTo>
                    <a:pt x="8419" y="8654"/>
                  </a:lnTo>
                  <a:lnTo>
                    <a:pt x="8289" y="8211"/>
                  </a:lnTo>
                  <a:lnTo>
                    <a:pt x="8132" y="7768"/>
                  </a:lnTo>
                  <a:lnTo>
                    <a:pt x="7820" y="6960"/>
                  </a:lnTo>
                  <a:lnTo>
                    <a:pt x="7507" y="6230"/>
                  </a:lnTo>
                  <a:lnTo>
                    <a:pt x="7246" y="5682"/>
                  </a:lnTo>
                  <a:lnTo>
                    <a:pt x="6986" y="5161"/>
                  </a:lnTo>
                  <a:lnTo>
                    <a:pt x="6907" y="4822"/>
                  </a:lnTo>
                  <a:lnTo>
                    <a:pt x="6751" y="3988"/>
                  </a:lnTo>
                  <a:lnTo>
                    <a:pt x="6647" y="3493"/>
                  </a:lnTo>
                  <a:lnTo>
                    <a:pt x="6542" y="3050"/>
                  </a:lnTo>
                  <a:lnTo>
                    <a:pt x="6412" y="2633"/>
                  </a:lnTo>
                  <a:lnTo>
                    <a:pt x="6282" y="2372"/>
                  </a:lnTo>
                  <a:lnTo>
                    <a:pt x="6230" y="2242"/>
                  </a:lnTo>
                  <a:lnTo>
                    <a:pt x="6151" y="1981"/>
                  </a:lnTo>
                  <a:lnTo>
                    <a:pt x="5969" y="1173"/>
                  </a:lnTo>
                  <a:lnTo>
                    <a:pt x="5682" y="1303"/>
                  </a:lnTo>
                  <a:lnTo>
                    <a:pt x="5370" y="1408"/>
                  </a:lnTo>
                  <a:lnTo>
                    <a:pt x="4926" y="1512"/>
                  </a:lnTo>
                  <a:lnTo>
                    <a:pt x="4457" y="1590"/>
                  </a:lnTo>
                  <a:lnTo>
                    <a:pt x="4014" y="1590"/>
                  </a:lnTo>
                  <a:lnTo>
                    <a:pt x="3571" y="1564"/>
                  </a:lnTo>
                  <a:lnTo>
                    <a:pt x="3154" y="1486"/>
                  </a:lnTo>
                  <a:lnTo>
                    <a:pt x="2711" y="1382"/>
                  </a:lnTo>
                  <a:lnTo>
                    <a:pt x="2294" y="1225"/>
                  </a:lnTo>
                  <a:lnTo>
                    <a:pt x="1903" y="1043"/>
                  </a:lnTo>
                  <a:lnTo>
                    <a:pt x="1694" y="1017"/>
                  </a:lnTo>
                  <a:lnTo>
                    <a:pt x="1460" y="965"/>
                  </a:lnTo>
                  <a:lnTo>
                    <a:pt x="1225" y="886"/>
                  </a:lnTo>
                  <a:lnTo>
                    <a:pt x="991" y="782"/>
                  </a:lnTo>
                  <a:lnTo>
                    <a:pt x="782" y="678"/>
                  </a:lnTo>
                  <a:lnTo>
                    <a:pt x="574" y="522"/>
                  </a:lnTo>
                  <a:lnTo>
                    <a:pt x="365" y="365"/>
                  </a:lnTo>
                  <a:lnTo>
                    <a:pt x="183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-1530905" y="2011997"/>
              <a:ext cx="435705" cy="909132"/>
            </a:xfrm>
            <a:custGeom>
              <a:avLst/>
              <a:gdLst/>
              <a:ahLst/>
              <a:cxnLst/>
              <a:rect l="l" t="t" r="r" b="b"/>
              <a:pathLst>
                <a:path w="8732" h="18220" fill="none" extrusionOk="0">
                  <a:moveTo>
                    <a:pt x="8732" y="10400"/>
                  </a:moveTo>
                  <a:lnTo>
                    <a:pt x="8732" y="10400"/>
                  </a:lnTo>
                  <a:lnTo>
                    <a:pt x="8680" y="9983"/>
                  </a:lnTo>
                  <a:lnTo>
                    <a:pt x="8628" y="9540"/>
                  </a:lnTo>
                  <a:lnTo>
                    <a:pt x="8523" y="9097"/>
                  </a:lnTo>
                  <a:lnTo>
                    <a:pt x="8419" y="8654"/>
                  </a:lnTo>
                  <a:lnTo>
                    <a:pt x="8289" y="8211"/>
                  </a:lnTo>
                  <a:lnTo>
                    <a:pt x="8132" y="7768"/>
                  </a:lnTo>
                  <a:lnTo>
                    <a:pt x="7820" y="6960"/>
                  </a:lnTo>
                  <a:lnTo>
                    <a:pt x="7507" y="6230"/>
                  </a:lnTo>
                  <a:lnTo>
                    <a:pt x="7246" y="5682"/>
                  </a:lnTo>
                  <a:lnTo>
                    <a:pt x="6986" y="5161"/>
                  </a:lnTo>
                  <a:lnTo>
                    <a:pt x="6986" y="5161"/>
                  </a:lnTo>
                  <a:lnTo>
                    <a:pt x="6907" y="4822"/>
                  </a:lnTo>
                  <a:lnTo>
                    <a:pt x="6751" y="3988"/>
                  </a:lnTo>
                  <a:lnTo>
                    <a:pt x="6647" y="3493"/>
                  </a:lnTo>
                  <a:lnTo>
                    <a:pt x="6542" y="3050"/>
                  </a:lnTo>
                  <a:lnTo>
                    <a:pt x="6412" y="2633"/>
                  </a:lnTo>
                  <a:lnTo>
                    <a:pt x="6282" y="2372"/>
                  </a:lnTo>
                  <a:lnTo>
                    <a:pt x="6282" y="2372"/>
                  </a:lnTo>
                  <a:lnTo>
                    <a:pt x="6230" y="2242"/>
                  </a:lnTo>
                  <a:lnTo>
                    <a:pt x="6151" y="1981"/>
                  </a:lnTo>
                  <a:lnTo>
                    <a:pt x="5969" y="1173"/>
                  </a:lnTo>
                  <a:lnTo>
                    <a:pt x="5969" y="1173"/>
                  </a:lnTo>
                  <a:lnTo>
                    <a:pt x="5682" y="1303"/>
                  </a:lnTo>
                  <a:lnTo>
                    <a:pt x="5370" y="1408"/>
                  </a:lnTo>
                  <a:lnTo>
                    <a:pt x="5370" y="1408"/>
                  </a:lnTo>
                  <a:lnTo>
                    <a:pt x="4926" y="1512"/>
                  </a:lnTo>
                  <a:lnTo>
                    <a:pt x="4457" y="1590"/>
                  </a:lnTo>
                  <a:lnTo>
                    <a:pt x="4014" y="1590"/>
                  </a:lnTo>
                  <a:lnTo>
                    <a:pt x="3571" y="1564"/>
                  </a:lnTo>
                  <a:lnTo>
                    <a:pt x="3154" y="1486"/>
                  </a:lnTo>
                  <a:lnTo>
                    <a:pt x="2711" y="1382"/>
                  </a:lnTo>
                  <a:lnTo>
                    <a:pt x="2294" y="1225"/>
                  </a:lnTo>
                  <a:lnTo>
                    <a:pt x="1903" y="1043"/>
                  </a:lnTo>
                  <a:lnTo>
                    <a:pt x="1903" y="1043"/>
                  </a:lnTo>
                  <a:lnTo>
                    <a:pt x="1694" y="1017"/>
                  </a:lnTo>
                  <a:lnTo>
                    <a:pt x="1694" y="1017"/>
                  </a:lnTo>
                  <a:lnTo>
                    <a:pt x="1460" y="965"/>
                  </a:lnTo>
                  <a:lnTo>
                    <a:pt x="1225" y="886"/>
                  </a:lnTo>
                  <a:lnTo>
                    <a:pt x="991" y="782"/>
                  </a:lnTo>
                  <a:lnTo>
                    <a:pt x="782" y="678"/>
                  </a:lnTo>
                  <a:lnTo>
                    <a:pt x="574" y="522"/>
                  </a:lnTo>
                  <a:lnTo>
                    <a:pt x="365" y="365"/>
                  </a:lnTo>
                  <a:lnTo>
                    <a:pt x="183" y="18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1121"/>
                  </a:lnTo>
                  <a:lnTo>
                    <a:pt x="52" y="2190"/>
                  </a:lnTo>
                  <a:lnTo>
                    <a:pt x="130" y="3258"/>
                  </a:lnTo>
                  <a:lnTo>
                    <a:pt x="235" y="4223"/>
                  </a:lnTo>
                  <a:lnTo>
                    <a:pt x="339" y="5135"/>
                  </a:lnTo>
                  <a:lnTo>
                    <a:pt x="495" y="5917"/>
                  </a:lnTo>
                  <a:lnTo>
                    <a:pt x="600" y="6256"/>
                  </a:lnTo>
                  <a:lnTo>
                    <a:pt x="678" y="6595"/>
                  </a:lnTo>
                  <a:lnTo>
                    <a:pt x="782" y="6881"/>
                  </a:lnTo>
                  <a:lnTo>
                    <a:pt x="912" y="7116"/>
                  </a:lnTo>
                  <a:lnTo>
                    <a:pt x="912" y="7116"/>
                  </a:lnTo>
                  <a:lnTo>
                    <a:pt x="1173" y="7585"/>
                  </a:lnTo>
                  <a:lnTo>
                    <a:pt x="1434" y="7976"/>
                  </a:lnTo>
                  <a:lnTo>
                    <a:pt x="1746" y="8367"/>
                  </a:lnTo>
                  <a:lnTo>
                    <a:pt x="2033" y="8680"/>
                  </a:lnTo>
                  <a:lnTo>
                    <a:pt x="2346" y="8993"/>
                  </a:lnTo>
                  <a:lnTo>
                    <a:pt x="2659" y="9253"/>
                  </a:lnTo>
                  <a:lnTo>
                    <a:pt x="3258" y="9722"/>
                  </a:lnTo>
                  <a:lnTo>
                    <a:pt x="3780" y="10113"/>
                  </a:lnTo>
                  <a:lnTo>
                    <a:pt x="4014" y="10322"/>
                  </a:lnTo>
                  <a:lnTo>
                    <a:pt x="4223" y="10504"/>
                  </a:lnTo>
                  <a:lnTo>
                    <a:pt x="4379" y="10687"/>
                  </a:lnTo>
                  <a:lnTo>
                    <a:pt x="4509" y="10869"/>
                  </a:lnTo>
                  <a:lnTo>
                    <a:pt x="4588" y="11078"/>
                  </a:lnTo>
                  <a:lnTo>
                    <a:pt x="4614" y="11286"/>
                  </a:lnTo>
                  <a:lnTo>
                    <a:pt x="4614" y="11286"/>
                  </a:lnTo>
                  <a:lnTo>
                    <a:pt x="4588" y="11834"/>
                  </a:lnTo>
                  <a:lnTo>
                    <a:pt x="4509" y="12485"/>
                  </a:lnTo>
                  <a:lnTo>
                    <a:pt x="4431" y="13215"/>
                  </a:lnTo>
                  <a:lnTo>
                    <a:pt x="4379" y="13971"/>
                  </a:lnTo>
                  <a:lnTo>
                    <a:pt x="4379" y="14362"/>
                  </a:lnTo>
                  <a:lnTo>
                    <a:pt x="4405" y="14753"/>
                  </a:lnTo>
                  <a:lnTo>
                    <a:pt x="4431" y="15118"/>
                  </a:lnTo>
                  <a:lnTo>
                    <a:pt x="4483" y="15457"/>
                  </a:lnTo>
                  <a:lnTo>
                    <a:pt x="4588" y="15795"/>
                  </a:lnTo>
                  <a:lnTo>
                    <a:pt x="4718" y="16108"/>
                  </a:lnTo>
                  <a:lnTo>
                    <a:pt x="4874" y="16369"/>
                  </a:lnTo>
                  <a:lnTo>
                    <a:pt x="5083" y="16603"/>
                  </a:lnTo>
                  <a:lnTo>
                    <a:pt x="5083" y="16603"/>
                  </a:lnTo>
                  <a:lnTo>
                    <a:pt x="5552" y="17021"/>
                  </a:lnTo>
                  <a:lnTo>
                    <a:pt x="6021" y="17411"/>
                  </a:lnTo>
                  <a:lnTo>
                    <a:pt x="6464" y="17724"/>
                  </a:lnTo>
                  <a:lnTo>
                    <a:pt x="6881" y="17985"/>
                  </a:lnTo>
                  <a:lnTo>
                    <a:pt x="7090" y="18089"/>
                  </a:lnTo>
                  <a:lnTo>
                    <a:pt x="7272" y="18167"/>
                  </a:lnTo>
                  <a:lnTo>
                    <a:pt x="7455" y="18193"/>
                  </a:lnTo>
                  <a:lnTo>
                    <a:pt x="7611" y="18220"/>
                  </a:lnTo>
                  <a:lnTo>
                    <a:pt x="7767" y="18193"/>
                  </a:lnTo>
                  <a:lnTo>
                    <a:pt x="7898" y="18141"/>
                  </a:lnTo>
                  <a:lnTo>
                    <a:pt x="8002" y="18037"/>
                  </a:lnTo>
                  <a:lnTo>
                    <a:pt x="8106" y="17881"/>
                  </a:lnTo>
                  <a:lnTo>
                    <a:pt x="8106" y="17881"/>
                  </a:lnTo>
                  <a:lnTo>
                    <a:pt x="8158" y="17698"/>
                  </a:lnTo>
                  <a:lnTo>
                    <a:pt x="8185" y="17516"/>
                  </a:lnTo>
                  <a:lnTo>
                    <a:pt x="8158" y="17281"/>
                  </a:lnTo>
                  <a:lnTo>
                    <a:pt x="8106" y="17047"/>
                  </a:lnTo>
                  <a:lnTo>
                    <a:pt x="8028" y="16812"/>
                  </a:lnTo>
                  <a:lnTo>
                    <a:pt x="7924" y="16551"/>
                  </a:lnTo>
                  <a:lnTo>
                    <a:pt x="7663" y="16056"/>
                  </a:lnTo>
                  <a:lnTo>
                    <a:pt x="7377" y="15613"/>
                  </a:lnTo>
                  <a:lnTo>
                    <a:pt x="7116" y="15248"/>
                  </a:lnTo>
                  <a:lnTo>
                    <a:pt x="6855" y="14909"/>
                  </a:lnTo>
                  <a:lnTo>
                    <a:pt x="6855" y="14909"/>
                  </a:lnTo>
                  <a:lnTo>
                    <a:pt x="7168" y="14518"/>
                  </a:lnTo>
                  <a:lnTo>
                    <a:pt x="7481" y="14075"/>
                  </a:lnTo>
                  <a:lnTo>
                    <a:pt x="7820" y="13502"/>
                  </a:lnTo>
                  <a:lnTo>
                    <a:pt x="8002" y="13189"/>
                  </a:lnTo>
                  <a:lnTo>
                    <a:pt x="8158" y="12824"/>
                  </a:lnTo>
                  <a:lnTo>
                    <a:pt x="8315" y="12459"/>
                  </a:lnTo>
                  <a:lnTo>
                    <a:pt x="8471" y="12068"/>
                  </a:lnTo>
                  <a:lnTo>
                    <a:pt x="8575" y="11651"/>
                  </a:lnTo>
                  <a:lnTo>
                    <a:pt x="8654" y="11260"/>
                  </a:lnTo>
                  <a:lnTo>
                    <a:pt x="8706" y="10843"/>
                  </a:lnTo>
                  <a:lnTo>
                    <a:pt x="8732" y="10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-1227877" y="2095226"/>
              <a:ext cx="10429" cy="35178"/>
            </a:xfrm>
            <a:custGeom>
              <a:avLst/>
              <a:gdLst/>
              <a:ahLst/>
              <a:cxnLst/>
              <a:rect l="l" t="t" r="r" b="b"/>
              <a:pathLst>
                <a:path w="209" h="70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1" y="470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131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3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-1227877" y="2095226"/>
              <a:ext cx="10429" cy="35178"/>
            </a:xfrm>
            <a:custGeom>
              <a:avLst/>
              <a:gdLst/>
              <a:ahLst/>
              <a:cxnLst/>
              <a:rect l="l" t="t" r="r" b="b"/>
              <a:pathLst>
                <a:path w="209" h="70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1" y="470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131" y="47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-1217499" y="2130353"/>
              <a:ext cx="16965" cy="52043"/>
            </a:xfrm>
            <a:custGeom>
              <a:avLst/>
              <a:gdLst/>
              <a:ahLst/>
              <a:cxnLst/>
              <a:rect l="l" t="t" r="r" b="b"/>
              <a:pathLst>
                <a:path w="340" h="1043" extrusionOk="0">
                  <a:moveTo>
                    <a:pt x="1" y="0"/>
                  </a:moveTo>
                  <a:lnTo>
                    <a:pt x="1" y="0"/>
                  </a:lnTo>
                  <a:lnTo>
                    <a:pt x="105" y="183"/>
                  </a:lnTo>
                  <a:lnTo>
                    <a:pt x="183" y="4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183" y="443"/>
                  </a:lnTo>
                  <a:lnTo>
                    <a:pt x="105" y="183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3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-1217499" y="2130353"/>
              <a:ext cx="16965" cy="52043"/>
            </a:xfrm>
            <a:custGeom>
              <a:avLst/>
              <a:gdLst/>
              <a:ahLst/>
              <a:cxnLst/>
              <a:rect l="l" t="t" r="r" b="b"/>
              <a:pathLst>
                <a:path w="340" h="104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5" y="183"/>
                  </a:lnTo>
                  <a:lnTo>
                    <a:pt x="183" y="4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183" y="443"/>
                  </a:lnTo>
                  <a:lnTo>
                    <a:pt x="105" y="1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-1217499" y="21303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-1217499" y="21303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-1200583" y="2182347"/>
              <a:ext cx="14370" cy="67711"/>
            </a:xfrm>
            <a:custGeom>
              <a:avLst/>
              <a:gdLst/>
              <a:ahLst/>
              <a:cxnLst/>
              <a:rect l="l" t="t" r="r" b="b"/>
              <a:pathLst>
                <a:path w="288" h="1357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3" y="731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183" y="7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-1200583" y="2182347"/>
              <a:ext cx="14370" cy="67711"/>
            </a:xfrm>
            <a:custGeom>
              <a:avLst/>
              <a:gdLst/>
              <a:ahLst/>
              <a:cxnLst/>
              <a:rect l="l" t="t" r="r" b="b"/>
              <a:pathLst>
                <a:path w="288" h="13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3" y="731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183" y="73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-1188857" y="27559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-1188857" y="27559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-1188857" y="27559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-1240901" y="2160242"/>
              <a:ext cx="144403" cy="630854"/>
            </a:xfrm>
            <a:custGeom>
              <a:avLst/>
              <a:gdLst/>
              <a:ahLst/>
              <a:cxnLst/>
              <a:rect l="l" t="t" r="r" b="b"/>
              <a:pathLst>
                <a:path w="2894" h="12643" extrusionOk="0">
                  <a:moveTo>
                    <a:pt x="1" y="1"/>
                  </a:moveTo>
                  <a:lnTo>
                    <a:pt x="157" y="261"/>
                  </a:lnTo>
                  <a:lnTo>
                    <a:pt x="548" y="939"/>
                  </a:lnTo>
                  <a:lnTo>
                    <a:pt x="1069" y="1929"/>
                  </a:lnTo>
                  <a:lnTo>
                    <a:pt x="1330" y="2503"/>
                  </a:lnTo>
                  <a:lnTo>
                    <a:pt x="1617" y="3102"/>
                  </a:lnTo>
                  <a:lnTo>
                    <a:pt x="1851" y="3702"/>
                  </a:lnTo>
                  <a:lnTo>
                    <a:pt x="2060" y="4275"/>
                  </a:lnTo>
                  <a:lnTo>
                    <a:pt x="2242" y="4849"/>
                  </a:lnTo>
                  <a:lnTo>
                    <a:pt x="2346" y="5344"/>
                  </a:lnTo>
                  <a:lnTo>
                    <a:pt x="2451" y="5787"/>
                  </a:lnTo>
                  <a:lnTo>
                    <a:pt x="2503" y="6126"/>
                  </a:lnTo>
                  <a:lnTo>
                    <a:pt x="2555" y="6413"/>
                  </a:lnTo>
                  <a:lnTo>
                    <a:pt x="2581" y="6699"/>
                  </a:lnTo>
                  <a:lnTo>
                    <a:pt x="2607" y="7038"/>
                  </a:lnTo>
                  <a:lnTo>
                    <a:pt x="2633" y="7481"/>
                  </a:lnTo>
                  <a:lnTo>
                    <a:pt x="2607" y="8002"/>
                  </a:lnTo>
                  <a:lnTo>
                    <a:pt x="2555" y="8602"/>
                  </a:lnTo>
                  <a:lnTo>
                    <a:pt x="2425" y="9201"/>
                  </a:lnTo>
                  <a:lnTo>
                    <a:pt x="2346" y="9514"/>
                  </a:lnTo>
                  <a:lnTo>
                    <a:pt x="2242" y="9827"/>
                  </a:lnTo>
                  <a:lnTo>
                    <a:pt x="2138" y="10114"/>
                  </a:lnTo>
                  <a:lnTo>
                    <a:pt x="1982" y="10400"/>
                  </a:lnTo>
                  <a:lnTo>
                    <a:pt x="1851" y="10687"/>
                  </a:lnTo>
                  <a:lnTo>
                    <a:pt x="1695" y="10948"/>
                  </a:lnTo>
                  <a:lnTo>
                    <a:pt x="1356" y="11443"/>
                  </a:lnTo>
                  <a:lnTo>
                    <a:pt x="1017" y="11860"/>
                  </a:lnTo>
                  <a:lnTo>
                    <a:pt x="704" y="12173"/>
                  </a:lnTo>
                  <a:lnTo>
                    <a:pt x="470" y="12434"/>
                  </a:lnTo>
                  <a:lnTo>
                    <a:pt x="313" y="12590"/>
                  </a:lnTo>
                  <a:lnTo>
                    <a:pt x="261" y="12642"/>
                  </a:lnTo>
                  <a:lnTo>
                    <a:pt x="261" y="12642"/>
                  </a:lnTo>
                  <a:lnTo>
                    <a:pt x="496" y="12460"/>
                  </a:lnTo>
                  <a:lnTo>
                    <a:pt x="783" y="12251"/>
                  </a:lnTo>
                  <a:lnTo>
                    <a:pt x="1095" y="11912"/>
                  </a:lnTo>
                  <a:lnTo>
                    <a:pt x="1460" y="11521"/>
                  </a:lnTo>
                  <a:lnTo>
                    <a:pt x="1825" y="11052"/>
                  </a:lnTo>
                  <a:lnTo>
                    <a:pt x="1982" y="10765"/>
                  </a:lnTo>
                  <a:lnTo>
                    <a:pt x="2138" y="10505"/>
                  </a:lnTo>
                  <a:lnTo>
                    <a:pt x="2294" y="10192"/>
                  </a:lnTo>
                  <a:lnTo>
                    <a:pt x="2425" y="9879"/>
                  </a:lnTo>
                  <a:lnTo>
                    <a:pt x="2555" y="9566"/>
                  </a:lnTo>
                  <a:lnTo>
                    <a:pt x="2633" y="9254"/>
                  </a:lnTo>
                  <a:lnTo>
                    <a:pt x="2737" y="8941"/>
                  </a:lnTo>
                  <a:lnTo>
                    <a:pt x="2790" y="8628"/>
                  </a:lnTo>
                  <a:lnTo>
                    <a:pt x="2868" y="8029"/>
                  </a:lnTo>
                  <a:lnTo>
                    <a:pt x="2894" y="7481"/>
                  </a:lnTo>
                  <a:lnTo>
                    <a:pt x="2894" y="7038"/>
                  </a:lnTo>
                  <a:lnTo>
                    <a:pt x="2868" y="6673"/>
                  </a:lnTo>
                  <a:lnTo>
                    <a:pt x="2842" y="6386"/>
                  </a:lnTo>
                  <a:lnTo>
                    <a:pt x="2790" y="6074"/>
                  </a:lnTo>
                  <a:lnTo>
                    <a:pt x="2711" y="5735"/>
                  </a:lnTo>
                  <a:lnTo>
                    <a:pt x="2607" y="5292"/>
                  </a:lnTo>
                  <a:lnTo>
                    <a:pt x="2477" y="4770"/>
                  </a:lnTo>
                  <a:lnTo>
                    <a:pt x="2268" y="4197"/>
                  </a:lnTo>
                  <a:lnTo>
                    <a:pt x="2060" y="3624"/>
                  </a:lnTo>
                  <a:lnTo>
                    <a:pt x="1799" y="3024"/>
                  </a:lnTo>
                  <a:lnTo>
                    <a:pt x="1512" y="2425"/>
                  </a:lnTo>
                  <a:lnTo>
                    <a:pt x="1200" y="1851"/>
                  </a:lnTo>
                  <a:lnTo>
                    <a:pt x="913" y="1356"/>
                  </a:lnTo>
                  <a:lnTo>
                    <a:pt x="626" y="887"/>
                  </a:lnTo>
                  <a:lnTo>
                    <a:pt x="183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-1515337" y="2273410"/>
              <a:ext cx="245895" cy="316051"/>
            </a:xfrm>
            <a:custGeom>
              <a:avLst/>
              <a:gdLst/>
              <a:ahLst/>
              <a:cxnLst/>
              <a:rect l="l" t="t" r="r" b="b"/>
              <a:pathLst>
                <a:path w="4928" h="6334" extrusionOk="0">
                  <a:moveTo>
                    <a:pt x="1" y="0"/>
                  </a:moveTo>
                  <a:lnTo>
                    <a:pt x="1" y="183"/>
                  </a:lnTo>
                  <a:lnTo>
                    <a:pt x="1" y="391"/>
                  </a:lnTo>
                  <a:lnTo>
                    <a:pt x="53" y="652"/>
                  </a:lnTo>
                  <a:lnTo>
                    <a:pt x="105" y="965"/>
                  </a:lnTo>
                  <a:lnTo>
                    <a:pt x="209" y="1303"/>
                  </a:lnTo>
                  <a:lnTo>
                    <a:pt x="366" y="1668"/>
                  </a:lnTo>
                  <a:lnTo>
                    <a:pt x="522" y="2007"/>
                  </a:lnTo>
                  <a:lnTo>
                    <a:pt x="705" y="2346"/>
                  </a:lnTo>
                  <a:lnTo>
                    <a:pt x="913" y="2685"/>
                  </a:lnTo>
                  <a:lnTo>
                    <a:pt x="1096" y="2972"/>
                  </a:lnTo>
                  <a:lnTo>
                    <a:pt x="1304" y="3232"/>
                  </a:lnTo>
                  <a:lnTo>
                    <a:pt x="1487" y="3441"/>
                  </a:lnTo>
                  <a:lnTo>
                    <a:pt x="1617" y="3597"/>
                  </a:lnTo>
                  <a:lnTo>
                    <a:pt x="1747" y="3701"/>
                  </a:lnTo>
                  <a:lnTo>
                    <a:pt x="1904" y="3832"/>
                  </a:lnTo>
                  <a:lnTo>
                    <a:pt x="2295" y="4118"/>
                  </a:lnTo>
                  <a:lnTo>
                    <a:pt x="2842" y="4483"/>
                  </a:lnTo>
                  <a:lnTo>
                    <a:pt x="3468" y="4900"/>
                  </a:lnTo>
                  <a:lnTo>
                    <a:pt x="3780" y="5135"/>
                  </a:lnTo>
                  <a:lnTo>
                    <a:pt x="4067" y="5370"/>
                  </a:lnTo>
                  <a:lnTo>
                    <a:pt x="4328" y="5604"/>
                  </a:lnTo>
                  <a:lnTo>
                    <a:pt x="4536" y="5813"/>
                  </a:lnTo>
                  <a:lnTo>
                    <a:pt x="4719" y="6021"/>
                  </a:lnTo>
                  <a:lnTo>
                    <a:pt x="4823" y="6178"/>
                  </a:lnTo>
                  <a:lnTo>
                    <a:pt x="4901" y="6282"/>
                  </a:lnTo>
                  <a:lnTo>
                    <a:pt x="4927" y="6334"/>
                  </a:lnTo>
                  <a:lnTo>
                    <a:pt x="4927" y="6282"/>
                  </a:lnTo>
                  <a:lnTo>
                    <a:pt x="4875" y="6152"/>
                  </a:lnTo>
                  <a:lnTo>
                    <a:pt x="4771" y="5969"/>
                  </a:lnTo>
                  <a:lnTo>
                    <a:pt x="4640" y="5761"/>
                  </a:lnTo>
                  <a:lnTo>
                    <a:pt x="4432" y="5500"/>
                  </a:lnTo>
                  <a:lnTo>
                    <a:pt x="4171" y="5239"/>
                  </a:lnTo>
                  <a:lnTo>
                    <a:pt x="3911" y="4979"/>
                  </a:lnTo>
                  <a:lnTo>
                    <a:pt x="3598" y="4744"/>
                  </a:lnTo>
                  <a:lnTo>
                    <a:pt x="2972" y="4301"/>
                  </a:lnTo>
                  <a:lnTo>
                    <a:pt x="2451" y="3910"/>
                  </a:lnTo>
                  <a:lnTo>
                    <a:pt x="2086" y="3623"/>
                  </a:lnTo>
                  <a:lnTo>
                    <a:pt x="1956" y="3493"/>
                  </a:lnTo>
                  <a:lnTo>
                    <a:pt x="1825" y="3389"/>
                  </a:lnTo>
                  <a:lnTo>
                    <a:pt x="1669" y="3258"/>
                  </a:lnTo>
                  <a:lnTo>
                    <a:pt x="1487" y="3050"/>
                  </a:lnTo>
                  <a:lnTo>
                    <a:pt x="1304" y="2815"/>
                  </a:lnTo>
                  <a:lnTo>
                    <a:pt x="1096" y="2555"/>
                  </a:lnTo>
                  <a:lnTo>
                    <a:pt x="887" y="2242"/>
                  </a:lnTo>
                  <a:lnTo>
                    <a:pt x="705" y="1903"/>
                  </a:lnTo>
                  <a:lnTo>
                    <a:pt x="522" y="1590"/>
                  </a:lnTo>
                  <a:lnTo>
                    <a:pt x="366" y="1251"/>
                  </a:lnTo>
                  <a:lnTo>
                    <a:pt x="235" y="939"/>
                  </a:lnTo>
                  <a:lnTo>
                    <a:pt x="157" y="626"/>
                  </a:lnTo>
                  <a:lnTo>
                    <a:pt x="79" y="365"/>
                  </a:lnTo>
                  <a:lnTo>
                    <a:pt x="53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-1594674" y="1491765"/>
              <a:ext cx="590537" cy="616484"/>
            </a:xfrm>
            <a:custGeom>
              <a:avLst/>
              <a:gdLst/>
              <a:ahLst/>
              <a:cxnLst/>
              <a:rect l="l" t="t" r="r" b="b"/>
              <a:pathLst>
                <a:path w="11835" h="12355" extrusionOk="0">
                  <a:moveTo>
                    <a:pt x="2529" y="0"/>
                  </a:move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89"/>
                  </a:lnTo>
                  <a:lnTo>
                    <a:pt x="418" y="8419"/>
                  </a:lnTo>
                  <a:lnTo>
                    <a:pt x="600" y="9097"/>
                  </a:lnTo>
                  <a:lnTo>
                    <a:pt x="731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96"/>
                  </a:lnTo>
                  <a:lnTo>
                    <a:pt x="1278" y="10557"/>
                  </a:lnTo>
                  <a:lnTo>
                    <a:pt x="1461" y="10791"/>
                  </a:lnTo>
                  <a:lnTo>
                    <a:pt x="1643" y="11026"/>
                  </a:lnTo>
                  <a:lnTo>
                    <a:pt x="1825" y="11234"/>
                  </a:lnTo>
                  <a:lnTo>
                    <a:pt x="2060" y="11417"/>
                  </a:lnTo>
                  <a:lnTo>
                    <a:pt x="2269" y="11599"/>
                  </a:lnTo>
                  <a:lnTo>
                    <a:pt x="2529" y="11756"/>
                  </a:lnTo>
                  <a:lnTo>
                    <a:pt x="2790" y="11886"/>
                  </a:lnTo>
                  <a:lnTo>
                    <a:pt x="3051" y="11990"/>
                  </a:lnTo>
                  <a:lnTo>
                    <a:pt x="3363" y="12094"/>
                  </a:lnTo>
                  <a:lnTo>
                    <a:pt x="3676" y="12146"/>
                  </a:lnTo>
                  <a:lnTo>
                    <a:pt x="3989" y="12199"/>
                  </a:lnTo>
                  <a:lnTo>
                    <a:pt x="4354" y="12225"/>
                  </a:lnTo>
                  <a:lnTo>
                    <a:pt x="4719" y="12225"/>
                  </a:lnTo>
                  <a:lnTo>
                    <a:pt x="5110" y="12199"/>
                  </a:lnTo>
                  <a:lnTo>
                    <a:pt x="5501" y="12146"/>
                  </a:lnTo>
                  <a:lnTo>
                    <a:pt x="5944" y="12068"/>
                  </a:lnTo>
                  <a:lnTo>
                    <a:pt x="6387" y="11964"/>
                  </a:lnTo>
                  <a:lnTo>
                    <a:pt x="6856" y="11860"/>
                  </a:lnTo>
                  <a:lnTo>
                    <a:pt x="7351" y="11703"/>
                  </a:lnTo>
                  <a:lnTo>
                    <a:pt x="7456" y="11834"/>
                  </a:lnTo>
                  <a:lnTo>
                    <a:pt x="7612" y="11938"/>
                  </a:lnTo>
                  <a:lnTo>
                    <a:pt x="7820" y="12094"/>
                  </a:lnTo>
                  <a:lnTo>
                    <a:pt x="8133" y="12225"/>
                  </a:lnTo>
                  <a:lnTo>
                    <a:pt x="8316" y="12277"/>
                  </a:lnTo>
                  <a:lnTo>
                    <a:pt x="8524" y="12329"/>
                  </a:lnTo>
                  <a:lnTo>
                    <a:pt x="8759" y="12355"/>
                  </a:lnTo>
                  <a:lnTo>
                    <a:pt x="9593" y="12355"/>
                  </a:lnTo>
                  <a:lnTo>
                    <a:pt x="9906" y="12303"/>
                  </a:lnTo>
                  <a:lnTo>
                    <a:pt x="10192" y="12251"/>
                  </a:lnTo>
                  <a:lnTo>
                    <a:pt x="10453" y="12173"/>
                  </a:lnTo>
                  <a:lnTo>
                    <a:pt x="10688" y="12068"/>
                  </a:lnTo>
                  <a:lnTo>
                    <a:pt x="10896" y="11964"/>
                  </a:lnTo>
                  <a:lnTo>
                    <a:pt x="11105" y="11860"/>
                  </a:lnTo>
                  <a:lnTo>
                    <a:pt x="11261" y="11729"/>
                  </a:lnTo>
                  <a:lnTo>
                    <a:pt x="11417" y="11599"/>
                  </a:lnTo>
                  <a:lnTo>
                    <a:pt x="11522" y="11469"/>
                  </a:lnTo>
                  <a:lnTo>
                    <a:pt x="11626" y="11312"/>
                  </a:lnTo>
                  <a:lnTo>
                    <a:pt x="11730" y="11182"/>
                  </a:lnTo>
                  <a:lnTo>
                    <a:pt x="11782" y="11026"/>
                  </a:lnTo>
                  <a:lnTo>
                    <a:pt x="11808" y="10869"/>
                  </a:lnTo>
                  <a:lnTo>
                    <a:pt x="11834" y="10713"/>
                  </a:lnTo>
                  <a:lnTo>
                    <a:pt x="11834" y="10583"/>
                  </a:lnTo>
                  <a:lnTo>
                    <a:pt x="11834" y="10426"/>
                  </a:lnTo>
                  <a:lnTo>
                    <a:pt x="11782" y="10296"/>
                  </a:lnTo>
                  <a:lnTo>
                    <a:pt x="11678" y="10192"/>
                  </a:lnTo>
                  <a:lnTo>
                    <a:pt x="11548" y="10061"/>
                  </a:lnTo>
                  <a:lnTo>
                    <a:pt x="11391" y="9957"/>
                  </a:lnTo>
                  <a:lnTo>
                    <a:pt x="11183" y="9879"/>
                  </a:lnTo>
                  <a:lnTo>
                    <a:pt x="10974" y="9775"/>
                  </a:lnTo>
                  <a:lnTo>
                    <a:pt x="10557" y="9644"/>
                  </a:lnTo>
                  <a:lnTo>
                    <a:pt x="10114" y="9540"/>
                  </a:lnTo>
                  <a:lnTo>
                    <a:pt x="9749" y="9462"/>
                  </a:lnTo>
                  <a:lnTo>
                    <a:pt x="9384" y="9410"/>
                  </a:lnTo>
                  <a:lnTo>
                    <a:pt x="9567" y="9253"/>
                  </a:lnTo>
                  <a:lnTo>
                    <a:pt x="9749" y="9097"/>
                  </a:lnTo>
                  <a:lnTo>
                    <a:pt x="9906" y="8914"/>
                  </a:lnTo>
                  <a:lnTo>
                    <a:pt x="9984" y="8810"/>
                  </a:lnTo>
                  <a:lnTo>
                    <a:pt x="10036" y="8706"/>
                  </a:lnTo>
                  <a:lnTo>
                    <a:pt x="10062" y="8602"/>
                  </a:lnTo>
                  <a:lnTo>
                    <a:pt x="10062" y="8497"/>
                  </a:lnTo>
                  <a:lnTo>
                    <a:pt x="10036" y="8393"/>
                  </a:lnTo>
                  <a:lnTo>
                    <a:pt x="9958" y="8315"/>
                  </a:lnTo>
                  <a:lnTo>
                    <a:pt x="9853" y="8211"/>
                  </a:lnTo>
                  <a:lnTo>
                    <a:pt x="9697" y="8133"/>
                  </a:lnTo>
                  <a:lnTo>
                    <a:pt x="9541" y="8080"/>
                  </a:lnTo>
                  <a:lnTo>
                    <a:pt x="9358" y="8080"/>
                  </a:lnTo>
                  <a:lnTo>
                    <a:pt x="9176" y="8133"/>
                  </a:lnTo>
                  <a:lnTo>
                    <a:pt x="8993" y="8185"/>
                  </a:lnTo>
                  <a:lnTo>
                    <a:pt x="8837" y="8289"/>
                  </a:lnTo>
                  <a:lnTo>
                    <a:pt x="8681" y="8419"/>
                  </a:lnTo>
                  <a:lnTo>
                    <a:pt x="8394" y="8732"/>
                  </a:lnTo>
                  <a:lnTo>
                    <a:pt x="8133" y="9045"/>
                  </a:lnTo>
                  <a:lnTo>
                    <a:pt x="7951" y="9331"/>
                  </a:lnTo>
                  <a:lnTo>
                    <a:pt x="7794" y="9618"/>
                  </a:lnTo>
                  <a:lnTo>
                    <a:pt x="7403" y="9618"/>
                  </a:lnTo>
                  <a:lnTo>
                    <a:pt x="6960" y="9592"/>
                  </a:lnTo>
                  <a:lnTo>
                    <a:pt x="6439" y="9488"/>
                  </a:lnTo>
                  <a:lnTo>
                    <a:pt x="6152" y="9436"/>
                  </a:lnTo>
                  <a:lnTo>
                    <a:pt x="5866" y="9331"/>
                  </a:lnTo>
                  <a:lnTo>
                    <a:pt x="5553" y="9227"/>
                  </a:lnTo>
                  <a:lnTo>
                    <a:pt x="5266" y="9071"/>
                  </a:lnTo>
                  <a:lnTo>
                    <a:pt x="4979" y="8888"/>
                  </a:lnTo>
                  <a:lnTo>
                    <a:pt x="4693" y="8680"/>
                  </a:lnTo>
                  <a:lnTo>
                    <a:pt x="4432" y="8445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-1594674" y="1491765"/>
              <a:ext cx="590537" cy="616484"/>
            </a:xfrm>
            <a:custGeom>
              <a:avLst/>
              <a:gdLst/>
              <a:ahLst/>
              <a:cxnLst/>
              <a:rect l="l" t="t" r="r" b="b"/>
              <a:pathLst>
                <a:path w="11835" h="12355" fill="none" extrusionOk="0">
                  <a:moveTo>
                    <a:pt x="1487" y="235"/>
                  </a:move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89"/>
                  </a:lnTo>
                  <a:lnTo>
                    <a:pt x="418" y="8419"/>
                  </a:lnTo>
                  <a:lnTo>
                    <a:pt x="600" y="9097"/>
                  </a:lnTo>
                  <a:lnTo>
                    <a:pt x="731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96"/>
                  </a:lnTo>
                  <a:lnTo>
                    <a:pt x="1278" y="10557"/>
                  </a:lnTo>
                  <a:lnTo>
                    <a:pt x="1461" y="10791"/>
                  </a:lnTo>
                  <a:lnTo>
                    <a:pt x="1643" y="11026"/>
                  </a:lnTo>
                  <a:lnTo>
                    <a:pt x="1825" y="11234"/>
                  </a:lnTo>
                  <a:lnTo>
                    <a:pt x="2060" y="11417"/>
                  </a:lnTo>
                  <a:lnTo>
                    <a:pt x="2269" y="11599"/>
                  </a:lnTo>
                  <a:lnTo>
                    <a:pt x="2529" y="11756"/>
                  </a:lnTo>
                  <a:lnTo>
                    <a:pt x="2790" y="11886"/>
                  </a:lnTo>
                  <a:lnTo>
                    <a:pt x="3051" y="11990"/>
                  </a:lnTo>
                  <a:lnTo>
                    <a:pt x="3363" y="12094"/>
                  </a:lnTo>
                  <a:lnTo>
                    <a:pt x="3676" y="12146"/>
                  </a:lnTo>
                  <a:lnTo>
                    <a:pt x="3989" y="12199"/>
                  </a:lnTo>
                  <a:lnTo>
                    <a:pt x="4354" y="12225"/>
                  </a:lnTo>
                  <a:lnTo>
                    <a:pt x="4719" y="12225"/>
                  </a:lnTo>
                  <a:lnTo>
                    <a:pt x="5110" y="12199"/>
                  </a:lnTo>
                  <a:lnTo>
                    <a:pt x="5501" y="12146"/>
                  </a:lnTo>
                  <a:lnTo>
                    <a:pt x="5944" y="12068"/>
                  </a:lnTo>
                  <a:lnTo>
                    <a:pt x="6387" y="11964"/>
                  </a:lnTo>
                  <a:lnTo>
                    <a:pt x="6856" y="11860"/>
                  </a:lnTo>
                  <a:lnTo>
                    <a:pt x="7351" y="11703"/>
                  </a:lnTo>
                  <a:lnTo>
                    <a:pt x="7351" y="11703"/>
                  </a:lnTo>
                  <a:lnTo>
                    <a:pt x="7456" y="11834"/>
                  </a:lnTo>
                  <a:lnTo>
                    <a:pt x="7612" y="11938"/>
                  </a:lnTo>
                  <a:lnTo>
                    <a:pt x="7820" y="12094"/>
                  </a:lnTo>
                  <a:lnTo>
                    <a:pt x="8133" y="12225"/>
                  </a:lnTo>
                  <a:lnTo>
                    <a:pt x="8316" y="12277"/>
                  </a:lnTo>
                  <a:lnTo>
                    <a:pt x="8524" y="12329"/>
                  </a:lnTo>
                  <a:lnTo>
                    <a:pt x="8759" y="12355"/>
                  </a:lnTo>
                  <a:lnTo>
                    <a:pt x="9019" y="12355"/>
                  </a:lnTo>
                  <a:lnTo>
                    <a:pt x="9306" y="12355"/>
                  </a:lnTo>
                  <a:lnTo>
                    <a:pt x="9593" y="12355"/>
                  </a:lnTo>
                  <a:lnTo>
                    <a:pt x="9593" y="12355"/>
                  </a:lnTo>
                  <a:lnTo>
                    <a:pt x="9906" y="12303"/>
                  </a:lnTo>
                  <a:lnTo>
                    <a:pt x="10192" y="12251"/>
                  </a:lnTo>
                  <a:lnTo>
                    <a:pt x="10453" y="12173"/>
                  </a:lnTo>
                  <a:lnTo>
                    <a:pt x="10688" y="12068"/>
                  </a:lnTo>
                  <a:lnTo>
                    <a:pt x="10896" y="11964"/>
                  </a:lnTo>
                  <a:lnTo>
                    <a:pt x="11105" y="11860"/>
                  </a:lnTo>
                  <a:lnTo>
                    <a:pt x="11261" y="11729"/>
                  </a:lnTo>
                  <a:lnTo>
                    <a:pt x="11417" y="11599"/>
                  </a:lnTo>
                  <a:lnTo>
                    <a:pt x="11522" y="11469"/>
                  </a:lnTo>
                  <a:lnTo>
                    <a:pt x="11626" y="11312"/>
                  </a:lnTo>
                  <a:lnTo>
                    <a:pt x="11730" y="11182"/>
                  </a:lnTo>
                  <a:lnTo>
                    <a:pt x="11782" y="11026"/>
                  </a:lnTo>
                  <a:lnTo>
                    <a:pt x="11808" y="10869"/>
                  </a:lnTo>
                  <a:lnTo>
                    <a:pt x="11834" y="10713"/>
                  </a:lnTo>
                  <a:lnTo>
                    <a:pt x="11834" y="10583"/>
                  </a:lnTo>
                  <a:lnTo>
                    <a:pt x="11834" y="10426"/>
                  </a:lnTo>
                  <a:lnTo>
                    <a:pt x="11834" y="10426"/>
                  </a:lnTo>
                  <a:lnTo>
                    <a:pt x="11782" y="10296"/>
                  </a:lnTo>
                  <a:lnTo>
                    <a:pt x="11678" y="10192"/>
                  </a:lnTo>
                  <a:lnTo>
                    <a:pt x="11548" y="10061"/>
                  </a:lnTo>
                  <a:lnTo>
                    <a:pt x="11391" y="9957"/>
                  </a:lnTo>
                  <a:lnTo>
                    <a:pt x="11183" y="9879"/>
                  </a:lnTo>
                  <a:lnTo>
                    <a:pt x="10974" y="9775"/>
                  </a:lnTo>
                  <a:lnTo>
                    <a:pt x="10557" y="9644"/>
                  </a:lnTo>
                  <a:lnTo>
                    <a:pt x="10114" y="9540"/>
                  </a:lnTo>
                  <a:lnTo>
                    <a:pt x="9749" y="9462"/>
                  </a:lnTo>
                  <a:lnTo>
                    <a:pt x="9384" y="9410"/>
                  </a:lnTo>
                  <a:lnTo>
                    <a:pt x="9384" y="9410"/>
                  </a:lnTo>
                  <a:lnTo>
                    <a:pt x="9567" y="9253"/>
                  </a:lnTo>
                  <a:lnTo>
                    <a:pt x="9749" y="9097"/>
                  </a:lnTo>
                  <a:lnTo>
                    <a:pt x="9906" y="8914"/>
                  </a:lnTo>
                  <a:lnTo>
                    <a:pt x="9984" y="8810"/>
                  </a:lnTo>
                  <a:lnTo>
                    <a:pt x="10036" y="8706"/>
                  </a:lnTo>
                  <a:lnTo>
                    <a:pt x="10062" y="8602"/>
                  </a:lnTo>
                  <a:lnTo>
                    <a:pt x="10062" y="8497"/>
                  </a:lnTo>
                  <a:lnTo>
                    <a:pt x="10036" y="8393"/>
                  </a:lnTo>
                  <a:lnTo>
                    <a:pt x="9958" y="8315"/>
                  </a:lnTo>
                  <a:lnTo>
                    <a:pt x="9853" y="8211"/>
                  </a:lnTo>
                  <a:lnTo>
                    <a:pt x="9697" y="8133"/>
                  </a:lnTo>
                  <a:lnTo>
                    <a:pt x="9697" y="8133"/>
                  </a:lnTo>
                  <a:lnTo>
                    <a:pt x="9541" y="8080"/>
                  </a:lnTo>
                  <a:lnTo>
                    <a:pt x="9358" y="8080"/>
                  </a:lnTo>
                  <a:lnTo>
                    <a:pt x="9176" y="8133"/>
                  </a:lnTo>
                  <a:lnTo>
                    <a:pt x="8993" y="8185"/>
                  </a:lnTo>
                  <a:lnTo>
                    <a:pt x="8837" y="8289"/>
                  </a:lnTo>
                  <a:lnTo>
                    <a:pt x="8681" y="8419"/>
                  </a:lnTo>
                  <a:lnTo>
                    <a:pt x="8394" y="8732"/>
                  </a:lnTo>
                  <a:lnTo>
                    <a:pt x="8133" y="9045"/>
                  </a:lnTo>
                  <a:lnTo>
                    <a:pt x="7951" y="9331"/>
                  </a:lnTo>
                  <a:lnTo>
                    <a:pt x="7794" y="9618"/>
                  </a:lnTo>
                  <a:lnTo>
                    <a:pt x="7794" y="9618"/>
                  </a:lnTo>
                  <a:lnTo>
                    <a:pt x="7403" y="9618"/>
                  </a:lnTo>
                  <a:lnTo>
                    <a:pt x="6960" y="9592"/>
                  </a:lnTo>
                  <a:lnTo>
                    <a:pt x="6439" y="9488"/>
                  </a:lnTo>
                  <a:lnTo>
                    <a:pt x="6152" y="9436"/>
                  </a:lnTo>
                  <a:lnTo>
                    <a:pt x="5866" y="9331"/>
                  </a:lnTo>
                  <a:lnTo>
                    <a:pt x="5553" y="9227"/>
                  </a:lnTo>
                  <a:lnTo>
                    <a:pt x="5266" y="9071"/>
                  </a:lnTo>
                  <a:lnTo>
                    <a:pt x="4979" y="8888"/>
                  </a:lnTo>
                  <a:lnTo>
                    <a:pt x="4693" y="8680"/>
                  </a:lnTo>
                  <a:lnTo>
                    <a:pt x="4432" y="8445"/>
                  </a:lnTo>
                  <a:lnTo>
                    <a:pt x="4197" y="8159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-1264302" y="1967787"/>
              <a:ext cx="26046" cy="2645"/>
            </a:xfrm>
            <a:custGeom>
              <a:avLst/>
              <a:gdLst/>
              <a:ahLst/>
              <a:cxnLst/>
              <a:rect l="l" t="t" r="r" b="b"/>
              <a:pathLst>
                <a:path w="522" h="53" extrusionOk="0">
                  <a:moveTo>
                    <a:pt x="0" y="0"/>
                  </a:moveTo>
                  <a:lnTo>
                    <a:pt x="235" y="26"/>
                  </a:lnTo>
                  <a:lnTo>
                    <a:pt x="522" y="52"/>
                  </a:lnTo>
                  <a:lnTo>
                    <a:pt x="52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-1264302" y="1967787"/>
              <a:ext cx="26046" cy="2645"/>
            </a:xfrm>
            <a:custGeom>
              <a:avLst/>
              <a:gdLst/>
              <a:ahLst/>
              <a:cxnLst/>
              <a:rect l="l" t="t" r="r" b="b"/>
              <a:pathLst>
                <a:path w="522" h="5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522" y="52"/>
                  </a:lnTo>
                  <a:lnTo>
                    <a:pt x="52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-1289002" y="1961251"/>
              <a:ext cx="6537" cy="2645"/>
            </a:xfrm>
            <a:custGeom>
              <a:avLst/>
              <a:gdLst/>
              <a:ahLst/>
              <a:cxnLst/>
              <a:rect l="l" t="t" r="r" b="b"/>
              <a:pathLst>
                <a:path w="131" h="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1" y="53"/>
                  </a:lnTo>
                  <a:lnTo>
                    <a:pt x="131" y="53"/>
                  </a:lnTo>
                  <a:lnTo>
                    <a:pt x="131" y="5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-1289002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-1292894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-1292894" y="19599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-1292894" y="19599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-1381362" y="19040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-1381362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-1382659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-1382659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-1382659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-1382659" y="1901424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-1382659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-1383957" y="1901424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-1383957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-1383957" y="190012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-1385254" y="18988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-1282515" y="1963845"/>
              <a:ext cx="18262" cy="3942"/>
            </a:xfrm>
            <a:custGeom>
              <a:avLst/>
              <a:gdLst/>
              <a:ahLst/>
              <a:cxnLst/>
              <a:rect l="l" t="t" r="r" b="b"/>
              <a:pathLst>
                <a:path w="366" h="79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1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-1282515" y="1963845"/>
              <a:ext cx="18262" cy="3942"/>
            </a:xfrm>
            <a:custGeom>
              <a:avLst/>
              <a:gdLst/>
              <a:ahLst/>
              <a:cxnLst/>
              <a:rect l="l" t="t" r="r" b="b"/>
              <a:pathLst>
                <a:path w="366" h="7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-1238306" y="1970382"/>
              <a:ext cx="2645" cy="50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3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-1235711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-1235711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-1237009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-1237009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-1238306" y="197038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-1116057" y="2106902"/>
              <a:ext cx="3992" cy="1347"/>
            </a:xfrm>
            <a:custGeom>
              <a:avLst/>
              <a:gdLst/>
              <a:ahLst/>
              <a:cxnLst/>
              <a:rect l="l" t="t" r="r" b="b"/>
              <a:pathLst>
                <a:path w="80" h="27" extrusionOk="0">
                  <a:moveTo>
                    <a:pt x="27" y="27"/>
                  </a:moveTo>
                  <a:lnTo>
                    <a:pt x="27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27"/>
                  </a:lnTo>
                  <a:close/>
                  <a:moveTo>
                    <a:pt x="27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-1116057" y="2108249"/>
              <a:ext cx="1347" cy="0"/>
            </a:xfrm>
            <a:custGeom>
              <a:avLst/>
              <a:gdLst/>
              <a:ahLst/>
              <a:cxnLst/>
              <a:rect l="l" t="t" r="r" b="b"/>
              <a:pathLst>
                <a:path w="27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-1114760" y="2108249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-1114760" y="21069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-1113462" y="21069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-1112115" y="21069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-1368339" y="1969085"/>
              <a:ext cx="364202" cy="140511"/>
            </a:xfrm>
            <a:custGeom>
              <a:avLst/>
              <a:gdLst/>
              <a:ahLst/>
              <a:cxnLst/>
              <a:rect l="l" t="t" r="r" b="b"/>
              <a:pathLst>
                <a:path w="7299" h="2816" extrusionOk="0">
                  <a:moveTo>
                    <a:pt x="2320" y="0"/>
                  </a:moveTo>
                  <a:lnTo>
                    <a:pt x="2607" y="26"/>
                  </a:lnTo>
                  <a:lnTo>
                    <a:pt x="2659" y="26"/>
                  </a:lnTo>
                  <a:lnTo>
                    <a:pt x="2320" y="0"/>
                  </a:lnTo>
                  <a:close/>
                  <a:moveTo>
                    <a:pt x="1277" y="2528"/>
                  </a:moveTo>
                  <a:lnTo>
                    <a:pt x="600" y="2633"/>
                  </a:lnTo>
                  <a:lnTo>
                    <a:pt x="0" y="2659"/>
                  </a:lnTo>
                  <a:lnTo>
                    <a:pt x="626" y="2633"/>
                  </a:lnTo>
                  <a:lnTo>
                    <a:pt x="1277" y="2528"/>
                  </a:lnTo>
                  <a:close/>
                  <a:moveTo>
                    <a:pt x="2659" y="26"/>
                  </a:moveTo>
                  <a:lnTo>
                    <a:pt x="2607" y="339"/>
                  </a:lnTo>
                  <a:lnTo>
                    <a:pt x="2581" y="678"/>
                  </a:lnTo>
                  <a:lnTo>
                    <a:pt x="2581" y="991"/>
                  </a:lnTo>
                  <a:lnTo>
                    <a:pt x="2581" y="1303"/>
                  </a:lnTo>
                  <a:lnTo>
                    <a:pt x="2659" y="1772"/>
                  </a:lnTo>
                  <a:lnTo>
                    <a:pt x="2659" y="1825"/>
                  </a:lnTo>
                  <a:lnTo>
                    <a:pt x="2737" y="2137"/>
                  </a:lnTo>
                  <a:lnTo>
                    <a:pt x="1981" y="2372"/>
                  </a:lnTo>
                  <a:lnTo>
                    <a:pt x="1277" y="2528"/>
                  </a:lnTo>
                  <a:lnTo>
                    <a:pt x="2007" y="2372"/>
                  </a:lnTo>
                  <a:lnTo>
                    <a:pt x="2815" y="2137"/>
                  </a:lnTo>
                  <a:lnTo>
                    <a:pt x="2893" y="2242"/>
                  </a:lnTo>
                  <a:lnTo>
                    <a:pt x="3024" y="2346"/>
                  </a:lnTo>
                  <a:lnTo>
                    <a:pt x="3206" y="2476"/>
                  </a:lnTo>
                  <a:lnTo>
                    <a:pt x="3441" y="2580"/>
                  </a:lnTo>
                  <a:lnTo>
                    <a:pt x="3754" y="2711"/>
                  </a:lnTo>
                  <a:lnTo>
                    <a:pt x="4145" y="2763"/>
                  </a:lnTo>
                  <a:lnTo>
                    <a:pt x="4353" y="2789"/>
                  </a:lnTo>
                  <a:lnTo>
                    <a:pt x="4588" y="2815"/>
                  </a:lnTo>
                  <a:lnTo>
                    <a:pt x="5057" y="2789"/>
                  </a:lnTo>
                  <a:lnTo>
                    <a:pt x="5083" y="2789"/>
                  </a:lnTo>
                  <a:lnTo>
                    <a:pt x="5083" y="2763"/>
                  </a:lnTo>
                  <a:lnTo>
                    <a:pt x="5135" y="2763"/>
                  </a:lnTo>
                  <a:lnTo>
                    <a:pt x="5604" y="2685"/>
                  </a:lnTo>
                  <a:lnTo>
                    <a:pt x="6021" y="2554"/>
                  </a:lnTo>
                  <a:lnTo>
                    <a:pt x="6386" y="2398"/>
                  </a:lnTo>
                  <a:lnTo>
                    <a:pt x="6673" y="2190"/>
                  </a:lnTo>
                  <a:lnTo>
                    <a:pt x="6907" y="1981"/>
                  </a:lnTo>
                  <a:lnTo>
                    <a:pt x="7090" y="1746"/>
                  </a:lnTo>
                  <a:lnTo>
                    <a:pt x="7220" y="1512"/>
                  </a:lnTo>
                  <a:lnTo>
                    <a:pt x="7298" y="1277"/>
                  </a:lnTo>
                  <a:lnTo>
                    <a:pt x="7142" y="1382"/>
                  </a:lnTo>
                  <a:lnTo>
                    <a:pt x="6986" y="1460"/>
                  </a:lnTo>
                  <a:lnTo>
                    <a:pt x="6829" y="1564"/>
                  </a:lnTo>
                  <a:lnTo>
                    <a:pt x="6647" y="1616"/>
                  </a:lnTo>
                  <a:lnTo>
                    <a:pt x="6412" y="1668"/>
                  </a:lnTo>
                  <a:lnTo>
                    <a:pt x="6178" y="1720"/>
                  </a:lnTo>
                  <a:lnTo>
                    <a:pt x="5917" y="1746"/>
                  </a:lnTo>
                  <a:lnTo>
                    <a:pt x="5396" y="1746"/>
                  </a:lnTo>
                  <a:lnTo>
                    <a:pt x="5109" y="1694"/>
                  </a:lnTo>
                  <a:lnTo>
                    <a:pt x="4848" y="1642"/>
                  </a:lnTo>
                  <a:lnTo>
                    <a:pt x="4562" y="1564"/>
                  </a:lnTo>
                  <a:lnTo>
                    <a:pt x="4301" y="1486"/>
                  </a:lnTo>
                  <a:lnTo>
                    <a:pt x="4040" y="1355"/>
                  </a:lnTo>
                  <a:lnTo>
                    <a:pt x="3806" y="1225"/>
                  </a:lnTo>
                  <a:lnTo>
                    <a:pt x="3571" y="1069"/>
                  </a:lnTo>
                  <a:lnTo>
                    <a:pt x="3310" y="834"/>
                  </a:lnTo>
                  <a:lnTo>
                    <a:pt x="3076" y="626"/>
                  </a:lnTo>
                  <a:lnTo>
                    <a:pt x="2972" y="495"/>
                  </a:lnTo>
                  <a:lnTo>
                    <a:pt x="2893" y="365"/>
                  </a:lnTo>
                  <a:lnTo>
                    <a:pt x="2815" y="209"/>
                  </a:lnTo>
                  <a:lnTo>
                    <a:pt x="2763" y="52"/>
                  </a:lnTo>
                  <a:lnTo>
                    <a:pt x="2659" y="26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-1252577" y="196908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-1252577" y="196908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-1382659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-1383957" y="1901424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-1383957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-1383957" y="190012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-1385254" y="1898829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-1385254" y="18988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-1385254" y="18988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-1594674" y="1697243"/>
              <a:ext cx="590537" cy="412353"/>
            </a:xfrm>
            <a:custGeom>
              <a:avLst/>
              <a:gdLst/>
              <a:ahLst/>
              <a:cxnLst/>
              <a:rect l="l" t="t" r="r" b="b"/>
              <a:pathLst>
                <a:path w="11835" h="82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522"/>
                  </a:lnTo>
                  <a:lnTo>
                    <a:pt x="27" y="1017"/>
                  </a:lnTo>
                  <a:lnTo>
                    <a:pt x="79" y="1955"/>
                  </a:lnTo>
                  <a:lnTo>
                    <a:pt x="79" y="1955"/>
                  </a:lnTo>
                  <a:lnTo>
                    <a:pt x="157" y="2633"/>
                  </a:lnTo>
                  <a:lnTo>
                    <a:pt x="236" y="3259"/>
                  </a:lnTo>
                  <a:lnTo>
                    <a:pt x="340" y="3858"/>
                  </a:lnTo>
                  <a:lnTo>
                    <a:pt x="444" y="4432"/>
                  </a:lnTo>
                  <a:lnTo>
                    <a:pt x="600" y="4979"/>
                  </a:lnTo>
                  <a:lnTo>
                    <a:pt x="783" y="5474"/>
                  </a:lnTo>
                  <a:lnTo>
                    <a:pt x="991" y="5943"/>
                  </a:lnTo>
                  <a:lnTo>
                    <a:pt x="1226" y="6360"/>
                  </a:lnTo>
                  <a:lnTo>
                    <a:pt x="1513" y="6751"/>
                  </a:lnTo>
                  <a:lnTo>
                    <a:pt x="1825" y="7090"/>
                  </a:lnTo>
                  <a:lnTo>
                    <a:pt x="2164" y="7403"/>
                  </a:lnTo>
                  <a:lnTo>
                    <a:pt x="2347" y="7533"/>
                  </a:lnTo>
                  <a:lnTo>
                    <a:pt x="2555" y="7638"/>
                  </a:lnTo>
                  <a:lnTo>
                    <a:pt x="2764" y="7742"/>
                  </a:lnTo>
                  <a:lnTo>
                    <a:pt x="2972" y="7846"/>
                  </a:lnTo>
                  <a:lnTo>
                    <a:pt x="3207" y="7924"/>
                  </a:lnTo>
                  <a:lnTo>
                    <a:pt x="3442" y="7976"/>
                  </a:lnTo>
                  <a:lnTo>
                    <a:pt x="3702" y="8028"/>
                  </a:lnTo>
                  <a:lnTo>
                    <a:pt x="3963" y="8081"/>
                  </a:lnTo>
                  <a:lnTo>
                    <a:pt x="4536" y="8107"/>
                  </a:lnTo>
                  <a:lnTo>
                    <a:pt x="4536" y="8107"/>
                  </a:lnTo>
                  <a:lnTo>
                    <a:pt x="5162" y="8081"/>
                  </a:lnTo>
                  <a:lnTo>
                    <a:pt x="5813" y="7976"/>
                  </a:lnTo>
                  <a:lnTo>
                    <a:pt x="6543" y="7820"/>
                  </a:lnTo>
                  <a:lnTo>
                    <a:pt x="7351" y="7585"/>
                  </a:lnTo>
                  <a:lnTo>
                    <a:pt x="7351" y="7585"/>
                  </a:lnTo>
                  <a:lnTo>
                    <a:pt x="7429" y="7690"/>
                  </a:lnTo>
                  <a:lnTo>
                    <a:pt x="7560" y="7794"/>
                  </a:lnTo>
                  <a:lnTo>
                    <a:pt x="7742" y="7924"/>
                  </a:lnTo>
                  <a:lnTo>
                    <a:pt x="7977" y="8028"/>
                  </a:lnTo>
                  <a:lnTo>
                    <a:pt x="8290" y="8159"/>
                  </a:lnTo>
                  <a:lnTo>
                    <a:pt x="8681" y="8211"/>
                  </a:lnTo>
                  <a:lnTo>
                    <a:pt x="8889" y="8237"/>
                  </a:lnTo>
                  <a:lnTo>
                    <a:pt x="9124" y="8263"/>
                  </a:lnTo>
                  <a:lnTo>
                    <a:pt x="9124" y="8263"/>
                  </a:lnTo>
                  <a:lnTo>
                    <a:pt x="9593" y="8237"/>
                  </a:lnTo>
                  <a:lnTo>
                    <a:pt x="9593" y="8237"/>
                  </a:lnTo>
                  <a:lnTo>
                    <a:pt x="9593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11"/>
                  </a:lnTo>
                  <a:lnTo>
                    <a:pt x="9619" y="8211"/>
                  </a:lnTo>
                  <a:lnTo>
                    <a:pt x="9619" y="8211"/>
                  </a:lnTo>
                  <a:lnTo>
                    <a:pt x="9619" y="8211"/>
                  </a:lnTo>
                  <a:lnTo>
                    <a:pt x="9645" y="8211"/>
                  </a:lnTo>
                  <a:lnTo>
                    <a:pt x="9645" y="8211"/>
                  </a:lnTo>
                  <a:lnTo>
                    <a:pt x="9645" y="8211"/>
                  </a:lnTo>
                  <a:lnTo>
                    <a:pt x="9645" y="8211"/>
                  </a:lnTo>
                  <a:lnTo>
                    <a:pt x="9671" y="8211"/>
                  </a:lnTo>
                  <a:lnTo>
                    <a:pt x="9671" y="8211"/>
                  </a:lnTo>
                  <a:lnTo>
                    <a:pt x="9671" y="8211"/>
                  </a:lnTo>
                  <a:lnTo>
                    <a:pt x="10140" y="8133"/>
                  </a:lnTo>
                  <a:lnTo>
                    <a:pt x="10557" y="8002"/>
                  </a:lnTo>
                  <a:lnTo>
                    <a:pt x="10922" y="7846"/>
                  </a:lnTo>
                  <a:lnTo>
                    <a:pt x="11209" y="7638"/>
                  </a:lnTo>
                  <a:lnTo>
                    <a:pt x="11443" y="7429"/>
                  </a:lnTo>
                  <a:lnTo>
                    <a:pt x="11626" y="7194"/>
                  </a:lnTo>
                  <a:lnTo>
                    <a:pt x="11756" y="6960"/>
                  </a:lnTo>
                  <a:lnTo>
                    <a:pt x="11834" y="6725"/>
                  </a:lnTo>
                  <a:lnTo>
                    <a:pt x="11834" y="6725"/>
                  </a:lnTo>
                  <a:lnTo>
                    <a:pt x="11678" y="6830"/>
                  </a:lnTo>
                  <a:lnTo>
                    <a:pt x="11522" y="6908"/>
                  </a:lnTo>
                  <a:lnTo>
                    <a:pt x="11365" y="7012"/>
                  </a:lnTo>
                  <a:lnTo>
                    <a:pt x="11183" y="7064"/>
                  </a:lnTo>
                  <a:lnTo>
                    <a:pt x="11183" y="7064"/>
                  </a:lnTo>
                  <a:lnTo>
                    <a:pt x="10948" y="7116"/>
                  </a:lnTo>
                  <a:lnTo>
                    <a:pt x="10714" y="7168"/>
                  </a:lnTo>
                  <a:lnTo>
                    <a:pt x="10453" y="7194"/>
                  </a:lnTo>
                  <a:lnTo>
                    <a:pt x="10218" y="7194"/>
                  </a:lnTo>
                  <a:lnTo>
                    <a:pt x="10218" y="7194"/>
                  </a:lnTo>
                  <a:lnTo>
                    <a:pt x="9932" y="7194"/>
                  </a:lnTo>
                  <a:lnTo>
                    <a:pt x="9645" y="7142"/>
                  </a:lnTo>
                  <a:lnTo>
                    <a:pt x="9384" y="7090"/>
                  </a:lnTo>
                  <a:lnTo>
                    <a:pt x="9098" y="7012"/>
                  </a:lnTo>
                  <a:lnTo>
                    <a:pt x="8837" y="6934"/>
                  </a:lnTo>
                  <a:lnTo>
                    <a:pt x="8576" y="6803"/>
                  </a:lnTo>
                  <a:lnTo>
                    <a:pt x="8342" y="6673"/>
                  </a:lnTo>
                  <a:lnTo>
                    <a:pt x="8107" y="6517"/>
                  </a:lnTo>
                  <a:lnTo>
                    <a:pt x="8107" y="6517"/>
                  </a:lnTo>
                  <a:lnTo>
                    <a:pt x="7846" y="6282"/>
                  </a:lnTo>
                  <a:lnTo>
                    <a:pt x="7612" y="6074"/>
                  </a:lnTo>
                  <a:lnTo>
                    <a:pt x="7508" y="5943"/>
                  </a:lnTo>
                  <a:lnTo>
                    <a:pt x="7429" y="5813"/>
                  </a:lnTo>
                  <a:lnTo>
                    <a:pt x="7351" y="5657"/>
                  </a:lnTo>
                  <a:lnTo>
                    <a:pt x="7299" y="5500"/>
                  </a:lnTo>
                  <a:lnTo>
                    <a:pt x="7299" y="5500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43" y="5474"/>
                  </a:lnTo>
                  <a:lnTo>
                    <a:pt x="7143" y="5474"/>
                  </a:lnTo>
                  <a:lnTo>
                    <a:pt x="7143" y="5474"/>
                  </a:lnTo>
                  <a:lnTo>
                    <a:pt x="7143" y="5474"/>
                  </a:lnTo>
                  <a:lnTo>
                    <a:pt x="6856" y="5448"/>
                  </a:lnTo>
                  <a:lnTo>
                    <a:pt x="6856" y="5448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43" y="5787"/>
                  </a:lnTo>
                  <a:lnTo>
                    <a:pt x="7117" y="6126"/>
                  </a:lnTo>
                  <a:lnTo>
                    <a:pt x="7117" y="6439"/>
                  </a:lnTo>
                  <a:lnTo>
                    <a:pt x="7117" y="6751"/>
                  </a:lnTo>
                  <a:lnTo>
                    <a:pt x="7117" y="6751"/>
                  </a:lnTo>
                  <a:lnTo>
                    <a:pt x="7117" y="6751"/>
                  </a:lnTo>
                  <a:lnTo>
                    <a:pt x="7117" y="6751"/>
                  </a:lnTo>
                  <a:lnTo>
                    <a:pt x="7195" y="7220"/>
                  </a:lnTo>
                  <a:lnTo>
                    <a:pt x="7195" y="7220"/>
                  </a:lnTo>
                  <a:lnTo>
                    <a:pt x="7195" y="7273"/>
                  </a:lnTo>
                  <a:lnTo>
                    <a:pt x="7195" y="7273"/>
                  </a:lnTo>
                  <a:lnTo>
                    <a:pt x="7195" y="7273"/>
                  </a:lnTo>
                  <a:lnTo>
                    <a:pt x="7273" y="7585"/>
                  </a:lnTo>
                  <a:lnTo>
                    <a:pt x="7273" y="7585"/>
                  </a:lnTo>
                  <a:lnTo>
                    <a:pt x="7273" y="7585"/>
                  </a:lnTo>
                  <a:lnTo>
                    <a:pt x="7273" y="7585"/>
                  </a:lnTo>
                  <a:lnTo>
                    <a:pt x="6517" y="7820"/>
                  </a:lnTo>
                  <a:lnTo>
                    <a:pt x="5813" y="7976"/>
                  </a:lnTo>
                  <a:lnTo>
                    <a:pt x="5136" y="8081"/>
                  </a:lnTo>
                  <a:lnTo>
                    <a:pt x="4536" y="8107"/>
                  </a:lnTo>
                  <a:lnTo>
                    <a:pt x="4536" y="8107"/>
                  </a:lnTo>
                  <a:lnTo>
                    <a:pt x="3963" y="8081"/>
                  </a:lnTo>
                  <a:lnTo>
                    <a:pt x="3702" y="8028"/>
                  </a:lnTo>
                  <a:lnTo>
                    <a:pt x="3442" y="7976"/>
                  </a:lnTo>
                  <a:lnTo>
                    <a:pt x="3207" y="7924"/>
                  </a:lnTo>
                  <a:lnTo>
                    <a:pt x="2972" y="7846"/>
                  </a:lnTo>
                  <a:lnTo>
                    <a:pt x="2764" y="7742"/>
                  </a:lnTo>
                  <a:lnTo>
                    <a:pt x="2555" y="7638"/>
                  </a:lnTo>
                  <a:lnTo>
                    <a:pt x="2347" y="7533"/>
                  </a:lnTo>
                  <a:lnTo>
                    <a:pt x="2164" y="7403"/>
                  </a:lnTo>
                  <a:lnTo>
                    <a:pt x="1825" y="7090"/>
                  </a:lnTo>
                  <a:lnTo>
                    <a:pt x="1513" y="6751"/>
                  </a:lnTo>
                  <a:lnTo>
                    <a:pt x="1226" y="6360"/>
                  </a:lnTo>
                  <a:lnTo>
                    <a:pt x="991" y="5943"/>
                  </a:lnTo>
                  <a:lnTo>
                    <a:pt x="783" y="5474"/>
                  </a:lnTo>
                  <a:lnTo>
                    <a:pt x="600" y="4979"/>
                  </a:lnTo>
                  <a:lnTo>
                    <a:pt x="444" y="4432"/>
                  </a:lnTo>
                  <a:lnTo>
                    <a:pt x="340" y="3858"/>
                  </a:lnTo>
                  <a:lnTo>
                    <a:pt x="236" y="3259"/>
                  </a:lnTo>
                  <a:lnTo>
                    <a:pt x="157" y="2633"/>
                  </a:lnTo>
                  <a:lnTo>
                    <a:pt x="79" y="1955"/>
                  </a:lnTo>
                  <a:lnTo>
                    <a:pt x="79" y="1955"/>
                  </a:lnTo>
                  <a:lnTo>
                    <a:pt x="27" y="1017"/>
                  </a:lnTo>
                  <a:lnTo>
                    <a:pt x="1" y="52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-1203178" y="1891045"/>
              <a:ext cx="117109" cy="80684"/>
            </a:xfrm>
            <a:custGeom>
              <a:avLst/>
              <a:gdLst/>
              <a:ahLst/>
              <a:cxnLst/>
              <a:rect l="l" t="t" r="r" b="b"/>
              <a:pathLst>
                <a:path w="2347" h="1617" extrusionOk="0">
                  <a:moveTo>
                    <a:pt x="1486" y="0"/>
                  </a:moveTo>
                  <a:lnTo>
                    <a:pt x="1382" y="26"/>
                  </a:lnTo>
                  <a:lnTo>
                    <a:pt x="1278" y="52"/>
                  </a:lnTo>
                  <a:lnTo>
                    <a:pt x="1121" y="131"/>
                  </a:lnTo>
                  <a:lnTo>
                    <a:pt x="965" y="209"/>
                  </a:lnTo>
                  <a:lnTo>
                    <a:pt x="809" y="313"/>
                  </a:lnTo>
                  <a:lnTo>
                    <a:pt x="626" y="443"/>
                  </a:lnTo>
                  <a:lnTo>
                    <a:pt x="470" y="600"/>
                  </a:lnTo>
                  <a:lnTo>
                    <a:pt x="339" y="756"/>
                  </a:lnTo>
                  <a:lnTo>
                    <a:pt x="209" y="912"/>
                  </a:lnTo>
                  <a:lnTo>
                    <a:pt x="105" y="1095"/>
                  </a:lnTo>
                  <a:lnTo>
                    <a:pt x="53" y="1251"/>
                  </a:lnTo>
                  <a:lnTo>
                    <a:pt x="0" y="1408"/>
                  </a:lnTo>
                  <a:lnTo>
                    <a:pt x="0" y="1512"/>
                  </a:lnTo>
                  <a:lnTo>
                    <a:pt x="0" y="1590"/>
                  </a:lnTo>
                  <a:lnTo>
                    <a:pt x="0" y="1616"/>
                  </a:lnTo>
                  <a:lnTo>
                    <a:pt x="27" y="1590"/>
                  </a:lnTo>
                  <a:lnTo>
                    <a:pt x="53" y="1512"/>
                  </a:lnTo>
                  <a:lnTo>
                    <a:pt x="79" y="1434"/>
                  </a:lnTo>
                  <a:lnTo>
                    <a:pt x="157" y="1303"/>
                  </a:lnTo>
                  <a:lnTo>
                    <a:pt x="235" y="1173"/>
                  </a:lnTo>
                  <a:lnTo>
                    <a:pt x="339" y="1017"/>
                  </a:lnTo>
                  <a:lnTo>
                    <a:pt x="470" y="886"/>
                  </a:lnTo>
                  <a:lnTo>
                    <a:pt x="626" y="730"/>
                  </a:lnTo>
                  <a:lnTo>
                    <a:pt x="782" y="626"/>
                  </a:lnTo>
                  <a:lnTo>
                    <a:pt x="939" y="495"/>
                  </a:lnTo>
                  <a:lnTo>
                    <a:pt x="1226" y="365"/>
                  </a:lnTo>
                  <a:lnTo>
                    <a:pt x="1434" y="287"/>
                  </a:lnTo>
                  <a:lnTo>
                    <a:pt x="1590" y="287"/>
                  </a:lnTo>
                  <a:lnTo>
                    <a:pt x="1825" y="313"/>
                  </a:lnTo>
                  <a:lnTo>
                    <a:pt x="1955" y="339"/>
                  </a:lnTo>
                  <a:lnTo>
                    <a:pt x="2086" y="417"/>
                  </a:lnTo>
                  <a:lnTo>
                    <a:pt x="2112" y="469"/>
                  </a:lnTo>
                  <a:lnTo>
                    <a:pt x="2138" y="548"/>
                  </a:lnTo>
                  <a:lnTo>
                    <a:pt x="2138" y="626"/>
                  </a:lnTo>
                  <a:lnTo>
                    <a:pt x="2138" y="704"/>
                  </a:lnTo>
                  <a:lnTo>
                    <a:pt x="2060" y="886"/>
                  </a:lnTo>
                  <a:lnTo>
                    <a:pt x="1981" y="1043"/>
                  </a:lnTo>
                  <a:lnTo>
                    <a:pt x="1877" y="1173"/>
                  </a:lnTo>
                  <a:lnTo>
                    <a:pt x="1747" y="1303"/>
                  </a:lnTo>
                  <a:lnTo>
                    <a:pt x="1564" y="1460"/>
                  </a:lnTo>
                  <a:lnTo>
                    <a:pt x="1486" y="1486"/>
                  </a:lnTo>
                  <a:lnTo>
                    <a:pt x="1486" y="1512"/>
                  </a:lnTo>
                  <a:lnTo>
                    <a:pt x="1590" y="1512"/>
                  </a:lnTo>
                  <a:lnTo>
                    <a:pt x="1695" y="1460"/>
                  </a:lnTo>
                  <a:lnTo>
                    <a:pt x="1825" y="1382"/>
                  </a:lnTo>
                  <a:lnTo>
                    <a:pt x="1955" y="1277"/>
                  </a:lnTo>
                  <a:lnTo>
                    <a:pt x="2112" y="1147"/>
                  </a:lnTo>
                  <a:lnTo>
                    <a:pt x="2242" y="965"/>
                  </a:lnTo>
                  <a:lnTo>
                    <a:pt x="2320" y="756"/>
                  </a:lnTo>
                  <a:lnTo>
                    <a:pt x="2346" y="652"/>
                  </a:lnTo>
                  <a:lnTo>
                    <a:pt x="2346" y="521"/>
                  </a:lnTo>
                  <a:lnTo>
                    <a:pt x="2320" y="391"/>
                  </a:lnTo>
                  <a:lnTo>
                    <a:pt x="2268" y="261"/>
                  </a:lnTo>
                  <a:lnTo>
                    <a:pt x="2164" y="183"/>
                  </a:lnTo>
                  <a:lnTo>
                    <a:pt x="2060" y="131"/>
                  </a:lnTo>
                  <a:lnTo>
                    <a:pt x="1877" y="52"/>
                  </a:lnTo>
                  <a:lnTo>
                    <a:pt x="1721" y="2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-1112115" y="1961251"/>
              <a:ext cx="119704" cy="76792"/>
            </a:xfrm>
            <a:custGeom>
              <a:avLst/>
              <a:gdLst/>
              <a:ahLst/>
              <a:cxnLst/>
              <a:rect l="l" t="t" r="r" b="b"/>
              <a:pathLst>
                <a:path w="2399" h="1539" extrusionOk="0">
                  <a:moveTo>
                    <a:pt x="52" y="1"/>
                  </a:moveTo>
                  <a:lnTo>
                    <a:pt x="0" y="27"/>
                  </a:lnTo>
                  <a:lnTo>
                    <a:pt x="52" y="53"/>
                  </a:lnTo>
                  <a:lnTo>
                    <a:pt x="235" y="105"/>
                  </a:lnTo>
                  <a:lnTo>
                    <a:pt x="730" y="261"/>
                  </a:lnTo>
                  <a:lnTo>
                    <a:pt x="1251" y="418"/>
                  </a:lnTo>
                  <a:lnTo>
                    <a:pt x="1460" y="522"/>
                  </a:lnTo>
                  <a:lnTo>
                    <a:pt x="1668" y="600"/>
                  </a:lnTo>
                  <a:lnTo>
                    <a:pt x="1903" y="730"/>
                  </a:lnTo>
                  <a:lnTo>
                    <a:pt x="2007" y="783"/>
                  </a:lnTo>
                  <a:lnTo>
                    <a:pt x="2111" y="887"/>
                  </a:lnTo>
                  <a:lnTo>
                    <a:pt x="2189" y="965"/>
                  </a:lnTo>
                  <a:lnTo>
                    <a:pt x="2242" y="1095"/>
                  </a:lnTo>
                  <a:lnTo>
                    <a:pt x="2242" y="1200"/>
                  </a:lnTo>
                  <a:lnTo>
                    <a:pt x="2242" y="1304"/>
                  </a:lnTo>
                  <a:lnTo>
                    <a:pt x="2189" y="1460"/>
                  </a:lnTo>
                  <a:lnTo>
                    <a:pt x="2163" y="1512"/>
                  </a:lnTo>
                  <a:lnTo>
                    <a:pt x="2163" y="1539"/>
                  </a:lnTo>
                  <a:lnTo>
                    <a:pt x="2242" y="1486"/>
                  </a:lnTo>
                  <a:lnTo>
                    <a:pt x="2294" y="1434"/>
                  </a:lnTo>
                  <a:lnTo>
                    <a:pt x="2346" y="1330"/>
                  </a:lnTo>
                  <a:lnTo>
                    <a:pt x="2372" y="1200"/>
                  </a:lnTo>
                  <a:lnTo>
                    <a:pt x="2398" y="1043"/>
                  </a:lnTo>
                  <a:lnTo>
                    <a:pt x="2346" y="887"/>
                  </a:lnTo>
                  <a:lnTo>
                    <a:pt x="2242" y="757"/>
                  </a:lnTo>
                  <a:lnTo>
                    <a:pt x="2137" y="626"/>
                  </a:lnTo>
                  <a:lnTo>
                    <a:pt x="2033" y="522"/>
                  </a:lnTo>
                  <a:lnTo>
                    <a:pt x="1799" y="392"/>
                  </a:lnTo>
                  <a:lnTo>
                    <a:pt x="1564" y="261"/>
                  </a:lnTo>
                  <a:lnTo>
                    <a:pt x="1329" y="183"/>
                  </a:lnTo>
                  <a:lnTo>
                    <a:pt x="1069" y="105"/>
                  </a:lnTo>
                  <a:lnTo>
                    <a:pt x="782" y="53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-1152432" y="2070526"/>
              <a:ext cx="132677" cy="44259"/>
            </a:xfrm>
            <a:custGeom>
              <a:avLst/>
              <a:gdLst/>
              <a:ahLst/>
              <a:cxnLst/>
              <a:rect l="l" t="t" r="r" b="b"/>
              <a:pathLst>
                <a:path w="2659" h="887" extrusionOk="0">
                  <a:moveTo>
                    <a:pt x="2659" y="0"/>
                  </a:moveTo>
                  <a:lnTo>
                    <a:pt x="2580" y="52"/>
                  </a:lnTo>
                  <a:lnTo>
                    <a:pt x="2450" y="130"/>
                  </a:lnTo>
                  <a:lnTo>
                    <a:pt x="2268" y="261"/>
                  </a:lnTo>
                  <a:lnTo>
                    <a:pt x="2059" y="365"/>
                  </a:lnTo>
                  <a:lnTo>
                    <a:pt x="1825" y="469"/>
                  </a:lnTo>
                  <a:lnTo>
                    <a:pt x="1590" y="521"/>
                  </a:lnTo>
                  <a:lnTo>
                    <a:pt x="1381" y="547"/>
                  </a:lnTo>
                  <a:lnTo>
                    <a:pt x="1173" y="600"/>
                  </a:lnTo>
                  <a:lnTo>
                    <a:pt x="704" y="678"/>
                  </a:lnTo>
                  <a:lnTo>
                    <a:pt x="209" y="730"/>
                  </a:lnTo>
                  <a:lnTo>
                    <a:pt x="52" y="756"/>
                  </a:lnTo>
                  <a:lnTo>
                    <a:pt x="0" y="756"/>
                  </a:lnTo>
                  <a:lnTo>
                    <a:pt x="52" y="808"/>
                  </a:lnTo>
                  <a:lnTo>
                    <a:pt x="209" y="834"/>
                  </a:lnTo>
                  <a:lnTo>
                    <a:pt x="443" y="860"/>
                  </a:lnTo>
                  <a:lnTo>
                    <a:pt x="704" y="886"/>
                  </a:lnTo>
                  <a:lnTo>
                    <a:pt x="990" y="886"/>
                  </a:lnTo>
                  <a:lnTo>
                    <a:pt x="1225" y="860"/>
                  </a:lnTo>
                  <a:lnTo>
                    <a:pt x="1460" y="834"/>
                  </a:lnTo>
                  <a:lnTo>
                    <a:pt x="1668" y="756"/>
                  </a:lnTo>
                  <a:lnTo>
                    <a:pt x="1903" y="678"/>
                  </a:lnTo>
                  <a:lnTo>
                    <a:pt x="2137" y="547"/>
                  </a:lnTo>
                  <a:lnTo>
                    <a:pt x="2372" y="391"/>
                  </a:lnTo>
                  <a:lnTo>
                    <a:pt x="2476" y="313"/>
                  </a:lnTo>
                  <a:lnTo>
                    <a:pt x="2528" y="209"/>
                  </a:lnTo>
                  <a:lnTo>
                    <a:pt x="2633" y="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-1140756" y="2030209"/>
              <a:ext cx="139214" cy="54638"/>
            </a:xfrm>
            <a:custGeom>
              <a:avLst/>
              <a:gdLst/>
              <a:ahLst/>
              <a:cxnLst/>
              <a:rect l="l" t="t" r="r" b="b"/>
              <a:pathLst>
                <a:path w="2790" h="1095" extrusionOk="0">
                  <a:moveTo>
                    <a:pt x="2790" y="0"/>
                  </a:moveTo>
                  <a:lnTo>
                    <a:pt x="2737" y="52"/>
                  </a:lnTo>
                  <a:lnTo>
                    <a:pt x="2607" y="183"/>
                  </a:lnTo>
                  <a:lnTo>
                    <a:pt x="2451" y="365"/>
                  </a:lnTo>
                  <a:lnTo>
                    <a:pt x="2216" y="521"/>
                  </a:lnTo>
                  <a:lnTo>
                    <a:pt x="1982" y="626"/>
                  </a:lnTo>
                  <a:lnTo>
                    <a:pt x="1747" y="704"/>
                  </a:lnTo>
                  <a:lnTo>
                    <a:pt x="1512" y="756"/>
                  </a:lnTo>
                  <a:lnTo>
                    <a:pt x="1460" y="782"/>
                  </a:lnTo>
                  <a:lnTo>
                    <a:pt x="1304" y="808"/>
                  </a:lnTo>
                  <a:lnTo>
                    <a:pt x="783" y="886"/>
                  </a:lnTo>
                  <a:lnTo>
                    <a:pt x="235" y="938"/>
                  </a:lnTo>
                  <a:lnTo>
                    <a:pt x="53" y="965"/>
                  </a:lnTo>
                  <a:lnTo>
                    <a:pt x="1" y="1017"/>
                  </a:lnTo>
                  <a:lnTo>
                    <a:pt x="53" y="1043"/>
                  </a:lnTo>
                  <a:lnTo>
                    <a:pt x="235" y="1069"/>
                  </a:lnTo>
                  <a:lnTo>
                    <a:pt x="783" y="1095"/>
                  </a:lnTo>
                  <a:lnTo>
                    <a:pt x="1069" y="1095"/>
                  </a:lnTo>
                  <a:lnTo>
                    <a:pt x="1330" y="1069"/>
                  </a:lnTo>
                  <a:lnTo>
                    <a:pt x="1512" y="1043"/>
                  </a:lnTo>
                  <a:lnTo>
                    <a:pt x="1591" y="1043"/>
                  </a:lnTo>
                  <a:lnTo>
                    <a:pt x="1825" y="965"/>
                  </a:lnTo>
                  <a:lnTo>
                    <a:pt x="2086" y="860"/>
                  </a:lnTo>
                  <a:lnTo>
                    <a:pt x="2346" y="678"/>
                  </a:lnTo>
                  <a:lnTo>
                    <a:pt x="2451" y="574"/>
                  </a:lnTo>
                  <a:lnTo>
                    <a:pt x="2555" y="469"/>
                  </a:lnTo>
                  <a:lnTo>
                    <a:pt x="2711" y="261"/>
                  </a:lnTo>
                  <a:lnTo>
                    <a:pt x="2790" y="78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-1126436" y="2015889"/>
              <a:ext cx="122299" cy="42962"/>
            </a:xfrm>
            <a:custGeom>
              <a:avLst/>
              <a:gdLst/>
              <a:ahLst/>
              <a:cxnLst/>
              <a:rect l="l" t="t" r="r" b="b"/>
              <a:pathLst>
                <a:path w="2451" h="861" extrusionOk="0">
                  <a:moveTo>
                    <a:pt x="2450" y="0"/>
                  </a:moveTo>
                  <a:lnTo>
                    <a:pt x="2398" y="26"/>
                  </a:lnTo>
                  <a:lnTo>
                    <a:pt x="2268" y="105"/>
                  </a:lnTo>
                  <a:lnTo>
                    <a:pt x="2086" y="235"/>
                  </a:lnTo>
                  <a:lnTo>
                    <a:pt x="1877" y="339"/>
                  </a:lnTo>
                  <a:lnTo>
                    <a:pt x="1642" y="417"/>
                  </a:lnTo>
                  <a:lnTo>
                    <a:pt x="1460" y="496"/>
                  </a:lnTo>
                  <a:lnTo>
                    <a:pt x="1278" y="548"/>
                  </a:lnTo>
                  <a:lnTo>
                    <a:pt x="1069" y="574"/>
                  </a:lnTo>
                  <a:lnTo>
                    <a:pt x="887" y="600"/>
                  </a:lnTo>
                  <a:lnTo>
                    <a:pt x="652" y="626"/>
                  </a:lnTo>
                  <a:lnTo>
                    <a:pt x="417" y="600"/>
                  </a:lnTo>
                  <a:lnTo>
                    <a:pt x="209" y="548"/>
                  </a:lnTo>
                  <a:lnTo>
                    <a:pt x="52" y="522"/>
                  </a:lnTo>
                  <a:lnTo>
                    <a:pt x="0" y="522"/>
                  </a:lnTo>
                  <a:lnTo>
                    <a:pt x="26" y="574"/>
                  </a:lnTo>
                  <a:lnTo>
                    <a:pt x="157" y="652"/>
                  </a:lnTo>
                  <a:lnTo>
                    <a:pt x="365" y="756"/>
                  </a:lnTo>
                  <a:lnTo>
                    <a:pt x="626" y="834"/>
                  </a:lnTo>
                  <a:lnTo>
                    <a:pt x="887" y="834"/>
                  </a:lnTo>
                  <a:lnTo>
                    <a:pt x="991" y="861"/>
                  </a:lnTo>
                  <a:lnTo>
                    <a:pt x="1121" y="834"/>
                  </a:lnTo>
                  <a:lnTo>
                    <a:pt x="1330" y="808"/>
                  </a:lnTo>
                  <a:lnTo>
                    <a:pt x="1538" y="730"/>
                  </a:lnTo>
                  <a:lnTo>
                    <a:pt x="1642" y="704"/>
                  </a:lnTo>
                  <a:lnTo>
                    <a:pt x="1747" y="652"/>
                  </a:lnTo>
                  <a:lnTo>
                    <a:pt x="1981" y="522"/>
                  </a:lnTo>
                  <a:lnTo>
                    <a:pt x="2164" y="339"/>
                  </a:lnTo>
                  <a:lnTo>
                    <a:pt x="2346" y="183"/>
                  </a:lnTo>
                  <a:lnTo>
                    <a:pt x="2424" y="79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-1118652" y="1989892"/>
              <a:ext cx="104086" cy="32533"/>
            </a:xfrm>
            <a:custGeom>
              <a:avLst/>
              <a:gdLst/>
              <a:ahLst/>
              <a:cxnLst/>
              <a:rect l="l" t="t" r="r" b="b"/>
              <a:pathLst>
                <a:path w="2086" h="652" extrusionOk="0">
                  <a:moveTo>
                    <a:pt x="2086" y="0"/>
                  </a:moveTo>
                  <a:lnTo>
                    <a:pt x="2034" y="26"/>
                  </a:lnTo>
                  <a:lnTo>
                    <a:pt x="1930" y="104"/>
                  </a:lnTo>
                  <a:lnTo>
                    <a:pt x="1773" y="209"/>
                  </a:lnTo>
                  <a:lnTo>
                    <a:pt x="1591" y="261"/>
                  </a:lnTo>
                  <a:lnTo>
                    <a:pt x="1408" y="313"/>
                  </a:lnTo>
                  <a:lnTo>
                    <a:pt x="1226" y="365"/>
                  </a:lnTo>
                  <a:lnTo>
                    <a:pt x="1069" y="365"/>
                  </a:lnTo>
                  <a:lnTo>
                    <a:pt x="913" y="391"/>
                  </a:lnTo>
                  <a:lnTo>
                    <a:pt x="731" y="391"/>
                  </a:lnTo>
                  <a:lnTo>
                    <a:pt x="548" y="365"/>
                  </a:lnTo>
                  <a:lnTo>
                    <a:pt x="340" y="339"/>
                  </a:lnTo>
                  <a:lnTo>
                    <a:pt x="183" y="287"/>
                  </a:lnTo>
                  <a:lnTo>
                    <a:pt x="53" y="261"/>
                  </a:lnTo>
                  <a:lnTo>
                    <a:pt x="1" y="261"/>
                  </a:lnTo>
                  <a:lnTo>
                    <a:pt x="27" y="287"/>
                  </a:lnTo>
                  <a:lnTo>
                    <a:pt x="131" y="391"/>
                  </a:lnTo>
                  <a:lnTo>
                    <a:pt x="287" y="495"/>
                  </a:lnTo>
                  <a:lnTo>
                    <a:pt x="496" y="574"/>
                  </a:lnTo>
                  <a:lnTo>
                    <a:pt x="704" y="626"/>
                  </a:lnTo>
                  <a:lnTo>
                    <a:pt x="913" y="652"/>
                  </a:lnTo>
                  <a:lnTo>
                    <a:pt x="1095" y="652"/>
                  </a:lnTo>
                  <a:lnTo>
                    <a:pt x="1278" y="600"/>
                  </a:lnTo>
                  <a:lnTo>
                    <a:pt x="1460" y="547"/>
                  </a:lnTo>
                  <a:lnTo>
                    <a:pt x="1669" y="443"/>
                  </a:lnTo>
                  <a:lnTo>
                    <a:pt x="1877" y="339"/>
                  </a:lnTo>
                  <a:lnTo>
                    <a:pt x="2008" y="183"/>
                  </a:lnTo>
                  <a:lnTo>
                    <a:pt x="2060" y="78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-1594674" y="1491765"/>
              <a:ext cx="362954" cy="609997"/>
            </a:xfrm>
            <a:custGeom>
              <a:avLst/>
              <a:gdLst/>
              <a:ahLst/>
              <a:cxnLst/>
              <a:rect l="l" t="t" r="r" b="b"/>
              <a:pathLst>
                <a:path w="7274" h="12225" extrusionOk="0">
                  <a:moveTo>
                    <a:pt x="2529" y="0"/>
                  </a:move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63"/>
                  </a:lnTo>
                  <a:lnTo>
                    <a:pt x="418" y="8393"/>
                  </a:lnTo>
                  <a:lnTo>
                    <a:pt x="600" y="9097"/>
                  </a:lnTo>
                  <a:lnTo>
                    <a:pt x="705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70"/>
                  </a:lnTo>
                  <a:lnTo>
                    <a:pt x="1278" y="10530"/>
                  </a:lnTo>
                  <a:lnTo>
                    <a:pt x="1435" y="10791"/>
                  </a:lnTo>
                  <a:lnTo>
                    <a:pt x="1617" y="11000"/>
                  </a:lnTo>
                  <a:lnTo>
                    <a:pt x="1825" y="11208"/>
                  </a:lnTo>
                  <a:lnTo>
                    <a:pt x="2034" y="11417"/>
                  </a:lnTo>
                  <a:lnTo>
                    <a:pt x="2269" y="11573"/>
                  </a:lnTo>
                  <a:lnTo>
                    <a:pt x="2503" y="11729"/>
                  </a:lnTo>
                  <a:lnTo>
                    <a:pt x="2764" y="11860"/>
                  </a:lnTo>
                  <a:lnTo>
                    <a:pt x="3051" y="11990"/>
                  </a:lnTo>
                  <a:lnTo>
                    <a:pt x="3337" y="12068"/>
                  </a:lnTo>
                  <a:lnTo>
                    <a:pt x="3650" y="12146"/>
                  </a:lnTo>
                  <a:lnTo>
                    <a:pt x="3963" y="12199"/>
                  </a:lnTo>
                  <a:lnTo>
                    <a:pt x="4302" y="12225"/>
                  </a:lnTo>
                  <a:lnTo>
                    <a:pt x="4667" y="12225"/>
                  </a:lnTo>
                  <a:lnTo>
                    <a:pt x="5058" y="12199"/>
                  </a:lnTo>
                  <a:lnTo>
                    <a:pt x="5475" y="12146"/>
                  </a:lnTo>
                  <a:lnTo>
                    <a:pt x="5892" y="12094"/>
                  </a:lnTo>
                  <a:lnTo>
                    <a:pt x="6335" y="11990"/>
                  </a:lnTo>
                  <a:lnTo>
                    <a:pt x="6804" y="11860"/>
                  </a:lnTo>
                  <a:lnTo>
                    <a:pt x="7273" y="11703"/>
                  </a:lnTo>
                  <a:lnTo>
                    <a:pt x="7195" y="11391"/>
                  </a:lnTo>
                  <a:lnTo>
                    <a:pt x="7143" y="10921"/>
                  </a:lnTo>
                  <a:lnTo>
                    <a:pt x="7117" y="10478"/>
                  </a:lnTo>
                  <a:lnTo>
                    <a:pt x="7143" y="10035"/>
                  </a:lnTo>
                  <a:lnTo>
                    <a:pt x="7195" y="9592"/>
                  </a:lnTo>
                  <a:lnTo>
                    <a:pt x="6882" y="9566"/>
                  </a:lnTo>
                  <a:lnTo>
                    <a:pt x="6517" y="9514"/>
                  </a:lnTo>
                  <a:lnTo>
                    <a:pt x="6126" y="9410"/>
                  </a:lnTo>
                  <a:lnTo>
                    <a:pt x="5709" y="9279"/>
                  </a:lnTo>
                  <a:lnTo>
                    <a:pt x="5292" y="9097"/>
                  </a:lnTo>
                  <a:lnTo>
                    <a:pt x="5110" y="8967"/>
                  </a:lnTo>
                  <a:lnTo>
                    <a:pt x="4901" y="8836"/>
                  </a:lnTo>
                  <a:lnTo>
                    <a:pt x="4719" y="8706"/>
                  </a:lnTo>
                  <a:lnTo>
                    <a:pt x="4536" y="8523"/>
                  </a:lnTo>
                  <a:lnTo>
                    <a:pt x="4354" y="8341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rgbClr val="FFC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-1594674" y="1491765"/>
              <a:ext cx="362954" cy="609997"/>
            </a:xfrm>
            <a:custGeom>
              <a:avLst/>
              <a:gdLst/>
              <a:ahLst/>
              <a:cxnLst/>
              <a:rect l="l" t="t" r="r" b="b"/>
              <a:pathLst>
                <a:path w="7274" h="12225" fill="none" extrusionOk="0">
                  <a:moveTo>
                    <a:pt x="7195" y="11391"/>
                  </a:moveTo>
                  <a:lnTo>
                    <a:pt x="7195" y="11391"/>
                  </a:lnTo>
                  <a:lnTo>
                    <a:pt x="7143" y="10921"/>
                  </a:lnTo>
                  <a:lnTo>
                    <a:pt x="7117" y="10478"/>
                  </a:lnTo>
                  <a:lnTo>
                    <a:pt x="7143" y="10035"/>
                  </a:lnTo>
                  <a:lnTo>
                    <a:pt x="7195" y="9592"/>
                  </a:lnTo>
                  <a:lnTo>
                    <a:pt x="7195" y="9592"/>
                  </a:lnTo>
                  <a:lnTo>
                    <a:pt x="6882" y="9566"/>
                  </a:lnTo>
                  <a:lnTo>
                    <a:pt x="6517" y="9514"/>
                  </a:lnTo>
                  <a:lnTo>
                    <a:pt x="6126" y="9410"/>
                  </a:lnTo>
                  <a:lnTo>
                    <a:pt x="5709" y="9279"/>
                  </a:lnTo>
                  <a:lnTo>
                    <a:pt x="5292" y="9097"/>
                  </a:lnTo>
                  <a:lnTo>
                    <a:pt x="5110" y="8967"/>
                  </a:lnTo>
                  <a:lnTo>
                    <a:pt x="4901" y="8836"/>
                  </a:lnTo>
                  <a:lnTo>
                    <a:pt x="4719" y="8706"/>
                  </a:lnTo>
                  <a:lnTo>
                    <a:pt x="4536" y="8523"/>
                  </a:lnTo>
                  <a:lnTo>
                    <a:pt x="4354" y="8341"/>
                  </a:lnTo>
                  <a:lnTo>
                    <a:pt x="4197" y="8159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63"/>
                  </a:lnTo>
                  <a:lnTo>
                    <a:pt x="418" y="8393"/>
                  </a:lnTo>
                  <a:lnTo>
                    <a:pt x="600" y="9097"/>
                  </a:lnTo>
                  <a:lnTo>
                    <a:pt x="705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70"/>
                  </a:lnTo>
                  <a:lnTo>
                    <a:pt x="1278" y="10530"/>
                  </a:lnTo>
                  <a:lnTo>
                    <a:pt x="1435" y="10791"/>
                  </a:lnTo>
                  <a:lnTo>
                    <a:pt x="1617" y="11000"/>
                  </a:lnTo>
                  <a:lnTo>
                    <a:pt x="1825" y="11208"/>
                  </a:lnTo>
                  <a:lnTo>
                    <a:pt x="2034" y="11417"/>
                  </a:lnTo>
                  <a:lnTo>
                    <a:pt x="2269" y="11573"/>
                  </a:lnTo>
                  <a:lnTo>
                    <a:pt x="2503" y="11729"/>
                  </a:lnTo>
                  <a:lnTo>
                    <a:pt x="2764" y="11860"/>
                  </a:lnTo>
                  <a:lnTo>
                    <a:pt x="3051" y="11990"/>
                  </a:lnTo>
                  <a:lnTo>
                    <a:pt x="3337" y="12068"/>
                  </a:lnTo>
                  <a:lnTo>
                    <a:pt x="3650" y="12146"/>
                  </a:lnTo>
                  <a:lnTo>
                    <a:pt x="3963" y="12199"/>
                  </a:lnTo>
                  <a:lnTo>
                    <a:pt x="4302" y="12225"/>
                  </a:lnTo>
                  <a:lnTo>
                    <a:pt x="4667" y="12225"/>
                  </a:lnTo>
                  <a:lnTo>
                    <a:pt x="5058" y="12199"/>
                  </a:lnTo>
                  <a:lnTo>
                    <a:pt x="5475" y="12146"/>
                  </a:lnTo>
                  <a:lnTo>
                    <a:pt x="5892" y="12094"/>
                  </a:lnTo>
                  <a:lnTo>
                    <a:pt x="6335" y="11990"/>
                  </a:lnTo>
                  <a:lnTo>
                    <a:pt x="6804" y="11860"/>
                  </a:lnTo>
                  <a:lnTo>
                    <a:pt x="7273" y="11703"/>
                  </a:lnTo>
                  <a:lnTo>
                    <a:pt x="7273" y="11703"/>
                  </a:lnTo>
                  <a:lnTo>
                    <a:pt x="7195" y="113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594674" y="1503441"/>
              <a:ext cx="75495" cy="193852"/>
            </a:xfrm>
            <a:custGeom>
              <a:avLst/>
              <a:gdLst/>
              <a:ahLst/>
              <a:cxnLst/>
              <a:rect l="l" t="t" r="r" b="b"/>
              <a:pathLst>
                <a:path w="1513" h="3885" extrusionOk="0">
                  <a:moveTo>
                    <a:pt x="1513" y="1"/>
                  </a:moveTo>
                  <a:lnTo>
                    <a:pt x="1513" y="1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252" y="157"/>
                  </a:lnTo>
                  <a:lnTo>
                    <a:pt x="1017" y="366"/>
                  </a:lnTo>
                  <a:lnTo>
                    <a:pt x="809" y="600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444" y="1226"/>
                  </a:lnTo>
                  <a:lnTo>
                    <a:pt x="314" y="1565"/>
                  </a:lnTo>
                  <a:lnTo>
                    <a:pt x="209" y="1930"/>
                  </a:lnTo>
                  <a:lnTo>
                    <a:pt x="105" y="2321"/>
                  </a:lnTo>
                  <a:lnTo>
                    <a:pt x="53" y="2712"/>
                  </a:lnTo>
                  <a:lnTo>
                    <a:pt x="27" y="3103"/>
                  </a:lnTo>
                  <a:lnTo>
                    <a:pt x="1" y="3494"/>
                  </a:lnTo>
                  <a:lnTo>
                    <a:pt x="1" y="3885"/>
                  </a:lnTo>
                  <a:lnTo>
                    <a:pt x="1" y="3885"/>
                  </a:lnTo>
                  <a:lnTo>
                    <a:pt x="1" y="3494"/>
                  </a:lnTo>
                  <a:lnTo>
                    <a:pt x="27" y="3103"/>
                  </a:lnTo>
                  <a:lnTo>
                    <a:pt x="53" y="2712"/>
                  </a:lnTo>
                  <a:lnTo>
                    <a:pt x="105" y="2321"/>
                  </a:lnTo>
                  <a:lnTo>
                    <a:pt x="209" y="1930"/>
                  </a:lnTo>
                  <a:lnTo>
                    <a:pt x="314" y="1565"/>
                  </a:lnTo>
                  <a:lnTo>
                    <a:pt x="444" y="1226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809" y="600"/>
                  </a:lnTo>
                  <a:lnTo>
                    <a:pt x="1017" y="366"/>
                  </a:lnTo>
                  <a:lnTo>
                    <a:pt x="1252" y="157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513" y="1"/>
                  </a:lnTo>
                  <a:close/>
                  <a:moveTo>
                    <a:pt x="1513" y="1"/>
                  </a:move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close/>
                  <a:moveTo>
                    <a:pt x="1513" y="1"/>
                  </a:move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close/>
                  <a:moveTo>
                    <a:pt x="1513" y="1"/>
                  </a:move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-1594674" y="1503441"/>
              <a:ext cx="75495" cy="193852"/>
            </a:xfrm>
            <a:custGeom>
              <a:avLst/>
              <a:gdLst/>
              <a:ahLst/>
              <a:cxnLst/>
              <a:rect l="l" t="t" r="r" b="b"/>
              <a:pathLst>
                <a:path w="1513" h="3885" fill="none" extrusionOk="0">
                  <a:moveTo>
                    <a:pt x="1513" y="1"/>
                  </a:moveTo>
                  <a:lnTo>
                    <a:pt x="1513" y="1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252" y="157"/>
                  </a:lnTo>
                  <a:lnTo>
                    <a:pt x="1017" y="366"/>
                  </a:lnTo>
                  <a:lnTo>
                    <a:pt x="809" y="600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444" y="1226"/>
                  </a:lnTo>
                  <a:lnTo>
                    <a:pt x="314" y="1565"/>
                  </a:lnTo>
                  <a:lnTo>
                    <a:pt x="209" y="1930"/>
                  </a:lnTo>
                  <a:lnTo>
                    <a:pt x="105" y="2321"/>
                  </a:lnTo>
                  <a:lnTo>
                    <a:pt x="53" y="2712"/>
                  </a:lnTo>
                  <a:lnTo>
                    <a:pt x="27" y="3103"/>
                  </a:lnTo>
                  <a:lnTo>
                    <a:pt x="1" y="3494"/>
                  </a:lnTo>
                  <a:lnTo>
                    <a:pt x="1" y="3885"/>
                  </a:lnTo>
                  <a:lnTo>
                    <a:pt x="1" y="3885"/>
                  </a:lnTo>
                  <a:lnTo>
                    <a:pt x="1" y="3494"/>
                  </a:lnTo>
                  <a:lnTo>
                    <a:pt x="27" y="3103"/>
                  </a:lnTo>
                  <a:lnTo>
                    <a:pt x="53" y="2712"/>
                  </a:lnTo>
                  <a:lnTo>
                    <a:pt x="105" y="2321"/>
                  </a:lnTo>
                  <a:lnTo>
                    <a:pt x="209" y="1930"/>
                  </a:lnTo>
                  <a:lnTo>
                    <a:pt x="314" y="1565"/>
                  </a:lnTo>
                  <a:lnTo>
                    <a:pt x="444" y="1226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809" y="600"/>
                  </a:lnTo>
                  <a:lnTo>
                    <a:pt x="1017" y="366"/>
                  </a:lnTo>
                  <a:lnTo>
                    <a:pt x="1252" y="157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-1519229" y="15034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-1519229" y="15034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1519229" y="15034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-1239603" y="2034101"/>
              <a:ext cx="3942" cy="23452"/>
            </a:xfrm>
            <a:custGeom>
              <a:avLst/>
              <a:gdLst/>
              <a:ahLst/>
              <a:cxnLst/>
              <a:rect l="l" t="t" r="r" b="b"/>
              <a:pathLst>
                <a:path w="79" h="47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9" y="469"/>
                  </a:lnTo>
                  <a:lnTo>
                    <a:pt x="79" y="4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-1239603" y="2034101"/>
              <a:ext cx="3942" cy="23452"/>
            </a:xfrm>
            <a:custGeom>
              <a:avLst/>
              <a:gdLst/>
              <a:ahLst/>
              <a:cxnLst/>
              <a:rect l="l" t="t" r="r" b="b"/>
              <a:pathLst>
                <a:path w="79" h="47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9" y="469"/>
                  </a:lnTo>
                  <a:lnTo>
                    <a:pt x="79" y="46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-1594674" y="1493063"/>
              <a:ext cx="362954" cy="608700"/>
            </a:xfrm>
            <a:custGeom>
              <a:avLst/>
              <a:gdLst/>
              <a:ahLst/>
              <a:cxnLst/>
              <a:rect l="l" t="t" r="r" b="b"/>
              <a:pathLst>
                <a:path w="7274" h="12199" fill="none" extrusionOk="0">
                  <a:moveTo>
                    <a:pt x="2347" y="0"/>
                  </a:moveTo>
                  <a:lnTo>
                    <a:pt x="2347" y="0"/>
                  </a:lnTo>
                  <a:lnTo>
                    <a:pt x="2138" y="0"/>
                  </a:lnTo>
                  <a:lnTo>
                    <a:pt x="1930" y="52"/>
                  </a:lnTo>
                  <a:lnTo>
                    <a:pt x="1721" y="105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487" y="209"/>
                  </a:lnTo>
                  <a:lnTo>
                    <a:pt x="1487" y="209"/>
                  </a:lnTo>
                  <a:lnTo>
                    <a:pt x="1252" y="365"/>
                  </a:lnTo>
                  <a:lnTo>
                    <a:pt x="1017" y="574"/>
                  </a:lnTo>
                  <a:lnTo>
                    <a:pt x="809" y="808"/>
                  </a:lnTo>
                  <a:lnTo>
                    <a:pt x="627" y="1095"/>
                  </a:lnTo>
                  <a:lnTo>
                    <a:pt x="627" y="1095"/>
                  </a:lnTo>
                  <a:lnTo>
                    <a:pt x="444" y="1434"/>
                  </a:lnTo>
                  <a:lnTo>
                    <a:pt x="314" y="1773"/>
                  </a:lnTo>
                  <a:lnTo>
                    <a:pt x="209" y="2138"/>
                  </a:lnTo>
                  <a:lnTo>
                    <a:pt x="105" y="2529"/>
                  </a:lnTo>
                  <a:lnTo>
                    <a:pt x="53" y="2920"/>
                  </a:lnTo>
                  <a:lnTo>
                    <a:pt x="27" y="3311"/>
                  </a:lnTo>
                  <a:lnTo>
                    <a:pt x="1" y="3702"/>
                  </a:lnTo>
                  <a:lnTo>
                    <a:pt x="1" y="4093"/>
                  </a:lnTo>
                  <a:lnTo>
                    <a:pt x="1" y="4093"/>
                  </a:lnTo>
                  <a:lnTo>
                    <a:pt x="1" y="4614"/>
                  </a:lnTo>
                  <a:lnTo>
                    <a:pt x="27" y="5109"/>
                  </a:lnTo>
                  <a:lnTo>
                    <a:pt x="79" y="6047"/>
                  </a:lnTo>
                  <a:lnTo>
                    <a:pt x="79" y="6047"/>
                  </a:lnTo>
                  <a:lnTo>
                    <a:pt x="157" y="6725"/>
                  </a:lnTo>
                  <a:lnTo>
                    <a:pt x="236" y="7351"/>
                  </a:lnTo>
                  <a:lnTo>
                    <a:pt x="340" y="7950"/>
                  </a:lnTo>
                  <a:lnTo>
                    <a:pt x="444" y="8524"/>
                  </a:lnTo>
                  <a:lnTo>
                    <a:pt x="600" y="9071"/>
                  </a:lnTo>
                  <a:lnTo>
                    <a:pt x="783" y="9566"/>
                  </a:lnTo>
                  <a:lnTo>
                    <a:pt x="991" y="10035"/>
                  </a:lnTo>
                  <a:lnTo>
                    <a:pt x="1226" y="10452"/>
                  </a:lnTo>
                  <a:lnTo>
                    <a:pt x="1513" y="10843"/>
                  </a:lnTo>
                  <a:lnTo>
                    <a:pt x="1825" y="11182"/>
                  </a:lnTo>
                  <a:lnTo>
                    <a:pt x="2164" y="11495"/>
                  </a:lnTo>
                  <a:lnTo>
                    <a:pt x="2347" y="11625"/>
                  </a:lnTo>
                  <a:lnTo>
                    <a:pt x="2555" y="11730"/>
                  </a:lnTo>
                  <a:lnTo>
                    <a:pt x="2764" y="11834"/>
                  </a:lnTo>
                  <a:lnTo>
                    <a:pt x="2972" y="11938"/>
                  </a:lnTo>
                  <a:lnTo>
                    <a:pt x="3207" y="12016"/>
                  </a:lnTo>
                  <a:lnTo>
                    <a:pt x="3442" y="12068"/>
                  </a:lnTo>
                  <a:lnTo>
                    <a:pt x="3702" y="12120"/>
                  </a:lnTo>
                  <a:lnTo>
                    <a:pt x="3963" y="12173"/>
                  </a:lnTo>
                  <a:lnTo>
                    <a:pt x="4536" y="12199"/>
                  </a:lnTo>
                  <a:lnTo>
                    <a:pt x="4536" y="12199"/>
                  </a:lnTo>
                  <a:lnTo>
                    <a:pt x="5136" y="12173"/>
                  </a:lnTo>
                  <a:lnTo>
                    <a:pt x="5813" y="12068"/>
                  </a:lnTo>
                  <a:lnTo>
                    <a:pt x="6517" y="11912"/>
                  </a:lnTo>
                  <a:lnTo>
                    <a:pt x="7273" y="11677"/>
                  </a:lnTo>
                  <a:lnTo>
                    <a:pt x="7273" y="11677"/>
                  </a:lnTo>
                  <a:lnTo>
                    <a:pt x="7195" y="11365"/>
                  </a:lnTo>
                  <a:lnTo>
                    <a:pt x="7195" y="11365"/>
                  </a:lnTo>
                  <a:lnTo>
                    <a:pt x="7195" y="11365"/>
                  </a:lnTo>
                  <a:lnTo>
                    <a:pt x="7195" y="11312"/>
                  </a:lnTo>
                  <a:lnTo>
                    <a:pt x="7195" y="11312"/>
                  </a:lnTo>
                  <a:lnTo>
                    <a:pt x="7117" y="10843"/>
                  </a:lnTo>
                  <a:lnTo>
                    <a:pt x="7117" y="10843"/>
                  </a:lnTo>
                  <a:lnTo>
                    <a:pt x="6752" y="10869"/>
                  </a:lnTo>
                  <a:lnTo>
                    <a:pt x="6387" y="10895"/>
                  </a:lnTo>
                  <a:lnTo>
                    <a:pt x="6387" y="10895"/>
                  </a:lnTo>
                  <a:lnTo>
                    <a:pt x="5918" y="10869"/>
                  </a:lnTo>
                  <a:lnTo>
                    <a:pt x="5501" y="10817"/>
                  </a:lnTo>
                  <a:lnTo>
                    <a:pt x="5084" y="10713"/>
                  </a:lnTo>
                  <a:lnTo>
                    <a:pt x="4693" y="10583"/>
                  </a:lnTo>
                  <a:lnTo>
                    <a:pt x="4328" y="10426"/>
                  </a:lnTo>
                  <a:lnTo>
                    <a:pt x="3989" y="10218"/>
                  </a:lnTo>
                  <a:lnTo>
                    <a:pt x="3676" y="9983"/>
                  </a:lnTo>
                  <a:lnTo>
                    <a:pt x="3363" y="9749"/>
                  </a:lnTo>
                  <a:lnTo>
                    <a:pt x="3103" y="9462"/>
                  </a:lnTo>
                  <a:lnTo>
                    <a:pt x="2842" y="9149"/>
                  </a:lnTo>
                  <a:lnTo>
                    <a:pt x="2607" y="8836"/>
                  </a:lnTo>
                  <a:lnTo>
                    <a:pt x="2399" y="8471"/>
                  </a:lnTo>
                  <a:lnTo>
                    <a:pt x="2216" y="8107"/>
                  </a:lnTo>
                  <a:lnTo>
                    <a:pt x="2060" y="7716"/>
                  </a:lnTo>
                  <a:lnTo>
                    <a:pt x="1904" y="7325"/>
                  </a:lnTo>
                  <a:lnTo>
                    <a:pt x="1773" y="6908"/>
                  </a:lnTo>
                  <a:lnTo>
                    <a:pt x="1669" y="6490"/>
                  </a:lnTo>
                  <a:lnTo>
                    <a:pt x="1591" y="6047"/>
                  </a:lnTo>
                  <a:lnTo>
                    <a:pt x="1539" y="5604"/>
                  </a:lnTo>
                  <a:lnTo>
                    <a:pt x="1487" y="5161"/>
                  </a:lnTo>
                  <a:lnTo>
                    <a:pt x="1461" y="4718"/>
                  </a:lnTo>
                  <a:lnTo>
                    <a:pt x="1461" y="4249"/>
                  </a:lnTo>
                  <a:lnTo>
                    <a:pt x="1461" y="3806"/>
                  </a:lnTo>
                  <a:lnTo>
                    <a:pt x="1487" y="3337"/>
                  </a:lnTo>
                  <a:lnTo>
                    <a:pt x="1539" y="2894"/>
                  </a:lnTo>
                  <a:lnTo>
                    <a:pt x="1591" y="2450"/>
                  </a:lnTo>
                  <a:lnTo>
                    <a:pt x="1695" y="2007"/>
                  </a:lnTo>
                  <a:lnTo>
                    <a:pt x="1773" y="1590"/>
                  </a:lnTo>
                  <a:lnTo>
                    <a:pt x="1904" y="1173"/>
                  </a:lnTo>
                  <a:lnTo>
                    <a:pt x="2034" y="756"/>
                  </a:lnTo>
                  <a:lnTo>
                    <a:pt x="2190" y="365"/>
                  </a:lnTo>
                  <a:lnTo>
                    <a:pt x="23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-1486696" y="1487873"/>
              <a:ext cx="123596" cy="385009"/>
            </a:xfrm>
            <a:custGeom>
              <a:avLst/>
              <a:gdLst/>
              <a:ahLst/>
              <a:cxnLst/>
              <a:rect l="l" t="t" r="r" b="b"/>
              <a:pathLst>
                <a:path w="2477" h="7716" extrusionOk="0">
                  <a:moveTo>
                    <a:pt x="417" y="0"/>
                  </a:moveTo>
                  <a:lnTo>
                    <a:pt x="183" y="26"/>
                  </a:lnTo>
                  <a:lnTo>
                    <a:pt x="0" y="104"/>
                  </a:lnTo>
                  <a:lnTo>
                    <a:pt x="209" y="104"/>
                  </a:lnTo>
                  <a:lnTo>
                    <a:pt x="417" y="78"/>
                  </a:lnTo>
                  <a:lnTo>
                    <a:pt x="704" y="130"/>
                  </a:lnTo>
                  <a:lnTo>
                    <a:pt x="860" y="156"/>
                  </a:lnTo>
                  <a:lnTo>
                    <a:pt x="1017" y="235"/>
                  </a:lnTo>
                  <a:lnTo>
                    <a:pt x="1199" y="313"/>
                  </a:lnTo>
                  <a:lnTo>
                    <a:pt x="1356" y="417"/>
                  </a:lnTo>
                  <a:lnTo>
                    <a:pt x="1512" y="547"/>
                  </a:lnTo>
                  <a:lnTo>
                    <a:pt x="1642" y="678"/>
                  </a:lnTo>
                  <a:lnTo>
                    <a:pt x="1773" y="860"/>
                  </a:lnTo>
                  <a:lnTo>
                    <a:pt x="1877" y="1017"/>
                  </a:lnTo>
                  <a:lnTo>
                    <a:pt x="1981" y="1199"/>
                  </a:lnTo>
                  <a:lnTo>
                    <a:pt x="2059" y="1408"/>
                  </a:lnTo>
                  <a:lnTo>
                    <a:pt x="2112" y="1590"/>
                  </a:lnTo>
                  <a:lnTo>
                    <a:pt x="2164" y="1772"/>
                  </a:lnTo>
                  <a:lnTo>
                    <a:pt x="2216" y="2137"/>
                  </a:lnTo>
                  <a:lnTo>
                    <a:pt x="2216" y="2476"/>
                  </a:lnTo>
                  <a:lnTo>
                    <a:pt x="2190" y="2633"/>
                  </a:lnTo>
                  <a:lnTo>
                    <a:pt x="2164" y="2763"/>
                  </a:lnTo>
                  <a:lnTo>
                    <a:pt x="2112" y="2971"/>
                  </a:lnTo>
                  <a:lnTo>
                    <a:pt x="2033" y="3154"/>
                  </a:lnTo>
                  <a:lnTo>
                    <a:pt x="1981" y="3336"/>
                  </a:lnTo>
                  <a:lnTo>
                    <a:pt x="1799" y="3832"/>
                  </a:lnTo>
                  <a:lnTo>
                    <a:pt x="1695" y="4170"/>
                  </a:lnTo>
                  <a:lnTo>
                    <a:pt x="1590" y="4561"/>
                  </a:lnTo>
                  <a:lnTo>
                    <a:pt x="1408" y="5396"/>
                  </a:lnTo>
                  <a:lnTo>
                    <a:pt x="1330" y="5813"/>
                  </a:lnTo>
                  <a:lnTo>
                    <a:pt x="1278" y="6230"/>
                  </a:lnTo>
                  <a:lnTo>
                    <a:pt x="1251" y="6647"/>
                  </a:lnTo>
                  <a:lnTo>
                    <a:pt x="1225" y="6985"/>
                  </a:lnTo>
                  <a:lnTo>
                    <a:pt x="1225" y="7298"/>
                  </a:lnTo>
                  <a:lnTo>
                    <a:pt x="1251" y="7507"/>
                  </a:lnTo>
                  <a:lnTo>
                    <a:pt x="1304" y="7715"/>
                  </a:lnTo>
                  <a:lnTo>
                    <a:pt x="1330" y="7507"/>
                  </a:lnTo>
                  <a:lnTo>
                    <a:pt x="1330" y="7298"/>
                  </a:lnTo>
                  <a:lnTo>
                    <a:pt x="1330" y="6985"/>
                  </a:lnTo>
                  <a:lnTo>
                    <a:pt x="1382" y="6647"/>
                  </a:lnTo>
                  <a:lnTo>
                    <a:pt x="1434" y="6256"/>
                  </a:lnTo>
                  <a:lnTo>
                    <a:pt x="1512" y="5839"/>
                  </a:lnTo>
                  <a:lnTo>
                    <a:pt x="1590" y="5422"/>
                  </a:lnTo>
                  <a:lnTo>
                    <a:pt x="1799" y="4614"/>
                  </a:lnTo>
                  <a:lnTo>
                    <a:pt x="1929" y="4249"/>
                  </a:lnTo>
                  <a:lnTo>
                    <a:pt x="2033" y="3910"/>
                  </a:lnTo>
                  <a:lnTo>
                    <a:pt x="2242" y="3441"/>
                  </a:lnTo>
                  <a:lnTo>
                    <a:pt x="2320" y="3232"/>
                  </a:lnTo>
                  <a:lnTo>
                    <a:pt x="2372" y="3050"/>
                  </a:lnTo>
                  <a:lnTo>
                    <a:pt x="2424" y="2815"/>
                  </a:lnTo>
                  <a:lnTo>
                    <a:pt x="2450" y="2659"/>
                  </a:lnTo>
                  <a:lnTo>
                    <a:pt x="2450" y="2502"/>
                  </a:lnTo>
                  <a:lnTo>
                    <a:pt x="2477" y="2320"/>
                  </a:lnTo>
                  <a:lnTo>
                    <a:pt x="2477" y="2137"/>
                  </a:lnTo>
                  <a:lnTo>
                    <a:pt x="2450" y="1929"/>
                  </a:lnTo>
                  <a:lnTo>
                    <a:pt x="2398" y="1720"/>
                  </a:lnTo>
                  <a:lnTo>
                    <a:pt x="2346" y="1512"/>
                  </a:lnTo>
                  <a:lnTo>
                    <a:pt x="2268" y="1303"/>
                  </a:lnTo>
                  <a:lnTo>
                    <a:pt x="2164" y="1121"/>
                  </a:lnTo>
                  <a:lnTo>
                    <a:pt x="2059" y="912"/>
                  </a:lnTo>
                  <a:lnTo>
                    <a:pt x="1929" y="730"/>
                  </a:lnTo>
                  <a:lnTo>
                    <a:pt x="1773" y="574"/>
                  </a:lnTo>
                  <a:lnTo>
                    <a:pt x="1616" y="417"/>
                  </a:lnTo>
                  <a:lnTo>
                    <a:pt x="1434" y="287"/>
                  </a:lnTo>
                  <a:lnTo>
                    <a:pt x="1251" y="183"/>
                  </a:lnTo>
                  <a:lnTo>
                    <a:pt x="1069" y="104"/>
                  </a:lnTo>
                  <a:lnTo>
                    <a:pt x="913" y="52"/>
                  </a:lnTo>
                  <a:lnTo>
                    <a:pt x="730" y="26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8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-1638883" y="2835255"/>
              <a:ext cx="672469" cy="1082127"/>
            </a:xfrm>
            <a:custGeom>
              <a:avLst/>
              <a:gdLst/>
              <a:ahLst/>
              <a:cxnLst/>
              <a:rect l="l" t="t" r="r" b="b"/>
              <a:pathLst>
                <a:path w="13477" h="21687" extrusionOk="0">
                  <a:moveTo>
                    <a:pt x="9436" y="0"/>
                  </a:moveTo>
                  <a:lnTo>
                    <a:pt x="8941" y="78"/>
                  </a:lnTo>
                  <a:lnTo>
                    <a:pt x="8472" y="183"/>
                  </a:lnTo>
                  <a:lnTo>
                    <a:pt x="8211" y="261"/>
                  </a:lnTo>
                  <a:lnTo>
                    <a:pt x="8003" y="391"/>
                  </a:lnTo>
                  <a:lnTo>
                    <a:pt x="7794" y="522"/>
                  </a:lnTo>
                  <a:lnTo>
                    <a:pt x="7586" y="678"/>
                  </a:lnTo>
                  <a:lnTo>
                    <a:pt x="7403" y="834"/>
                  </a:lnTo>
                  <a:lnTo>
                    <a:pt x="7247" y="1017"/>
                  </a:lnTo>
                  <a:lnTo>
                    <a:pt x="7090" y="1225"/>
                  </a:lnTo>
                  <a:lnTo>
                    <a:pt x="6960" y="1460"/>
                  </a:lnTo>
                  <a:lnTo>
                    <a:pt x="6830" y="1694"/>
                  </a:lnTo>
                  <a:lnTo>
                    <a:pt x="6699" y="1955"/>
                  </a:lnTo>
                  <a:lnTo>
                    <a:pt x="6517" y="2476"/>
                  </a:lnTo>
                  <a:lnTo>
                    <a:pt x="6361" y="3024"/>
                  </a:lnTo>
                  <a:lnTo>
                    <a:pt x="6230" y="3597"/>
                  </a:lnTo>
                  <a:lnTo>
                    <a:pt x="6126" y="4171"/>
                  </a:lnTo>
                  <a:lnTo>
                    <a:pt x="6074" y="4718"/>
                  </a:lnTo>
                  <a:lnTo>
                    <a:pt x="6022" y="5265"/>
                  </a:lnTo>
                  <a:lnTo>
                    <a:pt x="5996" y="5787"/>
                  </a:lnTo>
                  <a:lnTo>
                    <a:pt x="5996" y="6647"/>
                  </a:lnTo>
                  <a:lnTo>
                    <a:pt x="5996" y="7194"/>
                  </a:lnTo>
                  <a:lnTo>
                    <a:pt x="5266" y="9097"/>
                  </a:lnTo>
                  <a:lnTo>
                    <a:pt x="4718" y="9201"/>
                  </a:lnTo>
                  <a:lnTo>
                    <a:pt x="4119" y="9305"/>
                  </a:lnTo>
                  <a:lnTo>
                    <a:pt x="3389" y="9384"/>
                  </a:lnTo>
                  <a:lnTo>
                    <a:pt x="2555" y="9436"/>
                  </a:lnTo>
                  <a:lnTo>
                    <a:pt x="2112" y="9462"/>
                  </a:lnTo>
                  <a:lnTo>
                    <a:pt x="1669" y="9462"/>
                  </a:lnTo>
                  <a:lnTo>
                    <a:pt x="1226" y="9436"/>
                  </a:lnTo>
                  <a:lnTo>
                    <a:pt x="809" y="9384"/>
                  </a:lnTo>
                  <a:lnTo>
                    <a:pt x="392" y="9305"/>
                  </a:lnTo>
                  <a:lnTo>
                    <a:pt x="1" y="9201"/>
                  </a:lnTo>
                  <a:lnTo>
                    <a:pt x="27" y="9775"/>
                  </a:lnTo>
                  <a:lnTo>
                    <a:pt x="105" y="11312"/>
                  </a:lnTo>
                  <a:lnTo>
                    <a:pt x="183" y="12303"/>
                  </a:lnTo>
                  <a:lnTo>
                    <a:pt x="287" y="13450"/>
                  </a:lnTo>
                  <a:lnTo>
                    <a:pt x="444" y="14623"/>
                  </a:lnTo>
                  <a:lnTo>
                    <a:pt x="652" y="15848"/>
                  </a:lnTo>
                  <a:lnTo>
                    <a:pt x="757" y="16473"/>
                  </a:lnTo>
                  <a:lnTo>
                    <a:pt x="887" y="17073"/>
                  </a:lnTo>
                  <a:lnTo>
                    <a:pt x="1043" y="17646"/>
                  </a:lnTo>
                  <a:lnTo>
                    <a:pt x="1200" y="18220"/>
                  </a:lnTo>
                  <a:lnTo>
                    <a:pt x="1382" y="18767"/>
                  </a:lnTo>
                  <a:lnTo>
                    <a:pt x="1565" y="19262"/>
                  </a:lnTo>
                  <a:lnTo>
                    <a:pt x="1799" y="19757"/>
                  </a:lnTo>
                  <a:lnTo>
                    <a:pt x="2008" y="20174"/>
                  </a:lnTo>
                  <a:lnTo>
                    <a:pt x="2268" y="20565"/>
                  </a:lnTo>
                  <a:lnTo>
                    <a:pt x="2529" y="20904"/>
                  </a:lnTo>
                  <a:lnTo>
                    <a:pt x="2816" y="21191"/>
                  </a:lnTo>
                  <a:lnTo>
                    <a:pt x="2972" y="21321"/>
                  </a:lnTo>
                  <a:lnTo>
                    <a:pt x="3129" y="21425"/>
                  </a:lnTo>
                  <a:lnTo>
                    <a:pt x="3285" y="21504"/>
                  </a:lnTo>
                  <a:lnTo>
                    <a:pt x="3467" y="21582"/>
                  </a:lnTo>
                  <a:lnTo>
                    <a:pt x="3650" y="21634"/>
                  </a:lnTo>
                  <a:lnTo>
                    <a:pt x="3832" y="21660"/>
                  </a:lnTo>
                  <a:lnTo>
                    <a:pt x="4015" y="21686"/>
                  </a:lnTo>
                  <a:lnTo>
                    <a:pt x="4197" y="21686"/>
                  </a:lnTo>
                  <a:lnTo>
                    <a:pt x="4406" y="21660"/>
                  </a:lnTo>
                  <a:lnTo>
                    <a:pt x="4614" y="21608"/>
                  </a:lnTo>
                  <a:lnTo>
                    <a:pt x="4797" y="21556"/>
                  </a:lnTo>
                  <a:lnTo>
                    <a:pt x="5005" y="21452"/>
                  </a:lnTo>
                  <a:lnTo>
                    <a:pt x="5188" y="21373"/>
                  </a:lnTo>
                  <a:lnTo>
                    <a:pt x="5370" y="21243"/>
                  </a:lnTo>
                  <a:lnTo>
                    <a:pt x="5735" y="20982"/>
                  </a:lnTo>
                  <a:lnTo>
                    <a:pt x="6074" y="20644"/>
                  </a:lnTo>
                  <a:lnTo>
                    <a:pt x="6361" y="20279"/>
                  </a:lnTo>
                  <a:lnTo>
                    <a:pt x="6647" y="19862"/>
                  </a:lnTo>
                  <a:lnTo>
                    <a:pt x="6908" y="19392"/>
                  </a:lnTo>
                  <a:lnTo>
                    <a:pt x="7169" y="18897"/>
                  </a:lnTo>
                  <a:lnTo>
                    <a:pt x="7377" y="18376"/>
                  </a:lnTo>
                  <a:lnTo>
                    <a:pt x="7586" y="17829"/>
                  </a:lnTo>
                  <a:lnTo>
                    <a:pt x="7768" y="17229"/>
                  </a:lnTo>
                  <a:lnTo>
                    <a:pt x="7951" y="16630"/>
                  </a:lnTo>
                  <a:lnTo>
                    <a:pt x="8107" y="16030"/>
                  </a:lnTo>
                  <a:lnTo>
                    <a:pt x="8237" y="15405"/>
                  </a:lnTo>
                  <a:lnTo>
                    <a:pt x="8472" y="14127"/>
                  </a:lnTo>
                  <a:lnTo>
                    <a:pt x="8654" y="12902"/>
                  </a:lnTo>
                  <a:lnTo>
                    <a:pt x="8785" y="11703"/>
                  </a:lnTo>
                  <a:lnTo>
                    <a:pt x="8889" y="10583"/>
                  </a:lnTo>
                  <a:lnTo>
                    <a:pt x="8967" y="9618"/>
                  </a:lnTo>
                  <a:lnTo>
                    <a:pt x="9019" y="8132"/>
                  </a:lnTo>
                  <a:lnTo>
                    <a:pt x="9019" y="7585"/>
                  </a:lnTo>
                  <a:lnTo>
                    <a:pt x="9123" y="7507"/>
                  </a:lnTo>
                  <a:lnTo>
                    <a:pt x="9332" y="7246"/>
                  </a:lnTo>
                  <a:lnTo>
                    <a:pt x="9645" y="6881"/>
                  </a:lnTo>
                  <a:lnTo>
                    <a:pt x="9958" y="6386"/>
                  </a:lnTo>
                  <a:lnTo>
                    <a:pt x="10114" y="6099"/>
                  </a:lnTo>
                  <a:lnTo>
                    <a:pt x="10270" y="5787"/>
                  </a:lnTo>
                  <a:lnTo>
                    <a:pt x="10401" y="5448"/>
                  </a:lnTo>
                  <a:lnTo>
                    <a:pt x="10505" y="5109"/>
                  </a:lnTo>
                  <a:lnTo>
                    <a:pt x="10583" y="4744"/>
                  </a:lnTo>
                  <a:lnTo>
                    <a:pt x="10609" y="4379"/>
                  </a:lnTo>
                  <a:lnTo>
                    <a:pt x="10609" y="3988"/>
                  </a:lnTo>
                  <a:lnTo>
                    <a:pt x="10557" y="3597"/>
                  </a:lnTo>
                  <a:lnTo>
                    <a:pt x="11000" y="3545"/>
                  </a:lnTo>
                  <a:lnTo>
                    <a:pt x="11469" y="3441"/>
                  </a:lnTo>
                  <a:lnTo>
                    <a:pt x="12017" y="3310"/>
                  </a:lnTo>
                  <a:lnTo>
                    <a:pt x="12277" y="3232"/>
                  </a:lnTo>
                  <a:lnTo>
                    <a:pt x="12564" y="3128"/>
                  </a:lnTo>
                  <a:lnTo>
                    <a:pt x="12799" y="3024"/>
                  </a:lnTo>
                  <a:lnTo>
                    <a:pt x="13033" y="2893"/>
                  </a:lnTo>
                  <a:lnTo>
                    <a:pt x="13216" y="2737"/>
                  </a:lnTo>
                  <a:lnTo>
                    <a:pt x="13372" y="2581"/>
                  </a:lnTo>
                  <a:lnTo>
                    <a:pt x="13450" y="2372"/>
                  </a:lnTo>
                  <a:lnTo>
                    <a:pt x="13476" y="2294"/>
                  </a:lnTo>
                  <a:lnTo>
                    <a:pt x="13476" y="2190"/>
                  </a:lnTo>
                  <a:lnTo>
                    <a:pt x="13450" y="1955"/>
                  </a:lnTo>
                  <a:lnTo>
                    <a:pt x="13372" y="1747"/>
                  </a:lnTo>
                  <a:lnTo>
                    <a:pt x="13242" y="1512"/>
                  </a:lnTo>
                  <a:lnTo>
                    <a:pt x="13085" y="1277"/>
                  </a:lnTo>
                  <a:lnTo>
                    <a:pt x="12851" y="1069"/>
                  </a:lnTo>
                  <a:lnTo>
                    <a:pt x="12590" y="860"/>
                  </a:lnTo>
                  <a:lnTo>
                    <a:pt x="12303" y="652"/>
                  </a:lnTo>
                  <a:lnTo>
                    <a:pt x="11965" y="469"/>
                  </a:lnTo>
                  <a:lnTo>
                    <a:pt x="11600" y="313"/>
                  </a:lnTo>
                  <a:lnTo>
                    <a:pt x="11209" y="183"/>
                  </a:lnTo>
                  <a:lnTo>
                    <a:pt x="10792" y="78"/>
                  </a:lnTo>
                  <a:lnTo>
                    <a:pt x="10375" y="26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638883" y="2835255"/>
              <a:ext cx="672469" cy="1082127"/>
            </a:xfrm>
            <a:custGeom>
              <a:avLst/>
              <a:gdLst/>
              <a:ahLst/>
              <a:cxnLst/>
              <a:rect l="l" t="t" r="r" b="b"/>
              <a:pathLst>
                <a:path w="13477" h="21687" fill="none" extrusionOk="0">
                  <a:moveTo>
                    <a:pt x="1" y="9201"/>
                  </a:moveTo>
                  <a:lnTo>
                    <a:pt x="1" y="9201"/>
                  </a:lnTo>
                  <a:lnTo>
                    <a:pt x="27" y="9775"/>
                  </a:lnTo>
                  <a:lnTo>
                    <a:pt x="105" y="11312"/>
                  </a:lnTo>
                  <a:lnTo>
                    <a:pt x="183" y="12303"/>
                  </a:lnTo>
                  <a:lnTo>
                    <a:pt x="287" y="13450"/>
                  </a:lnTo>
                  <a:lnTo>
                    <a:pt x="444" y="14623"/>
                  </a:lnTo>
                  <a:lnTo>
                    <a:pt x="652" y="15848"/>
                  </a:lnTo>
                  <a:lnTo>
                    <a:pt x="757" y="16473"/>
                  </a:lnTo>
                  <a:lnTo>
                    <a:pt x="887" y="17073"/>
                  </a:lnTo>
                  <a:lnTo>
                    <a:pt x="1043" y="17646"/>
                  </a:lnTo>
                  <a:lnTo>
                    <a:pt x="1200" y="18220"/>
                  </a:lnTo>
                  <a:lnTo>
                    <a:pt x="1382" y="18767"/>
                  </a:lnTo>
                  <a:lnTo>
                    <a:pt x="1565" y="19262"/>
                  </a:lnTo>
                  <a:lnTo>
                    <a:pt x="1799" y="19757"/>
                  </a:lnTo>
                  <a:lnTo>
                    <a:pt x="2008" y="20174"/>
                  </a:lnTo>
                  <a:lnTo>
                    <a:pt x="2268" y="20565"/>
                  </a:lnTo>
                  <a:lnTo>
                    <a:pt x="2529" y="20904"/>
                  </a:lnTo>
                  <a:lnTo>
                    <a:pt x="2816" y="21191"/>
                  </a:lnTo>
                  <a:lnTo>
                    <a:pt x="2972" y="21321"/>
                  </a:lnTo>
                  <a:lnTo>
                    <a:pt x="3129" y="21425"/>
                  </a:lnTo>
                  <a:lnTo>
                    <a:pt x="3285" y="21504"/>
                  </a:lnTo>
                  <a:lnTo>
                    <a:pt x="3467" y="21582"/>
                  </a:lnTo>
                  <a:lnTo>
                    <a:pt x="3650" y="21634"/>
                  </a:lnTo>
                  <a:lnTo>
                    <a:pt x="3832" y="21660"/>
                  </a:lnTo>
                  <a:lnTo>
                    <a:pt x="4015" y="21686"/>
                  </a:lnTo>
                  <a:lnTo>
                    <a:pt x="4197" y="21686"/>
                  </a:lnTo>
                  <a:lnTo>
                    <a:pt x="4406" y="21660"/>
                  </a:lnTo>
                  <a:lnTo>
                    <a:pt x="4614" y="21608"/>
                  </a:lnTo>
                  <a:lnTo>
                    <a:pt x="4614" y="21608"/>
                  </a:lnTo>
                  <a:lnTo>
                    <a:pt x="4797" y="21556"/>
                  </a:lnTo>
                  <a:lnTo>
                    <a:pt x="5005" y="21452"/>
                  </a:lnTo>
                  <a:lnTo>
                    <a:pt x="5188" y="21373"/>
                  </a:lnTo>
                  <a:lnTo>
                    <a:pt x="5370" y="21243"/>
                  </a:lnTo>
                  <a:lnTo>
                    <a:pt x="5735" y="20982"/>
                  </a:lnTo>
                  <a:lnTo>
                    <a:pt x="6074" y="20644"/>
                  </a:lnTo>
                  <a:lnTo>
                    <a:pt x="6361" y="20279"/>
                  </a:lnTo>
                  <a:lnTo>
                    <a:pt x="6647" y="19862"/>
                  </a:lnTo>
                  <a:lnTo>
                    <a:pt x="6908" y="19392"/>
                  </a:lnTo>
                  <a:lnTo>
                    <a:pt x="7169" y="18897"/>
                  </a:lnTo>
                  <a:lnTo>
                    <a:pt x="7377" y="18376"/>
                  </a:lnTo>
                  <a:lnTo>
                    <a:pt x="7586" y="17829"/>
                  </a:lnTo>
                  <a:lnTo>
                    <a:pt x="7768" y="17229"/>
                  </a:lnTo>
                  <a:lnTo>
                    <a:pt x="7951" y="16630"/>
                  </a:lnTo>
                  <a:lnTo>
                    <a:pt x="8107" y="16030"/>
                  </a:lnTo>
                  <a:lnTo>
                    <a:pt x="8237" y="15405"/>
                  </a:lnTo>
                  <a:lnTo>
                    <a:pt x="8472" y="14127"/>
                  </a:lnTo>
                  <a:lnTo>
                    <a:pt x="8654" y="12902"/>
                  </a:lnTo>
                  <a:lnTo>
                    <a:pt x="8785" y="11703"/>
                  </a:lnTo>
                  <a:lnTo>
                    <a:pt x="8889" y="10583"/>
                  </a:lnTo>
                  <a:lnTo>
                    <a:pt x="8967" y="9618"/>
                  </a:lnTo>
                  <a:lnTo>
                    <a:pt x="9019" y="8132"/>
                  </a:lnTo>
                  <a:lnTo>
                    <a:pt x="9019" y="7585"/>
                  </a:lnTo>
                  <a:lnTo>
                    <a:pt x="9019" y="7585"/>
                  </a:lnTo>
                  <a:lnTo>
                    <a:pt x="9123" y="7507"/>
                  </a:lnTo>
                  <a:lnTo>
                    <a:pt x="9332" y="7246"/>
                  </a:lnTo>
                  <a:lnTo>
                    <a:pt x="9645" y="6881"/>
                  </a:lnTo>
                  <a:lnTo>
                    <a:pt x="9958" y="6386"/>
                  </a:lnTo>
                  <a:lnTo>
                    <a:pt x="10114" y="6099"/>
                  </a:lnTo>
                  <a:lnTo>
                    <a:pt x="10270" y="5787"/>
                  </a:lnTo>
                  <a:lnTo>
                    <a:pt x="10401" y="5448"/>
                  </a:lnTo>
                  <a:lnTo>
                    <a:pt x="10505" y="5109"/>
                  </a:lnTo>
                  <a:lnTo>
                    <a:pt x="10583" y="4744"/>
                  </a:lnTo>
                  <a:lnTo>
                    <a:pt x="10609" y="4379"/>
                  </a:lnTo>
                  <a:lnTo>
                    <a:pt x="10609" y="3988"/>
                  </a:lnTo>
                  <a:lnTo>
                    <a:pt x="10557" y="3597"/>
                  </a:lnTo>
                  <a:lnTo>
                    <a:pt x="10557" y="3597"/>
                  </a:lnTo>
                  <a:lnTo>
                    <a:pt x="11000" y="3545"/>
                  </a:lnTo>
                  <a:lnTo>
                    <a:pt x="11469" y="3441"/>
                  </a:lnTo>
                  <a:lnTo>
                    <a:pt x="12017" y="3310"/>
                  </a:lnTo>
                  <a:lnTo>
                    <a:pt x="12277" y="3232"/>
                  </a:lnTo>
                  <a:lnTo>
                    <a:pt x="12564" y="3128"/>
                  </a:lnTo>
                  <a:lnTo>
                    <a:pt x="12799" y="3024"/>
                  </a:lnTo>
                  <a:lnTo>
                    <a:pt x="13033" y="2893"/>
                  </a:lnTo>
                  <a:lnTo>
                    <a:pt x="13216" y="2737"/>
                  </a:lnTo>
                  <a:lnTo>
                    <a:pt x="13372" y="2581"/>
                  </a:lnTo>
                  <a:lnTo>
                    <a:pt x="13450" y="2372"/>
                  </a:lnTo>
                  <a:lnTo>
                    <a:pt x="13476" y="2294"/>
                  </a:lnTo>
                  <a:lnTo>
                    <a:pt x="13476" y="2190"/>
                  </a:lnTo>
                  <a:lnTo>
                    <a:pt x="13476" y="2190"/>
                  </a:lnTo>
                  <a:lnTo>
                    <a:pt x="13450" y="1955"/>
                  </a:lnTo>
                  <a:lnTo>
                    <a:pt x="13372" y="1747"/>
                  </a:lnTo>
                  <a:lnTo>
                    <a:pt x="13242" y="1512"/>
                  </a:lnTo>
                  <a:lnTo>
                    <a:pt x="13085" y="1277"/>
                  </a:lnTo>
                  <a:lnTo>
                    <a:pt x="12851" y="1069"/>
                  </a:lnTo>
                  <a:lnTo>
                    <a:pt x="12590" y="860"/>
                  </a:lnTo>
                  <a:lnTo>
                    <a:pt x="12303" y="652"/>
                  </a:lnTo>
                  <a:lnTo>
                    <a:pt x="11965" y="469"/>
                  </a:lnTo>
                  <a:lnTo>
                    <a:pt x="11600" y="313"/>
                  </a:lnTo>
                  <a:lnTo>
                    <a:pt x="11209" y="183"/>
                  </a:lnTo>
                  <a:lnTo>
                    <a:pt x="10792" y="78"/>
                  </a:lnTo>
                  <a:lnTo>
                    <a:pt x="10375" y="26"/>
                  </a:lnTo>
                  <a:lnTo>
                    <a:pt x="9905" y="0"/>
                  </a:lnTo>
                  <a:lnTo>
                    <a:pt x="9436" y="0"/>
                  </a:lnTo>
                  <a:lnTo>
                    <a:pt x="8941" y="78"/>
                  </a:lnTo>
                  <a:lnTo>
                    <a:pt x="8472" y="183"/>
                  </a:lnTo>
                  <a:lnTo>
                    <a:pt x="8472" y="183"/>
                  </a:lnTo>
                  <a:lnTo>
                    <a:pt x="8211" y="261"/>
                  </a:lnTo>
                  <a:lnTo>
                    <a:pt x="8003" y="391"/>
                  </a:lnTo>
                  <a:lnTo>
                    <a:pt x="7794" y="522"/>
                  </a:lnTo>
                  <a:lnTo>
                    <a:pt x="7586" y="678"/>
                  </a:lnTo>
                  <a:lnTo>
                    <a:pt x="7403" y="834"/>
                  </a:lnTo>
                  <a:lnTo>
                    <a:pt x="7247" y="1017"/>
                  </a:lnTo>
                  <a:lnTo>
                    <a:pt x="7090" y="1225"/>
                  </a:lnTo>
                  <a:lnTo>
                    <a:pt x="6960" y="1460"/>
                  </a:lnTo>
                  <a:lnTo>
                    <a:pt x="6830" y="1694"/>
                  </a:lnTo>
                  <a:lnTo>
                    <a:pt x="6699" y="1955"/>
                  </a:lnTo>
                  <a:lnTo>
                    <a:pt x="6517" y="2476"/>
                  </a:lnTo>
                  <a:lnTo>
                    <a:pt x="6361" y="3024"/>
                  </a:lnTo>
                  <a:lnTo>
                    <a:pt x="6230" y="3597"/>
                  </a:lnTo>
                  <a:lnTo>
                    <a:pt x="6126" y="4171"/>
                  </a:lnTo>
                  <a:lnTo>
                    <a:pt x="6074" y="4718"/>
                  </a:lnTo>
                  <a:lnTo>
                    <a:pt x="6022" y="5265"/>
                  </a:lnTo>
                  <a:lnTo>
                    <a:pt x="5996" y="5787"/>
                  </a:lnTo>
                  <a:lnTo>
                    <a:pt x="5996" y="6647"/>
                  </a:lnTo>
                  <a:lnTo>
                    <a:pt x="5996" y="7194"/>
                  </a:lnTo>
                  <a:lnTo>
                    <a:pt x="5266" y="9097"/>
                  </a:lnTo>
                  <a:lnTo>
                    <a:pt x="5266" y="9097"/>
                  </a:lnTo>
                  <a:lnTo>
                    <a:pt x="4718" y="9201"/>
                  </a:lnTo>
                  <a:lnTo>
                    <a:pt x="4119" y="9305"/>
                  </a:lnTo>
                  <a:lnTo>
                    <a:pt x="3389" y="9384"/>
                  </a:lnTo>
                  <a:lnTo>
                    <a:pt x="2555" y="9436"/>
                  </a:lnTo>
                  <a:lnTo>
                    <a:pt x="2112" y="9462"/>
                  </a:lnTo>
                  <a:lnTo>
                    <a:pt x="1669" y="9462"/>
                  </a:lnTo>
                  <a:lnTo>
                    <a:pt x="1226" y="9436"/>
                  </a:lnTo>
                  <a:lnTo>
                    <a:pt x="809" y="9384"/>
                  </a:lnTo>
                  <a:lnTo>
                    <a:pt x="392" y="9305"/>
                  </a:lnTo>
                  <a:lnTo>
                    <a:pt x="1" y="9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966464" y="294188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8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-966464" y="294188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-1339747" y="319292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7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-1339747" y="319292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-1638883" y="2904164"/>
              <a:ext cx="672469" cy="1006682"/>
            </a:xfrm>
            <a:custGeom>
              <a:avLst/>
              <a:gdLst/>
              <a:ahLst/>
              <a:cxnLst/>
              <a:rect l="l" t="t" r="r" b="b"/>
              <a:pathLst>
                <a:path w="13477" h="20175" extrusionOk="0">
                  <a:moveTo>
                    <a:pt x="7012" y="1"/>
                  </a:moveTo>
                  <a:lnTo>
                    <a:pt x="6804" y="340"/>
                  </a:lnTo>
                  <a:lnTo>
                    <a:pt x="6647" y="730"/>
                  </a:lnTo>
                  <a:lnTo>
                    <a:pt x="6491" y="1121"/>
                  </a:lnTo>
                  <a:lnTo>
                    <a:pt x="6387" y="1538"/>
                  </a:lnTo>
                  <a:lnTo>
                    <a:pt x="6282" y="1982"/>
                  </a:lnTo>
                  <a:lnTo>
                    <a:pt x="6204" y="2399"/>
                  </a:lnTo>
                  <a:lnTo>
                    <a:pt x="6074" y="3259"/>
                  </a:lnTo>
                  <a:lnTo>
                    <a:pt x="6022" y="4067"/>
                  </a:lnTo>
                  <a:lnTo>
                    <a:pt x="5996" y="4797"/>
                  </a:lnTo>
                  <a:lnTo>
                    <a:pt x="5996" y="5787"/>
                  </a:lnTo>
                  <a:lnTo>
                    <a:pt x="5996" y="5813"/>
                  </a:lnTo>
                  <a:lnTo>
                    <a:pt x="5266" y="7716"/>
                  </a:lnTo>
                  <a:lnTo>
                    <a:pt x="5005" y="7768"/>
                  </a:lnTo>
                  <a:lnTo>
                    <a:pt x="4275" y="7898"/>
                  </a:lnTo>
                  <a:lnTo>
                    <a:pt x="3806" y="7976"/>
                  </a:lnTo>
                  <a:lnTo>
                    <a:pt x="3259" y="8029"/>
                  </a:lnTo>
                  <a:lnTo>
                    <a:pt x="2685" y="8055"/>
                  </a:lnTo>
                  <a:lnTo>
                    <a:pt x="2060" y="8081"/>
                  </a:lnTo>
                  <a:lnTo>
                    <a:pt x="1434" y="8055"/>
                  </a:lnTo>
                  <a:lnTo>
                    <a:pt x="835" y="8003"/>
                  </a:lnTo>
                  <a:lnTo>
                    <a:pt x="418" y="7924"/>
                  </a:lnTo>
                  <a:lnTo>
                    <a:pt x="1" y="7820"/>
                  </a:lnTo>
                  <a:lnTo>
                    <a:pt x="27" y="8472"/>
                  </a:lnTo>
                  <a:lnTo>
                    <a:pt x="105" y="9801"/>
                  </a:lnTo>
                  <a:lnTo>
                    <a:pt x="157" y="10687"/>
                  </a:lnTo>
                  <a:lnTo>
                    <a:pt x="261" y="11626"/>
                  </a:lnTo>
                  <a:lnTo>
                    <a:pt x="366" y="12668"/>
                  </a:lnTo>
                  <a:lnTo>
                    <a:pt x="522" y="13711"/>
                  </a:lnTo>
                  <a:lnTo>
                    <a:pt x="704" y="14779"/>
                  </a:lnTo>
                  <a:lnTo>
                    <a:pt x="939" y="15822"/>
                  </a:lnTo>
                  <a:lnTo>
                    <a:pt x="1069" y="16343"/>
                  </a:lnTo>
                  <a:lnTo>
                    <a:pt x="1200" y="16839"/>
                  </a:lnTo>
                  <a:lnTo>
                    <a:pt x="1356" y="17308"/>
                  </a:lnTo>
                  <a:lnTo>
                    <a:pt x="1539" y="17751"/>
                  </a:lnTo>
                  <a:lnTo>
                    <a:pt x="1695" y="18194"/>
                  </a:lnTo>
                  <a:lnTo>
                    <a:pt x="1903" y="18585"/>
                  </a:lnTo>
                  <a:lnTo>
                    <a:pt x="2112" y="18950"/>
                  </a:lnTo>
                  <a:lnTo>
                    <a:pt x="2321" y="19289"/>
                  </a:lnTo>
                  <a:lnTo>
                    <a:pt x="2555" y="19575"/>
                  </a:lnTo>
                  <a:lnTo>
                    <a:pt x="2816" y="19810"/>
                  </a:lnTo>
                  <a:lnTo>
                    <a:pt x="3102" y="20018"/>
                  </a:lnTo>
                  <a:lnTo>
                    <a:pt x="3389" y="20175"/>
                  </a:lnTo>
                  <a:lnTo>
                    <a:pt x="3702" y="18689"/>
                  </a:lnTo>
                  <a:lnTo>
                    <a:pt x="4015" y="17229"/>
                  </a:lnTo>
                  <a:lnTo>
                    <a:pt x="4380" y="15770"/>
                  </a:lnTo>
                  <a:lnTo>
                    <a:pt x="4588" y="15040"/>
                  </a:lnTo>
                  <a:lnTo>
                    <a:pt x="4797" y="14310"/>
                  </a:lnTo>
                  <a:lnTo>
                    <a:pt x="5031" y="13606"/>
                  </a:lnTo>
                  <a:lnTo>
                    <a:pt x="5266" y="12903"/>
                  </a:lnTo>
                  <a:lnTo>
                    <a:pt x="5553" y="12199"/>
                  </a:lnTo>
                  <a:lnTo>
                    <a:pt x="5839" y="11521"/>
                  </a:lnTo>
                  <a:lnTo>
                    <a:pt x="6178" y="10844"/>
                  </a:lnTo>
                  <a:lnTo>
                    <a:pt x="6517" y="10192"/>
                  </a:lnTo>
                  <a:lnTo>
                    <a:pt x="6908" y="9540"/>
                  </a:lnTo>
                  <a:lnTo>
                    <a:pt x="7325" y="8889"/>
                  </a:lnTo>
                  <a:lnTo>
                    <a:pt x="7507" y="8654"/>
                  </a:lnTo>
                  <a:lnTo>
                    <a:pt x="7690" y="8420"/>
                  </a:lnTo>
                  <a:lnTo>
                    <a:pt x="8081" y="8003"/>
                  </a:lnTo>
                  <a:lnTo>
                    <a:pt x="8524" y="7612"/>
                  </a:lnTo>
                  <a:lnTo>
                    <a:pt x="8759" y="7455"/>
                  </a:lnTo>
                  <a:lnTo>
                    <a:pt x="8993" y="7299"/>
                  </a:lnTo>
                  <a:lnTo>
                    <a:pt x="9019" y="6204"/>
                  </a:lnTo>
                  <a:lnTo>
                    <a:pt x="9280" y="5943"/>
                  </a:lnTo>
                  <a:lnTo>
                    <a:pt x="9541" y="5631"/>
                  </a:lnTo>
                  <a:lnTo>
                    <a:pt x="9827" y="5214"/>
                  </a:lnTo>
                  <a:lnTo>
                    <a:pt x="10114" y="4718"/>
                  </a:lnTo>
                  <a:lnTo>
                    <a:pt x="10244" y="4458"/>
                  </a:lnTo>
                  <a:lnTo>
                    <a:pt x="10375" y="4171"/>
                  </a:lnTo>
                  <a:lnTo>
                    <a:pt x="10479" y="3858"/>
                  </a:lnTo>
                  <a:lnTo>
                    <a:pt x="10557" y="3545"/>
                  </a:lnTo>
                  <a:lnTo>
                    <a:pt x="10609" y="3207"/>
                  </a:lnTo>
                  <a:lnTo>
                    <a:pt x="10609" y="2868"/>
                  </a:lnTo>
                  <a:lnTo>
                    <a:pt x="10609" y="2555"/>
                  </a:lnTo>
                  <a:lnTo>
                    <a:pt x="10557" y="2216"/>
                  </a:lnTo>
                  <a:lnTo>
                    <a:pt x="11000" y="2164"/>
                  </a:lnTo>
                  <a:lnTo>
                    <a:pt x="11469" y="2060"/>
                  </a:lnTo>
                  <a:lnTo>
                    <a:pt x="12017" y="1929"/>
                  </a:lnTo>
                  <a:lnTo>
                    <a:pt x="12277" y="1851"/>
                  </a:lnTo>
                  <a:lnTo>
                    <a:pt x="12564" y="1747"/>
                  </a:lnTo>
                  <a:lnTo>
                    <a:pt x="12799" y="1643"/>
                  </a:lnTo>
                  <a:lnTo>
                    <a:pt x="13033" y="1512"/>
                  </a:lnTo>
                  <a:lnTo>
                    <a:pt x="13216" y="1356"/>
                  </a:lnTo>
                  <a:lnTo>
                    <a:pt x="13372" y="1200"/>
                  </a:lnTo>
                  <a:lnTo>
                    <a:pt x="13450" y="991"/>
                  </a:lnTo>
                  <a:lnTo>
                    <a:pt x="13476" y="913"/>
                  </a:lnTo>
                  <a:lnTo>
                    <a:pt x="13476" y="809"/>
                  </a:lnTo>
                  <a:lnTo>
                    <a:pt x="13476" y="783"/>
                  </a:lnTo>
                  <a:lnTo>
                    <a:pt x="13476" y="757"/>
                  </a:lnTo>
                  <a:lnTo>
                    <a:pt x="13450" y="574"/>
                  </a:lnTo>
                  <a:lnTo>
                    <a:pt x="13398" y="392"/>
                  </a:lnTo>
                  <a:lnTo>
                    <a:pt x="13294" y="183"/>
                  </a:lnTo>
                  <a:lnTo>
                    <a:pt x="13137" y="1"/>
                  </a:lnTo>
                  <a:lnTo>
                    <a:pt x="12825" y="261"/>
                  </a:lnTo>
                  <a:lnTo>
                    <a:pt x="12486" y="496"/>
                  </a:lnTo>
                  <a:lnTo>
                    <a:pt x="12121" y="704"/>
                  </a:lnTo>
                  <a:lnTo>
                    <a:pt x="11756" y="887"/>
                  </a:lnTo>
                  <a:lnTo>
                    <a:pt x="11339" y="1017"/>
                  </a:lnTo>
                  <a:lnTo>
                    <a:pt x="10922" y="1121"/>
                  </a:lnTo>
                  <a:lnTo>
                    <a:pt x="10505" y="1174"/>
                  </a:lnTo>
                  <a:lnTo>
                    <a:pt x="10062" y="1200"/>
                  </a:lnTo>
                  <a:lnTo>
                    <a:pt x="9645" y="1174"/>
                  </a:lnTo>
                  <a:lnTo>
                    <a:pt x="9202" y="1121"/>
                  </a:lnTo>
                  <a:lnTo>
                    <a:pt x="8811" y="1017"/>
                  </a:lnTo>
                  <a:lnTo>
                    <a:pt x="8394" y="887"/>
                  </a:lnTo>
                  <a:lnTo>
                    <a:pt x="8029" y="704"/>
                  </a:lnTo>
                  <a:lnTo>
                    <a:pt x="7664" y="496"/>
                  </a:lnTo>
                  <a:lnTo>
                    <a:pt x="7325" y="261"/>
                  </a:lnTo>
                  <a:lnTo>
                    <a:pt x="7012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-1638883" y="2904164"/>
              <a:ext cx="672469" cy="1006682"/>
            </a:xfrm>
            <a:custGeom>
              <a:avLst/>
              <a:gdLst/>
              <a:ahLst/>
              <a:cxnLst/>
              <a:rect l="l" t="t" r="r" b="b"/>
              <a:pathLst>
                <a:path w="13477" h="20175" fill="none" extrusionOk="0">
                  <a:moveTo>
                    <a:pt x="13137" y="1"/>
                  </a:moveTo>
                  <a:lnTo>
                    <a:pt x="13137" y="1"/>
                  </a:lnTo>
                  <a:lnTo>
                    <a:pt x="12825" y="261"/>
                  </a:lnTo>
                  <a:lnTo>
                    <a:pt x="12486" y="496"/>
                  </a:lnTo>
                  <a:lnTo>
                    <a:pt x="12121" y="704"/>
                  </a:lnTo>
                  <a:lnTo>
                    <a:pt x="11756" y="887"/>
                  </a:lnTo>
                  <a:lnTo>
                    <a:pt x="11339" y="1017"/>
                  </a:lnTo>
                  <a:lnTo>
                    <a:pt x="10922" y="1121"/>
                  </a:lnTo>
                  <a:lnTo>
                    <a:pt x="10505" y="1174"/>
                  </a:lnTo>
                  <a:lnTo>
                    <a:pt x="10062" y="1200"/>
                  </a:lnTo>
                  <a:lnTo>
                    <a:pt x="10062" y="1200"/>
                  </a:lnTo>
                  <a:lnTo>
                    <a:pt x="9645" y="1174"/>
                  </a:lnTo>
                  <a:lnTo>
                    <a:pt x="9202" y="1121"/>
                  </a:lnTo>
                  <a:lnTo>
                    <a:pt x="8811" y="1017"/>
                  </a:lnTo>
                  <a:lnTo>
                    <a:pt x="8394" y="887"/>
                  </a:lnTo>
                  <a:lnTo>
                    <a:pt x="8029" y="704"/>
                  </a:lnTo>
                  <a:lnTo>
                    <a:pt x="7664" y="496"/>
                  </a:lnTo>
                  <a:lnTo>
                    <a:pt x="7325" y="261"/>
                  </a:lnTo>
                  <a:lnTo>
                    <a:pt x="7012" y="1"/>
                  </a:lnTo>
                  <a:lnTo>
                    <a:pt x="7012" y="1"/>
                  </a:lnTo>
                  <a:lnTo>
                    <a:pt x="6804" y="340"/>
                  </a:lnTo>
                  <a:lnTo>
                    <a:pt x="6647" y="730"/>
                  </a:lnTo>
                  <a:lnTo>
                    <a:pt x="6491" y="1121"/>
                  </a:lnTo>
                  <a:lnTo>
                    <a:pt x="6387" y="1538"/>
                  </a:lnTo>
                  <a:lnTo>
                    <a:pt x="6282" y="1982"/>
                  </a:lnTo>
                  <a:lnTo>
                    <a:pt x="6204" y="2399"/>
                  </a:lnTo>
                  <a:lnTo>
                    <a:pt x="6074" y="3259"/>
                  </a:lnTo>
                  <a:lnTo>
                    <a:pt x="6022" y="4067"/>
                  </a:lnTo>
                  <a:lnTo>
                    <a:pt x="5996" y="4797"/>
                  </a:lnTo>
                  <a:lnTo>
                    <a:pt x="5996" y="5787"/>
                  </a:lnTo>
                  <a:lnTo>
                    <a:pt x="5996" y="5787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266" y="7716"/>
                  </a:lnTo>
                  <a:lnTo>
                    <a:pt x="5266" y="7716"/>
                  </a:lnTo>
                  <a:lnTo>
                    <a:pt x="5005" y="7768"/>
                  </a:lnTo>
                  <a:lnTo>
                    <a:pt x="4275" y="7898"/>
                  </a:lnTo>
                  <a:lnTo>
                    <a:pt x="3806" y="7976"/>
                  </a:lnTo>
                  <a:lnTo>
                    <a:pt x="3259" y="8029"/>
                  </a:lnTo>
                  <a:lnTo>
                    <a:pt x="2685" y="8055"/>
                  </a:lnTo>
                  <a:lnTo>
                    <a:pt x="2060" y="8081"/>
                  </a:lnTo>
                  <a:lnTo>
                    <a:pt x="2060" y="8081"/>
                  </a:lnTo>
                  <a:lnTo>
                    <a:pt x="1434" y="8055"/>
                  </a:lnTo>
                  <a:lnTo>
                    <a:pt x="835" y="8003"/>
                  </a:lnTo>
                  <a:lnTo>
                    <a:pt x="835" y="8003"/>
                  </a:lnTo>
                  <a:lnTo>
                    <a:pt x="418" y="7924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27" y="8472"/>
                  </a:lnTo>
                  <a:lnTo>
                    <a:pt x="105" y="9801"/>
                  </a:lnTo>
                  <a:lnTo>
                    <a:pt x="157" y="10687"/>
                  </a:lnTo>
                  <a:lnTo>
                    <a:pt x="261" y="11626"/>
                  </a:lnTo>
                  <a:lnTo>
                    <a:pt x="366" y="12668"/>
                  </a:lnTo>
                  <a:lnTo>
                    <a:pt x="522" y="13711"/>
                  </a:lnTo>
                  <a:lnTo>
                    <a:pt x="704" y="14779"/>
                  </a:lnTo>
                  <a:lnTo>
                    <a:pt x="939" y="15822"/>
                  </a:lnTo>
                  <a:lnTo>
                    <a:pt x="1069" y="16343"/>
                  </a:lnTo>
                  <a:lnTo>
                    <a:pt x="1200" y="16839"/>
                  </a:lnTo>
                  <a:lnTo>
                    <a:pt x="1356" y="17308"/>
                  </a:lnTo>
                  <a:lnTo>
                    <a:pt x="1539" y="17751"/>
                  </a:lnTo>
                  <a:lnTo>
                    <a:pt x="1695" y="18194"/>
                  </a:lnTo>
                  <a:lnTo>
                    <a:pt x="1903" y="18585"/>
                  </a:lnTo>
                  <a:lnTo>
                    <a:pt x="2112" y="18950"/>
                  </a:lnTo>
                  <a:lnTo>
                    <a:pt x="2321" y="19289"/>
                  </a:lnTo>
                  <a:lnTo>
                    <a:pt x="2555" y="19575"/>
                  </a:lnTo>
                  <a:lnTo>
                    <a:pt x="2816" y="19810"/>
                  </a:lnTo>
                  <a:lnTo>
                    <a:pt x="3102" y="20018"/>
                  </a:lnTo>
                  <a:lnTo>
                    <a:pt x="3389" y="20175"/>
                  </a:lnTo>
                  <a:lnTo>
                    <a:pt x="3389" y="20175"/>
                  </a:lnTo>
                  <a:lnTo>
                    <a:pt x="3702" y="18689"/>
                  </a:lnTo>
                  <a:lnTo>
                    <a:pt x="4015" y="17229"/>
                  </a:lnTo>
                  <a:lnTo>
                    <a:pt x="4380" y="15770"/>
                  </a:lnTo>
                  <a:lnTo>
                    <a:pt x="4588" y="15040"/>
                  </a:lnTo>
                  <a:lnTo>
                    <a:pt x="4797" y="14310"/>
                  </a:lnTo>
                  <a:lnTo>
                    <a:pt x="5031" y="13606"/>
                  </a:lnTo>
                  <a:lnTo>
                    <a:pt x="5266" y="12903"/>
                  </a:lnTo>
                  <a:lnTo>
                    <a:pt x="5553" y="12199"/>
                  </a:lnTo>
                  <a:lnTo>
                    <a:pt x="5839" y="11521"/>
                  </a:lnTo>
                  <a:lnTo>
                    <a:pt x="6178" y="10844"/>
                  </a:lnTo>
                  <a:lnTo>
                    <a:pt x="6517" y="10192"/>
                  </a:lnTo>
                  <a:lnTo>
                    <a:pt x="6908" y="9540"/>
                  </a:lnTo>
                  <a:lnTo>
                    <a:pt x="7325" y="8889"/>
                  </a:lnTo>
                  <a:lnTo>
                    <a:pt x="7325" y="8889"/>
                  </a:lnTo>
                  <a:lnTo>
                    <a:pt x="7507" y="8654"/>
                  </a:lnTo>
                  <a:lnTo>
                    <a:pt x="7690" y="8420"/>
                  </a:lnTo>
                  <a:lnTo>
                    <a:pt x="8081" y="8003"/>
                  </a:lnTo>
                  <a:lnTo>
                    <a:pt x="8524" y="7612"/>
                  </a:lnTo>
                  <a:lnTo>
                    <a:pt x="8759" y="7455"/>
                  </a:lnTo>
                  <a:lnTo>
                    <a:pt x="8993" y="7299"/>
                  </a:lnTo>
                  <a:lnTo>
                    <a:pt x="8993" y="7299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280" y="5943"/>
                  </a:lnTo>
                  <a:lnTo>
                    <a:pt x="9541" y="5631"/>
                  </a:lnTo>
                  <a:lnTo>
                    <a:pt x="9827" y="5214"/>
                  </a:lnTo>
                  <a:lnTo>
                    <a:pt x="10114" y="4718"/>
                  </a:lnTo>
                  <a:lnTo>
                    <a:pt x="10244" y="4458"/>
                  </a:lnTo>
                  <a:lnTo>
                    <a:pt x="10375" y="4171"/>
                  </a:lnTo>
                  <a:lnTo>
                    <a:pt x="10479" y="3858"/>
                  </a:lnTo>
                  <a:lnTo>
                    <a:pt x="10557" y="3545"/>
                  </a:lnTo>
                  <a:lnTo>
                    <a:pt x="10609" y="3207"/>
                  </a:lnTo>
                  <a:lnTo>
                    <a:pt x="10609" y="2868"/>
                  </a:lnTo>
                  <a:lnTo>
                    <a:pt x="10609" y="2868"/>
                  </a:lnTo>
                  <a:lnTo>
                    <a:pt x="10609" y="2555"/>
                  </a:lnTo>
                  <a:lnTo>
                    <a:pt x="10557" y="2216"/>
                  </a:lnTo>
                  <a:lnTo>
                    <a:pt x="10557" y="2216"/>
                  </a:lnTo>
                  <a:lnTo>
                    <a:pt x="10557" y="2216"/>
                  </a:lnTo>
                  <a:lnTo>
                    <a:pt x="10557" y="2216"/>
                  </a:lnTo>
                  <a:lnTo>
                    <a:pt x="11000" y="2164"/>
                  </a:lnTo>
                  <a:lnTo>
                    <a:pt x="11469" y="2060"/>
                  </a:lnTo>
                  <a:lnTo>
                    <a:pt x="12017" y="1929"/>
                  </a:lnTo>
                  <a:lnTo>
                    <a:pt x="12277" y="1851"/>
                  </a:lnTo>
                  <a:lnTo>
                    <a:pt x="12564" y="1747"/>
                  </a:lnTo>
                  <a:lnTo>
                    <a:pt x="12799" y="1643"/>
                  </a:lnTo>
                  <a:lnTo>
                    <a:pt x="13033" y="1512"/>
                  </a:lnTo>
                  <a:lnTo>
                    <a:pt x="13216" y="1356"/>
                  </a:lnTo>
                  <a:lnTo>
                    <a:pt x="13372" y="1200"/>
                  </a:lnTo>
                  <a:lnTo>
                    <a:pt x="13450" y="991"/>
                  </a:lnTo>
                  <a:lnTo>
                    <a:pt x="13476" y="913"/>
                  </a:lnTo>
                  <a:lnTo>
                    <a:pt x="13476" y="809"/>
                  </a:lnTo>
                  <a:lnTo>
                    <a:pt x="13476" y="809"/>
                  </a:lnTo>
                  <a:lnTo>
                    <a:pt x="13476" y="809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57"/>
                  </a:lnTo>
                  <a:lnTo>
                    <a:pt x="13476" y="757"/>
                  </a:lnTo>
                  <a:lnTo>
                    <a:pt x="13476" y="757"/>
                  </a:lnTo>
                  <a:lnTo>
                    <a:pt x="13476" y="757"/>
                  </a:lnTo>
                  <a:lnTo>
                    <a:pt x="13450" y="574"/>
                  </a:lnTo>
                  <a:lnTo>
                    <a:pt x="13398" y="392"/>
                  </a:lnTo>
                  <a:lnTo>
                    <a:pt x="13294" y="183"/>
                  </a:lnTo>
                  <a:lnTo>
                    <a:pt x="131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-1481506" y="2858657"/>
              <a:ext cx="231574" cy="785586"/>
            </a:xfrm>
            <a:custGeom>
              <a:avLst/>
              <a:gdLst/>
              <a:ahLst/>
              <a:cxnLst/>
              <a:rect l="l" t="t" r="r" b="b"/>
              <a:pathLst>
                <a:path w="4641" h="15744" extrusionOk="0">
                  <a:moveTo>
                    <a:pt x="4640" y="0"/>
                  </a:moveTo>
                  <a:lnTo>
                    <a:pt x="4353" y="235"/>
                  </a:lnTo>
                  <a:lnTo>
                    <a:pt x="4093" y="522"/>
                  </a:lnTo>
                  <a:lnTo>
                    <a:pt x="3910" y="730"/>
                  </a:lnTo>
                  <a:lnTo>
                    <a:pt x="3754" y="965"/>
                  </a:lnTo>
                  <a:lnTo>
                    <a:pt x="3571" y="1225"/>
                  </a:lnTo>
                  <a:lnTo>
                    <a:pt x="3415" y="1486"/>
                  </a:lnTo>
                  <a:lnTo>
                    <a:pt x="3259" y="1799"/>
                  </a:lnTo>
                  <a:lnTo>
                    <a:pt x="3102" y="2138"/>
                  </a:lnTo>
                  <a:lnTo>
                    <a:pt x="2972" y="2503"/>
                  </a:lnTo>
                  <a:lnTo>
                    <a:pt x="2868" y="2868"/>
                  </a:lnTo>
                  <a:lnTo>
                    <a:pt x="2763" y="3232"/>
                  </a:lnTo>
                  <a:lnTo>
                    <a:pt x="2685" y="3623"/>
                  </a:lnTo>
                  <a:lnTo>
                    <a:pt x="2633" y="4014"/>
                  </a:lnTo>
                  <a:lnTo>
                    <a:pt x="2581" y="4405"/>
                  </a:lnTo>
                  <a:lnTo>
                    <a:pt x="2555" y="4796"/>
                  </a:lnTo>
                  <a:lnTo>
                    <a:pt x="2555" y="5161"/>
                  </a:lnTo>
                  <a:lnTo>
                    <a:pt x="2581" y="5526"/>
                  </a:lnTo>
                  <a:lnTo>
                    <a:pt x="2581" y="5865"/>
                  </a:lnTo>
                  <a:lnTo>
                    <a:pt x="2581" y="6178"/>
                  </a:lnTo>
                  <a:lnTo>
                    <a:pt x="2555" y="6334"/>
                  </a:lnTo>
                  <a:lnTo>
                    <a:pt x="2555" y="6491"/>
                  </a:lnTo>
                  <a:lnTo>
                    <a:pt x="2477" y="6986"/>
                  </a:lnTo>
                  <a:lnTo>
                    <a:pt x="2399" y="7403"/>
                  </a:lnTo>
                  <a:lnTo>
                    <a:pt x="2346" y="7637"/>
                  </a:lnTo>
                  <a:lnTo>
                    <a:pt x="2320" y="7742"/>
                  </a:lnTo>
                  <a:lnTo>
                    <a:pt x="2242" y="8080"/>
                  </a:lnTo>
                  <a:lnTo>
                    <a:pt x="2112" y="8471"/>
                  </a:lnTo>
                  <a:lnTo>
                    <a:pt x="1955" y="8967"/>
                  </a:lnTo>
                  <a:lnTo>
                    <a:pt x="1486" y="10218"/>
                  </a:lnTo>
                  <a:lnTo>
                    <a:pt x="1226" y="10922"/>
                  </a:lnTo>
                  <a:lnTo>
                    <a:pt x="965" y="11677"/>
                  </a:lnTo>
                  <a:lnTo>
                    <a:pt x="704" y="12407"/>
                  </a:lnTo>
                  <a:lnTo>
                    <a:pt x="496" y="13137"/>
                  </a:lnTo>
                  <a:lnTo>
                    <a:pt x="339" y="13841"/>
                  </a:lnTo>
                  <a:lnTo>
                    <a:pt x="209" y="14466"/>
                  </a:lnTo>
                  <a:lnTo>
                    <a:pt x="27" y="15379"/>
                  </a:lnTo>
                  <a:lnTo>
                    <a:pt x="1" y="15744"/>
                  </a:lnTo>
                  <a:lnTo>
                    <a:pt x="79" y="15405"/>
                  </a:lnTo>
                  <a:lnTo>
                    <a:pt x="313" y="14466"/>
                  </a:lnTo>
                  <a:lnTo>
                    <a:pt x="652" y="13189"/>
                  </a:lnTo>
                  <a:lnTo>
                    <a:pt x="887" y="12459"/>
                  </a:lnTo>
                  <a:lnTo>
                    <a:pt x="1147" y="11730"/>
                  </a:lnTo>
                  <a:lnTo>
                    <a:pt x="1408" y="11000"/>
                  </a:lnTo>
                  <a:lnTo>
                    <a:pt x="1695" y="10322"/>
                  </a:lnTo>
                  <a:lnTo>
                    <a:pt x="2190" y="9071"/>
                  </a:lnTo>
                  <a:lnTo>
                    <a:pt x="2373" y="8550"/>
                  </a:lnTo>
                  <a:lnTo>
                    <a:pt x="2503" y="8159"/>
                  </a:lnTo>
                  <a:lnTo>
                    <a:pt x="2607" y="7794"/>
                  </a:lnTo>
                  <a:lnTo>
                    <a:pt x="2633" y="7716"/>
                  </a:lnTo>
                  <a:lnTo>
                    <a:pt x="2659" y="7455"/>
                  </a:lnTo>
                  <a:lnTo>
                    <a:pt x="2763" y="7038"/>
                  </a:lnTo>
                  <a:lnTo>
                    <a:pt x="2816" y="6491"/>
                  </a:lnTo>
                  <a:lnTo>
                    <a:pt x="2816" y="6360"/>
                  </a:lnTo>
                  <a:lnTo>
                    <a:pt x="2842" y="6204"/>
                  </a:lnTo>
                  <a:lnTo>
                    <a:pt x="2816" y="5865"/>
                  </a:lnTo>
                  <a:lnTo>
                    <a:pt x="2816" y="5500"/>
                  </a:lnTo>
                  <a:lnTo>
                    <a:pt x="2790" y="5161"/>
                  </a:lnTo>
                  <a:lnTo>
                    <a:pt x="2790" y="4796"/>
                  </a:lnTo>
                  <a:lnTo>
                    <a:pt x="2790" y="4405"/>
                  </a:lnTo>
                  <a:lnTo>
                    <a:pt x="2842" y="4040"/>
                  </a:lnTo>
                  <a:lnTo>
                    <a:pt x="2868" y="3649"/>
                  </a:lnTo>
                  <a:lnTo>
                    <a:pt x="2946" y="3285"/>
                  </a:lnTo>
                  <a:lnTo>
                    <a:pt x="3024" y="2894"/>
                  </a:lnTo>
                  <a:lnTo>
                    <a:pt x="3128" y="2555"/>
                  </a:lnTo>
                  <a:lnTo>
                    <a:pt x="3259" y="2190"/>
                  </a:lnTo>
                  <a:lnTo>
                    <a:pt x="3389" y="1877"/>
                  </a:lnTo>
                  <a:lnTo>
                    <a:pt x="3545" y="1564"/>
                  </a:lnTo>
                  <a:lnTo>
                    <a:pt x="3676" y="1278"/>
                  </a:lnTo>
                  <a:lnTo>
                    <a:pt x="3832" y="1017"/>
                  </a:lnTo>
                  <a:lnTo>
                    <a:pt x="4145" y="574"/>
                  </a:lnTo>
                  <a:lnTo>
                    <a:pt x="4406" y="261"/>
                  </a:lnTo>
                  <a:lnTo>
                    <a:pt x="4588" y="79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-1229175" y="3012142"/>
              <a:ext cx="123596" cy="221146"/>
            </a:xfrm>
            <a:custGeom>
              <a:avLst/>
              <a:gdLst/>
              <a:ahLst/>
              <a:cxnLst/>
              <a:rect l="l" t="t" r="r" b="b"/>
              <a:pathLst>
                <a:path w="2477" h="4432" extrusionOk="0">
                  <a:moveTo>
                    <a:pt x="2320" y="0"/>
                  </a:moveTo>
                  <a:lnTo>
                    <a:pt x="2294" y="130"/>
                  </a:lnTo>
                  <a:lnTo>
                    <a:pt x="2320" y="261"/>
                  </a:lnTo>
                  <a:lnTo>
                    <a:pt x="2320" y="443"/>
                  </a:lnTo>
                  <a:lnTo>
                    <a:pt x="2320" y="652"/>
                  </a:lnTo>
                  <a:lnTo>
                    <a:pt x="2320" y="860"/>
                  </a:lnTo>
                  <a:lnTo>
                    <a:pt x="2242" y="1355"/>
                  </a:lnTo>
                  <a:lnTo>
                    <a:pt x="2190" y="1590"/>
                  </a:lnTo>
                  <a:lnTo>
                    <a:pt x="2138" y="1825"/>
                  </a:lnTo>
                  <a:lnTo>
                    <a:pt x="2007" y="2242"/>
                  </a:lnTo>
                  <a:lnTo>
                    <a:pt x="1825" y="2607"/>
                  </a:lnTo>
                  <a:lnTo>
                    <a:pt x="1773" y="2711"/>
                  </a:lnTo>
                  <a:lnTo>
                    <a:pt x="1642" y="2971"/>
                  </a:lnTo>
                  <a:lnTo>
                    <a:pt x="1434" y="3336"/>
                  </a:lnTo>
                  <a:lnTo>
                    <a:pt x="1277" y="3519"/>
                  </a:lnTo>
                  <a:lnTo>
                    <a:pt x="1121" y="3701"/>
                  </a:lnTo>
                  <a:lnTo>
                    <a:pt x="939" y="3884"/>
                  </a:lnTo>
                  <a:lnTo>
                    <a:pt x="756" y="4014"/>
                  </a:lnTo>
                  <a:lnTo>
                    <a:pt x="574" y="4144"/>
                  </a:lnTo>
                  <a:lnTo>
                    <a:pt x="391" y="4249"/>
                  </a:lnTo>
                  <a:lnTo>
                    <a:pt x="313" y="4275"/>
                  </a:lnTo>
                  <a:lnTo>
                    <a:pt x="235" y="4327"/>
                  </a:lnTo>
                  <a:lnTo>
                    <a:pt x="104" y="4353"/>
                  </a:lnTo>
                  <a:lnTo>
                    <a:pt x="0" y="4431"/>
                  </a:lnTo>
                  <a:lnTo>
                    <a:pt x="131" y="4405"/>
                  </a:lnTo>
                  <a:lnTo>
                    <a:pt x="261" y="4405"/>
                  </a:lnTo>
                  <a:lnTo>
                    <a:pt x="339" y="4379"/>
                  </a:lnTo>
                  <a:lnTo>
                    <a:pt x="443" y="4353"/>
                  </a:lnTo>
                  <a:lnTo>
                    <a:pt x="626" y="4275"/>
                  </a:lnTo>
                  <a:lnTo>
                    <a:pt x="834" y="4144"/>
                  </a:lnTo>
                  <a:lnTo>
                    <a:pt x="1043" y="4014"/>
                  </a:lnTo>
                  <a:lnTo>
                    <a:pt x="1251" y="3858"/>
                  </a:lnTo>
                  <a:lnTo>
                    <a:pt x="1434" y="3675"/>
                  </a:lnTo>
                  <a:lnTo>
                    <a:pt x="1616" y="3467"/>
                  </a:lnTo>
                  <a:lnTo>
                    <a:pt x="1877" y="3102"/>
                  </a:lnTo>
                  <a:lnTo>
                    <a:pt x="1955" y="2945"/>
                  </a:lnTo>
                  <a:lnTo>
                    <a:pt x="2033" y="2841"/>
                  </a:lnTo>
                  <a:lnTo>
                    <a:pt x="2085" y="2737"/>
                  </a:lnTo>
                  <a:lnTo>
                    <a:pt x="2242" y="2320"/>
                  </a:lnTo>
                  <a:lnTo>
                    <a:pt x="2346" y="1877"/>
                  </a:lnTo>
                  <a:lnTo>
                    <a:pt x="2398" y="1642"/>
                  </a:lnTo>
                  <a:lnTo>
                    <a:pt x="2450" y="1381"/>
                  </a:lnTo>
                  <a:lnTo>
                    <a:pt x="2476" y="860"/>
                  </a:lnTo>
                  <a:lnTo>
                    <a:pt x="2450" y="626"/>
                  </a:lnTo>
                  <a:lnTo>
                    <a:pt x="2424" y="417"/>
                  </a:lnTo>
                  <a:lnTo>
                    <a:pt x="2398" y="261"/>
                  </a:lnTo>
                  <a:lnTo>
                    <a:pt x="2372" y="130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-1177181" y="2872978"/>
              <a:ext cx="217254" cy="111870"/>
            </a:xfrm>
            <a:custGeom>
              <a:avLst/>
              <a:gdLst/>
              <a:ahLst/>
              <a:cxnLst/>
              <a:rect l="l" t="t" r="r" b="b"/>
              <a:pathLst>
                <a:path w="4354" h="2242" extrusionOk="0">
                  <a:moveTo>
                    <a:pt x="2373" y="0"/>
                  </a:moveTo>
                  <a:lnTo>
                    <a:pt x="2190" y="26"/>
                  </a:lnTo>
                  <a:lnTo>
                    <a:pt x="1747" y="78"/>
                  </a:lnTo>
                  <a:lnTo>
                    <a:pt x="1278" y="183"/>
                  </a:lnTo>
                  <a:lnTo>
                    <a:pt x="809" y="313"/>
                  </a:lnTo>
                  <a:lnTo>
                    <a:pt x="392" y="443"/>
                  </a:lnTo>
                  <a:lnTo>
                    <a:pt x="105" y="547"/>
                  </a:lnTo>
                  <a:lnTo>
                    <a:pt x="1" y="626"/>
                  </a:lnTo>
                  <a:lnTo>
                    <a:pt x="131" y="626"/>
                  </a:lnTo>
                  <a:lnTo>
                    <a:pt x="418" y="574"/>
                  </a:lnTo>
                  <a:lnTo>
                    <a:pt x="1304" y="365"/>
                  </a:lnTo>
                  <a:lnTo>
                    <a:pt x="1799" y="313"/>
                  </a:lnTo>
                  <a:lnTo>
                    <a:pt x="2190" y="287"/>
                  </a:lnTo>
                  <a:lnTo>
                    <a:pt x="2477" y="287"/>
                  </a:lnTo>
                  <a:lnTo>
                    <a:pt x="2581" y="313"/>
                  </a:lnTo>
                  <a:lnTo>
                    <a:pt x="2685" y="339"/>
                  </a:lnTo>
                  <a:lnTo>
                    <a:pt x="2946" y="417"/>
                  </a:lnTo>
                  <a:lnTo>
                    <a:pt x="3337" y="574"/>
                  </a:lnTo>
                  <a:lnTo>
                    <a:pt x="3546" y="678"/>
                  </a:lnTo>
                  <a:lnTo>
                    <a:pt x="3754" y="808"/>
                  </a:lnTo>
                  <a:lnTo>
                    <a:pt x="3937" y="938"/>
                  </a:lnTo>
                  <a:lnTo>
                    <a:pt x="4093" y="1095"/>
                  </a:lnTo>
                  <a:lnTo>
                    <a:pt x="4171" y="1199"/>
                  </a:lnTo>
                  <a:lnTo>
                    <a:pt x="4197" y="1277"/>
                  </a:lnTo>
                  <a:lnTo>
                    <a:pt x="4223" y="1355"/>
                  </a:lnTo>
                  <a:lnTo>
                    <a:pt x="4223" y="1434"/>
                  </a:lnTo>
                  <a:lnTo>
                    <a:pt x="4223" y="1512"/>
                  </a:lnTo>
                  <a:lnTo>
                    <a:pt x="4197" y="1590"/>
                  </a:lnTo>
                  <a:lnTo>
                    <a:pt x="4119" y="1694"/>
                  </a:lnTo>
                  <a:lnTo>
                    <a:pt x="4067" y="1746"/>
                  </a:lnTo>
                  <a:lnTo>
                    <a:pt x="4067" y="1720"/>
                  </a:lnTo>
                  <a:lnTo>
                    <a:pt x="4015" y="1616"/>
                  </a:lnTo>
                  <a:lnTo>
                    <a:pt x="3937" y="1538"/>
                  </a:lnTo>
                  <a:lnTo>
                    <a:pt x="3858" y="1486"/>
                  </a:lnTo>
                  <a:lnTo>
                    <a:pt x="3754" y="1434"/>
                  </a:lnTo>
                  <a:lnTo>
                    <a:pt x="3572" y="1355"/>
                  </a:lnTo>
                  <a:lnTo>
                    <a:pt x="3389" y="1303"/>
                  </a:lnTo>
                  <a:lnTo>
                    <a:pt x="3076" y="1251"/>
                  </a:lnTo>
                  <a:lnTo>
                    <a:pt x="2738" y="1251"/>
                  </a:lnTo>
                  <a:lnTo>
                    <a:pt x="2425" y="1277"/>
                  </a:lnTo>
                  <a:lnTo>
                    <a:pt x="2112" y="1303"/>
                  </a:lnTo>
                  <a:lnTo>
                    <a:pt x="1747" y="1355"/>
                  </a:lnTo>
                  <a:lnTo>
                    <a:pt x="1408" y="1434"/>
                  </a:lnTo>
                  <a:lnTo>
                    <a:pt x="1096" y="1538"/>
                  </a:lnTo>
                  <a:lnTo>
                    <a:pt x="887" y="1642"/>
                  </a:lnTo>
                  <a:lnTo>
                    <a:pt x="809" y="1720"/>
                  </a:lnTo>
                  <a:lnTo>
                    <a:pt x="835" y="1720"/>
                  </a:lnTo>
                  <a:lnTo>
                    <a:pt x="913" y="1694"/>
                  </a:lnTo>
                  <a:lnTo>
                    <a:pt x="1122" y="1642"/>
                  </a:lnTo>
                  <a:lnTo>
                    <a:pt x="1434" y="1590"/>
                  </a:lnTo>
                  <a:lnTo>
                    <a:pt x="1773" y="1564"/>
                  </a:lnTo>
                  <a:lnTo>
                    <a:pt x="2451" y="1538"/>
                  </a:lnTo>
                  <a:lnTo>
                    <a:pt x="2764" y="1512"/>
                  </a:lnTo>
                  <a:lnTo>
                    <a:pt x="3363" y="1512"/>
                  </a:lnTo>
                  <a:lnTo>
                    <a:pt x="3520" y="1564"/>
                  </a:lnTo>
                  <a:lnTo>
                    <a:pt x="3676" y="1616"/>
                  </a:lnTo>
                  <a:lnTo>
                    <a:pt x="3832" y="1668"/>
                  </a:lnTo>
                  <a:lnTo>
                    <a:pt x="3884" y="1720"/>
                  </a:lnTo>
                  <a:lnTo>
                    <a:pt x="3911" y="1773"/>
                  </a:lnTo>
                  <a:lnTo>
                    <a:pt x="3911" y="1825"/>
                  </a:lnTo>
                  <a:lnTo>
                    <a:pt x="3911" y="1903"/>
                  </a:lnTo>
                  <a:lnTo>
                    <a:pt x="3858" y="2007"/>
                  </a:lnTo>
                  <a:lnTo>
                    <a:pt x="3702" y="2190"/>
                  </a:lnTo>
                  <a:lnTo>
                    <a:pt x="3676" y="2216"/>
                  </a:lnTo>
                  <a:lnTo>
                    <a:pt x="3676" y="2242"/>
                  </a:lnTo>
                  <a:lnTo>
                    <a:pt x="3754" y="2216"/>
                  </a:lnTo>
                  <a:lnTo>
                    <a:pt x="3832" y="2163"/>
                  </a:lnTo>
                  <a:lnTo>
                    <a:pt x="3937" y="2085"/>
                  </a:lnTo>
                  <a:lnTo>
                    <a:pt x="4041" y="1955"/>
                  </a:lnTo>
                  <a:lnTo>
                    <a:pt x="4067" y="1877"/>
                  </a:lnTo>
                  <a:lnTo>
                    <a:pt x="4067" y="1773"/>
                  </a:lnTo>
                  <a:lnTo>
                    <a:pt x="4145" y="1720"/>
                  </a:lnTo>
                  <a:lnTo>
                    <a:pt x="4249" y="1642"/>
                  </a:lnTo>
                  <a:lnTo>
                    <a:pt x="4302" y="1564"/>
                  </a:lnTo>
                  <a:lnTo>
                    <a:pt x="4354" y="1460"/>
                  </a:lnTo>
                  <a:lnTo>
                    <a:pt x="4354" y="1355"/>
                  </a:lnTo>
                  <a:lnTo>
                    <a:pt x="4328" y="1225"/>
                  </a:lnTo>
                  <a:lnTo>
                    <a:pt x="4302" y="1121"/>
                  </a:lnTo>
                  <a:lnTo>
                    <a:pt x="4223" y="1017"/>
                  </a:lnTo>
                  <a:lnTo>
                    <a:pt x="4067" y="808"/>
                  </a:lnTo>
                  <a:lnTo>
                    <a:pt x="3858" y="652"/>
                  </a:lnTo>
                  <a:lnTo>
                    <a:pt x="3650" y="495"/>
                  </a:lnTo>
                  <a:lnTo>
                    <a:pt x="3441" y="365"/>
                  </a:lnTo>
                  <a:lnTo>
                    <a:pt x="3050" y="183"/>
                  </a:lnTo>
                  <a:lnTo>
                    <a:pt x="2764" y="78"/>
                  </a:lnTo>
                  <a:lnTo>
                    <a:pt x="2633" y="52"/>
                  </a:lnTo>
                  <a:lnTo>
                    <a:pt x="2503" y="26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-1230472" y="2836553"/>
              <a:ext cx="243250" cy="63769"/>
            </a:xfrm>
            <a:custGeom>
              <a:avLst/>
              <a:gdLst/>
              <a:ahLst/>
              <a:cxnLst/>
              <a:rect l="l" t="t" r="r" b="b"/>
              <a:pathLst>
                <a:path w="4875" h="1278" extrusionOk="0">
                  <a:moveTo>
                    <a:pt x="2216" y="0"/>
                  </a:moveTo>
                  <a:lnTo>
                    <a:pt x="2033" y="26"/>
                  </a:lnTo>
                  <a:lnTo>
                    <a:pt x="1590" y="105"/>
                  </a:lnTo>
                  <a:lnTo>
                    <a:pt x="1329" y="157"/>
                  </a:lnTo>
                  <a:lnTo>
                    <a:pt x="1095" y="261"/>
                  </a:lnTo>
                  <a:lnTo>
                    <a:pt x="834" y="365"/>
                  </a:lnTo>
                  <a:lnTo>
                    <a:pt x="626" y="496"/>
                  </a:lnTo>
                  <a:lnTo>
                    <a:pt x="417" y="626"/>
                  </a:lnTo>
                  <a:lnTo>
                    <a:pt x="261" y="756"/>
                  </a:lnTo>
                  <a:lnTo>
                    <a:pt x="130" y="886"/>
                  </a:lnTo>
                  <a:lnTo>
                    <a:pt x="52" y="1017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78" y="1043"/>
                  </a:lnTo>
                  <a:lnTo>
                    <a:pt x="183" y="939"/>
                  </a:lnTo>
                  <a:lnTo>
                    <a:pt x="339" y="834"/>
                  </a:lnTo>
                  <a:lnTo>
                    <a:pt x="495" y="730"/>
                  </a:lnTo>
                  <a:lnTo>
                    <a:pt x="704" y="626"/>
                  </a:lnTo>
                  <a:lnTo>
                    <a:pt x="912" y="522"/>
                  </a:lnTo>
                  <a:lnTo>
                    <a:pt x="1147" y="443"/>
                  </a:lnTo>
                  <a:lnTo>
                    <a:pt x="1382" y="365"/>
                  </a:lnTo>
                  <a:lnTo>
                    <a:pt x="1616" y="339"/>
                  </a:lnTo>
                  <a:lnTo>
                    <a:pt x="2059" y="287"/>
                  </a:lnTo>
                  <a:lnTo>
                    <a:pt x="2893" y="287"/>
                  </a:lnTo>
                  <a:lnTo>
                    <a:pt x="3310" y="365"/>
                  </a:lnTo>
                  <a:lnTo>
                    <a:pt x="3545" y="417"/>
                  </a:lnTo>
                  <a:lnTo>
                    <a:pt x="3780" y="496"/>
                  </a:lnTo>
                  <a:lnTo>
                    <a:pt x="3910" y="548"/>
                  </a:lnTo>
                  <a:lnTo>
                    <a:pt x="4014" y="600"/>
                  </a:lnTo>
                  <a:lnTo>
                    <a:pt x="4118" y="652"/>
                  </a:lnTo>
                  <a:lnTo>
                    <a:pt x="4223" y="704"/>
                  </a:lnTo>
                  <a:lnTo>
                    <a:pt x="4405" y="834"/>
                  </a:lnTo>
                  <a:lnTo>
                    <a:pt x="4561" y="965"/>
                  </a:lnTo>
                  <a:lnTo>
                    <a:pt x="4692" y="1095"/>
                  </a:lnTo>
                  <a:lnTo>
                    <a:pt x="4770" y="1199"/>
                  </a:lnTo>
                  <a:lnTo>
                    <a:pt x="4874" y="1277"/>
                  </a:lnTo>
                  <a:lnTo>
                    <a:pt x="4822" y="1173"/>
                  </a:lnTo>
                  <a:lnTo>
                    <a:pt x="4770" y="1043"/>
                  </a:lnTo>
                  <a:lnTo>
                    <a:pt x="4640" y="886"/>
                  </a:lnTo>
                  <a:lnTo>
                    <a:pt x="4509" y="730"/>
                  </a:lnTo>
                  <a:lnTo>
                    <a:pt x="4327" y="574"/>
                  </a:lnTo>
                  <a:lnTo>
                    <a:pt x="4223" y="522"/>
                  </a:lnTo>
                  <a:lnTo>
                    <a:pt x="4092" y="443"/>
                  </a:lnTo>
                  <a:lnTo>
                    <a:pt x="3988" y="365"/>
                  </a:lnTo>
                  <a:lnTo>
                    <a:pt x="3858" y="313"/>
                  </a:lnTo>
                  <a:lnTo>
                    <a:pt x="3623" y="209"/>
                  </a:lnTo>
                  <a:lnTo>
                    <a:pt x="3363" y="131"/>
                  </a:lnTo>
                  <a:lnTo>
                    <a:pt x="2919" y="2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36"/>
          <p:cNvSpPr/>
          <p:nvPr/>
        </p:nvSpPr>
        <p:spPr>
          <a:xfrm>
            <a:off x="2667875" y="4070625"/>
            <a:ext cx="3816900" cy="430500"/>
          </a:xfrm>
          <a:prstGeom prst="roundRect">
            <a:avLst>
              <a:gd name="adj" fmla="val 3180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6"/>
          <p:cNvSpPr txBox="1">
            <a:spLocks noGrp="1"/>
          </p:cNvSpPr>
          <p:nvPr>
            <p:ph type="subTitle" idx="1"/>
          </p:nvPr>
        </p:nvSpPr>
        <p:spPr>
          <a:xfrm>
            <a:off x="2804975" y="4094679"/>
            <a:ext cx="35427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70C0"/>
                </a:solidFill>
              </a:rPr>
              <a:t>LESSON 3 </a:t>
            </a:r>
            <a:r>
              <a:rPr lang="en-US" b="1" dirty="0">
                <a:solidFill>
                  <a:srgbClr val="0070C0"/>
                </a:solidFill>
              </a:rPr>
              <a:t>.2 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923" name="Google Shape;923;p36"/>
          <p:cNvSpPr/>
          <p:nvPr/>
        </p:nvSpPr>
        <p:spPr>
          <a:xfrm rot="-10651856">
            <a:off x="4643249" y="3495235"/>
            <a:ext cx="1061546" cy="411114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6"/>
          <p:cNvSpPr/>
          <p:nvPr/>
        </p:nvSpPr>
        <p:spPr>
          <a:xfrm rot="192307">
            <a:off x="2592962" y="739441"/>
            <a:ext cx="1061544" cy="411109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xmlns="" id="{147227A4-762B-4EF4-B637-86E9818088E6}"/>
              </a:ext>
            </a:extLst>
          </p:cNvPr>
          <p:cNvSpPr txBox="1">
            <a:spLocks/>
          </p:cNvSpPr>
          <p:nvPr/>
        </p:nvSpPr>
        <p:spPr>
          <a:xfrm>
            <a:off x="4536038" y="3295444"/>
            <a:ext cx="4320285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/>
              <a:t>My brother is twenty years old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1226722"/>
            <a:ext cx="6048376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b="0" dirty="0"/>
              <a:t>Listen and choose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3748600" y="411957"/>
            <a:ext cx="1646799" cy="665729"/>
          </a:xfrm>
          <a:prstGeom prst="roundRect">
            <a:avLst>
              <a:gd name="adj" fmla="val 14546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Quiz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xmlns="" id="{9573E45C-1BD5-4917-884F-68667AB37B08}"/>
              </a:ext>
            </a:extLst>
          </p:cNvPr>
          <p:cNvSpPr txBox="1">
            <a:spLocks/>
          </p:cNvSpPr>
          <p:nvPr/>
        </p:nvSpPr>
        <p:spPr>
          <a:xfrm>
            <a:off x="4572000" y="2329892"/>
            <a:ext cx="4284323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My father is twenty years old.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xmlns="" id="{A2E20D8B-009E-4006-A248-3EBE4FB90AE8}"/>
              </a:ext>
            </a:extLst>
          </p:cNvPr>
          <p:cNvSpPr txBox="1">
            <a:spLocks/>
          </p:cNvSpPr>
          <p:nvPr/>
        </p:nvSpPr>
        <p:spPr>
          <a:xfrm>
            <a:off x="4505216" y="4202952"/>
            <a:ext cx="4284323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My sister is twenty years old.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xmlns="" id="{93873496-BEF9-4FD0-B42B-0339978C32A9}"/>
              </a:ext>
            </a:extLst>
          </p:cNvPr>
          <p:cNvSpPr txBox="1">
            <a:spLocks/>
          </p:cNvSpPr>
          <p:nvPr/>
        </p:nvSpPr>
        <p:spPr>
          <a:xfrm>
            <a:off x="4572000" y="3266422"/>
            <a:ext cx="4284323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My brother is twenty years old.</a:t>
            </a:r>
          </a:p>
        </p:txBody>
      </p:sp>
      <p:pic>
        <p:nvPicPr>
          <p:cNvPr id="5" name="brother -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0112" y="1226722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D0D9F0-2C47-44D2-8B4D-B25E51EBF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290" y="1885812"/>
            <a:ext cx="1684309" cy="3459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C2645A-9FB6-91A2-5CB8-86220637A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1226722"/>
            <a:ext cx="6048376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b="0" dirty="0"/>
              <a:t>Listen and choose: How old is your …………..?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3748600" y="411957"/>
            <a:ext cx="1646799" cy="665729"/>
          </a:xfrm>
          <a:prstGeom prst="roundRect">
            <a:avLst>
              <a:gd name="adj" fmla="val 14546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Quiz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xmlns="" id="{9573E45C-1BD5-4917-884F-68667AB37B08}"/>
              </a:ext>
            </a:extLst>
          </p:cNvPr>
          <p:cNvSpPr txBox="1">
            <a:spLocks/>
          </p:cNvSpPr>
          <p:nvPr/>
        </p:nvSpPr>
        <p:spPr>
          <a:xfrm>
            <a:off x="4572001" y="2329892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father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xmlns="" id="{147227A4-762B-4EF4-B637-86E9818088E6}"/>
              </a:ext>
            </a:extLst>
          </p:cNvPr>
          <p:cNvSpPr txBox="1">
            <a:spLocks/>
          </p:cNvSpPr>
          <p:nvPr/>
        </p:nvSpPr>
        <p:spPr>
          <a:xfrm>
            <a:off x="4572000" y="3682878"/>
            <a:ext cx="3024188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/>
              <a:t>sister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xmlns="" id="{A2E20D8B-009E-4006-A248-3EBE4FB90AE8}"/>
              </a:ext>
            </a:extLst>
          </p:cNvPr>
          <p:cNvSpPr txBox="1">
            <a:spLocks/>
          </p:cNvSpPr>
          <p:nvPr/>
        </p:nvSpPr>
        <p:spPr>
          <a:xfrm>
            <a:off x="4572000" y="2999368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brother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xmlns="" id="{93873496-BEF9-4FD0-B42B-0339978C32A9}"/>
              </a:ext>
            </a:extLst>
          </p:cNvPr>
          <p:cNvSpPr txBox="1">
            <a:spLocks/>
          </p:cNvSpPr>
          <p:nvPr/>
        </p:nvSpPr>
        <p:spPr>
          <a:xfrm>
            <a:off x="4572000" y="3683903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sister</a:t>
            </a:r>
          </a:p>
        </p:txBody>
      </p:sp>
      <p:pic>
        <p:nvPicPr>
          <p:cNvPr id="11" name="Picture 4" descr="15 Years Old Candle Birthday Cake Clip Art Free PNG Image｜Illusto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29" y="1852163"/>
            <a:ext cx="2818704" cy="28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ister -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8337" y="842686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35FC24-13CD-1D65-26A9-C29A685BC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1226722"/>
            <a:ext cx="6048376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b="0" dirty="0"/>
              <a:t>old – she – how - is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3748600" y="411957"/>
            <a:ext cx="1646799" cy="665729"/>
          </a:xfrm>
          <a:prstGeom prst="roundRect">
            <a:avLst>
              <a:gd name="adj" fmla="val 14546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Quiz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D0D9F0-2C47-44D2-8B4D-B25E51EBF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6950" y="2207650"/>
            <a:ext cx="1362075" cy="2743682"/>
          </a:xfrm>
          <a:prstGeom prst="rect">
            <a:avLst/>
          </a:prstGeom>
        </p:spPr>
      </p:pic>
      <p:sp>
        <p:nvSpPr>
          <p:cNvPr id="50" name="Title">
            <a:extLst>
              <a:ext uri="{FF2B5EF4-FFF2-40B4-BE49-F238E27FC236}">
                <a16:creationId xmlns:a16="http://schemas.microsoft.com/office/drawing/2014/main" xmlns="" id="{9573E45C-1BD5-4917-884F-68667AB37B08}"/>
              </a:ext>
            </a:extLst>
          </p:cNvPr>
          <p:cNvSpPr txBox="1">
            <a:spLocks/>
          </p:cNvSpPr>
          <p:nvPr/>
        </p:nvSpPr>
        <p:spPr>
          <a:xfrm>
            <a:off x="4572000" y="3006385"/>
            <a:ext cx="4099389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How she old is?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xmlns="" id="{147227A4-762B-4EF4-B637-86E9818088E6}"/>
              </a:ext>
            </a:extLst>
          </p:cNvPr>
          <p:cNvSpPr txBox="1">
            <a:spLocks/>
          </p:cNvSpPr>
          <p:nvPr/>
        </p:nvSpPr>
        <p:spPr>
          <a:xfrm>
            <a:off x="4571999" y="2329892"/>
            <a:ext cx="3616503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/>
              <a:t>How old is she?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xmlns="" id="{A2E20D8B-009E-4006-A248-3EBE4FB90AE8}"/>
              </a:ext>
            </a:extLst>
          </p:cNvPr>
          <p:cNvSpPr txBox="1">
            <a:spLocks/>
          </p:cNvSpPr>
          <p:nvPr/>
        </p:nvSpPr>
        <p:spPr>
          <a:xfrm>
            <a:off x="4571999" y="3682878"/>
            <a:ext cx="4099389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How old she is?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xmlns="" id="{93873496-BEF9-4FD0-B42B-0339978C32A9}"/>
              </a:ext>
            </a:extLst>
          </p:cNvPr>
          <p:cNvSpPr txBox="1">
            <a:spLocks/>
          </p:cNvSpPr>
          <p:nvPr/>
        </p:nvSpPr>
        <p:spPr>
          <a:xfrm>
            <a:off x="4500078" y="2341505"/>
            <a:ext cx="4099389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How old is she?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B0C7A4-9793-99C9-4BB8-5EC2CAFD5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1226722"/>
            <a:ext cx="6048376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b="0" dirty="0"/>
              <a:t>My sister is …………….years old.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3748600" y="411957"/>
            <a:ext cx="1646799" cy="665729"/>
          </a:xfrm>
          <a:prstGeom prst="roundRect">
            <a:avLst>
              <a:gd name="adj" fmla="val 14546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Quiz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D0D9F0-2C47-44D2-8B4D-B25E51EBF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179" y="2063502"/>
            <a:ext cx="1142327" cy="2838575"/>
          </a:xfrm>
          <a:prstGeom prst="rect">
            <a:avLst/>
          </a:prstGeom>
        </p:spPr>
      </p:pic>
      <p:sp>
        <p:nvSpPr>
          <p:cNvPr id="50" name="Title">
            <a:extLst>
              <a:ext uri="{FF2B5EF4-FFF2-40B4-BE49-F238E27FC236}">
                <a16:creationId xmlns:a16="http://schemas.microsoft.com/office/drawing/2014/main" xmlns="" id="{9573E45C-1BD5-4917-884F-68667AB37B08}"/>
              </a:ext>
            </a:extLst>
          </p:cNvPr>
          <p:cNvSpPr txBox="1">
            <a:spLocks/>
          </p:cNvSpPr>
          <p:nvPr/>
        </p:nvSpPr>
        <p:spPr>
          <a:xfrm>
            <a:off x="4572000" y="2288350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thirteen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xmlns="" id="{147227A4-762B-4EF4-B637-86E9818088E6}"/>
              </a:ext>
            </a:extLst>
          </p:cNvPr>
          <p:cNvSpPr txBox="1">
            <a:spLocks/>
          </p:cNvSpPr>
          <p:nvPr/>
        </p:nvSpPr>
        <p:spPr>
          <a:xfrm>
            <a:off x="4572001" y="3006385"/>
            <a:ext cx="3024188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/>
              <a:t>fifteen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xmlns="" id="{A2E20D8B-009E-4006-A248-3EBE4FB90AE8}"/>
              </a:ext>
            </a:extLst>
          </p:cNvPr>
          <p:cNvSpPr txBox="1">
            <a:spLocks/>
          </p:cNvSpPr>
          <p:nvPr/>
        </p:nvSpPr>
        <p:spPr>
          <a:xfrm>
            <a:off x="4572000" y="3682878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sixteen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xmlns="" id="{93873496-BEF9-4FD0-B42B-0339978C32A9}"/>
              </a:ext>
            </a:extLst>
          </p:cNvPr>
          <p:cNvSpPr txBox="1">
            <a:spLocks/>
          </p:cNvSpPr>
          <p:nvPr/>
        </p:nvSpPr>
        <p:spPr>
          <a:xfrm>
            <a:off x="4572000" y="3006384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fifteen</a:t>
            </a:r>
          </a:p>
        </p:txBody>
      </p:sp>
      <p:pic>
        <p:nvPicPr>
          <p:cNvPr id="4" name="sister -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5191" y="1242563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D1DD79-334A-6E3E-36DB-4FAC3B186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1226722"/>
            <a:ext cx="6048376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b="0" dirty="0"/>
              <a:t>How old is my …………? He’s ………..years old.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3748600" y="411957"/>
            <a:ext cx="1646799" cy="665729"/>
          </a:xfrm>
          <a:prstGeom prst="roundRect">
            <a:avLst>
              <a:gd name="adj" fmla="val 14546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Quiz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D0D9F0-2C47-44D2-8B4D-B25E51EBF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048" y="2207650"/>
            <a:ext cx="1335880" cy="2743682"/>
          </a:xfrm>
          <a:prstGeom prst="rect">
            <a:avLst/>
          </a:prstGeom>
        </p:spPr>
      </p:pic>
      <p:sp>
        <p:nvSpPr>
          <p:cNvPr id="50" name="Title">
            <a:extLst>
              <a:ext uri="{FF2B5EF4-FFF2-40B4-BE49-F238E27FC236}">
                <a16:creationId xmlns:a16="http://schemas.microsoft.com/office/drawing/2014/main" xmlns="" id="{9573E45C-1BD5-4917-884F-68667AB37B08}"/>
              </a:ext>
            </a:extLst>
          </p:cNvPr>
          <p:cNvSpPr txBox="1">
            <a:spLocks/>
          </p:cNvSpPr>
          <p:nvPr/>
        </p:nvSpPr>
        <p:spPr>
          <a:xfrm>
            <a:off x="4572001" y="3006385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Brother - eighteen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xmlns="" id="{147227A4-762B-4EF4-B637-86E9818088E6}"/>
              </a:ext>
            </a:extLst>
          </p:cNvPr>
          <p:cNvSpPr txBox="1">
            <a:spLocks/>
          </p:cNvSpPr>
          <p:nvPr/>
        </p:nvSpPr>
        <p:spPr>
          <a:xfrm>
            <a:off x="4572000" y="2329892"/>
            <a:ext cx="3024188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/>
              <a:t>Brother - seventeen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xmlns="" id="{A2E20D8B-009E-4006-A248-3EBE4FB90AE8}"/>
              </a:ext>
            </a:extLst>
          </p:cNvPr>
          <p:cNvSpPr txBox="1">
            <a:spLocks/>
          </p:cNvSpPr>
          <p:nvPr/>
        </p:nvSpPr>
        <p:spPr>
          <a:xfrm>
            <a:off x="4572000" y="3682878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Brother - fourteen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xmlns="" id="{93873496-BEF9-4FD0-B42B-0339978C32A9}"/>
              </a:ext>
            </a:extLst>
          </p:cNvPr>
          <p:cNvSpPr txBox="1">
            <a:spLocks/>
          </p:cNvSpPr>
          <p:nvPr/>
        </p:nvSpPr>
        <p:spPr>
          <a:xfrm>
            <a:off x="4572000" y="2329891"/>
            <a:ext cx="3024188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Brother - seventeen</a:t>
            </a:r>
          </a:p>
        </p:txBody>
      </p:sp>
      <p:pic>
        <p:nvPicPr>
          <p:cNvPr id="3" name="brother -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3155" y="1160124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99A1A8-A87C-538B-C862-5A3DC8FA2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30549" y="616688"/>
            <a:ext cx="3753293" cy="3827721"/>
          </a:xfrm>
          <a:prstGeom prst="ellipse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ristoteH" panose="020B7200000000000000" pitchFamily="34" charset="0"/>
              </a:rPr>
              <a:t>NEW LESSON </a:t>
            </a:r>
          </a:p>
        </p:txBody>
      </p:sp>
      <p:grpSp>
        <p:nvGrpSpPr>
          <p:cNvPr id="47" name="Google Shape;1148;p39"/>
          <p:cNvGrpSpPr/>
          <p:nvPr/>
        </p:nvGrpSpPr>
        <p:grpSpPr>
          <a:xfrm>
            <a:off x="7136179" y="1306534"/>
            <a:ext cx="1089189" cy="3230384"/>
            <a:chOff x="-4666909" y="1359128"/>
            <a:chExt cx="1089189" cy="3230384"/>
          </a:xfrm>
        </p:grpSpPr>
        <p:sp>
          <p:nvSpPr>
            <p:cNvPr id="48" name="Google Shape;1149;p39"/>
            <p:cNvSpPr/>
            <p:nvPr/>
          </p:nvSpPr>
          <p:spPr>
            <a:xfrm>
              <a:off x="-3858367" y="4081987"/>
              <a:ext cx="186214" cy="287159"/>
            </a:xfrm>
            <a:custGeom>
              <a:avLst/>
              <a:gdLst/>
              <a:ahLst/>
              <a:cxnLst/>
              <a:rect l="l" t="t" r="r" b="b"/>
              <a:pathLst>
                <a:path w="2459" h="3792" extrusionOk="0">
                  <a:moveTo>
                    <a:pt x="2163" y="1"/>
                  </a:moveTo>
                  <a:lnTo>
                    <a:pt x="2163" y="1"/>
                  </a:lnTo>
                  <a:cubicBezTo>
                    <a:pt x="1429" y="29"/>
                    <a:pt x="715" y="134"/>
                    <a:pt x="1" y="296"/>
                  </a:cubicBezTo>
                  <a:cubicBezTo>
                    <a:pt x="134" y="820"/>
                    <a:pt x="734" y="3277"/>
                    <a:pt x="877" y="3792"/>
                  </a:cubicBezTo>
                  <a:cubicBezTo>
                    <a:pt x="1391" y="3753"/>
                    <a:pt x="1915" y="3725"/>
                    <a:pt x="2430" y="3649"/>
                  </a:cubicBezTo>
                  <a:cubicBezTo>
                    <a:pt x="2458" y="3506"/>
                    <a:pt x="2458" y="3344"/>
                    <a:pt x="2430" y="3201"/>
                  </a:cubicBezTo>
                  <a:cubicBezTo>
                    <a:pt x="2372" y="2810"/>
                    <a:pt x="2134" y="391"/>
                    <a:pt x="2163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0;p39"/>
            <p:cNvSpPr/>
            <p:nvPr/>
          </p:nvSpPr>
          <p:spPr>
            <a:xfrm>
              <a:off x="-4256542" y="4104326"/>
              <a:ext cx="154484" cy="246947"/>
            </a:xfrm>
            <a:custGeom>
              <a:avLst/>
              <a:gdLst/>
              <a:ahLst/>
              <a:cxnLst/>
              <a:rect l="l" t="t" r="r" b="b"/>
              <a:pathLst>
                <a:path w="2040" h="3261" extrusionOk="0">
                  <a:moveTo>
                    <a:pt x="1839" y="1"/>
                  </a:moveTo>
                  <a:cubicBezTo>
                    <a:pt x="1263" y="29"/>
                    <a:pt x="594" y="1068"/>
                    <a:pt x="17" y="1068"/>
                  </a:cubicBezTo>
                  <a:cubicBezTo>
                    <a:pt x="11" y="1068"/>
                    <a:pt x="6" y="1068"/>
                    <a:pt x="1" y="1068"/>
                  </a:cubicBezTo>
                  <a:lnTo>
                    <a:pt x="1" y="1068"/>
                  </a:lnTo>
                  <a:cubicBezTo>
                    <a:pt x="58" y="1572"/>
                    <a:pt x="315" y="2677"/>
                    <a:pt x="334" y="3182"/>
                  </a:cubicBezTo>
                  <a:cubicBezTo>
                    <a:pt x="662" y="3233"/>
                    <a:pt x="989" y="3260"/>
                    <a:pt x="1317" y="3260"/>
                  </a:cubicBezTo>
                  <a:cubicBezTo>
                    <a:pt x="1542" y="3260"/>
                    <a:pt x="1767" y="3247"/>
                    <a:pt x="1992" y="3220"/>
                  </a:cubicBezTo>
                  <a:cubicBezTo>
                    <a:pt x="2039" y="2687"/>
                    <a:pt x="1944" y="534"/>
                    <a:pt x="1839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1;p39"/>
            <p:cNvSpPr/>
            <p:nvPr/>
          </p:nvSpPr>
          <p:spPr>
            <a:xfrm>
              <a:off x="-4420265" y="2651646"/>
              <a:ext cx="758941" cy="1567484"/>
            </a:xfrm>
            <a:custGeom>
              <a:avLst/>
              <a:gdLst/>
              <a:ahLst/>
              <a:cxnLst/>
              <a:rect l="l" t="t" r="r" b="b"/>
              <a:pathLst>
                <a:path w="10022" h="20699" extrusionOk="0">
                  <a:moveTo>
                    <a:pt x="1869" y="1"/>
                  </a:moveTo>
                  <a:cubicBezTo>
                    <a:pt x="1759" y="1"/>
                    <a:pt x="1696" y="59"/>
                    <a:pt x="1572" y="201"/>
                  </a:cubicBezTo>
                  <a:cubicBezTo>
                    <a:pt x="1210" y="639"/>
                    <a:pt x="934" y="1134"/>
                    <a:pt x="753" y="1667"/>
                  </a:cubicBezTo>
                  <a:cubicBezTo>
                    <a:pt x="1" y="3439"/>
                    <a:pt x="325" y="5658"/>
                    <a:pt x="410" y="7525"/>
                  </a:cubicBezTo>
                  <a:cubicBezTo>
                    <a:pt x="515" y="9668"/>
                    <a:pt x="677" y="11802"/>
                    <a:pt x="906" y="13936"/>
                  </a:cubicBezTo>
                  <a:cubicBezTo>
                    <a:pt x="1039" y="15260"/>
                    <a:pt x="1201" y="16574"/>
                    <a:pt x="1391" y="17898"/>
                  </a:cubicBezTo>
                  <a:cubicBezTo>
                    <a:pt x="1477" y="18441"/>
                    <a:pt x="1458" y="20127"/>
                    <a:pt x="1925" y="20698"/>
                  </a:cubicBezTo>
                  <a:cubicBezTo>
                    <a:pt x="2134" y="20660"/>
                    <a:pt x="2344" y="20613"/>
                    <a:pt x="2553" y="20546"/>
                  </a:cubicBezTo>
                  <a:cubicBezTo>
                    <a:pt x="3401" y="20298"/>
                    <a:pt x="4211" y="19955"/>
                    <a:pt x="5059" y="19698"/>
                  </a:cubicBezTo>
                  <a:cubicBezTo>
                    <a:pt x="5030" y="15955"/>
                    <a:pt x="5116" y="12164"/>
                    <a:pt x="5116" y="8440"/>
                  </a:cubicBezTo>
                  <a:cubicBezTo>
                    <a:pt x="5116" y="8325"/>
                    <a:pt x="5087" y="8192"/>
                    <a:pt x="5173" y="8068"/>
                  </a:cubicBezTo>
                  <a:cubicBezTo>
                    <a:pt x="5268" y="8106"/>
                    <a:pt x="5278" y="8183"/>
                    <a:pt x="5297" y="8259"/>
                  </a:cubicBezTo>
                  <a:cubicBezTo>
                    <a:pt x="5420" y="8897"/>
                    <a:pt x="5554" y="9526"/>
                    <a:pt x="5678" y="10164"/>
                  </a:cubicBezTo>
                  <a:cubicBezTo>
                    <a:pt x="6287" y="13364"/>
                    <a:pt x="6678" y="16669"/>
                    <a:pt x="7021" y="19889"/>
                  </a:cubicBezTo>
                  <a:cubicBezTo>
                    <a:pt x="7843" y="20066"/>
                    <a:pt x="8678" y="20155"/>
                    <a:pt x="9516" y="20155"/>
                  </a:cubicBezTo>
                  <a:cubicBezTo>
                    <a:pt x="9669" y="20155"/>
                    <a:pt x="9821" y="20152"/>
                    <a:pt x="9973" y="20146"/>
                  </a:cubicBezTo>
                  <a:cubicBezTo>
                    <a:pt x="9964" y="16241"/>
                    <a:pt x="10021" y="12354"/>
                    <a:pt x="9888" y="8468"/>
                  </a:cubicBezTo>
                  <a:cubicBezTo>
                    <a:pt x="9821" y="6478"/>
                    <a:pt x="9697" y="4477"/>
                    <a:pt x="9497" y="2477"/>
                  </a:cubicBezTo>
                  <a:cubicBezTo>
                    <a:pt x="9345" y="2496"/>
                    <a:pt x="9192" y="2525"/>
                    <a:pt x="9050" y="2563"/>
                  </a:cubicBezTo>
                  <a:cubicBezTo>
                    <a:pt x="8937" y="2599"/>
                    <a:pt x="8827" y="2615"/>
                    <a:pt x="8719" y="2615"/>
                  </a:cubicBezTo>
                  <a:cubicBezTo>
                    <a:pt x="8490" y="2615"/>
                    <a:pt x="8270" y="2543"/>
                    <a:pt x="8049" y="2439"/>
                  </a:cubicBezTo>
                  <a:cubicBezTo>
                    <a:pt x="7506" y="2172"/>
                    <a:pt x="7030" y="1763"/>
                    <a:pt x="6678" y="1267"/>
                  </a:cubicBezTo>
                  <a:cubicBezTo>
                    <a:pt x="6440" y="944"/>
                    <a:pt x="6202" y="601"/>
                    <a:pt x="5982" y="258"/>
                  </a:cubicBezTo>
                  <a:cubicBezTo>
                    <a:pt x="5925" y="135"/>
                    <a:pt x="5804" y="61"/>
                    <a:pt x="5675" y="61"/>
                  </a:cubicBezTo>
                  <a:cubicBezTo>
                    <a:pt x="5654" y="61"/>
                    <a:pt x="5632" y="63"/>
                    <a:pt x="5611" y="67"/>
                  </a:cubicBezTo>
                  <a:cubicBezTo>
                    <a:pt x="5220" y="105"/>
                    <a:pt x="4820" y="134"/>
                    <a:pt x="4420" y="153"/>
                  </a:cubicBezTo>
                  <a:cubicBezTo>
                    <a:pt x="4252" y="163"/>
                    <a:pt x="4085" y="166"/>
                    <a:pt x="3916" y="166"/>
                  </a:cubicBezTo>
                  <a:cubicBezTo>
                    <a:pt x="3479" y="166"/>
                    <a:pt x="3040" y="142"/>
                    <a:pt x="2597" y="142"/>
                  </a:cubicBezTo>
                  <a:cubicBezTo>
                    <a:pt x="2544" y="142"/>
                    <a:pt x="2492" y="143"/>
                    <a:pt x="2439" y="143"/>
                  </a:cubicBezTo>
                  <a:cubicBezTo>
                    <a:pt x="2325" y="124"/>
                    <a:pt x="2211" y="96"/>
                    <a:pt x="2106" y="48"/>
                  </a:cubicBezTo>
                  <a:cubicBezTo>
                    <a:pt x="2002" y="18"/>
                    <a:pt x="1928" y="1"/>
                    <a:pt x="1869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2;p39"/>
            <p:cNvSpPr/>
            <p:nvPr/>
          </p:nvSpPr>
          <p:spPr>
            <a:xfrm>
              <a:off x="-4623105" y="1359128"/>
              <a:ext cx="606729" cy="419530"/>
            </a:xfrm>
            <a:custGeom>
              <a:avLst/>
              <a:gdLst/>
              <a:ahLst/>
              <a:cxnLst/>
              <a:rect l="l" t="t" r="r" b="b"/>
              <a:pathLst>
                <a:path w="8012" h="5540" extrusionOk="0">
                  <a:moveTo>
                    <a:pt x="6187" y="1"/>
                  </a:moveTo>
                  <a:cubicBezTo>
                    <a:pt x="5966" y="1"/>
                    <a:pt x="5736" y="56"/>
                    <a:pt x="5497" y="165"/>
                  </a:cubicBezTo>
                  <a:cubicBezTo>
                    <a:pt x="5459" y="184"/>
                    <a:pt x="5420" y="212"/>
                    <a:pt x="5373" y="222"/>
                  </a:cubicBezTo>
                  <a:cubicBezTo>
                    <a:pt x="4963" y="393"/>
                    <a:pt x="4649" y="755"/>
                    <a:pt x="4525" y="1184"/>
                  </a:cubicBezTo>
                  <a:cubicBezTo>
                    <a:pt x="4430" y="1527"/>
                    <a:pt x="4354" y="1879"/>
                    <a:pt x="4316" y="2232"/>
                  </a:cubicBezTo>
                  <a:cubicBezTo>
                    <a:pt x="4239" y="2706"/>
                    <a:pt x="3917" y="2989"/>
                    <a:pt x="3498" y="2989"/>
                  </a:cubicBezTo>
                  <a:cubicBezTo>
                    <a:pt x="3394" y="2989"/>
                    <a:pt x="3285" y="2972"/>
                    <a:pt x="3173" y="2937"/>
                  </a:cubicBezTo>
                  <a:cubicBezTo>
                    <a:pt x="3096" y="2908"/>
                    <a:pt x="3020" y="2879"/>
                    <a:pt x="2934" y="2851"/>
                  </a:cubicBezTo>
                  <a:cubicBezTo>
                    <a:pt x="2630" y="2737"/>
                    <a:pt x="2315" y="2632"/>
                    <a:pt x="2011" y="2527"/>
                  </a:cubicBezTo>
                  <a:cubicBezTo>
                    <a:pt x="1851" y="2480"/>
                    <a:pt x="1686" y="2457"/>
                    <a:pt x="1520" y="2457"/>
                  </a:cubicBezTo>
                  <a:cubicBezTo>
                    <a:pt x="1449" y="2457"/>
                    <a:pt x="1377" y="2461"/>
                    <a:pt x="1306" y="2470"/>
                  </a:cubicBezTo>
                  <a:cubicBezTo>
                    <a:pt x="810" y="2536"/>
                    <a:pt x="458" y="2784"/>
                    <a:pt x="287" y="3260"/>
                  </a:cubicBezTo>
                  <a:cubicBezTo>
                    <a:pt x="1" y="4070"/>
                    <a:pt x="467" y="5289"/>
                    <a:pt x="1582" y="5518"/>
                  </a:cubicBezTo>
                  <a:cubicBezTo>
                    <a:pt x="1715" y="5532"/>
                    <a:pt x="1851" y="5539"/>
                    <a:pt x="1987" y="5539"/>
                  </a:cubicBezTo>
                  <a:cubicBezTo>
                    <a:pt x="2122" y="5539"/>
                    <a:pt x="2258" y="5532"/>
                    <a:pt x="2392" y="5518"/>
                  </a:cubicBezTo>
                  <a:cubicBezTo>
                    <a:pt x="2887" y="5489"/>
                    <a:pt x="3373" y="5289"/>
                    <a:pt x="3744" y="4965"/>
                  </a:cubicBezTo>
                  <a:cubicBezTo>
                    <a:pt x="3989" y="4739"/>
                    <a:pt x="4304" y="4621"/>
                    <a:pt x="4624" y="4621"/>
                  </a:cubicBezTo>
                  <a:cubicBezTo>
                    <a:pt x="4790" y="4621"/>
                    <a:pt x="4956" y="4653"/>
                    <a:pt x="5116" y="4718"/>
                  </a:cubicBezTo>
                  <a:cubicBezTo>
                    <a:pt x="5325" y="4794"/>
                    <a:pt x="5544" y="4851"/>
                    <a:pt x="5763" y="4908"/>
                  </a:cubicBezTo>
                  <a:cubicBezTo>
                    <a:pt x="5841" y="4934"/>
                    <a:pt x="5920" y="4947"/>
                    <a:pt x="5999" y="4947"/>
                  </a:cubicBezTo>
                  <a:cubicBezTo>
                    <a:pt x="6211" y="4947"/>
                    <a:pt x="6418" y="4856"/>
                    <a:pt x="6563" y="4689"/>
                  </a:cubicBezTo>
                  <a:cubicBezTo>
                    <a:pt x="6573" y="4565"/>
                    <a:pt x="6478" y="4546"/>
                    <a:pt x="6373" y="4508"/>
                  </a:cubicBezTo>
                  <a:cubicBezTo>
                    <a:pt x="5944" y="4346"/>
                    <a:pt x="5592" y="4099"/>
                    <a:pt x="5411" y="3651"/>
                  </a:cubicBezTo>
                  <a:cubicBezTo>
                    <a:pt x="5382" y="3584"/>
                    <a:pt x="5363" y="3508"/>
                    <a:pt x="5344" y="3432"/>
                  </a:cubicBezTo>
                  <a:cubicBezTo>
                    <a:pt x="5278" y="3279"/>
                    <a:pt x="5344" y="3098"/>
                    <a:pt x="5487" y="3013"/>
                  </a:cubicBezTo>
                  <a:cubicBezTo>
                    <a:pt x="5544" y="2965"/>
                    <a:pt x="5592" y="2898"/>
                    <a:pt x="5649" y="2860"/>
                  </a:cubicBezTo>
                  <a:cubicBezTo>
                    <a:pt x="6078" y="2536"/>
                    <a:pt x="6411" y="2146"/>
                    <a:pt x="6535" y="1622"/>
                  </a:cubicBezTo>
                  <a:cubicBezTo>
                    <a:pt x="6541" y="1622"/>
                    <a:pt x="6548" y="1621"/>
                    <a:pt x="6554" y="1621"/>
                  </a:cubicBezTo>
                  <a:cubicBezTo>
                    <a:pt x="6690" y="1621"/>
                    <a:pt x="6718" y="1721"/>
                    <a:pt x="6773" y="1794"/>
                  </a:cubicBezTo>
                  <a:cubicBezTo>
                    <a:pt x="6935" y="2032"/>
                    <a:pt x="7116" y="2260"/>
                    <a:pt x="7325" y="2470"/>
                  </a:cubicBezTo>
                  <a:cubicBezTo>
                    <a:pt x="7394" y="2534"/>
                    <a:pt x="7445" y="2568"/>
                    <a:pt x="7489" y="2568"/>
                  </a:cubicBezTo>
                  <a:cubicBezTo>
                    <a:pt x="7544" y="2568"/>
                    <a:pt x="7587" y="2517"/>
                    <a:pt x="7640" y="2413"/>
                  </a:cubicBezTo>
                  <a:cubicBezTo>
                    <a:pt x="7707" y="2278"/>
                    <a:pt x="7781" y="2189"/>
                    <a:pt x="7922" y="2189"/>
                  </a:cubicBezTo>
                  <a:cubicBezTo>
                    <a:pt x="7941" y="2189"/>
                    <a:pt x="7961" y="2190"/>
                    <a:pt x="7983" y="2194"/>
                  </a:cubicBezTo>
                  <a:cubicBezTo>
                    <a:pt x="8011" y="1994"/>
                    <a:pt x="8002" y="1803"/>
                    <a:pt x="7964" y="1613"/>
                  </a:cubicBezTo>
                  <a:cubicBezTo>
                    <a:pt x="7859" y="1117"/>
                    <a:pt x="7554" y="765"/>
                    <a:pt x="7202" y="441"/>
                  </a:cubicBezTo>
                  <a:cubicBezTo>
                    <a:pt x="6883" y="146"/>
                    <a:pt x="6547" y="1"/>
                    <a:pt x="6187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53;p39"/>
            <p:cNvSpPr/>
            <p:nvPr/>
          </p:nvSpPr>
          <p:spPr>
            <a:xfrm>
              <a:off x="-4165593" y="2088234"/>
              <a:ext cx="512145" cy="487988"/>
            </a:xfrm>
            <a:custGeom>
              <a:avLst/>
              <a:gdLst/>
              <a:ahLst/>
              <a:cxnLst/>
              <a:rect l="l" t="t" r="r" b="b"/>
              <a:pathLst>
                <a:path w="6763" h="6444" extrusionOk="0">
                  <a:moveTo>
                    <a:pt x="831" y="0"/>
                  </a:moveTo>
                  <a:cubicBezTo>
                    <a:pt x="812" y="0"/>
                    <a:pt x="794" y="8"/>
                    <a:pt x="781" y="30"/>
                  </a:cubicBezTo>
                  <a:cubicBezTo>
                    <a:pt x="772" y="59"/>
                    <a:pt x="772" y="97"/>
                    <a:pt x="781" y="125"/>
                  </a:cubicBezTo>
                  <a:cubicBezTo>
                    <a:pt x="838" y="268"/>
                    <a:pt x="972" y="325"/>
                    <a:pt x="1086" y="402"/>
                  </a:cubicBezTo>
                  <a:cubicBezTo>
                    <a:pt x="1181" y="468"/>
                    <a:pt x="1324" y="487"/>
                    <a:pt x="1381" y="659"/>
                  </a:cubicBezTo>
                  <a:cubicBezTo>
                    <a:pt x="1280" y="652"/>
                    <a:pt x="1179" y="649"/>
                    <a:pt x="1079" y="649"/>
                  </a:cubicBezTo>
                  <a:cubicBezTo>
                    <a:pt x="878" y="649"/>
                    <a:pt x="680" y="662"/>
                    <a:pt x="476" y="687"/>
                  </a:cubicBezTo>
                  <a:cubicBezTo>
                    <a:pt x="191" y="706"/>
                    <a:pt x="19" y="830"/>
                    <a:pt x="10" y="1002"/>
                  </a:cubicBezTo>
                  <a:cubicBezTo>
                    <a:pt x="0" y="1183"/>
                    <a:pt x="143" y="1326"/>
                    <a:pt x="419" y="1392"/>
                  </a:cubicBezTo>
                  <a:cubicBezTo>
                    <a:pt x="514" y="1402"/>
                    <a:pt x="600" y="1449"/>
                    <a:pt x="667" y="1526"/>
                  </a:cubicBezTo>
                  <a:cubicBezTo>
                    <a:pt x="838" y="1745"/>
                    <a:pt x="1095" y="1897"/>
                    <a:pt x="1372" y="1954"/>
                  </a:cubicBezTo>
                  <a:cubicBezTo>
                    <a:pt x="1543" y="1992"/>
                    <a:pt x="1705" y="2040"/>
                    <a:pt x="1877" y="2068"/>
                  </a:cubicBezTo>
                  <a:cubicBezTo>
                    <a:pt x="2010" y="2088"/>
                    <a:pt x="2115" y="2183"/>
                    <a:pt x="2143" y="2307"/>
                  </a:cubicBezTo>
                  <a:cubicBezTo>
                    <a:pt x="2572" y="3583"/>
                    <a:pt x="3248" y="4764"/>
                    <a:pt x="4153" y="5764"/>
                  </a:cubicBezTo>
                  <a:cubicBezTo>
                    <a:pt x="4382" y="6021"/>
                    <a:pt x="4629" y="6259"/>
                    <a:pt x="4972" y="6374"/>
                  </a:cubicBezTo>
                  <a:cubicBezTo>
                    <a:pt x="5113" y="6423"/>
                    <a:pt x="5250" y="6443"/>
                    <a:pt x="5383" y="6443"/>
                  </a:cubicBezTo>
                  <a:cubicBezTo>
                    <a:pt x="5663" y="6443"/>
                    <a:pt x="5930" y="6353"/>
                    <a:pt x="6201" y="6250"/>
                  </a:cubicBezTo>
                  <a:cubicBezTo>
                    <a:pt x="6363" y="6145"/>
                    <a:pt x="6496" y="6021"/>
                    <a:pt x="6610" y="5869"/>
                  </a:cubicBezTo>
                  <a:lnTo>
                    <a:pt x="6658" y="5678"/>
                  </a:lnTo>
                  <a:cubicBezTo>
                    <a:pt x="6744" y="5297"/>
                    <a:pt x="6763" y="4907"/>
                    <a:pt x="6706" y="4526"/>
                  </a:cubicBezTo>
                  <a:cubicBezTo>
                    <a:pt x="6639" y="4135"/>
                    <a:pt x="6458" y="3840"/>
                    <a:pt x="6048" y="3716"/>
                  </a:cubicBezTo>
                  <a:cubicBezTo>
                    <a:pt x="5715" y="3621"/>
                    <a:pt x="5391" y="3488"/>
                    <a:pt x="5067" y="3373"/>
                  </a:cubicBezTo>
                  <a:cubicBezTo>
                    <a:pt x="4982" y="3354"/>
                    <a:pt x="4905" y="3307"/>
                    <a:pt x="4839" y="3250"/>
                  </a:cubicBezTo>
                  <a:cubicBezTo>
                    <a:pt x="4620" y="3031"/>
                    <a:pt x="4382" y="2821"/>
                    <a:pt x="4124" y="2640"/>
                  </a:cubicBezTo>
                  <a:cubicBezTo>
                    <a:pt x="3639" y="2249"/>
                    <a:pt x="3258" y="1735"/>
                    <a:pt x="2819" y="1297"/>
                  </a:cubicBezTo>
                  <a:cubicBezTo>
                    <a:pt x="2267" y="754"/>
                    <a:pt x="1610" y="316"/>
                    <a:pt x="895" y="21"/>
                  </a:cubicBezTo>
                  <a:cubicBezTo>
                    <a:pt x="875" y="10"/>
                    <a:pt x="852" y="0"/>
                    <a:pt x="831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54;p39"/>
            <p:cNvSpPr/>
            <p:nvPr/>
          </p:nvSpPr>
          <p:spPr>
            <a:xfrm>
              <a:off x="-3797785" y="4358241"/>
              <a:ext cx="203480" cy="231272"/>
            </a:xfrm>
            <a:custGeom>
              <a:avLst/>
              <a:gdLst/>
              <a:ahLst/>
              <a:cxnLst/>
              <a:rect l="l" t="t" r="r" b="b"/>
              <a:pathLst>
                <a:path w="2687" h="3054" extrusionOk="0">
                  <a:moveTo>
                    <a:pt x="1630" y="1"/>
                  </a:moveTo>
                  <a:cubicBezTo>
                    <a:pt x="1115" y="77"/>
                    <a:pt x="591" y="105"/>
                    <a:pt x="77" y="134"/>
                  </a:cubicBezTo>
                  <a:cubicBezTo>
                    <a:pt x="134" y="572"/>
                    <a:pt x="125" y="1001"/>
                    <a:pt x="48" y="1429"/>
                  </a:cubicBezTo>
                  <a:cubicBezTo>
                    <a:pt x="1" y="1687"/>
                    <a:pt x="48" y="1925"/>
                    <a:pt x="325" y="2058"/>
                  </a:cubicBezTo>
                  <a:cubicBezTo>
                    <a:pt x="429" y="2115"/>
                    <a:pt x="506" y="2210"/>
                    <a:pt x="544" y="2325"/>
                  </a:cubicBezTo>
                  <a:cubicBezTo>
                    <a:pt x="601" y="2487"/>
                    <a:pt x="706" y="2620"/>
                    <a:pt x="849" y="2706"/>
                  </a:cubicBezTo>
                  <a:cubicBezTo>
                    <a:pt x="1237" y="2936"/>
                    <a:pt x="1679" y="3053"/>
                    <a:pt x="2129" y="3053"/>
                  </a:cubicBezTo>
                  <a:cubicBezTo>
                    <a:pt x="2219" y="3053"/>
                    <a:pt x="2310" y="3049"/>
                    <a:pt x="2401" y="3039"/>
                  </a:cubicBezTo>
                  <a:cubicBezTo>
                    <a:pt x="2592" y="3030"/>
                    <a:pt x="2658" y="2934"/>
                    <a:pt x="2677" y="2744"/>
                  </a:cubicBezTo>
                  <a:cubicBezTo>
                    <a:pt x="2687" y="2553"/>
                    <a:pt x="2668" y="2372"/>
                    <a:pt x="2601" y="2201"/>
                  </a:cubicBezTo>
                  <a:cubicBezTo>
                    <a:pt x="2439" y="1848"/>
                    <a:pt x="2239" y="1506"/>
                    <a:pt x="2001" y="1201"/>
                  </a:cubicBezTo>
                  <a:cubicBezTo>
                    <a:pt x="1772" y="896"/>
                    <a:pt x="1582" y="572"/>
                    <a:pt x="1649" y="163"/>
                  </a:cubicBezTo>
                  <a:cubicBezTo>
                    <a:pt x="1649" y="105"/>
                    <a:pt x="1639" y="48"/>
                    <a:pt x="1630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55;p39"/>
            <p:cNvSpPr/>
            <p:nvPr/>
          </p:nvSpPr>
          <p:spPr>
            <a:xfrm>
              <a:off x="-4378387" y="2816126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1D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56;p39"/>
            <p:cNvSpPr/>
            <p:nvPr/>
          </p:nvSpPr>
          <p:spPr>
            <a:xfrm>
              <a:off x="-4478651" y="1751474"/>
              <a:ext cx="900930" cy="1103653"/>
            </a:xfrm>
            <a:custGeom>
              <a:avLst/>
              <a:gdLst/>
              <a:ahLst/>
              <a:cxnLst/>
              <a:rect l="l" t="t" r="r" b="b"/>
              <a:pathLst>
                <a:path w="11897" h="14574" extrusionOk="0">
                  <a:moveTo>
                    <a:pt x="7515" y="0"/>
                  </a:moveTo>
                  <a:cubicBezTo>
                    <a:pt x="7325" y="353"/>
                    <a:pt x="7001" y="572"/>
                    <a:pt x="6677" y="772"/>
                  </a:cubicBezTo>
                  <a:cubicBezTo>
                    <a:pt x="6172" y="1115"/>
                    <a:pt x="5582" y="1305"/>
                    <a:pt x="4972" y="1334"/>
                  </a:cubicBezTo>
                  <a:cubicBezTo>
                    <a:pt x="4947" y="1334"/>
                    <a:pt x="4922" y="1335"/>
                    <a:pt x="4897" y="1335"/>
                  </a:cubicBezTo>
                  <a:cubicBezTo>
                    <a:pt x="4305" y="1335"/>
                    <a:pt x="3732" y="1224"/>
                    <a:pt x="3229" y="867"/>
                  </a:cubicBezTo>
                  <a:lnTo>
                    <a:pt x="2934" y="658"/>
                  </a:lnTo>
                  <a:cubicBezTo>
                    <a:pt x="2877" y="686"/>
                    <a:pt x="2801" y="724"/>
                    <a:pt x="2715" y="762"/>
                  </a:cubicBezTo>
                  <a:cubicBezTo>
                    <a:pt x="1486" y="1362"/>
                    <a:pt x="581" y="2248"/>
                    <a:pt x="172" y="3591"/>
                  </a:cubicBezTo>
                  <a:cubicBezTo>
                    <a:pt x="286" y="3601"/>
                    <a:pt x="410" y="3639"/>
                    <a:pt x="505" y="3696"/>
                  </a:cubicBezTo>
                  <a:cubicBezTo>
                    <a:pt x="772" y="3858"/>
                    <a:pt x="848" y="4039"/>
                    <a:pt x="724" y="4325"/>
                  </a:cubicBezTo>
                  <a:cubicBezTo>
                    <a:pt x="610" y="4591"/>
                    <a:pt x="600" y="4896"/>
                    <a:pt x="686" y="5182"/>
                  </a:cubicBezTo>
                  <a:cubicBezTo>
                    <a:pt x="715" y="5258"/>
                    <a:pt x="715" y="5353"/>
                    <a:pt x="696" y="5430"/>
                  </a:cubicBezTo>
                  <a:cubicBezTo>
                    <a:pt x="553" y="5811"/>
                    <a:pt x="677" y="6182"/>
                    <a:pt x="743" y="6554"/>
                  </a:cubicBezTo>
                  <a:cubicBezTo>
                    <a:pt x="838" y="6954"/>
                    <a:pt x="962" y="7344"/>
                    <a:pt x="1115" y="7725"/>
                  </a:cubicBezTo>
                  <a:cubicBezTo>
                    <a:pt x="1258" y="8106"/>
                    <a:pt x="1362" y="8506"/>
                    <a:pt x="1410" y="8916"/>
                  </a:cubicBezTo>
                  <a:cubicBezTo>
                    <a:pt x="1501" y="9624"/>
                    <a:pt x="1029" y="10168"/>
                    <a:pt x="325" y="10168"/>
                  </a:cubicBezTo>
                  <a:cubicBezTo>
                    <a:pt x="290" y="10168"/>
                    <a:pt x="255" y="10166"/>
                    <a:pt x="219" y="10164"/>
                  </a:cubicBezTo>
                  <a:cubicBezTo>
                    <a:pt x="219" y="10345"/>
                    <a:pt x="200" y="10526"/>
                    <a:pt x="181" y="10706"/>
                  </a:cubicBezTo>
                  <a:cubicBezTo>
                    <a:pt x="67" y="11259"/>
                    <a:pt x="10" y="11811"/>
                    <a:pt x="19" y="12373"/>
                  </a:cubicBezTo>
                  <a:cubicBezTo>
                    <a:pt x="0" y="12907"/>
                    <a:pt x="191" y="13421"/>
                    <a:pt x="543" y="13821"/>
                  </a:cubicBezTo>
                  <a:lnTo>
                    <a:pt x="1200" y="14574"/>
                  </a:lnTo>
                  <a:cubicBezTo>
                    <a:pt x="1238" y="14402"/>
                    <a:pt x="1277" y="14231"/>
                    <a:pt x="1315" y="14059"/>
                  </a:cubicBezTo>
                  <a:cubicBezTo>
                    <a:pt x="1381" y="13888"/>
                    <a:pt x="1448" y="13726"/>
                    <a:pt x="1515" y="13554"/>
                  </a:cubicBezTo>
                  <a:cubicBezTo>
                    <a:pt x="1696" y="13021"/>
                    <a:pt x="1981" y="12526"/>
                    <a:pt x="2334" y="12088"/>
                  </a:cubicBezTo>
                  <a:cubicBezTo>
                    <a:pt x="2362" y="12059"/>
                    <a:pt x="2381" y="12030"/>
                    <a:pt x="2410" y="12011"/>
                  </a:cubicBezTo>
                  <a:cubicBezTo>
                    <a:pt x="2439" y="12030"/>
                    <a:pt x="2467" y="12050"/>
                    <a:pt x="2505" y="12069"/>
                  </a:cubicBezTo>
                  <a:cubicBezTo>
                    <a:pt x="2848" y="12240"/>
                    <a:pt x="3220" y="12335"/>
                    <a:pt x="3601" y="12345"/>
                  </a:cubicBezTo>
                  <a:cubicBezTo>
                    <a:pt x="3832" y="12363"/>
                    <a:pt x="4063" y="12372"/>
                    <a:pt x="4293" y="12372"/>
                  </a:cubicBezTo>
                  <a:cubicBezTo>
                    <a:pt x="4928" y="12372"/>
                    <a:pt x="5560" y="12304"/>
                    <a:pt x="6182" y="12164"/>
                  </a:cubicBezTo>
                  <a:cubicBezTo>
                    <a:pt x="6630" y="13164"/>
                    <a:pt x="7630" y="13878"/>
                    <a:pt x="8630" y="14307"/>
                  </a:cubicBezTo>
                  <a:cubicBezTo>
                    <a:pt x="8916" y="14440"/>
                    <a:pt x="9230" y="14526"/>
                    <a:pt x="9544" y="14555"/>
                  </a:cubicBezTo>
                  <a:cubicBezTo>
                    <a:pt x="9573" y="14556"/>
                    <a:pt x="9602" y="14557"/>
                    <a:pt x="9631" y="14557"/>
                  </a:cubicBezTo>
                  <a:cubicBezTo>
                    <a:pt x="11160" y="14557"/>
                    <a:pt x="11816" y="12575"/>
                    <a:pt x="10554" y="11659"/>
                  </a:cubicBezTo>
                  <a:cubicBezTo>
                    <a:pt x="10487" y="11345"/>
                    <a:pt x="10411" y="11021"/>
                    <a:pt x="10335" y="10697"/>
                  </a:cubicBezTo>
                  <a:cubicBezTo>
                    <a:pt x="10067" y="10805"/>
                    <a:pt x="9799" y="10892"/>
                    <a:pt x="9523" y="10892"/>
                  </a:cubicBezTo>
                  <a:cubicBezTo>
                    <a:pt x="9386" y="10892"/>
                    <a:pt x="9248" y="10871"/>
                    <a:pt x="9106" y="10821"/>
                  </a:cubicBezTo>
                  <a:cubicBezTo>
                    <a:pt x="8763" y="10706"/>
                    <a:pt x="8506" y="10468"/>
                    <a:pt x="8277" y="10211"/>
                  </a:cubicBezTo>
                  <a:cubicBezTo>
                    <a:pt x="7382" y="9211"/>
                    <a:pt x="6696" y="8030"/>
                    <a:pt x="6268" y="6763"/>
                  </a:cubicBezTo>
                  <a:cubicBezTo>
                    <a:pt x="6239" y="6630"/>
                    <a:pt x="6134" y="6535"/>
                    <a:pt x="6011" y="6525"/>
                  </a:cubicBezTo>
                  <a:cubicBezTo>
                    <a:pt x="5839" y="6487"/>
                    <a:pt x="5668" y="6439"/>
                    <a:pt x="5506" y="6401"/>
                  </a:cubicBezTo>
                  <a:cubicBezTo>
                    <a:pt x="5220" y="6344"/>
                    <a:pt x="4972" y="6192"/>
                    <a:pt x="4801" y="5973"/>
                  </a:cubicBezTo>
                  <a:cubicBezTo>
                    <a:pt x="4734" y="5896"/>
                    <a:pt x="4648" y="5849"/>
                    <a:pt x="4553" y="5839"/>
                  </a:cubicBezTo>
                  <a:cubicBezTo>
                    <a:pt x="4267" y="5773"/>
                    <a:pt x="4134" y="5630"/>
                    <a:pt x="4144" y="5449"/>
                  </a:cubicBezTo>
                  <a:cubicBezTo>
                    <a:pt x="4153" y="5277"/>
                    <a:pt x="4315" y="5153"/>
                    <a:pt x="4610" y="5134"/>
                  </a:cubicBezTo>
                  <a:cubicBezTo>
                    <a:pt x="4807" y="5109"/>
                    <a:pt x="5008" y="5096"/>
                    <a:pt x="5208" y="5096"/>
                  </a:cubicBezTo>
                  <a:cubicBezTo>
                    <a:pt x="5308" y="5096"/>
                    <a:pt x="5407" y="5099"/>
                    <a:pt x="5506" y="5106"/>
                  </a:cubicBezTo>
                  <a:cubicBezTo>
                    <a:pt x="5458" y="4944"/>
                    <a:pt x="5315" y="4925"/>
                    <a:pt x="5220" y="4858"/>
                  </a:cubicBezTo>
                  <a:cubicBezTo>
                    <a:pt x="5106" y="4772"/>
                    <a:pt x="4972" y="4715"/>
                    <a:pt x="4915" y="4572"/>
                  </a:cubicBezTo>
                  <a:cubicBezTo>
                    <a:pt x="4906" y="4544"/>
                    <a:pt x="4906" y="4515"/>
                    <a:pt x="4915" y="4487"/>
                  </a:cubicBezTo>
                  <a:cubicBezTo>
                    <a:pt x="4930" y="4461"/>
                    <a:pt x="4949" y="4452"/>
                    <a:pt x="4969" y="4452"/>
                  </a:cubicBezTo>
                  <a:cubicBezTo>
                    <a:pt x="4987" y="4452"/>
                    <a:pt x="5007" y="4459"/>
                    <a:pt x="5029" y="4468"/>
                  </a:cubicBezTo>
                  <a:cubicBezTo>
                    <a:pt x="5744" y="4763"/>
                    <a:pt x="6392" y="5201"/>
                    <a:pt x="6953" y="5744"/>
                  </a:cubicBezTo>
                  <a:cubicBezTo>
                    <a:pt x="7392" y="6192"/>
                    <a:pt x="7773" y="6696"/>
                    <a:pt x="8258" y="7087"/>
                  </a:cubicBezTo>
                  <a:cubicBezTo>
                    <a:pt x="8516" y="7277"/>
                    <a:pt x="8754" y="7478"/>
                    <a:pt x="8973" y="7706"/>
                  </a:cubicBezTo>
                  <a:cubicBezTo>
                    <a:pt x="9039" y="7763"/>
                    <a:pt x="9116" y="7801"/>
                    <a:pt x="9201" y="7820"/>
                  </a:cubicBezTo>
                  <a:cubicBezTo>
                    <a:pt x="9525" y="7944"/>
                    <a:pt x="9849" y="8068"/>
                    <a:pt x="10173" y="8163"/>
                  </a:cubicBezTo>
                  <a:cubicBezTo>
                    <a:pt x="10583" y="8287"/>
                    <a:pt x="10773" y="8582"/>
                    <a:pt x="10830" y="8973"/>
                  </a:cubicBezTo>
                  <a:cubicBezTo>
                    <a:pt x="10887" y="9354"/>
                    <a:pt x="10878" y="9754"/>
                    <a:pt x="10783" y="10125"/>
                  </a:cubicBezTo>
                  <a:lnTo>
                    <a:pt x="10744" y="10316"/>
                  </a:lnTo>
                  <a:cubicBezTo>
                    <a:pt x="10754" y="10316"/>
                    <a:pt x="10763" y="10316"/>
                    <a:pt x="10772" y="10316"/>
                  </a:cubicBezTo>
                  <a:cubicBezTo>
                    <a:pt x="11148" y="10316"/>
                    <a:pt x="11416" y="10127"/>
                    <a:pt x="11611" y="9802"/>
                  </a:cubicBezTo>
                  <a:cubicBezTo>
                    <a:pt x="11802" y="9421"/>
                    <a:pt x="11897" y="9002"/>
                    <a:pt x="11887" y="8582"/>
                  </a:cubicBezTo>
                  <a:cubicBezTo>
                    <a:pt x="11897" y="7916"/>
                    <a:pt x="11821" y="7249"/>
                    <a:pt x="11792" y="6582"/>
                  </a:cubicBezTo>
                  <a:cubicBezTo>
                    <a:pt x="11745" y="5839"/>
                    <a:pt x="11745" y="5087"/>
                    <a:pt x="11706" y="4344"/>
                  </a:cubicBezTo>
                  <a:cubicBezTo>
                    <a:pt x="11687" y="3734"/>
                    <a:pt x="11592" y="3115"/>
                    <a:pt x="11421" y="2525"/>
                  </a:cubicBezTo>
                  <a:cubicBezTo>
                    <a:pt x="11183" y="1724"/>
                    <a:pt x="10735" y="1086"/>
                    <a:pt x="9963" y="724"/>
                  </a:cubicBezTo>
                  <a:cubicBezTo>
                    <a:pt x="9487" y="505"/>
                    <a:pt x="9001" y="334"/>
                    <a:pt x="8497" y="191"/>
                  </a:cubicBezTo>
                  <a:cubicBezTo>
                    <a:pt x="8182" y="96"/>
                    <a:pt x="7849" y="29"/>
                    <a:pt x="7515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57;p39"/>
            <p:cNvSpPr/>
            <p:nvPr/>
          </p:nvSpPr>
          <p:spPr>
            <a:xfrm>
              <a:off x="-4061014" y="1519218"/>
              <a:ext cx="64217" cy="100339"/>
            </a:xfrm>
            <a:custGeom>
              <a:avLst/>
              <a:gdLst/>
              <a:ahLst/>
              <a:cxnLst/>
              <a:rect l="l" t="t" r="r" b="b"/>
              <a:pathLst>
                <a:path w="848" h="1325" extrusionOk="0">
                  <a:moveTo>
                    <a:pt x="429" y="0"/>
                  </a:moveTo>
                  <a:cubicBezTo>
                    <a:pt x="191" y="0"/>
                    <a:pt x="0" y="296"/>
                    <a:pt x="0" y="667"/>
                  </a:cubicBezTo>
                  <a:cubicBezTo>
                    <a:pt x="0" y="1029"/>
                    <a:pt x="191" y="1324"/>
                    <a:pt x="429" y="1324"/>
                  </a:cubicBezTo>
                  <a:cubicBezTo>
                    <a:pt x="657" y="1324"/>
                    <a:pt x="848" y="1029"/>
                    <a:pt x="848" y="667"/>
                  </a:cubicBezTo>
                  <a:cubicBezTo>
                    <a:pt x="848" y="305"/>
                    <a:pt x="657" y="0"/>
                    <a:pt x="429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58;p39"/>
            <p:cNvSpPr/>
            <p:nvPr/>
          </p:nvSpPr>
          <p:spPr>
            <a:xfrm>
              <a:off x="-4257224" y="1482263"/>
              <a:ext cx="348422" cy="370307"/>
            </a:xfrm>
            <a:custGeom>
              <a:avLst/>
              <a:gdLst/>
              <a:ahLst/>
              <a:cxnLst/>
              <a:rect l="l" t="t" r="r" b="b"/>
              <a:pathLst>
                <a:path w="4601" h="4890" extrusionOk="0">
                  <a:moveTo>
                    <a:pt x="1740" y="0"/>
                  </a:moveTo>
                  <a:cubicBezTo>
                    <a:pt x="1729" y="0"/>
                    <a:pt x="1718" y="1"/>
                    <a:pt x="1705" y="3"/>
                  </a:cubicBezTo>
                  <a:cubicBezTo>
                    <a:pt x="1582" y="526"/>
                    <a:pt x="1248" y="907"/>
                    <a:pt x="820" y="1231"/>
                  </a:cubicBezTo>
                  <a:cubicBezTo>
                    <a:pt x="762" y="1279"/>
                    <a:pt x="715" y="1346"/>
                    <a:pt x="658" y="1384"/>
                  </a:cubicBezTo>
                  <a:cubicBezTo>
                    <a:pt x="515" y="1469"/>
                    <a:pt x="448" y="1650"/>
                    <a:pt x="515" y="1812"/>
                  </a:cubicBezTo>
                  <a:cubicBezTo>
                    <a:pt x="534" y="1879"/>
                    <a:pt x="553" y="1955"/>
                    <a:pt x="581" y="2022"/>
                  </a:cubicBezTo>
                  <a:cubicBezTo>
                    <a:pt x="762" y="2470"/>
                    <a:pt x="1115" y="2717"/>
                    <a:pt x="1543" y="2879"/>
                  </a:cubicBezTo>
                  <a:cubicBezTo>
                    <a:pt x="1639" y="2917"/>
                    <a:pt x="1734" y="2936"/>
                    <a:pt x="1724" y="3060"/>
                  </a:cubicBezTo>
                  <a:cubicBezTo>
                    <a:pt x="1753" y="3555"/>
                    <a:pt x="1696" y="3632"/>
                    <a:pt x="1229" y="3774"/>
                  </a:cubicBezTo>
                  <a:cubicBezTo>
                    <a:pt x="896" y="3870"/>
                    <a:pt x="581" y="3994"/>
                    <a:pt x="258" y="4108"/>
                  </a:cubicBezTo>
                  <a:cubicBezTo>
                    <a:pt x="162" y="4136"/>
                    <a:pt x="77" y="4175"/>
                    <a:pt x="0" y="4213"/>
                  </a:cubicBezTo>
                  <a:lnTo>
                    <a:pt x="296" y="4422"/>
                  </a:lnTo>
                  <a:cubicBezTo>
                    <a:pt x="788" y="4787"/>
                    <a:pt x="1366" y="4890"/>
                    <a:pt x="1957" y="4890"/>
                  </a:cubicBezTo>
                  <a:cubicBezTo>
                    <a:pt x="1985" y="4890"/>
                    <a:pt x="2012" y="4889"/>
                    <a:pt x="2039" y="4889"/>
                  </a:cubicBezTo>
                  <a:cubicBezTo>
                    <a:pt x="2648" y="4860"/>
                    <a:pt x="3239" y="4670"/>
                    <a:pt x="3753" y="4336"/>
                  </a:cubicBezTo>
                  <a:cubicBezTo>
                    <a:pt x="4077" y="4127"/>
                    <a:pt x="4410" y="3917"/>
                    <a:pt x="4601" y="3555"/>
                  </a:cubicBezTo>
                  <a:cubicBezTo>
                    <a:pt x="4496" y="3536"/>
                    <a:pt x="4401" y="3517"/>
                    <a:pt x="4296" y="3517"/>
                  </a:cubicBezTo>
                  <a:cubicBezTo>
                    <a:pt x="4096" y="3489"/>
                    <a:pt x="3906" y="3479"/>
                    <a:pt x="3706" y="3479"/>
                  </a:cubicBezTo>
                  <a:cubicBezTo>
                    <a:pt x="3668" y="3479"/>
                    <a:pt x="3495" y="3491"/>
                    <a:pt x="3408" y="3491"/>
                  </a:cubicBezTo>
                  <a:cubicBezTo>
                    <a:pt x="3387" y="3491"/>
                    <a:pt x="3370" y="3491"/>
                    <a:pt x="3363" y="3489"/>
                  </a:cubicBezTo>
                  <a:cubicBezTo>
                    <a:pt x="3182" y="2965"/>
                    <a:pt x="3191" y="2870"/>
                    <a:pt x="3010" y="2355"/>
                  </a:cubicBezTo>
                  <a:cubicBezTo>
                    <a:pt x="3096" y="2203"/>
                    <a:pt x="3229" y="1765"/>
                    <a:pt x="3125" y="1508"/>
                  </a:cubicBezTo>
                  <a:cubicBezTo>
                    <a:pt x="3153" y="1460"/>
                    <a:pt x="3191" y="1422"/>
                    <a:pt x="3239" y="1384"/>
                  </a:cubicBezTo>
                  <a:cubicBezTo>
                    <a:pt x="3391" y="1260"/>
                    <a:pt x="3448" y="1041"/>
                    <a:pt x="3363" y="850"/>
                  </a:cubicBezTo>
                  <a:cubicBezTo>
                    <a:pt x="3315" y="746"/>
                    <a:pt x="3239" y="650"/>
                    <a:pt x="3153" y="565"/>
                  </a:cubicBezTo>
                  <a:cubicBezTo>
                    <a:pt x="3138" y="563"/>
                    <a:pt x="3123" y="562"/>
                    <a:pt x="3109" y="562"/>
                  </a:cubicBezTo>
                  <a:cubicBezTo>
                    <a:pt x="2958" y="562"/>
                    <a:pt x="2880" y="654"/>
                    <a:pt x="2810" y="793"/>
                  </a:cubicBezTo>
                  <a:cubicBezTo>
                    <a:pt x="2759" y="895"/>
                    <a:pt x="2716" y="943"/>
                    <a:pt x="2664" y="943"/>
                  </a:cubicBezTo>
                  <a:cubicBezTo>
                    <a:pt x="2619" y="943"/>
                    <a:pt x="2567" y="907"/>
                    <a:pt x="2496" y="841"/>
                  </a:cubicBezTo>
                  <a:cubicBezTo>
                    <a:pt x="2286" y="631"/>
                    <a:pt x="2105" y="403"/>
                    <a:pt x="1944" y="165"/>
                  </a:cubicBezTo>
                  <a:cubicBezTo>
                    <a:pt x="1891" y="95"/>
                    <a:pt x="1863" y="0"/>
                    <a:pt x="1740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59;p39"/>
            <p:cNvSpPr/>
            <p:nvPr/>
          </p:nvSpPr>
          <p:spPr>
            <a:xfrm>
              <a:off x="-4270249" y="1418955"/>
              <a:ext cx="178263" cy="200981"/>
            </a:xfrm>
            <a:custGeom>
              <a:avLst/>
              <a:gdLst/>
              <a:ahLst/>
              <a:cxnLst/>
              <a:rect l="l" t="t" r="r" b="b"/>
              <a:pathLst>
                <a:path w="2354" h="2654" extrusionOk="0">
                  <a:moveTo>
                    <a:pt x="1498" y="0"/>
                  </a:moveTo>
                  <a:cubicBezTo>
                    <a:pt x="1067" y="0"/>
                    <a:pt x="549" y="434"/>
                    <a:pt x="353" y="734"/>
                  </a:cubicBezTo>
                  <a:cubicBezTo>
                    <a:pt x="77" y="1153"/>
                    <a:pt x="1" y="1667"/>
                    <a:pt x="144" y="2153"/>
                  </a:cubicBezTo>
                  <a:cubicBezTo>
                    <a:pt x="172" y="2267"/>
                    <a:pt x="230" y="2382"/>
                    <a:pt x="315" y="2477"/>
                  </a:cubicBezTo>
                  <a:cubicBezTo>
                    <a:pt x="443" y="2591"/>
                    <a:pt x="608" y="2653"/>
                    <a:pt x="778" y="2653"/>
                  </a:cubicBezTo>
                  <a:cubicBezTo>
                    <a:pt x="849" y="2653"/>
                    <a:pt x="921" y="2642"/>
                    <a:pt x="992" y="2620"/>
                  </a:cubicBezTo>
                  <a:cubicBezTo>
                    <a:pt x="1220" y="2534"/>
                    <a:pt x="1420" y="2382"/>
                    <a:pt x="1573" y="2191"/>
                  </a:cubicBezTo>
                  <a:cubicBezTo>
                    <a:pt x="1954" y="1734"/>
                    <a:pt x="2354" y="753"/>
                    <a:pt x="1915" y="200"/>
                  </a:cubicBezTo>
                  <a:cubicBezTo>
                    <a:pt x="1801" y="58"/>
                    <a:pt x="1655" y="0"/>
                    <a:pt x="1498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60;p39"/>
            <p:cNvSpPr/>
            <p:nvPr/>
          </p:nvSpPr>
          <p:spPr>
            <a:xfrm>
              <a:off x="-4614960" y="1970856"/>
              <a:ext cx="358494" cy="381364"/>
            </a:xfrm>
            <a:custGeom>
              <a:avLst/>
              <a:gdLst/>
              <a:ahLst/>
              <a:cxnLst/>
              <a:rect l="l" t="t" r="r" b="b"/>
              <a:pathLst>
                <a:path w="4734" h="5036" extrusionOk="0">
                  <a:moveTo>
                    <a:pt x="4434" y="0"/>
                  </a:moveTo>
                  <a:cubicBezTo>
                    <a:pt x="4407" y="0"/>
                    <a:pt x="4379" y="6"/>
                    <a:pt x="4353" y="18"/>
                  </a:cubicBezTo>
                  <a:cubicBezTo>
                    <a:pt x="3734" y="323"/>
                    <a:pt x="2238" y="1056"/>
                    <a:pt x="1810" y="1247"/>
                  </a:cubicBezTo>
                  <a:cubicBezTo>
                    <a:pt x="1788" y="1253"/>
                    <a:pt x="1765" y="1256"/>
                    <a:pt x="1743" y="1256"/>
                  </a:cubicBezTo>
                  <a:cubicBezTo>
                    <a:pt x="1700" y="1256"/>
                    <a:pt x="1657" y="1244"/>
                    <a:pt x="1619" y="1218"/>
                  </a:cubicBezTo>
                  <a:lnTo>
                    <a:pt x="314" y="151"/>
                  </a:lnTo>
                  <a:cubicBezTo>
                    <a:pt x="278" y="121"/>
                    <a:pt x="237" y="107"/>
                    <a:pt x="196" y="107"/>
                  </a:cubicBezTo>
                  <a:cubicBezTo>
                    <a:pt x="96" y="107"/>
                    <a:pt x="0" y="189"/>
                    <a:pt x="0" y="304"/>
                  </a:cubicBezTo>
                  <a:lnTo>
                    <a:pt x="105" y="3599"/>
                  </a:lnTo>
                  <a:cubicBezTo>
                    <a:pt x="114" y="3657"/>
                    <a:pt x="133" y="3714"/>
                    <a:pt x="181" y="3742"/>
                  </a:cubicBezTo>
                  <a:lnTo>
                    <a:pt x="1848" y="5000"/>
                  </a:lnTo>
                  <a:cubicBezTo>
                    <a:pt x="1882" y="5023"/>
                    <a:pt x="1921" y="5035"/>
                    <a:pt x="1960" y="5035"/>
                  </a:cubicBezTo>
                  <a:cubicBezTo>
                    <a:pt x="1986" y="5035"/>
                    <a:pt x="2012" y="5030"/>
                    <a:pt x="2038" y="5019"/>
                  </a:cubicBezTo>
                  <a:lnTo>
                    <a:pt x="4610" y="4009"/>
                  </a:lnTo>
                  <a:cubicBezTo>
                    <a:pt x="4686" y="3971"/>
                    <a:pt x="4734" y="3904"/>
                    <a:pt x="4734" y="3819"/>
                  </a:cubicBezTo>
                  <a:lnTo>
                    <a:pt x="4629" y="190"/>
                  </a:lnTo>
                  <a:cubicBezTo>
                    <a:pt x="4629" y="77"/>
                    <a:pt x="4535" y="0"/>
                    <a:pt x="4434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1;p39"/>
            <p:cNvSpPr/>
            <p:nvPr/>
          </p:nvSpPr>
          <p:spPr>
            <a:xfrm>
              <a:off x="-4569524" y="2018716"/>
              <a:ext cx="204540" cy="502755"/>
            </a:xfrm>
            <a:custGeom>
              <a:avLst/>
              <a:gdLst/>
              <a:ahLst/>
              <a:cxnLst/>
              <a:rect l="l" t="t" r="r" b="b"/>
              <a:pathLst>
                <a:path w="2701" h="6639" extrusionOk="0">
                  <a:moveTo>
                    <a:pt x="1014" y="0"/>
                  </a:moveTo>
                  <a:cubicBezTo>
                    <a:pt x="851" y="0"/>
                    <a:pt x="691" y="60"/>
                    <a:pt x="562" y="177"/>
                  </a:cubicBezTo>
                  <a:cubicBezTo>
                    <a:pt x="533" y="196"/>
                    <a:pt x="503" y="200"/>
                    <a:pt x="472" y="200"/>
                  </a:cubicBezTo>
                  <a:cubicBezTo>
                    <a:pt x="441" y="200"/>
                    <a:pt x="410" y="196"/>
                    <a:pt x="381" y="196"/>
                  </a:cubicBezTo>
                  <a:cubicBezTo>
                    <a:pt x="374" y="195"/>
                    <a:pt x="368" y="195"/>
                    <a:pt x="361" y="195"/>
                  </a:cubicBezTo>
                  <a:cubicBezTo>
                    <a:pt x="264" y="195"/>
                    <a:pt x="179" y="259"/>
                    <a:pt x="152" y="348"/>
                  </a:cubicBezTo>
                  <a:cubicBezTo>
                    <a:pt x="86" y="605"/>
                    <a:pt x="0" y="862"/>
                    <a:pt x="95" y="1139"/>
                  </a:cubicBezTo>
                  <a:cubicBezTo>
                    <a:pt x="162" y="1320"/>
                    <a:pt x="248" y="1501"/>
                    <a:pt x="353" y="1663"/>
                  </a:cubicBezTo>
                  <a:cubicBezTo>
                    <a:pt x="448" y="1844"/>
                    <a:pt x="553" y="2015"/>
                    <a:pt x="553" y="2234"/>
                  </a:cubicBezTo>
                  <a:cubicBezTo>
                    <a:pt x="572" y="2596"/>
                    <a:pt x="553" y="2948"/>
                    <a:pt x="514" y="3310"/>
                  </a:cubicBezTo>
                  <a:cubicBezTo>
                    <a:pt x="429" y="3872"/>
                    <a:pt x="410" y="4444"/>
                    <a:pt x="467" y="5015"/>
                  </a:cubicBezTo>
                  <a:cubicBezTo>
                    <a:pt x="533" y="5663"/>
                    <a:pt x="714" y="6273"/>
                    <a:pt x="1381" y="6587"/>
                  </a:cubicBezTo>
                  <a:cubicBezTo>
                    <a:pt x="1400" y="6596"/>
                    <a:pt x="1410" y="6616"/>
                    <a:pt x="1419" y="6635"/>
                  </a:cubicBezTo>
                  <a:cubicBezTo>
                    <a:pt x="1455" y="6637"/>
                    <a:pt x="1490" y="6639"/>
                    <a:pt x="1525" y="6639"/>
                  </a:cubicBezTo>
                  <a:cubicBezTo>
                    <a:pt x="2229" y="6639"/>
                    <a:pt x="2701" y="6095"/>
                    <a:pt x="2610" y="5387"/>
                  </a:cubicBezTo>
                  <a:cubicBezTo>
                    <a:pt x="2562" y="4977"/>
                    <a:pt x="2458" y="4577"/>
                    <a:pt x="2315" y="4196"/>
                  </a:cubicBezTo>
                  <a:cubicBezTo>
                    <a:pt x="2162" y="3815"/>
                    <a:pt x="2038" y="3425"/>
                    <a:pt x="1943" y="3025"/>
                  </a:cubicBezTo>
                  <a:cubicBezTo>
                    <a:pt x="1877" y="2653"/>
                    <a:pt x="1753" y="2282"/>
                    <a:pt x="1896" y="1901"/>
                  </a:cubicBezTo>
                  <a:cubicBezTo>
                    <a:pt x="1915" y="1824"/>
                    <a:pt x="1915" y="1729"/>
                    <a:pt x="1886" y="1653"/>
                  </a:cubicBezTo>
                  <a:cubicBezTo>
                    <a:pt x="1800" y="1367"/>
                    <a:pt x="1810" y="1062"/>
                    <a:pt x="1924" y="796"/>
                  </a:cubicBezTo>
                  <a:cubicBezTo>
                    <a:pt x="2048" y="510"/>
                    <a:pt x="1972" y="329"/>
                    <a:pt x="1705" y="167"/>
                  </a:cubicBezTo>
                  <a:cubicBezTo>
                    <a:pt x="1610" y="110"/>
                    <a:pt x="1486" y="72"/>
                    <a:pt x="1372" y="62"/>
                  </a:cubicBezTo>
                  <a:cubicBezTo>
                    <a:pt x="1356" y="62"/>
                    <a:pt x="1341" y="75"/>
                    <a:pt x="1326" y="75"/>
                  </a:cubicBezTo>
                  <a:cubicBezTo>
                    <a:pt x="1322" y="75"/>
                    <a:pt x="1318" y="74"/>
                    <a:pt x="1315" y="72"/>
                  </a:cubicBezTo>
                  <a:cubicBezTo>
                    <a:pt x="1219" y="24"/>
                    <a:pt x="1116" y="0"/>
                    <a:pt x="1014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2;p39"/>
            <p:cNvSpPr/>
            <p:nvPr/>
          </p:nvSpPr>
          <p:spPr>
            <a:xfrm>
              <a:off x="-4400046" y="2033483"/>
              <a:ext cx="110411" cy="83755"/>
            </a:xfrm>
            <a:custGeom>
              <a:avLst/>
              <a:gdLst/>
              <a:ahLst/>
              <a:cxnLst/>
              <a:rect l="l" t="t" r="r" b="b"/>
              <a:pathLst>
                <a:path w="1458" h="1106" extrusionOk="0">
                  <a:moveTo>
                    <a:pt x="1458" y="1"/>
                  </a:moveTo>
                  <a:lnTo>
                    <a:pt x="0" y="648"/>
                  </a:lnTo>
                  <a:lnTo>
                    <a:pt x="0" y="1106"/>
                  </a:lnTo>
                  <a:lnTo>
                    <a:pt x="1458" y="439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3;p39"/>
            <p:cNvSpPr/>
            <p:nvPr/>
          </p:nvSpPr>
          <p:spPr>
            <a:xfrm>
              <a:off x="-4384900" y="2188346"/>
              <a:ext cx="90949" cy="47178"/>
            </a:xfrm>
            <a:custGeom>
              <a:avLst/>
              <a:gdLst/>
              <a:ahLst/>
              <a:cxnLst/>
              <a:rect l="l" t="t" r="r" b="b"/>
              <a:pathLst>
                <a:path w="1201" h="623" extrusionOk="0">
                  <a:moveTo>
                    <a:pt x="1119" y="0"/>
                  </a:moveTo>
                  <a:cubicBezTo>
                    <a:pt x="1110" y="0"/>
                    <a:pt x="1103" y="1"/>
                    <a:pt x="1096" y="4"/>
                  </a:cubicBezTo>
                  <a:lnTo>
                    <a:pt x="58" y="489"/>
                  </a:lnTo>
                  <a:cubicBezTo>
                    <a:pt x="20" y="508"/>
                    <a:pt x="0" y="546"/>
                    <a:pt x="20" y="585"/>
                  </a:cubicBezTo>
                  <a:cubicBezTo>
                    <a:pt x="29" y="604"/>
                    <a:pt x="58" y="623"/>
                    <a:pt x="86" y="623"/>
                  </a:cubicBezTo>
                  <a:cubicBezTo>
                    <a:pt x="96" y="623"/>
                    <a:pt x="105" y="623"/>
                    <a:pt x="115" y="613"/>
                  </a:cubicBezTo>
                  <a:lnTo>
                    <a:pt x="1153" y="127"/>
                  </a:lnTo>
                  <a:cubicBezTo>
                    <a:pt x="1182" y="118"/>
                    <a:pt x="1201" y="70"/>
                    <a:pt x="1182" y="42"/>
                  </a:cubicBezTo>
                  <a:cubicBezTo>
                    <a:pt x="1174" y="13"/>
                    <a:pt x="1145" y="0"/>
                    <a:pt x="1119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4;p39"/>
            <p:cNvSpPr/>
            <p:nvPr/>
          </p:nvSpPr>
          <p:spPr>
            <a:xfrm>
              <a:off x="-4384900" y="2218864"/>
              <a:ext cx="90949" cy="46951"/>
            </a:xfrm>
            <a:custGeom>
              <a:avLst/>
              <a:gdLst/>
              <a:ahLst/>
              <a:cxnLst/>
              <a:rect l="l" t="t" r="r" b="b"/>
              <a:pathLst>
                <a:path w="1201" h="620" extrusionOk="0">
                  <a:moveTo>
                    <a:pt x="1129" y="1"/>
                  </a:moveTo>
                  <a:cubicBezTo>
                    <a:pt x="1117" y="1"/>
                    <a:pt x="1105" y="4"/>
                    <a:pt x="1096" y="10"/>
                  </a:cubicBezTo>
                  <a:lnTo>
                    <a:pt x="58" y="496"/>
                  </a:lnTo>
                  <a:cubicBezTo>
                    <a:pt x="20" y="505"/>
                    <a:pt x="0" y="544"/>
                    <a:pt x="20" y="582"/>
                  </a:cubicBezTo>
                  <a:cubicBezTo>
                    <a:pt x="29" y="610"/>
                    <a:pt x="58" y="620"/>
                    <a:pt x="86" y="620"/>
                  </a:cubicBezTo>
                  <a:lnTo>
                    <a:pt x="115" y="620"/>
                  </a:lnTo>
                  <a:lnTo>
                    <a:pt x="1153" y="134"/>
                  </a:lnTo>
                  <a:cubicBezTo>
                    <a:pt x="1182" y="115"/>
                    <a:pt x="1201" y="77"/>
                    <a:pt x="1182" y="39"/>
                  </a:cubicBezTo>
                  <a:cubicBezTo>
                    <a:pt x="1175" y="13"/>
                    <a:pt x="1152" y="1"/>
                    <a:pt x="1129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5;p39"/>
            <p:cNvSpPr/>
            <p:nvPr/>
          </p:nvSpPr>
          <p:spPr>
            <a:xfrm>
              <a:off x="-4158399" y="1623040"/>
              <a:ext cx="88298" cy="53539"/>
            </a:xfrm>
            <a:custGeom>
              <a:avLst/>
              <a:gdLst/>
              <a:ahLst/>
              <a:cxnLst/>
              <a:rect l="l" t="t" r="r" b="b"/>
              <a:pathLst>
                <a:path w="1166" h="707" extrusionOk="0">
                  <a:moveTo>
                    <a:pt x="1058" y="1"/>
                  </a:moveTo>
                  <a:lnTo>
                    <a:pt x="0" y="372"/>
                  </a:lnTo>
                  <a:cubicBezTo>
                    <a:pt x="103" y="606"/>
                    <a:pt x="299" y="707"/>
                    <a:pt x="497" y="707"/>
                  </a:cubicBezTo>
                  <a:cubicBezTo>
                    <a:pt x="830" y="707"/>
                    <a:pt x="1165" y="420"/>
                    <a:pt x="10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66;p39"/>
            <p:cNvSpPr/>
            <p:nvPr/>
          </p:nvSpPr>
          <p:spPr>
            <a:xfrm>
              <a:off x="-4424581" y="4342413"/>
              <a:ext cx="331156" cy="181746"/>
            </a:xfrm>
            <a:custGeom>
              <a:avLst/>
              <a:gdLst/>
              <a:ahLst/>
              <a:cxnLst/>
              <a:rect l="l" t="t" r="r" b="b"/>
              <a:pathLst>
                <a:path w="4373" h="2400" extrusionOk="0">
                  <a:moveTo>
                    <a:pt x="2449" y="0"/>
                  </a:moveTo>
                  <a:cubicBezTo>
                    <a:pt x="2382" y="143"/>
                    <a:pt x="2287" y="267"/>
                    <a:pt x="2172" y="372"/>
                  </a:cubicBezTo>
                  <a:cubicBezTo>
                    <a:pt x="2020" y="514"/>
                    <a:pt x="1848" y="619"/>
                    <a:pt x="1696" y="743"/>
                  </a:cubicBezTo>
                  <a:cubicBezTo>
                    <a:pt x="1467" y="914"/>
                    <a:pt x="1258" y="1115"/>
                    <a:pt x="991" y="1219"/>
                  </a:cubicBezTo>
                  <a:cubicBezTo>
                    <a:pt x="782" y="1305"/>
                    <a:pt x="534" y="1334"/>
                    <a:pt x="353" y="1476"/>
                  </a:cubicBezTo>
                  <a:cubicBezTo>
                    <a:pt x="115" y="1657"/>
                    <a:pt x="39" y="1991"/>
                    <a:pt x="1" y="2296"/>
                  </a:cubicBezTo>
                  <a:cubicBezTo>
                    <a:pt x="357" y="2365"/>
                    <a:pt x="720" y="2400"/>
                    <a:pt x="1084" y="2400"/>
                  </a:cubicBezTo>
                  <a:cubicBezTo>
                    <a:pt x="1567" y="2400"/>
                    <a:pt x="2052" y="2339"/>
                    <a:pt x="2525" y="2219"/>
                  </a:cubicBezTo>
                  <a:cubicBezTo>
                    <a:pt x="2649" y="2191"/>
                    <a:pt x="2772" y="2153"/>
                    <a:pt x="2906" y="2124"/>
                  </a:cubicBezTo>
                  <a:cubicBezTo>
                    <a:pt x="3125" y="2077"/>
                    <a:pt x="3353" y="2048"/>
                    <a:pt x="3582" y="2038"/>
                  </a:cubicBezTo>
                  <a:lnTo>
                    <a:pt x="4315" y="1991"/>
                  </a:lnTo>
                  <a:cubicBezTo>
                    <a:pt x="4363" y="1648"/>
                    <a:pt x="4373" y="1295"/>
                    <a:pt x="4344" y="953"/>
                  </a:cubicBezTo>
                  <a:cubicBezTo>
                    <a:pt x="4296" y="638"/>
                    <a:pt x="4211" y="324"/>
                    <a:pt x="4230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67;p39"/>
            <p:cNvSpPr/>
            <p:nvPr/>
          </p:nvSpPr>
          <p:spPr>
            <a:xfrm>
              <a:off x="-4666909" y="1486049"/>
              <a:ext cx="421272" cy="171371"/>
            </a:xfrm>
            <a:custGeom>
              <a:avLst/>
              <a:gdLst/>
              <a:ahLst/>
              <a:cxnLst/>
              <a:rect l="l" t="t" r="r" b="b"/>
              <a:pathLst>
                <a:path w="5563" h="2263" extrusionOk="0">
                  <a:moveTo>
                    <a:pt x="5477" y="0"/>
                  </a:moveTo>
                  <a:cubicBezTo>
                    <a:pt x="5434" y="0"/>
                    <a:pt x="5391" y="29"/>
                    <a:pt x="5391" y="86"/>
                  </a:cubicBezTo>
                  <a:lnTo>
                    <a:pt x="5391" y="76"/>
                  </a:lnTo>
                  <a:cubicBezTo>
                    <a:pt x="5363" y="610"/>
                    <a:pt x="5277" y="1448"/>
                    <a:pt x="4601" y="1534"/>
                  </a:cubicBezTo>
                  <a:cubicBezTo>
                    <a:pt x="4565" y="1539"/>
                    <a:pt x="4529" y="1542"/>
                    <a:pt x="4493" y="1542"/>
                  </a:cubicBezTo>
                  <a:cubicBezTo>
                    <a:pt x="4208" y="1542"/>
                    <a:pt x="3932" y="1383"/>
                    <a:pt x="3686" y="1248"/>
                  </a:cubicBezTo>
                  <a:lnTo>
                    <a:pt x="2801" y="772"/>
                  </a:lnTo>
                  <a:cubicBezTo>
                    <a:pt x="2345" y="522"/>
                    <a:pt x="1848" y="263"/>
                    <a:pt x="1309" y="263"/>
                  </a:cubicBezTo>
                  <a:cubicBezTo>
                    <a:pt x="1273" y="263"/>
                    <a:pt x="1237" y="265"/>
                    <a:pt x="1200" y="267"/>
                  </a:cubicBezTo>
                  <a:cubicBezTo>
                    <a:pt x="753" y="296"/>
                    <a:pt x="334" y="534"/>
                    <a:pt x="172" y="981"/>
                  </a:cubicBezTo>
                  <a:cubicBezTo>
                    <a:pt x="0" y="1419"/>
                    <a:pt x="115" y="1924"/>
                    <a:pt x="467" y="2239"/>
                  </a:cubicBezTo>
                  <a:cubicBezTo>
                    <a:pt x="484" y="2256"/>
                    <a:pt x="503" y="2263"/>
                    <a:pt x="522" y="2263"/>
                  </a:cubicBezTo>
                  <a:cubicBezTo>
                    <a:pt x="588" y="2263"/>
                    <a:pt x="648" y="2176"/>
                    <a:pt x="581" y="2124"/>
                  </a:cubicBezTo>
                  <a:cubicBezTo>
                    <a:pt x="257" y="1820"/>
                    <a:pt x="162" y="1343"/>
                    <a:pt x="372" y="943"/>
                  </a:cubicBezTo>
                  <a:cubicBezTo>
                    <a:pt x="551" y="579"/>
                    <a:pt x="933" y="438"/>
                    <a:pt x="1322" y="438"/>
                  </a:cubicBezTo>
                  <a:cubicBezTo>
                    <a:pt x="1472" y="438"/>
                    <a:pt x="1622" y="458"/>
                    <a:pt x="1762" y="496"/>
                  </a:cubicBezTo>
                  <a:cubicBezTo>
                    <a:pt x="2353" y="648"/>
                    <a:pt x="2905" y="1029"/>
                    <a:pt x="3448" y="1315"/>
                  </a:cubicBezTo>
                  <a:cubicBezTo>
                    <a:pt x="3766" y="1488"/>
                    <a:pt x="4145" y="1711"/>
                    <a:pt x="4517" y="1711"/>
                  </a:cubicBezTo>
                  <a:cubicBezTo>
                    <a:pt x="4658" y="1711"/>
                    <a:pt x="4798" y="1679"/>
                    <a:pt x="4934" y="1600"/>
                  </a:cubicBezTo>
                  <a:cubicBezTo>
                    <a:pt x="5468" y="1296"/>
                    <a:pt x="5534" y="629"/>
                    <a:pt x="5563" y="86"/>
                  </a:cubicBezTo>
                  <a:cubicBezTo>
                    <a:pt x="5563" y="29"/>
                    <a:pt x="5520" y="0"/>
                    <a:pt x="5477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68;p39"/>
            <p:cNvSpPr/>
            <p:nvPr/>
          </p:nvSpPr>
          <p:spPr>
            <a:xfrm>
              <a:off x="-4437834" y="1703993"/>
              <a:ext cx="297458" cy="117681"/>
            </a:xfrm>
            <a:custGeom>
              <a:avLst/>
              <a:gdLst/>
              <a:ahLst/>
              <a:cxnLst/>
              <a:rect l="l" t="t" r="r" b="b"/>
              <a:pathLst>
                <a:path w="3928" h="1554" extrusionOk="0">
                  <a:moveTo>
                    <a:pt x="2380" y="1"/>
                  </a:moveTo>
                  <a:cubicBezTo>
                    <a:pt x="2208" y="1"/>
                    <a:pt x="2040" y="45"/>
                    <a:pt x="1881" y="151"/>
                  </a:cubicBezTo>
                  <a:cubicBezTo>
                    <a:pt x="1576" y="361"/>
                    <a:pt x="1404" y="685"/>
                    <a:pt x="1166" y="961"/>
                  </a:cubicBezTo>
                  <a:cubicBezTo>
                    <a:pt x="993" y="1169"/>
                    <a:pt x="728" y="1387"/>
                    <a:pt x="457" y="1387"/>
                  </a:cubicBezTo>
                  <a:cubicBezTo>
                    <a:pt x="357" y="1387"/>
                    <a:pt x="255" y="1357"/>
                    <a:pt x="157" y="1285"/>
                  </a:cubicBezTo>
                  <a:cubicBezTo>
                    <a:pt x="142" y="1273"/>
                    <a:pt x="127" y="1268"/>
                    <a:pt x="113" y="1268"/>
                  </a:cubicBezTo>
                  <a:cubicBezTo>
                    <a:pt x="46" y="1268"/>
                    <a:pt x="0" y="1380"/>
                    <a:pt x="71" y="1428"/>
                  </a:cubicBezTo>
                  <a:cubicBezTo>
                    <a:pt x="187" y="1515"/>
                    <a:pt x="323" y="1553"/>
                    <a:pt x="461" y="1553"/>
                  </a:cubicBezTo>
                  <a:cubicBezTo>
                    <a:pt x="653" y="1553"/>
                    <a:pt x="849" y="1481"/>
                    <a:pt x="1004" y="1370"/>
                  </a:cubicBezTo>
                  <a:cubicBezTo>
                    <a:pt x="1328" y="1132"/>
                    <a:pt x="1490" y="751"/>
                    <a:pt x="1766" y="465"/>
                  </a:cubicBezTo>
                  <a:cubicBezTo>
                    <a:pt x="1909" y="304"/>
                    <a:pt x="2100" y="199"/>
                    <a:pt x="2309" y="170"/>
                  </a:cubicBezTo>
                  <a:cubicBezTo>
                    <a:pt x="2328" y="169"/>
                    <a:pt x="2348" y="169"/>
                    <a:pt x="2367" y="169"/>
                  </a:cubicBezTo>
                  <a:cubicBezTo>
                    <a:pt x="2536" y="169"/>
                    <a:pt x="2698" y="206"/>
                    <a:pt x="2852" y="275"/>
                  </a:cubicBezTo>
                  <a:cubicBezTo>
                    <a:pt x="3080" y="365"/>
                    <a:pt x="3318" y="470"/>
                    <a:pt x="3559" y="470"/>
                  </a:cubicBezTo>
                  <a:cubicBezTo>
                    <a:pt x="3650" y="470"/>
                    <a:pt x="3742" y="455"/>
                    <a:pt x="3833" y="418"/>
                  </a:cubicBezTo>
                  <a:cubicBezTo>
                    <a:pt x="3927" y="384"/>
                    <a:pt x="3899" y="250"/>
                    <a:pt x="3823" y="250"/>
                  </a:cubicBezTo>
                  <a:cubicBezTo>
                    <a:pt x="3814" y="250"/>
                    <a:pt x="3805" y="252"/>
                    <a:pt x="3795" y="256"/>
                  </a:cubicBezTo>
                  <a:cubicBezTo>
                    <a:pt x="3717" y="286"/>
                    <a:pt x="3639" y="299"/>
                    <a:pt x="3561" y="299"/>
                  </a:cubicBezTo>
                  <a:cubicBezTo>
                    <a:pt x="3300" y="299"/>
                    <a:pt x="3045" y="156"/>
                    <a:pt x="2795" y="75"/>
                  </a:cubicBezTo>
                  <a:cubicBezTo>
                    <a:pt x="2656" y="29"/>
                    <a:pt x="2517" y="1"/>
                    <a:pt x="2380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69;p39"/>
            <p:cNvSpPr/>
            <p:nvPr/>
          </p:nvSpPr>
          <p:spPr>
            <a:xfrm>
              <a:off x="-3784078" y="2094898"/>
              <a:ext cx="188183" cy="242555"/>
            </a:xfrm>
            <a:custGeom>
              <a:avLst/>
              <a:gdLst/>
              <a:ahLst/>
              <a:cxnLst/>
              <a:rect l="l" t="t" r="r" b="b"/>
              <a:pathLst>
                <a:path w="2485" h="3203" extrusionOk="0">
                  <a:moveTo>
                    <a:pt x="2387" y="0"/>
                  </a:moveTo>
                  <a:cubicBezTo>
                    <a:pt x="2377" y="0"/>
                    <a:pt x="2365" y="3"/>
                    <a:pt x="2353" y="9"/>
                  </a:cubicBezTo>
                  <a:cubicBezTo>
                    <a:pt x="1068" y="552"/>
                    <a:pt x="172" y="1733"/>
                    <a:pt x="10" y="3123"/>
                  </a:cubicBezTo>
                  <a:cubicBezTo>
                    <a:pt x="1" y="3176"/>
                    <a:pt x="39" y="3202"/>
                    <a:pt x="81" y="3202"/>
                  </a:cubicBezTo>
                  <a:cubicBezTo>
                    <a:pt x="122" y="3202"/>
                    <a:pt x="167" y="3176"/>
                    <a:pt x="172" y="3123"/>
                  </a:cubicBezTo>
                  <a:cubicBezTo>
                    <a:pt x="344" y="1809"/>
                    <a:pt x="1182" y="695"/>
                    <a:pt x="2401" y="171"/>
                  </a:cubicBezTo>
                  <a:cubicBezTo>
                    <a:pt x="2484" y="129"/>
                    <a:pt x="2458" y="0"/>
                    <a:pt x="2387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70;p39"/>
            <p:cNvSpPr/>
            <p:nvPr/>
          </p:nvSpPr>
          <p:spPr>
            <a:xfrm>
              <a:off x="-4090775" y="2534496"/>
              <a:ext cx="90419" cy="152212"/>
            </a:xfrm>
            <a:custGeom>
              <a:avLst/>
              <a:gdLst/>
              <a:ahLst/>
              <a:cxnLst/>
              <a:rect l="l" t="t" r="r" b="b"/>
              <a:pathLst>
                <a:path w="1194" h="2010" extrusionOk="0">
                  <a:moveTo>
                    <a:pt x="102" y="0"/>
                  </a:moveTo>
                  <a:cubicBezTo>
                    <a:pt x="54" y="0"/>
                    <a:pt x="1" y="41"/>
                    <a:pt x="12" y="109"/>
                  </a:cubicBezTo>
                  <a:cubicBezTo>
                    <a:pt x="117" y="833"/>
                    <a:pt x="469" y="1490"/>
                    <a:pt x="1003" y="1986"/>
                  </a:cubicBezTo>
                  <a:cubicBezTo>
                    <a:pt x="1022" y="2003"/>
                    <a:pt x="1043" y="2010"/>
                    <a:pt x="1063" y="2010"/>
                  </a:cubicBezTo>
                  <a:cubicBezTo>
                    <a:pt x="1133" y="2010"/>
                    <a:pt x="1193" y="1923"/>
                    <a:pt x="1127" y="1871"/>
                  </a:cubicBezTo>
                  <a:cubicBezTo>
                    <a:pt x="603" y="1395"/>
                    <a:pt x="269" y="757"/>
                    <a:pt x="174" y="62"/>
                  </a:cubicBezTo>
                  <a:cubicBezTo>
                    <a:pt x="166" y="19"/>
                    <a:pt x="135" y="0"/>
                    <a:pt x="10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1;p39"/>
            <p:cNvSpPr/>
            <p:nvPr/>
          </p:nvSpPr>
          <p:spPr>
            <a:xfrm>
              <a:off x="-4128260" y="2544795"/>
              <a:ext cx="137218" cy="146987"/>
            </a:xfrm>
            <a:custGeom>
              <a:avLst/>
              <a:gdLst/>
              <a:ahLst/>
              <a:cxnLst/>
              <a:rect l="l" t="t" r="r" b="b"/>
              <a:pathLst>
                <a:path w="1812" h="1941" extrusionOk="0">
                  <a:moveTo>
                    <a:pt x="105" y="0"/>
                  </a:moveTo>
                  <a:cubicBezTo>
                    <a:pt x="56" y="0"/>
                    <a:pt x="0" y="43"/>
                    <a:pt x="12" y="107"/>
                  </a:cubicBezTo>
                  <a:cubicBezTo>
                    <a:pt x="221" y="954"/>
                    <a:pt x="850" y="1640"/>
                    <a:pt x="1679" y="1935"/>
                  </a:cubicBezTo>
                  <a:cubicBezTo>
                    <a:pt x="1689" y="1939"/>
                    <a:pt x="1699" y="1941"/>
                    <a:pt x="1708" y="1941"/>
                  </a:cubicBezTo>
                  <a:cubicBezTo>
                    <a:pt x="1790" y="1941"/>
                    <a:pt x="1811" y="1799"/>
                    <a:pt x="1717" y="1774"/>
                  </a:cubicBezTo>
                  <a:lnTo>
                    <a:pt x="1726" y="1774"/>
                  </a:lnTo>
                  <a:cubicBezTo>
                    <a:pt x="955" y="1497"/>
                    <a:pt x="374" y="859"/>
                    <a:pt x="174" y="59"/>
                  </a:cubicBezTo>
                  <a:cubicBezTo>
                    <a:pt x="166" y="18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72;p39"/>
            <p:cNvSpPr/>
            <p:nvPr/>
          </p:nvSpPr>
          <p:spPr>
            <a:xfrm>
              <a:off x="-4408224" y="2591367"/>
              <a:ext cx="156377" cy="65050"/>
            </a:xfrm>
            <a:custGeom>
              <a:avLst/>
              <a:gdLst/>
              <a:ahLst/>
              <a:cxnLst/>
              <a:rect l="l" t="t" r="r" b="b"/>
              <a:pathLst>
                <a:path w="2065" h="859" extrusionOk="0">
                  <a:moveTo>
                    <a:pt x="119" y="0"/>
                  </a:moveTo>
                  <a:cubicBezTo>
                    <a:pt x="56" y="0"/>
                    <a:pt x="0" y="83"/>
                    <a:pt x="51" y="149"/>
                  </a:cubicBezTo>
                  <a:cubicBezTo>
                    <a:pt x="429" y="604"/>
                    <a:pt x="981" y="859"/>
                    <a:pt x="1557" y="859"/>
                  </a:cubicBezTo>
                  <a:cubicBezTo>
                    <a:pt x="1693" y="859"/>
                    <a:pt x="1830" y="845"/>
                    <a:pt x="1966" y="816"/>
                  </a:cubicBezTo>
                  <a:cubicBezTo>
                    <a:pt x="2065" y="798"/>
                    <a:pt x="2036" y="652"/>
                    <a:pt x="1945" y="652"/>
                  </a:cubicBezTo>
                  <a:cubicBezTo>
                    <a:pt x="1939" y="652"/>
                    <a:pt x="1934" y="653"/>
                    <a:pt x="1928" y="654"/>
                  </a:cubicBezTo>
                  <a:lnTo>
                    <a:pt x="1918" y="654"/>
                  </a:lnTo>
                  <a:cubicBezTo>
                    <a:pt x="1799" y="678"/>
                    <a:pt x="1680" y="690"/>
                    <a:pt x="1561" y="690"/>
                  </a:cubicBezTo>
                  <a:cubicBezTo>
                    <a:pt x="1031" y="690"/>
                    <a:pt x="517" y="453"/>
                    <a:pt x="175" y="25"/>
                  </a:cubicBezTo>
                  <a:cubicBezTo>
                    <a:pt x="158" y="7"/>
                    <a:pt x="138" y="0"/>
                    <a:pt x="119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73;p39"/>
            <p:cNvSpPr/>
            <p:nvPr/>
          </p:nvSpPr>
          <p:spPr>
            <a:xfrm>
              <a:off x="-4268355" y="1856508"/>
              <a:ext cx="80423" cy="35668"/>
            </a:xfrm>
            <a:custGeom>
              <a:avLst/>
              <a:gdLst/>
              <a:ahLst/>
              <a:cxnLst/>
              <a:rect l="l" t="t" r="r" b="b"/>
              <a:pathLst>
                <a:path w="1062" h="471" extrusionOk="0">
                  <a:moveTo>
                    <a:pt x="122" y="0"/>
                  </a:moveTo>
                  <a:cubicBezTo>
                    <a:pt x="48" y="0"/>
                    <a:pt x="1" y="109"/>
                    <a:pt x="81" y="156"/>
                  </a:cubicBezTo>
                  <a:cubicBezTo>
                    <a:pt x="347" y="337"/>
                    <a:pt x="662" y="442"/>
                    <a:pt x="986" y="471"/>
                  </a:cubicBezTo>
                  <a:cubicBezTo>
                    <a:pt x="1024" y="471"/>
                    <a:pt x="1062" y="433"/>
                    <a:pt x="1062" y="385"/>
                  </a:cubicBezTo>
                  <a:cubicBezTo>
                    <a:pt x="1062" y="337"/>
                    <a:pt x="1024" y="299"/>
                    <a:pt x="986" y="299"/>
                  </a:cubicBezTo>
                  <a:cubicBezTo>
                    <a:pt x="690" y="280"/>
                    <a:pt x="405" y="176"/>
                    <a:pt x="166" y="14"/>
                  </a:cubicBezTo>
                  <a:cubicBezTo>
                    <a:pt x="151" y="4"/>
                    <a:pt x="136" y="0"/>
                    <a:pt x="122" y="0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74;p39"/>
            <p:cNvSpPr/>
            <p:nvPr/>
          </p:nvSpPr>
          <p:spPr>
            <a:xfrm>
              <a:off x="-4094940" y="1741099"/>
              <a:ext cx="238920" cy="148199"/>
            </a:xfrm>
            <a:custGeom>
              <a:avLst/>
              <a:gdLst/>
              <a:ahLst/>
              <a:cxnLst/>
              <a:rect l="l" t="t" r="r" b="b"/>
              <a:pathLst>
                <a:path w="3155" h="1957" extrusionOk="0">
                  <a:moveTo>
                    <a:pt x="3041" y="1"/>
                  </a:moveTo>
                  <a:cubicBezTo>
                    <a:pt x="3016" y="1"/>
                    <a:pt x="2990" y="13"/>
                    <a:pt x="2972" y="42"/>
                  </a:cubicBezTo>
                  <a:cubicBezTo>
                    <a:pt x="2382" y="1071"/>
                    <a:pt x="1305" y="1738"/>
                    <a:pt x="115" y="1785"/>
                  </a:cubicBezTo>
                  <a:cubicBezTo>
                    <a:pt x="1" y="1785"/>
                    <a:pt x="1" y="1957"/>
                    <a:pt x="115" y="1957"/>
                  </a:cubicBezTo>
                  <a:cubicBezTo>
                    <a:pt x="1363" y="1900"/>
                    <a:pt x="2496" y="1214"/>
                    <a:pt x="3115" y="128"/>
                  </a:cubicBezTo>
                  <a:cubicBezTo>
                    <a:pt x="3155" y="62"/>
                    <a:pt x="3099" y="1"/>
                    <a:pt x="3041" y="1"/>
                  </a:cubicBez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75;p39"/>
            <p:cNvSpPr/>
            <p:nvPr/>
          </p:nvSpPr>
          <p:spPr>
            <a:xfrm>
              <a:off x="-3815808" y="3535234"/>
              <a:ext cx="13101" cy="104883"/>
            </a:xfrm>
            <a:custGeom>
              <a:avLst/>
              <a:gdLst/>
              <a:ahLst/>
              <a:cxnLst/>
              <a:rect l="l" t="t" r="r" b="b"/>
              <a:pathLst>
                <a:path w="173" h="1385" extrusionOk="0">
                  <a:moveTo>
                    <a:pt x="86" y="1"/>
                  </a:moveTo>
                  <a:cubicBezTo>
                    <a:pt x="44" y="1"/>
                    <a:pt x="1" y="29"/>
                    <a:pt x="1" y="86"/>
                  </a:cubicBezTo>
                  <a:lnTo>
                    <a:pt x="1" y="1306"/>
                  </a:lnTo>
                  <a:cubicBezTo>
                    <a:pt x="1" y="1358"/>
                    <a:pt x="44" y="1384"/>
                    <a:pt x="86" y="1384"/>
                  </a:cubicBezTo>
                  <a:cubicBezTo>
                    <a:pt x="129" y="1384"/>
                    <a:pt x="172" y="1358"/>
                    <a:pt x="172" y="1306"/>
                  </a:cubicBezTo>
                  <a:lnTo>
                    <a:pt x="172" y="86"/>
                  </a:lnTo>
                  <a:cubicBezTo>
                    <a:pt x="172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76;p39"/>
            <p:cNvSpPr/>
            <p:nvPr/>
          </p:nvSpPr>
          <p:spPr>
            <a:xfrm>
              <a:off x="-3820806" y="3735761"/>
              <a:ext cx="13025" cy="386665"/>
            </a:xfrm>
            <a:custGeom>
              <a:avLst/>
              <a:gdLst/>
              <a:ahLst/>
              <a:cxnLst/>
              <a:rect l="l" t="t" r="r" b="b"/>
              <a:pathLst>
                <a:path w="172" h="5106" extrusionOk="0">
                  <a:moveTo>
                    <a:pt x="86" y="1"/>
                  </a:moveTo>
                  <a:cubicBezTo>
                    <a:pt x="43" y="1"/>
                    <a:pt x="0" y="29"/>
                    <a:pt x="0" y="86"/>
                  </a:cubicBezTo>
                  <a:lnTo>
                    <a:pt x="0" y="5020"/>
                  </a:lnTo>
                  <a:cubicBezTo>
                    <a:pt x="0" y="5077"/>
                    <a:pt x="43" y="5106"/>
                    <a:pt x="86" y="5106"/>
                  </a:cubicBezTo>
                  <a:cubicBezTo>
                    <a:pt x="129" y="5106"/>
                    <a:pt x="171" y="5077"/>
                    <a:pt x="171" y="5020"/>
                  </a:cubicBezTo>
                  <a:lnTo>
                    <a:pt x="171" y="86"/>
                  </a:lnTo>
                  <a:cubicBezTo>
                    <a:pt x="171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77;p39"/>
            <p:cNvSpPr/>
            <p:nvPr/>
          </p:nvSpPr>
          <p:spPr>
            <a:xfrm>
              <a:off x="-4286833" y="3468897"/>
              <a:ext cx="12344" cy="120558"/>
            </a:xfrm>
            <a:custGeom>
              <a:avLst/>
              <a:gdLst/>
              <a:ahLst/>
              <a:cxnLst/>
              <a:rect l="l" t="t" r="r" b="b"/>
              <a:pathLst>
                <a:path w="163" h="159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1505"/>
                  </a:lnTo>
                  <a:cubicBezTo>
                    <a:pt x="1" y="1562"/>
                    <a:pt x="41" y="1591"/>
                    <a:pt x="82" y="1591"/>
                  </a:cubicBezTo>
                  <a:cubicBezTo>
                    <a:pt x="122" y="1591"/>
                    <a:pt x="163" y="1562"/>
                    <a:pt x="163" y="1505"/>
                  </a:cubicBezTo>
                  <a:lnTo>
                    <a:pt x="163" y="86"/>
                  </a:lnTo>
                  <a:cubicBezTo>
                    <a:pt x="163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78;p39"/>
            <p:cNvSpPr/>
            <p:nvPr/>
          </p:nvSpPr>
          <p:spPr>
            <a:xfrm>
              <a:off x="-4281759" y="3688885"/>
              <a:ext cx="12344" cy="412866"/>
            </a:xfrm>
            <a:custGeom>
              <a:avLst/>
              <a:gdLst/>
              <a:ahLst/>
              <a:cxnLst/>
              <a:rect l="l" t="t" r="r" b="b"/>
              <a:pathLst>
                <a:path w="163" h="545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5373"/>
                  </a:lnTo>
                  <a:cubicBezTo>
                    <a:pt x="1" y="5425"/>
                    <a:pt x="41" y="5451"/>
                    <a:pt x="82" y="5451"/>
                  </a:cubicBezTo>
                  <a:cubicBezTo>
                    <a:pt x="122" y="5451"/>
                    <a:pt x="162" y="5425"/>
                    <a:pt x="162" y="5373"/>
                  </a:cubicBezTo>
                  <a:lnTo>
                    <a:pt x="162" y="86"/>
                  </a:lnTo>
                  <a:cubicBezTo>
                    <a:pt x="162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79;p39"/>
            <p:cNvSpPr/>
            <p:nvPr/>
          </p:nvSpPr>
          <p:spPr>
            <a:xfrm>
              <a:off x="-4162867" y="3177498"/>
              <a:ext cx="128661" cy="97537"/>
            </a:xfrm>
            <a:custGeom>
              <a:avLst/>
              <a:gdLst/>
              <a:ahLst/>
              <a:cxnLst/>
              <a:rect l="l" t="t" r="r" b="b"/>
              <a:pathLst>
                <a:path w="1699" h="1288" extrusionOk="0">
                  <a:moveTo>
                    <a:pt x="138" y="0"/>
                  </a:moveTo>
                  <a:cubicBezTo>
                    <a:pt x="66" y="0"/>
                    <a:pt x="0" y="90"/>
                    <a:pt x="69" y="143"/>
                  </a:cubicBezTo>
                  <a:lnTo>
                    <a:pt x="1507" y="1267"/>
                  </a:lnTo>
                  <a:cubicBezTo>
                    <a:pt x="1525" y="1281"/>
                    <a:pt x="1545" y="1287"/>
                    <a:pt x="1565" y="1287"/>
                  </a:cubicBezTo>
                  <a:cubicBezTo>
                    <a:pt x="1636" y="1287"/>
                    <a:pt x="1698" y="1205"/>
                    <a:pt x="1631" y="1153"/>
                  </a:cubicBezTo>
                  <a:lnTo>
                    <a:pt x="193" y="19"/>
                  </a:lnTo>
                  <a:cubicBezTo>
                    <a:pt x="175" y="6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756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180;p39"/>
          <p:cNvGrpSpPr/>
          <p:nvPr/>
        </p:nvGrpSpPr>
        <p:grpSpPr>
          <a:xfrm>
            <a:off x="1001664" y="1078291"/>
            <a:ext cx="1097276" cy="3406597"/>
            <a:chOff x="-5772000" y="1244100"/>
            <a:chExt cx="1097276" cy="3406597"/>
          </a:xfrm>
        </p:grpSpPr>
        <p:sp>
          <p:nvSpPr>
            <p:cNvPr id="80" name="Google Shape;1181;p39"/>
            <p:cNvSpPr/>
            <p:nvPr/>
          </p:nvSpPr>
          <p:spPr>
            <a:xfrm>
              <a:off x="-5622150" y="2730925"/>
              <a:ext cx="697242" cy="1485319"/>
            </a:xfrm>
            <a:custGeom>
              <a:avLst/>
              <a:gdLst/>
              <a:ahLst/>
              <a:cxnLst/>
              <a:rect l="l" t="t" r="r" b="b"/>
              <a:pathLst>
                <a:path w="9183" h="19614" extrusionOk="0">
                  <a:moveTo>
                    <a:pt x="3250" y="1"/>
                  </a:moveTo>
                  <a:cubicBezTo>
                    <a:pt x="3231" y="1"/>
                    <a:pt x="3211" y="1"/>
                    <a:pt x="3192" y="1"/>
                  </a:cubicBezTo>
                  <a:cubicBezTo>
                    <a:pt x="2610" y="20"/>
                    <a:pt x="2039" y="11"/>
                    <a:pt x="1467" y="125"/>
                  </a:cubicBezTo>
                  <a:cubicBezTo>
                    <a:pt x="1239" y="163"/>
                    <a:pt x="1096" y="230"/>
                    <a:pt x="1001" y="430"/>
                  </a:cubicBezTo>
                  <a:cubicBezTo>
                    <a:pt x="982" y="468"/>
                    <a:pt x="953" y="497"/>
                    <a:pt x="925" y="525"/>
                  </a:cubicBezTo>
                  <a:cubicBezTo>
                    <a:pt x="744" y="954"/>
                    <a:pt x="591" y="1392"/>
                    <a:pt x="477" y="1840"/>
                  </a:cubicBezTo>
                  <a:cubicBezTo>
                    <a:pt x="220" y="3030"/>
                    <a:pt x="105" y="4240"/>
                    <a:pt x="115" y="5450"/>
                  </a:cubicBezTo>
                  <a:cubicBezTo>
                    <a:pt x="105" y="7840"/>
                    <a:pt x="29" y="10222"/>
                    <a:pt x="29" y="12603"/>
                  </a:cubicBezTo>
                  <a:cubicBezTo>
                    <a:pt x="29" y="14794"/>
                    <a:pt x="1" y="16984"/>
                    <a:pt x="134" y="19175"/>
                  </a:cubicBezTo>
                  <a:cubicBezTo>
                    <a:pt x="144" y="19404"/>
                    <a:pt x="191" y="19470"/>
                    <a:pt x="410" y="19537"/>
                  </a:cubicBezTo>
                  <a:cubicBezTo>
                    <a:pt x="639" y="19594"/>
                    <a:pt x="867" y="19613"/>
                    <a:pt x="1106" y="19613"/>
                  </a:cubicBezTo>
                  <a:cubicBezTo>
                    <a:pt x="1387" y="19604"/>
                    <a:pt x="1668" y="19599"/>
                    <a:pt x="1948" y="19599"/>
                  </a:cubicBezTo>
                  <a:cubicBezTo>
                    <a:pt x="2229" y="19599"/>
                    <a:pt x="2510" y="19604"/>
                    <a:pt x="2791" y="19613"/>
                  </a:cubicBezTo>
                  <a:cubicBezTo>
                    <a:pt x="2972" y="19604"/>
                    <a:pt x="3153" y="19575"/>
                    <a:pt x="3325" y="19528"/>
                  </a:cubicBezTo>
                  <a:cubicBezTo>
                    <a:pt x="3630" y="19442"/>
                    <a:pt x="3658" y="19442"/>
                    <a:pt x="3677" y="19108"/>
                  </a:cubicBezTo>
                  <a:cubicBezTo>
                    <a:pt x="3725" y="18527"/>
                    <a:pt x="3763" y="17956"/>
                    <a:pt x="3801" y="17375"/>
                  </a:cubicBezTo>
                  <a:cubicBezTo>
                    <a:pt x="3868" y="16127"/>
                    <a:pt x="3954" y="14870"/>
                    <a:pt x="4106" y="13622"/>
                  </a:cubicBezTo>
                  <a:cubicBezTo>
                    <a:pt x="4173" y="13060"/>
                    <a:pt x="4249" y="12498"/>
                    <a:pt x="4325" y="11936"/>
                  </a:cubicBezTo>
                  <a:cubicBezTo>
                    <a:pt x="4430" y="11079"/>
                    <a:pt x="4535" y="10212"/>
                    <a:pt x="4639" y="9355"/>
                  </a:cubicBezTo>
                  <a:cubicBezTo>
                    <a:pt x="4658" y="9260"/>
                    <a:pt x="4639" y="9145"/>
                    <a:pt x="4744" y="9069"/>
                  </a:cubicBezTo>
                  <a:cubicBezTo>
                    <a:pt x="4754" y="9088"/>
                    <a:pt x="4763" y="9126"/>
                    <a:pt x="4773" y="9155"/>
                  </a:cubicBezTo>
                  <a:cubicBezTo>
                    <a:pt x="4925" y="10269"/>
                    <a:pt x="5011" y="11403"/>
                    <a:pt x="5068" y="12527"/>
                  </a:cubicBezTo>
                  <a:cubicBezTo>
                    <a:pt x="5116" y="13441"/>
                    <a:pt x="5201" y="14355"/>
                    <a:pt x="5230" y="15270"/>
                  </a:cubicBezTo>
                  <a:cubicBezTo>
                    <a:pt x="5268" y="16308"/>
                    <a:pt x="5363" y="17356"/>
                    <a:pt x="5363" y="18394"/>
                  </a:cubicBezTo>
                  <a:cubicBezTo>
                    <a:pt x="5363" y="18604"/>
                    <a:pt x="5373" y="18823"/>
                    <a:pt x="5392" y="19032"/>
                  </a:cubicBezTo>
                  <a:cubicBezTo>
                    <a:pt x="5401" y="19327"/>
                    <a:pt x="5630" y="19566"/>
                    <a:pt x="5925" y="19594"/>
                  </a:cubicBezTo>
                  <a:cubicBezTo>
                    <a:pt x="6030" y="19604"/>
                    <a:pt x="6135" y="19608"/>
                    <a:pt x="6240" y="19608"/>
                  </a:cubicBezTo>
                  <a:cubicBezTo>
                    <a:pt x="6344" y="19608"/>
                    <a:pt x="6449" y="19604"/>
                    <a:pt x="6554" y="19594"/>
                  </a:cubicBezTo>
                  <a:cubicBezTo>
                    <a:pt x="7008" y="19594"/>
                    <a:pt x="7463" y="19525"/>
                    <a:pt x="7917" y="19525"/>
                  </a:cubicBezTo>
                  <a:cubicBezTo>
                    <a:pt x="7967" y="19525"/>
                    <a:pt x="8018" y="19526"/>
                    <a:pt x="8068" y="19528"/>
                  </a:cubicBezTo>
                  <a:cubicBezTo>
                    <a:pt x="8084" y="19529"/>
                    <a:pt x="8100" y="19530"/>
                    <a:pt x="8116" y="19530"/>
                  </a:cubicBezTo>
                  <a:cubicBezTo>
                    <a:pt x="8195" y="19530"/>
                    <a:pt x="8273" y="19510"/>
                    <a:pt x="8345" y="19470"/>
                  </a:cubicBezTo>
                  <a:cubicBezTo>
                    <a:pt x="8468" y="19442"/>
                    <a:pt x="8564" y="19337"/>
                    <a:pt x="8583" y="19213"/>
                  </a:cubicBezTo>
                  <a:cubicBezTo>
                    <a:pt x="8621" y="19061"/>
                    <a:pt x="8649" y="18899"/>
                    <a:pt x="8649" y="18746"/>
                  </a:cubicBezTo>
                  <a:cubicBezTo>
                    <a:pt x="8621" y="17651"/>
                    <a:pt x="8706" y="16556"/>
                    <a:pt x="8697" y="15460"/>
                  </a:cubicBezTo>
                  <a:cubicBezTo>
                    <a:pt x="8697" y="14708"/>
                    <a:pt x="8678" y="13955"/>
                    <a:pt x="8706" y="13212"/>
                  </a:cubicBezTo>
                  <a:cubicBezTo>
                    <a:pt x="8754" y="12069"/>
                    <a:pt x="8859" y="10917"/>
                    <a:pt x="8916" y="9774"/>
                  </a:cubicBezTo>
                  <a:cubicBezTo>
                    <a:pt x="8964" y="8926"/>
                    <a:pt x="8983" y="8069"/>
                    <a:pt x="9021" y="7221"/>
                  </a:cubicBezTo>
                  <a:cubicBezTo>
                    <a:pt x="9107" y="5583"/>
                    <a:pt x="9183" y="3954"/>
                    <a:pt x="9154" y="2316"/>
                  </a:cubicBezTo>
                  <a:cubicBezTo>
                    <a:pt x="9135" y="1716"/>
                    <a:pt x="9068" y="1125"/>
                    <a:pt x="8792" y="573"/>
                  </a:cubicBezTo>
                  <a:cubicBezTo>
                    <a:pt x="8263" y="997"/>
                    <a:pt x="7706" y="1170"/>
                    <a:pt x="7132" y="1170"/>
                  </a:cubicBezTo>
                  <a:cubicBezTo>
                    <a:pt x="6673" y="1170"/>
                    <a:pt x="6203" y="1059"/>
                    <a:pt x="5725" y="878"/>
                  </a:cubicBezTo>
                  <a:cubicBezTo>
                    <a:pt x="5239" y="697"/>
                    <a:pt x="4782" y="459"/>
                    <a:pt x="4315" y="239"/>
                  </a:cubicBezTo>
                  <a:cubicBezTo>
                    <a:pt x="3990" y="86"/>
                    <a:pt x="3621" y="1"/>
                    <a:pt x="3250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82;p39"/>
            <p:cNvSpPr/>
            <p:nvPr/>
          </p:nvSpPr>
          <p:spPr>
            <a:xfrm>
              <a:off x="-5761853" y="1990243"/>
              <a:ext cx="876470" cy="829292"/>
            </a:xfrm>
            <a:custGeom>
              <a:avLst/>
              <a:gdLst/>
              <a:ahLst/>
              <a:cxnLst/>
              <a:rect l="l" t="t" r="r" b="b"/>
              <a:pathLst>
                <a:path w="11574" h="10951" extrusionOk="0">
                  <a:moveTo>
                    <a:pt x="3429" y="0"/>
                  </a:moveTo>
                  <a:cubicBezTo>
                    <a:pt x="3210" y="0"/>
                    <a:pt x="3010" y="48"/>
                    <a:pt x="2829" y="162"/>
                  </a:cubicBezTo>
                  <a:cubicBezTo>
                    <a:pt x="2458" y="362"/>
                    <a:pt x="2105" y="600"/>
                    <a:pt x="1781" y="867"/>
                  </a:cubicBezTo>
                  <a:cubicBezTo>
                    <a:pt x="1410" y="1172"/>
                    <a:pt x="1105" y="1553"/>
                    <a:pt x="905" y="1991"/>
                  </a:cubicBezTo>
                  <a:cubicBezTo>
                    <a:pt x="467" y="2886"/>
                    <a:pt x="162" y="3848"/>
                    <a:pt x="0" y="4829"/>
                  </a:cubicBezTo>
                  <a:cubicBezTo>
                    <a:pt x="629" y="4906"/>
                    <a:pt x="1267" y="5039"/>
                    <a:pt x="1905" y="5067"/>
                  </a:cubicBezTo>
                  <a:cubicBezTo>
                    <a:pt x="2105" y="5096"/>
                    <a:pt x="2296" y="5153"/>
                    <a:pt x="2477" y="5239"/>
                  </a:cubicBezTo>
                  <a:cubicBezTo>
                    <a:pt x="2896" y="5420"/>
                    <a:pt x="3305" y="5610"/>
                    <a:pt x="3715" y="5820"/>
                  </a:cubicBezTo>
                  <a:cubicBezTo>
                    <a:pt x="4401" y="6172"/>
                    <a:pt x="5144" y="6372"/>
                    <a:pt x="5858" y="6649"/>
                  </a:cubicBezTo>
                  <a:cubicBezTo>
                    <a:pt x="6172" y="6772"/>
                    <a:pt x="6487" y="6877"/>
                    <a:pt x="6811" y="6963"/>
                  </a:cubicBezTo>
                  <a:cubicBezTo>
                    <a:pt x="6887" y="6982"/>
                    <a:pt x="6945" y="6993"/>
                    <a:pt x="6990" y="6993"/>
                  </a:cubicBezTo>
                  <a:cubicBezTo>
                    <a:pt x="7101" y="6993"/>
                    <a:pt x="7132" y="6924"/>
                    <a:pt x="7173" y="6734"/>
                  </a:cubicBezTo>
                  <a:cubicBezTo>
                    <a:pt x="7220" y="6506"/>
                    <a:pt x="7258" y="6277"/>
                    <a:pt x="7287" y="6049"/>
                  </a:cubicBezTo>
                  <a:cubicBezTo>
                    <a:pt x="7354" y="5296"/>
                    <a:pt x="7773" y="4715"/>
                    <a:pt x="8220" y="4153"/>
                  </a:cubicBezTo>
                  <a:cubicBezTo>
                    <a:pt x="8264" y="4095"/>
                    <a:pt x="8318" y="4038"/>
                    <a:pt x="8387" y="4038"/>
                  </a:cubicBezTo>
                  <a:cubicBezTo>
                    <a:pt x="8409" y="4038"/>
                    <a:pt x="8433" y="4044"/>
                    <a:pt x="8458" y="4058"/>
                  </a:cubicBezTo>
                  <a:cubicBezTo>
                    <a:pt x="8554" y="4124"/>
                    <a:pt x="8582" y="4248"/>
                    <a:pt x="8525" y="4344"/>
                  </a:cubicBezTo>
                  <a:cubicBezTo>
                    <a:pt x="8449" y="4515"/>
                    <a:pt x="8325" y="4658"/>
                    <a:pt x="8287" y="4858"/>
                  </a:cubicBezTo>
                  <a:cubicBezTo>
                    <a:pt x="8239" y="4991"/>
                    <a:pt x="8268" y="5144"/>
                    <a:pt x="8363" y="5258"/>
                  </a:cubicBezTo>
                  <a:cubicBezTo>
                    <a:pt x="8592" y="5515"/>
                    <a:pt x="8678" y="5877"/>
                    <a:pt x="8573" y="6210"/>
                  </a:cubicBezTo>
                  <a:cubicBezTo>
                    <a:pt x="8544" y="6353"/>
                    <a:pt x="8525" y="6496"/>
                    <a:pt x="8535" y="6649"/>
                  </a:cubicBezTo>
                  <a:cubicBezTo>
                    <a:pt x="8506" y="6915"/>
                    <a:pt x="8468" y="7163"/>
                    <a:pt x="8268" y="7373"/>
                  </a:cubicBezTo>
                  <a:cubicBezTo>
                    <a:pt x="8201" y="7449"/>
                    <a:pt x="8135" y="7534"/>
                    <a:pt x="8097" y="7630"/>
                  </a:cubicBezTo>
                  <a:cubicBezTo>
                    <a:pt x="7963" y="7915"/>
                    <a:pt x="7763" y="7992"/>
                    <a:pt x="7468" y="7992"/>
                  </a:cubicBezTo>
                  <a:cubicBezTo>
                    <a:pt x="6696" y="7973"/>
                    <a:pt x="5934" y="7896"/>
                    <a:pt x="5172" y="7801"/>
                  </a:cubicBezTo>
                  <a:cubicBezTo>
                    <a:pt x="4287" y="7696"/>
                    <a:pt x="3391" y="7592"/>
                    <a:pt x="2505" y="7496"/>
                  </a:cubicBezTo>
                  <a:cubicBezTo>
                    <a:pt x="2135" y="7458"/>
                    <a:pt x="1680" y="6210"/>
                    <a:pt x="1309" y="6210"/>
                  </a:cubicBezTo>
                  <a:cubicBezTo>
                    <a:pt x="1308" y="6210"/>
                    <a:pt x="1307" y="6210"/>
                    <a:pt x="1305" y="6210"/>
                  </a:cubicBezTo>
                  <a:cubicBezTo>
                    <a:pt x="1239" y="6334"/>
                    <a:pt x="1334" y="7620"/>
                    <a:pt x="1334" y="7763"/>
                  </a:cubicBezTo>
                  <a:lnTo>
                    <a:pt x="1334" y="8649"/>
                  </a:lnTo>
                  <a:cubicBezTo>
                    <a:pt x="1353" y="9297"/>
                    <a:pt x="1743" y="9878"/>
                    <a:pt x="2334" y="10135"/>
                  </a:cubicBezTo>
                  <a:lnTo>
                    <a:pt x="2772" y="10316"/>
                  </a:lnTo>
                  <a:cubicBezTo>
                    <a:pt x="2801" y="10278"/>
                    <a:pt x="2829" y="10249"/>
                    <a:pt x="2848" y="10211"/>
                  </a:cubicBezTo>
                  <a:cubicBezTo>
                    <a:pt x="2943" y="10011"/>
                    <a:pt x="3086" y="9944"/>
                    <a:pt x="3315" y="9906"/>
                  </a:cubicBezTo>
                  <a:cubicBezTo>
                    <a:pt x="3886" y="9801"/>
                    <a:pt x="4467" y="9801"/>
                    <a:pt x="5039" y="9782"/>
                  </a:cubicBezTo>
                  <a:cubicBezTo>
                    <a:pt x="5059" y="9782"/>
                    <a:pt x="5078" y="9782"/>
                    <a:pt x="5098" y="9782"/>
                  </a:cubicBezTo>
                  <a:cubicBezTo>
                    <a:pt x="5469" y="9782"/>
                    <a:pt x="5838" y="9867"/>
                    <a:pt x="6172" y="10020"/>
                  </a:cubicBezTo>
                  <a:cubicBezTo>
                    <a:pt x="6639" y="10240"/>
                    <a:pt x="7096" y="10478"/>
                    <a:pt x="7573" y="10659"/>
                  </a:cubicBezTo>
                  <a:cubicBezTo>
                    <a:pt x="8050" y="10840"/>
                    <a:pt x="8523" y="10951"/>
                    <a:pt x="8983" y="10951"/>
                  </a:cubicBezTo>
                  <a:cubicBezTo>
                    <a:pt x="9560" y="10951"/>
                    <a:pt x="10120" y="10778"/>
                    <a:pt x="10649" y="10354"/>
                  </a:cubicBezTo>
                  <a:cubicBezTo>
                    <a:pt x="11002" y="9801"/>
                    <a:pt x="11173" y="9211"/>
                    <a:pt x="11078" y="8554"/>
                  </a:cubicBezTo>
                  <a:cubicBezTo>
                    <a:pt x="10821" y="7896"/>
                    <a:pt x="10621" y="7220"/>
                    <a:pt x="10468" y="6534"/>
                  </a:cubicBezTo>
                  <a:cubicBezTo>
                    <a:pt x="10411" y="6363"/>
                    <a:pt x="10459" y="6182"/>
                    <a:pt x="10583" y="6058"/>
                  </a:cubicBezTo>
                  <a:cubicBezTo>
                    <a:pt x="10744" y="5849"/>
                    <a:pt x="10906" y="5620"/>
                    <a:pt x="11049" y="5391"/>
                  </a:cubicBezTo>
                  <a:cubicBezTo>
                    <a:pt x="11030" y="5163"/>
                    <a:pt x="11192" y="5020"/>
                    <a:pt x="11297" y="4858"/>
                  </a:cubicBezTo>
                  <a:cubicBezTo>
                    <a:pt x="11573" y="4448"/>
                    <a:pt x="11573" y="4248"/>
                    <a:pt x="11297" y="3858"/>
                  </a:cubicBezTo>
                  <a:cubicBezTo>
                    <a:pt x="11087" y="3553"/>
                    <a:pt x="10897" y="3239"/>
                    <a:pt x="10706" y="2924"/>
                  </a:cubicBezTo>
                  <a:cubicBezTo>
                    <a:pt x="10268" y="2210"/>
                    <a:pt x="9744" y="1572"/>
                    <a:pt x="8963" y="1200"/>
                  </a:cubicBezTo>
                  <a:cubicBezTo>
                    <a:pt x="8582" y="1019"/>
                    <a:pt x="8192" y="857"/>
                    <a:pt x="7792" y="734"/>
                  </a:cubicBezTo>
                  <a:cubicBezTo>
                    <a:pt x="7601" y="981"/>
                    <a:pt x="7373" y="1191"/>
                    <a:pt x="7106" y="1353"/>
                  </a:cubicBezTo>
                  <a:cubicBezTo>
                    <a:pt x="6853" y="1499"/>
                    <a:pt x="6582" y="1548"/>
                    <a:pt x="6306" y="1548"/>
                  </a:cubicBezTo>
                  <a:cubicBezTo>
                    <a:pt x="6186" y="1548"/>
                    <a:pt x="6065" y="1539"/>
                    <a:pt x="5944" y="1524"/>
                  </a:cubicBezTo>
                  <a:cubicBezTo>
                    <a:pt x="5058" y="1438"/>
                    <a:pt x="4229" y="1019"/>
                    <a:pt x="3648" y="343"/>
                  </a:cubicBezTo>
                  <a:cubicBezTo>
                    <a:pt x="3553" y="248"/>
                    <a:pt x="3477" y="134"/>
                    <a:pt x="3429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83;p39"/>
            <p:cNvSpPr/>
            <p:nvPr/>
          </p:nvSpPr>
          <p:spPr>
            <a:xfrm>
              <a:off x="-5447356" y="1271718"/>
              <a:ext cx="349180" cy="572121"/>
            </a:xfrm>
            <a:custGeom>
              <a:avLst/>
              <a:gdLst/>
              <a:ahLst/>
              <a:cxnLst/>
              <a:rect l="l" t="t" r="r" b="b"/>
              <a:pathLst>
                <a:path w="4611" h="7555" extrusionOk="0">
                  <a:moveTo>
                    <a:pt x="2378" y="1"/>
                  </a:moveTo>
                  <a:cubicBezTo>
                    <a:pt x="1961" y="1"/>
                    <a:pt x="1608" y="322"/>
                    <a:pt x="1581" y="747"/>
                  </a:cubicBezTo>
                  <a:cubicBezTo>
                    <a:pt x="1562" y="880"/>
                    <a:pt x="1591" y="1023"/>
                    <a:pt x="1658" y="1147"/>
                  </a:cubicBezTo>
                  <a:cubicBezTo>
                    <a:pt x="1734" y="1299"/>
                    <a:pt x="1686" y="1375"/>
                    <a:pt x="1553" y="1442"/>
                  </a:cubicBezTo>
                  <a:cubicBezTo>
                    <a:pt x="1534" y="1452"/>
                    <a:pt x="1515" y="1471"/>
                    <a:pt x="1496" y="1480"/>
                  </a:cubicBezTo>
                  <a:cubicBezTo>
                    <a:pt x="857" y="1947"/>
                    <a:pt x="724" y="2661"/>
                    <a:pt x="1143" y="3337"/>
                  </a:cubicBezTo>
                  <a:cubicBezTo>
                    <a:pt x="1181" y="3414"/>
                    <a:pt x="1219" y="3471"/>
                    <a:pt x="1257" y="3528"/>
                  </a:cubicBezTo>
                  <a:cubicBezTo>
                    <a:pt x="1315" y="3585"/>
                    <a:pt x="1305" y="3680"/>
                    <a:pt x="1238" y="3728"/>
                  </a:cubicBezTo>
                  <a:cubicBezTo>
                    <a:pt x="905" y="3995"/>
                    <a:pt x="848" y="4357"/>
                    <a:pt x="905" y="4747"/>
                  </a:cubicBezTo>
                  <a:cubicBezTo>
                    <a:pt x="924" y="4909"/>
                    <a:pt x="848" y="4995"/>
                    <a:pt x="715" y="5071"/>
                  </a:cubicBezTo>
                  <a:cubicBezTo>
                    <a:pt x="400" y="5242"/>
                    <a:pt x="191" y="5538"/>
                    <a:pt x="124" y="5890"/>
                  </a:cubicBezTo>
                  <a:cubicBezTo>
                    <a:pt x="0" y="6414"/>
                    <a:pt x="134" y="6957"/>
                    <a:pt x="476" y="7376"/>
                  </a:cubicBezTo>
                  <a:cubicBezTo>
                    <a:pt x="553" y="7414"/>
                    <a:pt x="619" y="7452"/>
                    <a:pt x="705" y="7490"/>
                  </a:cubicBezTo>
                  <a:cubicBezTo>
                    <a:pt x="778" y="7534"/>
                    <a:pt x="857" y="7555"/>
                    <a:pt x="935" y="7555"/>
                  </a:cubicBezTo>
                  <a:cubicBezTo>
                    <a:pt x="1107" y="7555"/>
                    <a:pt x="1271" y="7452"/>
                    <a:pt x="1343" y="7281"/>
                  </a:cubicBezTo>
                  <a:cubicBezTo>
                    <a:pt x="1429" y="7081"/>
                    <a:pt x="1467" y="6871"/>
                    <a:pt x="1448" y="6662"/>
                  </a:cubicBezTo>
                  <a:lnTo>
                    <a:pt x="1448" y="6443"/>
                  </a:lnTo>
                  <a:cubicBezTo>
                    <a:pt x="1448" y="6346"/>
                    <a:pt x="1483" y="6299"/>
                    <a:pt x="1546" y="6299"/>
                  </a:cubicBezTo>
                  <a:cubicBezTo>
                    <a:pt x="1570" y="6299"/>
                    <a:pt x="1598" y="6306"/>
                    <a:pt x="1629" y="6319"/>
                  </a:cubicBezTo>
                  <a:cubicBezTo>
                    <a:pt x="1800" y="6395"/>
                    <a:pt x="1981" y="6471"/>
                    <a:pt x="2143" y="6557"/>
                  </a:cubicBezTo>
                  <a:cubicBezTo>
                    <a:pt x="2450" y="6714"/>
                    <a:pt x="2786" y="6797"/>
                    <a:pt x="3123" y="6797"/>
                  </a:cubicBezTo>
                  <a:cubicBezTo>
                    <a:pt x="3257" y="6797"/>
                    <a:pt x="3392" y="6784"/>
                    <a:pt x="3524" y="6757"/>
                  </a:cubicBezTo>
                  <a:cubicBezTo>
                    <a:pt x="3543" y="6747"/>
                    <a:pt x="3553" y="6738"/>
                    <a:pt x="3582" y="6728"/>
                  </a:cubicBezTo>
                  <a:cubicBezTo>
                    <a:pt x="4305" y="6519"/>
                    <a:pt x="4610" y="5547"/>
                    <a:pt x="4153" y="4909"/>
                  </a:cubicBezTo>
                  <a:cubicBezTo>
                    <a:pt x="4077" y="4795"/>
                    <a:pt x="4048" y="4652"/>
                    <a:pt x="4077" y="4519"/>
                  </a:cubicBezTo>
                  <a:cubicBezTo>
                    <a:pt x="4105" y="4366"/>
                    <a:pt x="4086" y="4204"/>
                    <a:pt x="4020" y="4061"/>
                  </a:cubicBezTo>
                  <a:cubicBezTo>
                    <a:pt x="3905" y="3861"/>
                    <a:pt x="3905" y="3623"/>
                    <a:pt x="4001" y="3423"/>
                  </a:cubicBezTo>
                  <a:cubicBezTo>
                    <a:pt x="4029" y="3337"/>
                    <a:pt x="4039" y="3242"/>
                    <a:pt x="4058" y="3147"/>
                  </a:cubicBezTo>
                  <a:cubicBezTo>
                    <a:pt x="4220" y="2614"/>
                    <a:pt x="4039" y="2175"/>
                    <a:pt x="3639" y="1823"/>
                  </a:cubicBezTo>
                  <a:cubicBezTo>
                    <a:pt x="3467" y="1671"/>
                    <a:pt x="3286" y="1547"/>
                    <a:pt x="3086" y="1442"/>
                  </a:cubicBezTo>
                  <a:cubicBezTo>
                    <a:pt x="2981" y="1394"/>
                    <a:pt x="2943" y="1328"/>
                    <a:pt x="3010" y="1213"/>
                  </a:cubicBezTo>
                  <a:cubicBezTo>
                    <a:pt x="3067" y="1118"/>
                    <a:pt x="3105" y="1004"/>
                    <a:pt x="3115" y="890"/>
                  </a:cubicBezTo>
                  <a:cubicBezTo>
                    <a:pt x="3172" y="461"/>
                    <a:pt x="2877" y="61"/>
                    <a:pt x="2448" y="4"/>
                  </a:cubicBezTo>
                  <a:cubicBezTo>
                    <a:pt x="2425" y="2"/>
                    <a:pt x="2401" y="1"/>
                    <a:pt x="2378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84;p39"/>
            <p:cNvSpPr/>
            <p:nvPr/>
          </p:nvSpPr>
          <p:spPr>
            <a:xfrm>
              <a:off x="-5501500" y="1746400"/>
              <a:ext cx="331145" cy="365622"/>
            </a:xfrm>
            <a:custGeom>
              <a:avLst/>
              <a:gdLst/>
              <a:ahLst/>
              <a:cxnLst/>
              <a:rect l="l" t="t" r="r" b="b"/>
              <a:pathLst>
                <a:path w="4373" h="4768" extrusionOk="0">
                  <a:moveTo>
                    <a:pt x="2252" y="0"/>
                  </a:moveTo>
                  <a:cubicBezTo>
                    <a:pt x="2189" y="0"/>
                    <a:pt x="2153" y="47"/>
                    <a:pt x="2153" y="144"/>
                  </a:cubicBezTo>
                  <a:lnTo>
                    <a:pt x="2153" y="363"/>
                  </a:lnTo>
                  <a:cubicBezTo>
                    <a:pt x="2172" y="572"/>
                    <a:pt x="2134" y="782"/>
                    <a:pt x="2049" y="982"/>
                  </a:cubicBezTo>
                  <a:cubicBezTo>
                    <a:pt x="1976" y="1153"/>
                    <a:pt x="1813" y="1256"/>
                    <a:pt x="1640" y="1256"/>
                  </a:cubicBezTo>
                  <a:cubicBezTo>
                    <a:pt x="1563" y="1256"/>
                    <a:pt x="1484" y="1235"/>
                    <a:pt x="1410" y="1191"/>
                  </a:cubicBezTo>
                  <a:cubicBezTo>
                    <a:pt x="1334" y="1153"/>
                    <a:pt x="1268" y="1115"/>
                    <a:pt x="1191" y="1077"/>
                  </a:cubicBezTo>
                  <a:lnTo>
                    <a:pt x="1191" y="1077"/>
                  </a:lnTo>
                  <a:cubicBezTo>
                    <a:pt x="991" y="1353"/>
                    <a:pt x="1001" y="1439"/>
                    <a:pt x="1258" y="1782"/>
                  </a:cubicBezTo>
                  <a:lnTo>
                    <a:pt x="1353" y="1772"/>
                  </a:lnTo>
                  <a:cubicBezTo>
                    <a:pt x="1388" y="1771"/>
                    <a:pt x="1421" y="1770"/>
                    <a:pt x="1453" y="1770"/>
                  </a:cubicBezTo>
                  <a:cubicBezTo>
                    <a:pt x="1749" y="1770"/>
                    <a:pt x="1903" y="1853"/>
                    <a:pt x="1963" y="2077"/>
                  </a:cubicBezTo>
                  <a:cubicBezTo>
                    <a:pt x="2020" y="2325"/>
                    <a:pt x="2049" y="2563"/>
                    <a:pt x="1639" y="2753"/>
                  </a:cubicBezTo>
                  <a:cubicBezTo>
                    <a:pt x="1639" y="2792"/>
                    <a:pt x="1630" y="2820"/>
                    <a:pt x="1630" y="2849"/>
                  </a:cubicBezTo>
                  <a:cubicBezTo>
                    <a:pt x="1573" y="3186"/>
                    <a:pt x="1559" y="3275"/>
                    <a:pt x="1370" y="3275"/>
                  </a:cubicBezTo>
                  <a:cubicBezTo>
                    <a:pt x="1304" y="3275"/>
                    <a:pt x="1216" y="3264"/>
                    <a:pt x="1096" y="3249"/>
                  </a:cubicBezTo>
                  <a:cubicBezTo>
                    <a:pt x="885" y="3210"/>
                    <a:pt x="671" y="3190"/>
                    <a:pt x="457" y="3190"/>
                  </a:cubicBezTo>
                  <a:cubicBezTo>
                    <a:pt x="304" y="3190"/>
                    <a:pt x="152" y="3200"/>
                    <a:pt x="1" y="3220"/>
                  </a:cubicBezTo>
                  <a:cubicBezTo>
                    <a:pt x="48" y="3344"/>
                    <a:pt x="125" y="3468"/>
                    <a:pt x="220" y="3563"/>
                  </a:cubicBezTo>
                  <a:cubicBezTo>
                    <a:pt x="801" y="4239"/>
                    <a:pt x="1630" y="4658"/>
                    <a:pt x="2515" y="4744"/>
                  </a:cubicBezTo>
                  <a:cubicBezTo>
                    <a:pt x="2635" y="4758"/>
                    <a:pt x="2754" y="4767"/>
                    <a:pt x="2872" y="4767"/>
                  </a:cubicBezTo>
                  <a:cubicBezTo>
                    <a:pt x="3151" y="4767"/>
                    <a:pt x="3423" y="4717"/>
                    <a:pt x="3677" y="4563"/>
                  </a:cubicBezTo>
                  <a:cubicBezTo>
                    <a:pt x="3935" y="4401"/>
                    <a:pt x="4163" y="4201"/>
                    <a:pt x="4354" y="3954"/>
                  </a:cubicBezTo>
                  <a:cubicBezTo>
                    <a:pt x="4068" y="3820"/>
                    <a:pt x="3773" y="3725"/>
                    <a:pt x="3468" y="3677"/>
                  </a:cubicBezTo>
                  <a:cubicBezTo>
                    <a:pt x="3306" y="3639"/>
                    <a:pt x="3211" y="3563"/>
                    <a:pt x="3230" y="3373"/>
                  </a:cubicBezTo>
                  <a:cubicBezTo>
                    <a:pt x="3249" y="3239"/>
                    <a:pt x="3249" y="3106"/>
                    <a:pt x="3249" y="2963"/>
                  </a:cubicBezTo>
                  <a:cubicBezTo>
                    <a:pt x="3249" y="2849"/>
                    <a:pt x="3287" y="2773"/>
                    <a:pt x="3411" y="2744"/>
                  </a:cubicBezTo>
                  <a:cubicBezTo>
                    <a:pt x="3906" y="2639"/>
                    <a:pt x="4163" y="2287"/>
                    <a:pt x="4268" y="1830"/>
                  </a:cubicBezTo>
                  <a:cubicBezTo>
                    <a:pt x="4373" y="1382"/>
                    <a:pt x="4363" y="906"/>
                    <a:pt x="4230" y="458"/>
                  </a:cubicBezTo>
                  <a:cubicBezTo>
                    <a:pt x="4097" y="485"/>
                    <a:pt x="3963" y="498"/>
                    <a:pt x="3829" y="498"/>
                  </a:cubicBezTo>
                  <a:cubicBezTo>
                    <a:pt x="3491" y="498"/>
                    <a:pt x="3155" y="415"/>
                    <a:pt x="2849" y="258"/>
                  </a:cubicBezTo>
                  <a:cubicBezTo>
                    <a:pt x="2677" y="172"/>
                    <a:pt x="2506" y="96"/>
                    <a:pt x="2334" y="20"/>
                  </a:cubicBezTo>
                  <a:cubicBezTo>
                    <a:pt x="2303" y="7"/>
                    <a:pt x="2275" y="0"/>
                    <a:pt x="225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85;p39"/>
            <p:cNvSpPr/>
            <p:nvPr/>
          </p:nvSpPr>
          <p:spPr>
            <a:xfrm>
              <a:off x="-5117025" y="4298750"/>
              <a:ext cx="313804" cy="224047"/>
            </a:xfrm>
            <a:custGeom>
              <a:avLst/>
              <a:gdLst/>
              <a:ahLst/>
              <a:cxnLst/>
              <a:rect l="l" t="t" r="r" b="b"/>
              <a:pathLst>
                <a:path w="4144" h="2908" extrusionOk="0">
                  <a:moveTo>
                    <a:pt x="1288" y="0"/>
                  </a:moveTo>
                  <a:cubicBezTo>
                    <a:pt x="851" y="0"/>
                    <a:pt x="418" y="75"/>
                    <a:pt x="1" y="221"/>
                  </a:cubicBezTo>
                  <a:cubicBezTo>
                    <a:pt x="1" y="698"/>
                    <a:pt x="1" y="1174"/>
                    <a:pt x="1" y="1650"/>
                  </a:cubicBezTo>
                  <a:cubicBezTo>
                    <a:pt x="1" y="1898"/>
                    <a:pt x="29" y="2155"/>
                    <a:pt x="77" y="2403"/>
                  </a:cubicBezTo>
                  <a:cubicBezTo>
                    <a:pt x="105" y="2574"/>
                    <a:pt x="248" y="2698"/>
                    <a:pt x="420" y="2717"/>
                  </a:cubicBezTo>
                  <a:cubicBezTo>
                    <a:pt x="591" y="2736"/>
                    <a:pt x="772" y="2774"/>
                    <a:pt x="953" y="2784"/>
                  </a:cubicBezTo>
                  <a:cubicBezTo>
                    <a:pt x="1744" y="2841"/>
                    <a:pt x="2534" y="2803"/>
                    <a:pt x="3315" y="2898"/>
                  </a:cubicBezTo>
                  <a:cubicBezTo>
                    <a:pt x="3373" y="2904"/>
                    <a:pt x="3430" y="2907"/>
                    <a:pt x="3487" y="2907"/>
                  </a:cubicBezTo>
                  <a:cubicBezTo>
                    <a:pt x="3610" y="2907"/>
                    <a:pt x="3732" y="2892"/>
                    <a:pt x="3849" y="2860"/>
                  </a:cubicBezTo>
                  <a:cubicBezTo>
                    <a:pt x="4087" y="2793"/>
                    <a:pt x="4144" y="2612"/>
                    <a:pt x="3982" y="2431"/>
                  </a:cubicBezTo>
                  <a:cubicBezTo>
                    <a:pt x="3896" y="2336"/>
                    <a:pt x="3801" y="2260"/>
                    <a:pt x="3687" y="2193"/>
                  </a:cubicBezTo>
                  <a:cubicBezTo>
                    <a:pt x="3249" y="1964"/>
                    <a:pt x="2858" y="1650"/>
                    <a:pt x="2449" y="1374"/>
                  </a:cubicBezTo>
                  <a:cubicBezTo>
                    <a:pt x="2229" y="1231"/>
                    <a:pt x="2068" y="1002"/>
                    <a:pt x="2001" y="745"/>
                  </a:cubicBezTo>
                  <a:cubicBezTo>
                    <a:pt x="1944" y="507"/>
                    <a:pt x="1868" y="269"/>
                    <a:pt x="1772" y="31"/>
                  </a:cubicBezTo>
                  <a:cubicBezTo>
                    <a:pt x="1611" y="10"/>
                    <a:pt x="1449" y="0"/>
                    <a:pt x="1288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86;p39"/>
            <p:cNvSpPr/>
            <p:nvPr/>
          </p:nvSpPr>
          <p:spPr>
            <a:xfrm>
              <a:off x="-5608950" y="4320075"/>
              <a:ext cx="196273" cy="330622"/>
            </a:xfrm>
            <a:custGeom>
              <a:avLst/>
              <a:gdLst/>
              <a:ahLst/>
              <a:cxnLst/>
              <a:rect l="l" t="t" r="r" b="b"/>
              <a:pathLst>
                <a:path w="2592" h="4281" extrusionOk="0">
                  <a:moveTo>
                    <a:pt x="2010" y="6"/>
                  </a:moveTo>
                  <a:cubicBezTo>
                    <a:pt x="1991" y="6"/>
                    <a:pt x="1972" y="8"/>
                    <a:pt x="1953" y="10"/>
                  </a:cubicBezTo>
                  <a:cubicBezTo>
                    <a:pt x="1648" y="20"/>
                    <a:pt x="1325" y="1"/>
                    <a:pt x="1039" y="143"/>
                  </a:cubicBezTo>
                  <a:cubicBezTo>
                    <a:pt x="991" y="210"/>
                    <a:pt x="963" y="296"/>
                    <a:pt x="963" y="382"/>
                  </a:cubicBezTo>
                  <a:cubicBezTo>
                    <a:pt x="924" y="839"/>
                    <a:pt x="791" y="1286"/>
                    <a:pt x="563" y="1696"/>
                  </a:cubicBezTo>
                  <a:cubicBezTo>
                    <a:pt x="382" y="2048"/>
                    <a:pt x="239" y="2429"/>
                    <a:pt x="124" y="2810"/>
                  </a:cubicBezTo>
                  <a:cubicBezTo>
                    <a:pt x="39" y="3172"/>
                    <a:pt x="1" y="3534"/>
                    <a:pt x="20" y="3906"/>
                  </a:cubicBezTo>
                  <a:cubicBezTo>
                    <a:pt x="36" y="4148"/>
                    <a:pt x="175" y="4281"/>
                    <a:pt x="380" y="4281"/>
                  </a:cubicBezTo>
                  <a:cubicBezTo>
                    <a:pt x="416" y="4281"/>
                    <a:pt x="455" y="4276"/>
                    <a:pt x="496" y="4268"/>
                  </a:cubicBezTo>
                  <a:cubicBezTo>
                    <a:pt x="715" y="4220"/>
                    <a:pt x="924" y="4125"/>
                    <a:pt x="1096" y="3982"/>
                  </a:cubicBezTo>
                  <a:cubicBezTo>
                    <a:pt x="1534" y="3620"/>
                    <a:pt x="1944" y="3230"/>
                    <a:pt x="2201" y="2706"/>
                  </a:cubicBezTo>
                  <a:cubicBezTo>
                    <a:pt x="2239" y="2620"/>
                    <a:pt x="2296" y="2534"/>
                    <a:pt x="2353" y="2468"/>
                  </a:cubicBezTo>
                  <a:cubicBezTo>
                    <a:pt x="2448" y="2363"/>
                    <a:pt x="2496" y="2229"/>
                    <a:pt x="2487" y="2096"/>
                  </a:cubicBezTo>
                  <a:cubicBezTo>
                    <a:pt x="2477" y="1629"/>
                    <a:pt x="2496" y="1172"/>
                    <a:pt x="2553" y="705"/>
                  </a:cubicBezTo>
                  <a:cubicBezTo>
                    <a:pt x="2591" y="553"/>
                    <a:pt x="2572" y="391"/>
                    <a:pt x="2506" y="248"/>
                  </a:cubicBezTo>
                  <a:cubicBezTo>
                    <a:pt x="2439" y="248"/>
                    <a:pt x="2382" y="220"/>
                    <a:pt x="2344" y="172"/>
                  </a:cubicBezTo>
                  <a:cubicBezTo>
                    <a:pt x="2260" y="64"/>
                    <a:pt x="2141" y="6"/>
                    <a:pt x="2010" y="6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87;p39"/>
            <p:cNvSpPr/>
            <p:nvPr/>
          </p:nvSpPr>
          <p:spPr>
            <a:xfrm>
              <a:off x="-5538229" y="4215040"/>
              <a:ext cx="128434" cy="130327"/>
            </a:xfrm>
            <a:custGeom>
              <a:avLst/>
              <a:gdLst/>
              <a:ahLst/>
              <a:cxnLst/>
              <a:rect l="l" t="t" r="r" b="b"/>
              <a:pathLst>
                <a:path w="1696" h="1721" extrusionOk="0">
                  <a:moveTo>
                    <a:pt x="848" y="1"/>
                  </a:moveTo>
                  <a:cubicBezTo>
                    <a:pt x="564" y="1"/>
                    <a:pt x="281" y="6"/>
                    <a:pt x="0" y="15"/>
                  </a:cubicBezTo>
                  <a:cubicBezTo>
                    <a:pt x="48" y="330"/>
                    <a:pt x="67" y="644"/>
                    <a:pt x="48" y="949"/>
                  </a:cubicBezTo>
                  <a:cubicBezTo>
                    <a:pt x="38" y="1177"/>
                    <a:pt x="57" y="1396"/>
                    <a:pt x="105" y="1606"/>
                  </a:cubicBezTo>
                  <a:cubicBezTo>
                    <a:pt x="391" y="1473"/>
                    <a:pt x="714" y="1492"/>
                    <a:pt x="1019" y="1473"/>
                  </a:cubicBezTo>
                  <a:cubicBezTo>
                    <a:pt x="1030" y="1472"/>
                    <a:pt x="1041" y="1472"/>
                    <a:pt x="1052" y="1472"/>
                  </a:cubicBezTo>
                  <a:cubicBezTo>
                    <a:pt x="1192" y="1472"/>
                    <a:pt x="1321" y="1528"/>
                    <a:pt x="1410" y="1634"/>
                  </a:cubicBezTo>
                  <a:cubicBezTo>
                    <a:pt x="1448" y="1682"/>
                    <a:pt x="1505" y="1720"/>
                    <a:pt x="1572" y="1720"/>
                  </a:cubicBezTo>
                  <a:cubicBezTo>
                    <a:pt x="1591" y="1253"/>
                    <a:pt x="1610" y="787"/>
                    <a:pt x="1629" y="310"/>
                  </a:cubicBezTo>
                  <a:cubicBezTo>
                    <a:pt x="1629" y="206"/>
                    <a:pt x="1648" y="110"/>
                    <a:pt x="1695" y="15"/>
                  </a:cubicBezTo>
                  <a:cubicBezTo>
                    <a:pt x="1414" y="6"/>
                    <a:pt x="1131" y="1"/>
                    <a:pt x="848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88;p39"/>
            <p:cNvSpPr/>
            <p:nvPr/>
          </p:nvSpPr>
          <p:spPr>
            <a:xfrm>
              <a:off x="-5124227" y="4205347"/>
              <a:ext cx="141459" cy="114727"/>
            </a:xfrm>
            <a:custGeom>
              <a:avLst/>
              <a:gdLst/>
              <a:ahLst/>
              <a:cxnLst/>
              <a:rect l="l" t="t" r="r" b="b"/>
              <a:pathLst>
                <a:path w="1868" h="1515" extrusionOk="0">
                  <a:moveTo>
                    <a:pt x="1782" y="0"/>
                  </a:moveTo>
                  <a:cubicBezTo>
                    <a:pt x="1696" y="48"/>
                    <a:pt x="1601" y="67"/>
                    <a:pt x="1505" y="67"/>
                  </a:cubicBezTo>
                  <a:cubicBezTo>
                    <a:pt x="1433" y="63"/>
                    <a:pt x="1361" y="61"/>
                    <a:pt x="1289" y="61"/>
                  </a:cubicBezTo>
                  <a:cubicBezTo>
                    <a:pt x="859" y="61"/>
                    <a:pt x="433" y="124"/>
                    <a:pt x="0" y="124"/>
                  </a:cubicBezTo>
                  <a:cubicBezTo>
                    <a:pt x="0" y="248"/>
                    <a:pt x="10" y="381"/>
                    <a:pt x="19" y="496"/>
                  </a:cubicBezTo>
                  <a:cubicBezTo>
                    <a:pt x="48" y="839"/>
                    <a:pt x="10" y="1181"/>
                    <a:pt x="105" y="1515"/>
                  </a:cubicBezTo>
                  <a:cubicBezTo>
                    <a:pt x="517" y="1361"/>
                    <a:pt x="950" y="1284"/>
                    <a:pt x="1388" y="1284"/>
                  </a:cubicBezTo>
                  <a:cubicBezTo>
                    <a:pt x="1547" y="1284"/>
                    <a:pt x="1707" y="1294"/>
                    <a:pt x="1867" y="1315"/>
                  </a:cubicBezTo>
                  <a:cubicBezTo>
                    <a:pt x="1858" y="877"/>
                    <a:pt x="1762" y="438"/>
                    <a:pt x="178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89;p39"/>
            <p:cNvSpPr/>
            <p:nvPr/>
          </p:nvSpPr>
          <p:spPr>
            <a:xfrm>
              <a:off x="-5435846" y="1880362"/>
              <a:ext cx="88828" cy="74894"/>
            </a:xfrm>
            <a:custGeom>
              <a:avLst/>
              <a:gdLst/>
              <a:ahLst/>
              <a:cxnLst/>
              <a:rect l="l" t="t" r="r" b="b"/>
              <a:pathLst>
                <a:path w="1173" h="989" extrusionOk="0">
                  <a:moveTo>
                    <a:pt x="576" y="1"/>
                  </a:moveTo>
                  <a:cubicBezTo>
                    <a:pt x="545" y="1"/>
                    <a:pt x="512" y="2"/>
                    <a:pt x="477" y="3"/>
                  </a:cubicBezTo>
                  <a:lnTo>
                    <a:pt x="391" y="13"/>
                  </a:lnTo>
                  <a:lnTo>
                    <a:pt x="315" y="61"/>
                  </a:lnTo>
                  <a:cubicBezTo>
                    <a:pt x="105" y="156"/>
                    <a:pt x="1" y="384"/>
                    <a:pt x="48" y="603"/>
                  </a:cubicBezTo>
                  <a:cubicBezTo>
                    <a:pt x="96" y="842"/>
                    <a:pt x="277" y="937"/>
                    <a:pt x="486" y="975"/>
                  </a:cubicBezTo>
                  <a:cubicBezTo>
                    <a:pt x="554" y="982"/>
                    <a:pt x="621" y="988"/>
                    <a:pt x="688" y="988"/>
                  </a:cubicBezTo>
                  <a:cubicBezTo>
                    <a:pt x="716" y="988"/>
                    <a:pt x="744" y="987"/>
                    <a:pt x="772" y="984"/>
                  </a:cubicBezTo>
                  <a:cubicBezTo>
                    <a:pt x="1172" y="794"/>
                    <a:pt x="1144" y="546"/>
                    <a:pt x="1086" y="308"/>
                  </a:cubicBezTo>
                  <a:cubicBezTo>
                    <a:pt x="1026" y="84"/>
                    <a:pt x="873" y="1"/>
                    <a:pt x="576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90;p39"/>
            <p:cNvSpPr/>
            <p:nvPr/>
          </p:nvSpPr>
          <p:spPr>
            <a:xfrm>
              <a:off x="-5263414" y="1866883"/>
              <a:ext cx="67625" cy="35289"/>
            </a:xfrm>
            <a:custGeom>
              <a:avLst/>
              <a:gdLst/>
              <a:ahLst/>
              <a:cxnLst/>
              <a:rect l="l" t="t" r="r" b="b"/>
              <a:pathLst>
                <a:path w="893" h="466" extrusionOk="0">
                  <a:moveTo>
                    <a:pt x="876" y="0"/>
                  </a:moveTo>
                  <a:lnTo>
                    <a:pt x="0" y="115"/>
                  </a:lnTo>
                  <a:cubicBezTo>
                    <a:pt x="51" y="355"/>
                    <a:pt x="239" y="465"/>
                    <a:pt x="428" y="465"/>
                  </a:cubicBezTo>
                  <a:cubicBezTo>
                    <a:pt x="660" y="465"/>
                    <a:pt x="892" y="299"/>
                    <a:pt x="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91;p39"/>
            <p:cNvSpPr/>
            <p:nvPr/>
          </p:nvSpPr>
          <p:spPr>
            <a:xfrm>
              <a:off x="-5432968" y="1824324"/>
              <a:ext cx="62854" cy="74364"/>
            </a:xfrm>
            <a:custGeom>
              <a:avLst/>
              <a:gdLst/>
              <a:ahLst/>
              <a:cxnLst/>
              <a:rect l="l" t="t" r="r" b="b"/>
              <a:pathLst>
                <a:path w="830" h="982" extrusionOk="0">
                  <a:moveTo>
                    <a:pt x="410" y="0"/>
                  </a:moveTo>
                  <a:cubicBezTo>
                    <a:pt x="182" y="0"/>
                    <a:pt x="1" y="220"/>
                    <a:pt x="1" y="486"/>
                  </a:cubicBezTo>
                  <a:cubicBezTo>
                    <a:pt x="1" y="762"/>
                    <a:pt x="182" y="982"/>
                    <a:pt x="410" y="982"/>
                  </a:cubicBezTo>
                  <a:cubicBezTo>
                    <a:pt x="639" y="982"/>
                    <a:pt x="829" y="762"/>
                    <a:pt x="829" y="486"/>
                  </a:cubicBezTo>
                  <a:cubicBezTo>
                    <a:pt x="829" y="220"/>
                    <a:pt x="639" y="0"/>
                    <a:pt x="410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92;p39"/>
            <p:cNvSpPr/>
            <p:nvPr/>
          </p:nvSpPr>
          <p:spPr>
            <a:xfrm>
              <a:off x="-5432968" y="1873395"/>
              <a:ext cx="90949" cy="87314"/>
            </a:xfrm>
            <a:custGeom>
              <a:avLst/>
              <a:gdLst/>
              <a:ahLst/>
              <a:cxnLst/>
              <a:rect l="l" t="t" r="r" b="b"/>
              <a:pathLst>
                <a:path w="1201" h="1153" extrusionOk="0">
                  <a:moveTo>
                    <a:pt x="601" y="0"/>
                  </a:moveTo>
                  <a:cubicBezTo>
                    <a:pt x="267" y="0"/>
                    <a:pt x="1" y="257"/>
                    <a:pt x="1" y="572"/>
                  </a:cubicBezTo>
                  <a:cubicBezTo>
                    <a:pt x="1" y="895"/>
                    <a:pt x="267" y="1153"/>
                    <a:pt x="601" y="1153"/>
                  </a:cubicBezTo>
                  <a:cubicBezTo>
                    <a:pt x="934" y="1153"/>
                    <a:pt x="1201" y="895"/>
                    <a:pt x="1201" y="572"/>
                  </a:cubicBezTo>
                  <a:cubicBezTo>
                    <a:pt x="1201" y="25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93;p39"/>
            <p:cNvSpPr/>
            <p:nvPr/>
          </p:nvSpPr>
          <p:spPr>
            <a:xfrm>
              <a:off x="-5772000" y="2272403"/>
              <a:ext cx="675262" cy="323129"/>
            </a:xfrm>
            <a:custGeom>
              <a:avLst/>
              <a:gdLst/>
              <a:ahLst/>
              <a:cxnLst/>
              <a:rect l="l" t="t" r="r" b="b"/>
              <a:pathLst>
                <a:path w="8917" h="4267" extrusionOk="0">
                  <a:moveTo>
                    <a:pt x="8842" y="0"/>
                  </a:moveTo>
                  <a:cubicBezTo>
                    <a:pt x="8816" y="0"/>
                    <a:pt x="8785" y="18"/>
                    <a:pt x="8764" y="46"/>
                  </a:cubicBezTo>
                  <a:cubicBezTo>
                    <a:pt x="8592" y="189"/>
                    <a:pt x="8431" y="351"/>
                    <a:pt x="8278" y="513"/>
                  </a:cubicBezTo>
                  <a:cubicBezTo>
                    <a:pt x="8145" y="684"/>
                    <a:pt x="8011" y="865"/>
                    <a:pt x="7897" y="1046"/>
                  </a:cubicBezTo>
                  <a:cubicBezTo>
                    <a:pt x="7640" y="1427"/>
                    <a:pt x="7469" y="1865"/>
                    <a:pt x="7421" y="2323"/>
                  </a:cubicBezTo>
                  <a:cubicBezTo>
                    <a:pt x="7392" y="2551"/>
                    <a:pt x="7354" y="2780"/>
                    <a:pt x="7307" y="3008"/>
                  </a:cubicBezTo>
                  <a:cubicBezTo>
                    <a:pt x="7266" y="3198"/>
                    <a:pt x="7235" y="3267"/>
                    <a:pt x="7124" y="3267"/>
                  </a:cubicBezTo>
                  <a:cubicBezTo>
                    <a:pt x="7079" y="3267"/>
                    <a:pt x="7021" y="3256"/>
                    <a:pt x="6945" y="3237"/>
                  </a:cubicBezTo>
                  <a:cubicBezTo>
                    <a:pt x="6621" y="3161"/>
                    <a:pt x="6306" y="3056"/>
                    <a:pt x="5992" y="2932"/>
                  </a:cubicBezTo>
                  <a:cubicBezTo>
                    <a:pt x="5278" y="2646"/>
                    <a:pt x="4535" y="2456"/>
                    <a:pt x="3839" y="2094"/>
                  </a:cubicBezTo>
                  <a:cubicBezTo>
                    <a:pt x="3439" y="1894"/>
                    <a:pt x="3030" y="1694"/>
                    <a:pt x="2611" y="1522"/>
                  </a:cubicBezTo>
                  <a:cubicBezTo>
                    <a:pt x="2430" y="1427"/>
                    <a:pt x="2239" y="1370"/>
                    <a:pt x="2039" y="1351"/>
                  </a:cubicBezTo>
                  <a:cubicBezTo>
                    <a:pt x="1392" y="1313"/>
                    <a:pt x="763" y="1180"/>
                    <a:pt x="134" y="1113"/>
                  </a:cubicBezTo>
                  <a:lnTo>
                    <a:pt x="134" y="1113"/>
                  </a:lnTo>
                  <a:cubicBezTo>
                    <a:pt x="1" y="1570"/>
                    <a:pt x="77" y="2027"/>
                    <a:pt x="191" y="2475"/>
                  </a:cubicBezTo>
                  <a:cubicBezTo>
                    <a:pt x="239" y="2751"/>
                    <a:pt x="391" y="3008"/>
                    <a:pt x="611" y="3189"/>
                  </a:cubicBezTo>
                  <a:cubicBezTo>
                    <a:pt x="906" y="3399"/>
                    <a:pt x="1334" y="3494"/>
                    <a:pt x="1687" y="3580"/>
                  </a:cubicBezTo>
                  <a:cubicBezTo>
                    <a:pt x="2087" y="3685"/>
                    <a:pt x="2487" y="3770"/>
                    <a:pt x="2897" y="3818"/>
                  </a:cubicBezTo>
                  <a:cubicBezTo>
                    <a:pt x="3697" y="3932"/>
                    <a:pt x="4516" y="3980"/>
                    <a:pt x="5316" y="4075"/>
                  </a:cubicBezTo>
                  <a:cubicBezTo>
                    <a:pt x="6078" y="4170"/>
                    <a:pt x="6840" y="4247"/>
                    <a:pt x="7611" y="4266"/>
                  </a:cubicBezTo>
                  <a:cubicBezTo>
                    <a:pt x="7626" y="4266"/>
                    <a:pt x="7640" y="4266"/>
                    <a:pt x="7654" y="4266"/>
                  </a:cubicBezTo>
                  <a:cubicBezTo>
                    <a:pt x="7927" y="4266"/>
                    <a:pt x="8122" y="4176"/>
                    <a:pt x="8240" y="3904"/>
                  </a:cubicBezTo>
                  <a:cubicBezTo>
                    <a:pt x="8278" y="3808"/>
                    <a:pt x="8345" y="3723"/>
                    <a:pt x="8411" y="3647"/>
                  </a:cubicBezTo>
                  <a:cubicBezTo>
                    <a:pt x="8488" y="3570"/>
                    <a:pt x="8554" y="3475"/>
                    <a:pt x="8592" y="3370"/>
                  </a:cubicBezTo>
                  <a:cubicBezTo>
                    <a:pt x="8678" y="3256"/>
                    <a:pt x="8735" y="3113"/>
                    <a:pt x="8745" y="2970"/>
                  </a:cubicBezTo>
                  <a:cubicBezTo>
                    <a:pt x="8735" y="2846"/>
                    <a:pt x="8745" y="2732"/>
                    <a:pt x="8764" y="2608"/>
                  </a:cubicBezTo>
                  <a:cubicBezTo>
                    <a:pt x="8783" y="2561"/>
                    <a:pt x="8812" y="2504"/>
                    <a:pt x="8831" y="2456"/>
                  </a:cubicBezTo>
                  <a:cubicBezTo>
                    <a:pt x="8916" y="2256"/>
                    <a:pt x="8907" y="2027"/>
                    <a:pt x="8802" y="1846"/>
                  </a:cubicBezTo>
                  <a:cubicBezTo>
                    <a:pt x="8697" y="1665"/>
                    <a:pt x="8564" y="1494"/>
                    <a:pt x="8421" y="1351"/>
                  </a:cubicBezTo>
                  <a:cubicBezTo>
                    <a:pt x="8402" y="1275"/>
                    <a:pt x="8402" y="1208"/>
                    <a:pt x="8411" y="1132"/>
                  </a:cubicBezTo>
                  <a:cubicBezTo>
                    <a:pt x="8459" y="941"/>
                    <a:pt x="8583" y="789"/>
                    <a:pt x="8650" y="618"/>
                  </a:cubicBezTo>
                  <a:cubicBezTo>
                    <a:pt x="8650" y="608"/>
                    <a:pt x="8650" y="608"/>
                    <a:pt x="8659" y="599"/>
                  </a:cubicBezTo>
                  <a:lnTo>
                    <a:pt x="8792" y="418"/>
                  </a:lnTo>
                  <a:cubicBezTo>
                    <a:pt x="8831" y="370"/>
                    <a:pt x="8859" y="322"/>
                    <a:pt x="8888" y="265"/>
                  </a:cubicBezTo>
                  <a:cubicBezTo>
                    <a:pt x="8907" y="198"/>
                    <a:pt x="8916" y="132"/>
                    <a:pt x="8897" y="65"/>
                  </a:cubicBezTo>
                  <a:cubicBezTo>
                    <a:pt x="8897" y="46"/>
                    <a:pt x="8888" y="27"/>
                    <a:pt x="8869" y="8"/>
                  </a:cubicBezTo>
                  <a:cubicBezTo>
                    <a:pt x="8861" y="3"/>
                    <a:pt x="8852" y="0"/>
                    <a:pt x="8842" y="0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94;p39"/>
            <p:cNvSpPr/>
            <p:nvPr/>
          </p:nvSpPr>
          <p:spPr>
            <a:xfrm>
              <a:off x="-4814805" y="1819250"/>
              <a:ext cx="134265" cy="138581"/>
            </a:xfrm>
            <a:custGeom>
              <a:avLst/>
              <a:gdLst/>
              <a:ahLst/>
              <a:cxnLst/>
              <a:rect l="l" t="t" r="r" b="b"/>
              <a:pathLst>
                <a:path w="1773" h="1830" extrusionOk="0">
                  <a:moveTo>
                    <a:pt x="925" y="1"/>
                  </a:moveTo>
                  <a:lnTo>
                    <a:pt x="1" y="1782"/>
                  </a:lnTo>
                  <a:lnTo>
                    <a:pt x="286" y="1830"/>
                  </a:lnTo>
                  <a:cubicBezTo>
                    <a:pt x="286" y="1830"/>
                    <a:pt x="1639" y="648"/>
                    <a:pt x="1706" y="591"/>
                  </a:cubicBezTo>
                  <a:cubicBezTo>
                    <a:pt x="1772" y="534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95;p39"/>
            <p:cNvSpPr/>
            <p:nvPr/>
          </p:nvSpPr>
          <p:spPr>
            <a:xfrm>
              <a:off x="-4937408" y="1797668"/>
              <a:ext cx="138581" cy="147896"/>
            </a:xfrm>
            <a:custGeom>
              <a:avLst/>
              <a:gdLst/>
              <a:ahLst/>
              <a:cxnLst/>
              <a:rect l="l" t="t" r="r" b="b"/>
              <a:pathLst>
                <a:path w="1830" h="1953" extrusionOk="0">
                  <a:moveTo>
                    <a:pt x="324" y="0"/>
                  </a:moveTo>
                  <a:cubicBezTo>
                    <a:pt x="324" y="0"/>
                    <a:pt x="0" y="943"/>
                    <a:pt x="0" y="1019"/>
                  </a:cubicBezTo>
                  <a:lnTo>
                    <a:pt x="1829" y="195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B6A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96;p39"/>
            <p:cNvSpPr/>
            <p:nvPr/>
          </p:nvSpPr>
          <p:spPr>
            <a:xfrm>
              <a:off x="-4979966" y="1814934"/>
              <a:ext cx="180383" cy="130630"/>
            </a:xfrm>
            <a:custGeom>
              <a:avLst/>
              <a:gdLst/>
              <a:ahLst/>
              <a:cxnLst/>
              <a:rect l="l" t="t" r="r" b="b"/>
              <a:pathLst>
                <a:path w="2382" h="1725" extrusionOk="0">
                  <a:moveTo>
                    <a:pt x="324" y="1"/>
                  </a:moveTo>
                  <a:lnTo>
                    <a:pt x="0" y="915"/>
                  </a:lnTo>
                  <a:lnTo>
                    <a:pt x="2382" y="172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D6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97;p39"/>
            <p:cNvSpPr/>
            <p:nvPr/>
          </p:nvSpPr>
          <p:spPr>
            <a:xfrm>
              <a:off x="-5005259" y="1848102"/>
              <a:ext cx="205676" cy="129191"/>
            </a:xfrm>
            <a:custGeom>
              <a:avLst/>
              <a:gdLst/>
              <a:ahLst/>
              <a:cxnLst/>
              <a:rect l="l" t="t" r="r" b="b"/>
              <a:pathLst>
                <a:path w="2716" h="1706" extrusionOk="0">
                  <a:moveTo>
                    <a:pt x="191" y="1"/>
                  </a:moveTo>
                  <a:cubicBezTo>
                    <a:pt x="191" y="1"/>
                    <a:pt x="1" y="763"/>
                    <a:pt x="1" y="820"/>
                  </a:cubicBezTo>
                  <a:lnTo>
                    <a:pt x="2239" y="1706"/>
                  </a:lnTo>
                  <a:lnTo>
                    <a:pt x="2716" y="128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98;p39"/>
            <p:cNvSpPr/>
            <p:nvPr/>
          </p:nvSpPr>
          <p:spPr>
            <a:xfrm>
              <a:off x="-4835775" y="1853850"/>
              <a:ext cx="161051" cy="378120"/>
            </a:xfrm>
            <a:custGeom>
              <a:avLst/>
              <a:gdLst/>
              <a:ahLst/>
              <a:cxnLst/>
              <a:rect l="l" t="t" r="r" b="b"/>
              <a:pathLst>
                <a:path w="2011" h="4993" extrusionOk="0">
                  <a:moveTo>
                    <a:pt x="2010" y="1"/>
                  </a:moveTo>
                  <a:lnTo>
                    <a:pt x="420" y="1173"/>
                  </a:lnTo>
                  <a:lnTo>
                    <a:pt x="1" y="4992"/>
                  </a:lnTo>
                  <a:lnTo>
                    <a:pt x="1" y="4992"/>
                  </a:lnTo>
                  <a:lnTo>
                    <a:pt x="1410" y="4125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99;p39"/>
            <p:cNvSpPr/>
            <p:nvPr/>
          </p:nvSpPr>
          <p:spPr>
            <a:xfrm>
              <a:off x="-5036232" y="1887102"/>
              <a:ext cx="236648" cy="344863"/>
            </a:xfrm>
            <a:custGeom>
              <a:avLst/>
              <a:gdLst/>
              <a:ahLst/>
              <a:cxnLst/>
              <a:rect l="l" t="t" r="r" b="b"/>
              <a:pathLst>
                <a:path w="3125" h="4554" extrusionOk="0">
                  <a:moveTo>
                    <a:pt x="324" y="0"/>
                  </a:moveTo>
                  <a:lnTo>
                    <a:pt x="0" y="3705"/>
                  </a:lnTo>
                  <a:lnTo>
                    <a:pt x="2706" y="4553"/>
                  </a:lnTo>
                  <a:lnTo>
                    <a:pt x="3125" y="73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00;p39"/>
            <p:cNvSpPr/>
            <p:nvPr/>
          </p:nvSpPr>
          <p:spPr>
            <a:xfrm>
              <a:off x="-5022525" y="1920952"/>
              <a:ext cx="209235" cy="286477"/>
            </a:xfrm>
            <a:custGeom>
              <a:avLst/>
              <a:gdLst/>
              <a:ahLst/>
              <a:cxnLst/>
              <a:rect l="l" t="t" r="r" b="b"/>
              <a:pathLst>
                <a:path w="2763" h="3783" extrusionOk="0">
                  <a:moveTo>
                    <a:pt x="410" y="153"/>
                  </a:moveTo>
                  <a:lnTo>
                    <a:pt x="2620" y="715"/>
                  </a:lnTo>
                  <a:lnTo>
                    <a:pt x="2286" y="3611"/>
                  </a:lnTo>
                  <a:lnTo>
                    <a:pt x="143" y="2963"/>
                  </a:lnTo>
                  <a:lnTo>
                    <a:pt x="410" y="153"/>
                  </a:lnTo>
                  <a:close/>
                  <a:moveTo>
                    <a:pt x="286" y="1"/>
                  </a:moveTo>
                  <a:lnTo>
                    <a:pt x="0" y="3068"/>
                  </a:lnTo>
                  <a:lnTo>
                    <a:pt x="2401" y="3782"/>
                  </a:lnTo>
                  <a:lnTo>
                    <a:pt x="2763" y="6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07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01;p39"/>
            <p:cNvSpPr/>
            <p:nvPr/>
          </p:nvSpPr>
          <p:spPr>
            <a:xfrm>
              <a:off x="-4973454" y="2056504"/>
              <a:ext cx="231575" cy="580830"/>
            </a:xfrm>
            <a:custGeom>
              <a:avLst/>
              <a:gdLst/>
              <a:ahLst/>
              <a:cxnLst/>
              <a:rect l="l" t="t" r="r" b="b"/>
              <a:pathLst>
                <a:path w="3058" h="7670" extrusionOk="0">
                  <a:moveTo>
                    <a:pt x="2618" y="1"/>
                  </a:moveTo>
                  <a:cubicBezTo>
                    <a:pt x="2609" y="1"/>
                    <a:pt x="2600" y="4"/>
                    <a:pt x="2591" y="11"/>
                  </a:cubicBezTo>
                  <a:cubicBezTo>
                    <a:pt x="2572" y="21"/>
                    <a:pt x="2562" y="40"/>
                    <a:pt x="2562" y="59"/>
                  </a:cubicBezTo>
                  <a:cubicBezTo>
                    <a:pt x="2524" y="182"/>
                    <a:pt x="2505" y="316"/>
                    <a:pt x="2505" y="449"/>
                  </a:cubicBezTo>
                  <a:cubicBezTo>
                    <a:pt x="2467" y="335"/>
                    <a:pt x="2429" y="211"/>
                    <a:pt x="2410" y="97"/>
                  </a:cubicBezTo>
                  <a:cubicBezTo>
                    <a:pt x="2410" y="78"/>
                    <a:pt x="2400" y="59"/>
                    <a:pt x="2391" y="40"/>
                  </a:cubicBezTo>
                  <a:cubicBezTo>
                    <a:pt x="2381" y="35"/>
                    <a:pt x="2369" y="32"/>
                    <a:pt x="2358" y="32"/>
                  </a:cubicBezTo>
                  <a:cubicBezTo>
                    <a:pt x="2346" y="32"/>
                    <a:pt x="2334" y="35"/>
                    <a:pt x="2324" y="40"/>
                  </a:cubicBezTo>
                  <a:cubicBezTo>
                    <a:pt x="2305" y="59"/>
                    <a:pt x="2286" y="78"/>
                    <a:pt x="2277" y="106"/>
                  </a:cubicBezTo>
                  <a:cubicBezTo>
                    <a:pt x="2238" y="182"/>
                    <a:pt x="2219" y="278"/>
                    <a:pt x="2210" y="363"/>
                  </a:cubicBezTo>
                  <a:cubicBezTo>
                    <a:pt x="2200" y="297"/>
                    <a:pt x="2191" y="221"/>
                    <a:pt x="2172" y="154"/>
                  </a:cubicBezTo>
                  <a:cubicBezTo>
                    <a:pt x="2172" y="135"/>
                    <a:pt x="2162" y="116"/>
                    <a:pt x="2153" y="106"/>
                  </a:cubicBezTo>
                  <a:cubicBezTo>
                    <a:pt x="2138" y="97"/>
                    <a:pt x="2122" y="92"/>
                    <a:pt x="2105" y="92"/>
                  </a:cubicBezTo>
                  <a:cubicBezTo>
                    <a:pt x="2088" y="92"/>
                    <a:pt x="2072" y="97"/>
                    <a:pt x="2057" y="106"/>
                  </a:cubicBezTo>
                  <a:cubicBezTo>
                    <a:pt x="1991" y="163"/>
                    <a:pt x="1962" y="249"/>
                    <a:pt x="1962" y="335"/>
                  </a:cubicBezTo>
                  <a:cubicBezTo>
                    <a:pt x="1962" y="563"/>
                    <a:pt x="2000" y="792"/>
                    <a:pt x="2086" y="1011"/>
                  </a:cubicBezTo>
                  <a:cubicBezTo>
                    <a:pt x="2105" y="1059"/>
                    <a:pt x="2162" y="1164"/>
                    <a:pt x="2124" y="1211"/>
                  </a:cubicBezTo>
                  <a:cubicBezTo>
                    <a:pt x="2105" y="1230"/>
                    <a:pt x="2096" y="1249"/>
                    <a:pt x="2086" y="1268"/>
                  </a:cubicBezTo>
                  <a:cubicBezTo>
                    <a:pt x="2038" y="1240"/>
                    <a:pt x="2000" y="1211"/>
                    <a:pt x="1953" y="1173"/>
                  </a:cubicBezTo>
                  <a:cubicBezTo>
                    <a:pt x="1838" y="1078"/>
                    <a:pt x="1772" y="916"/>
                    <a:pt x="1657" y="821"/>
                  </a:cubicBezTo>
                  <a:cubicBezTo>
                    <a:pt x="1645" y="802"/>
                    <a:pt x="1625" y="787"/>
                    <a:pt x="1606" y="787"/>
                  </a:cubicBezTo>
                  <a:cubicBezTo>
                    <a:pt x="1597" y="787"/>
                    <a:pt x="1588" y="792"/>
                    <a:pt x="1581" y="802"/>
                  </a:cubicBezTo>
                  <a:cubicBezTo>
                    <a:pt x="1581" y="811"/>
                    <a:pt x="1581" y="821"/>
                    <a:pt x="1581" y="830"/>
                  </a:cubicBezTo>
                  <a:cubicBezTo>
                    <a:pt x="1581" y="973"/>
                    <a:pt x="1610" y="1125"/>
                    <a:pt x="1686" y="1249"/>
                  </a:cubicBezTo>
                  <a:cubicBezTo>
                    <a:pt x="1715" y="1297"/>
                    <a:pt x="1743" y="1345"/>
                    <a:pt x="1781" y="1392"/>
                  </a:cubicBezTo>
                  <a:lnTo>
                    <a:pt x="2019" y="1706"/>
                  </a:lnTo>
                  <a:cubicBezTo>
                    <a:pt x="2067" y="1792"/>
                    <a:pt x="2029" y="1906"/>
                    <a:pt x="1943" y="1964"/>
                  </a:cubicBezTo>
                  <a:cubicBezTo>
                    <a:pt x="1857" y="2021"/>
                    <a:pt x="1781" y="2068"/>
                    <a:pt x="1715" y="2126"/>
                  </a:cubicBezTo>
                  <a:cubicBezTo>
                    <a:pt x="1543" y="2307"/>
                    <a:pt x="1496" y="2573"/>
                    <a:pt x="1591" y="2802"/>
                  </a:cubicBezTo>
                  <a:cubicBezTo>
                    <a:pt x="1619" y="2878"/>
                    <a:pt x="1619" y="2964"/>
                    <a:pt x="1581" y="3040"/>
                  </a:cubicBezTo>
                  <a:cubicBezTo>
                    <a:pt x="1353" y="3535"/>
                    <a:pt x="1134" y="4040"/>
                    <a:pt x="905" y="4535"/>
                  </a:cubicBezTo>
                  <a:cubicBezTo>
                    <a:pt x="876" y="4602"/>
                    <a:pt x="867" y="4678"/>
                    <a:pt x="762" y="4707"/>
                  </a:cubicBezTo>
                  <a:cubicBezTo>
                    <a:pt x="695" y="4659"/>
                    <a:pt x="676" y="4564"/>
                    <a:pt x="629" y="4507"/>
                  </a:cubicBezTo>
                  <a:cubicBezTo>
                    <a:pt x="495" y="4735"/>
                    <a:pt x="333" y="4954"/>
                    <a:pt x="162" y="5174"/>
                  </a:cubicBezTo>
                  <a:cubicBezTo>
                    <a:pt x="48" y="5297"/>
                    <a:pt x="0" y="5478"/>
                    <a:pt x="57" y="5650"/>
                  </a:cubicBezTo>
                  <a:cubicBezTo>
                    <a:pt x="210" y="6336"/>
                    <a:pt x="410" y="7012"/>
                    <a:pt x="667" y="7669"/>
                  </a:cubicBezTo>
                  <a:cubicBezTo>
                    <a:pt x="1219" y="7450"/>
                    <a:pt x="1543" y="7002"/>
                    <a:pt x="1781" y="6478"/>
                  </a:cubicBezTo>
                  <a:cubicBezTo>
                    <a:pt x="1924" y="6174"/>
                    <a:pt x="2029" y="5850"/>
                    <a:pt x="2086" y="5516"/>
                  </a:cubicBezTo>
                  <a:cubicBezTo>
                    <a:pt x="2296" y="4421"/>
                    <a:pt x="2581" y="3345"/>
                    <a:pt x="2943" y="2287"/>
                  </a:cubicBezTo>
                  <a:cubicBezTo>
                    <a:pt x="3039" y="1973"/>
                    <a:pt x="3058" y="1649"/>
                    <a:pt x="3010" y="1325"/>
                  </a:cubicBezTo>
                  <a:cubicBezTo>
                    <a:pt x="2981" y="1106"/>
                    <a:pt x="2934" y="897"/>
                    <a:pt x="2877" y="697"/>
                  </a:cubicBezTo>
                  <a:lnTo>
                    <a:pt x="2705" y="106"/>
                  </a:lnTo>
                  <a:cubicBezTo>
                    <a:pt x="2697" y="60"/>
                    <a:pt x="2658" y="1"/>
                    <a:pt x="2618" y="1"/>
                  </a:cubicBezTo>
                  <a:close/>
                </a:path>
              </a:pathLst>
            </a:custGeom>
            <a:solidFill>
              <a:srgbClr val="FF7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02;p39"/>
            <p:cNvSpPr/>
            <p:nvPr/>
          </p:nvSpPr>
          <p:spPr>
            <a:xfrm>
              <a:off x="-5387532" y="1354738"/>
              <a:ext cx="269893" cy="235210"/>
            </a:xfrm>
            <a:custGeom>
              <a:avLst/>
              <a:gdLst/>
              <a:ahLst/>
              <a:cxnLst/>
              <a:rect l="l" t="t" r="r" b="b"/>
              <a:pathLst>
                <a:path w="3564" h="3106" extrusionOk="0">
                  <a:moveTo>
                    <a:pt x="1782" y="1"/>
                  </a:moveTo>
                  <a:cubicBezTo>
                    <a:pt x="801" y="1"/>
                    <a:pt x="1" y="696"/>
                    <a:pt x="1" y="1553"/>
                  </a:cubicBezTo>
                  <a:cubicBezTo>
                    <a:pt x="1" y="2411"/>
                    <a:pt x="801" y="3106"/>
                    <a:pt x="1782" y="3106"/>
                  </a:cubicBezTo>
                  <a:cubicBezTo>
                    <a:pt x="2773" y="3106"/>
                    <a:pt x="3563" y="2411"/>
                    <a:pt x="3563" y="1553"/>
                  </a:cubicBezTo>
                  <a:cubicBezTo>
                    <a:pt x="3563" y="696"/>
                    <a:pt x="2773" y="1"/>
                    <a:pt x="1782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03;p39"/>
            <p:cNvSpPr/>
            <p:nvPr/>
          </p:nvSpPr>
          <p:spPr>
            <a:xfrm>
              <a:off x="-5230246" y="1542315"/>
              <a:ext cx="120482" cy="120482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791" y="0"/>
                  </a:moveTo>
                  <a:cubicBezTo>
                    <a:pt x="353" y="0"/>
                    <a:pt x="0" y="362"/>
                    <a:pt x="0" y="800"/>
                  </a:cubicBezTo>
                  <a:cubicBezTo>
                    <a:pt x="0" y="1238"/>
                    <a:pt x="353" y="1591"/>
                    <a:pt x="791" y="1591"/>
                  </a:cubicBezTo>
                  <a:cubicBezTo>
                    <a:pt x="1229" y="1591"/>
                    <a:pt x="1591" y="1238"/>
                    <a:pt x="1591" y="800"/>
                  </a:cubicBezTo>
                  <a:cubicBezTo>
                    <a:pt x="1591" y="362"/>
                    <a:pt x="1229" y="0"/>
                    <a:pt x="791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04;p39"/>
            <p:cNvSpPr/>
            <p:nvPr/>
          </p:nvSpPr>
          <p:spPr>
            <a:xfrm>
              <a:off x="-5360800" y="1244100"/>
              <a:ext cx="173870" cy="153878"/>
            </a:xfrm>
            <a:custGeom>
              <a:avLst/>
              <a:gdLst/>
              <a:ahLst/>
              <a:cxnLst/>
              <a:rect l="l" t="t" r="r" b="b"/>
              <a:pathLst>
                <a:path w="2296" h="2032" extrusionOk="0">
                  <a:moveTo>
                    <a:pt x="1152" y="1"/>
                  </a:moveTo>
                  <a:cubicBezTo>
                    <a:pt x="1022" y="1"/>
                    <a:pt x="890" y="26"/>
                    <a:pt x="762" y="81"/>
                  </a:cubicBezTo>
                  <a:cubicBezTo>
                    <a:pt x="238" y="290"/>
                    <a:pt x="0" y="890"/>
                    <a:pt x="210" y="1405"/>
                  </a:cubicBezTo>
                  <a:cubicBezTo>
                    <a:pt x="376" y="1795"/>
                    <a:pt x="756" y="2031"/>
                    <a:pt x="1154" y="2031"/>
                  </a:cubicBezTo>
                  <a:cubicBezTo>
                    <a:pt x="1281" y="2031"/>
                    <a:pt x="1410" y="2008"/>
                    <a:pt x="1534" y="1957"/>
                  </a:cubicBezTo>
                  <a:cubicBezTo>
                    <a:pt x="2048" y="1738"/>
                    <a:pt x="2296" y="1147"/>
                    <a:pt x="2086" y="623"/>
                  </a:cubicBezTo>
                  <a:cubicBezTo>
                    <a:pt x="1921" y="237"/>
                    <a:pt x="1546" y="1"/>
                    <a:pt x="1152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05;p39"/>
            <p:cNvSpPr/>
            <p:nvPr/>
          </p:nvSpPr>
          <p:spPr>
            <a:xfrm>
              <a:off x="-5478405" y="3859651"/>
              <a:ext cx="12344" cy="86481"/>
            </a:xfrm>
            <a:custGeom>
              <a:avLst/>
              <a:gdLst/>
              <a:ahLst/>
              <a:cxnLst/>
              <a:rect l="l" t="t" r="r" b="b"/>
              <a:pathLst>
                <a:path w="163" h="1142" extrusionOk="0">
                  <a:moveTo>
                    <a:pt x="82" y="1"/>
                  </a:moveTo>
                  <a:cubicBezTo>
                    <a:pt x="43" y="1"/>
                    <a:pt x="5" y="27"/>
                    <a:pt x="1" y="79"/>
                  </a:cubicBezTo>
                  <a:lnTo>
                    <a:pt x="1" y="1070"/>
                  </a:lnTo>
                  <a:cubicBezTo>
                    <a:pt x="5" y="1117"/>
                    <a:pt x="43" y="1141"/>
                    <a:pt x="82" y="1141"/>
                  </a:cubicBezTo>
                  <a:cubicBezTo>
                    <a:pt x="120" y="1141"/>
                    <a:pt x="158" y="1117"/>
                    <a:pt x="163" y="1070"/>
                  </a:cubicBezTo>
                  <a:lnTo>
                    <a:pt x="163" y="79"/>
                  </a:lnTo>
                  <a:cubicBezTo>
                    <a:pt x="158" y="27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06;p39"/>
            <p:cNvSpPr/>
            <p:nvPr/>
          </p:nvSpPr>
          <p:spPr>
            <a:xfrm>
              <a:off x="-5099692" y="3554696"/>
              <a:ext cx="13025" cy="147441"/>
            </a:xfrm>
            <a:custGeom>
              <a:avLst/>
              <a:gdLst/>
              <a:ahLst/>
              <a:cxnLst/>
              <a:rect l="l" t="t" r="r" b="b"/>
              <a:pathLst>
                <a:path w="172" h="1947" extrusionOk="0">
                  <a:moveTo>
                    <a:pt x="86" y="1"/>
                  </a:moveTo>
                  <a:cubicBezTo>
                    <a:pt x="43" y="1"/>
                    <a:pt x="0" y="29"/>
                    <a:pt x="0" y="87"/>
                  </a:cubicBezTo>
                  <a:lnTo>
                    <a:pt x="0" y="1868"/>
                  </a:lnTo>
                  <a:cubicBezTo>
                    <a:pt x="0" y="1920"/>
                    <a:pt x="43" y="1946"/>
                    <a:pt x="86" y="1946"/>
                  </a:cubicBezTo>
                  <a:cubicBezTo>
                    <a:pt x="129" y="1946"/>
                    <a:pt x="172" y="1920"/>
                    <a:pt x="172" y="1868"/>
                  </a:cubicBezTo>
                  <a:lnTo>
                    <a:pt x="172" y="87"/>
                  </a:lnTo>
                  <a:cubicBezTo>
                    <a:pt x="172" y="29"/>
                    <a:pt x="129" y="1"/>
                    <a:pt x="86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07;p39"/>
            <p:cNvSpPr/>
            <p:nvPr/>
          </p:nvSpPr>
          <p:spPr>
            <a:xfrm>
              <a:off x="-5099692" y="3794752"/>
              <a:ext cx="13025" cy="156907"/>
            </a:xfrm>
            <a:custGeom>
              <a:avLst/>
              <a:gdLst/>
              <a:ahLst/>
              <a:cxnLst/>
              <a:rect l="l" t="t" r="r" b="b"/>
              <a:pathLst>
                <a:path w="172" h="2072" extrusionOk="0">
                  <a:moveTo>
                    <a:pt x="86" y="0"/>
                  </a:moveTo>
                  <a:cubicBezTo>
                    <a:pt x="43" y="0"/>
                    <a:pt x="0" y="26"/>
                    <a:pt x="0" y="79"/>
                  </a:cubicBezTo>
                  <a:lnTo>
                    <a:pt x="0" y="1993"/>
                  </a:lnTo>
                  <a:cubicBezTo>
                    <a:pt x="0" y="2046"/>
                    <a:pt x="43" y="2072"/>
                    <a:pt x="86" y="2072"/>
                  </a:cubicBezTo>
                  <a:cubicBezTo>
                    <a:pt x="129" y="2072"/>
                    <a:pt x="172" y="2046"/>
                    <a:pt x="172" y="1993"/>
                  </a:cubicBezTo>
                  <a:lnTo>
                    <a:pt x="172" y="79"/>
                  </a:lnTo>
                  <a:cubicBezTo>
                    <a:pt x="172" y="26"/>
                    <a:pt x="129" y="0"/>
                    <a:pt x="86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08;p39"/>
            <p:cNvSpPr/>
            <p:nvPr/>
          </p:nvSpPr>
          <p:spPr>
            <a:xfrm>
              <a:off x="-5478405" y="3606267"/>
              <a:ext cx="12344" cy="155923"/>
            </a:xfrm>
            <a:custGeom>
              <a:avLst/>
              <a:gdLst/>
              <a:ahLst/>
              <a:cxnLst/>
              <a:rect l="l" t="t" r="r" b="b"/>
              <a:pathLst>
                <a:path w="163" h="2059" extrusionOk="0">
                  <a:moveTo>
                    <a:pt x="82" y="1"/>
                  </a:moveTo>
                  <a:cubicBezTo>
                    <a:pt x="43" y="1"/>
                    <a:pt x="5" y="25"/>
                    <a:pt x="1" y="72"/>
                  </a:cubicBezTo>
                  <a:lnTo>
                    <a:pt x="1" y="1987"/>
                  </a:lnTo>
                  <a:cubicBezTo>
                    <a:pt x="5" y="2034"/>
                    <a:pt x="43" y="2058"/>
                    <a:pt x="82" y="2058"/>
                  </a:cubicBezTo>
                  <a:cubicBezTo>
                    <a:pt x="120" y="2058"/>
                    <a:pt x="158" y="2034"/>
                    <a:pt x="163" y="1987"/>
                  </a:cubicBezTo>
                  <a:lnTo>
                    <a:pt x="163" y="72"/>
                  </a:lnTo>
                  <a:cubicBezTo>
                    <a:pt x="158" y="25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09;p39"/>
            <p:cNvSpPr/>
            <p:nvPr/>
          </p:nvSpPr>
          <p:spPr>
            <a:xfrm>
              <a:off x="-5566854" y="2810068"/>
              <a:ext cx="110714" cy="282918"/>
            </a:xfrm>
            <a:custGeom>
              <a:avLst/>
              <a:gdLst/>
              <a:ahLst/>
              <a:cxnLst/>
              <a:rect l="l" t="t" r="r" b="b"/>
              <a:pathLst>
                <a:path w="1462" h="3736" extrusionOk="0">
                  <a:moveTo>
                    <a:pt x="1349" y="1"/>
                  </a:moveTo>
                  <a:cubicBezTo>
                    <a:pt x="1326" y="1"/>
                    <a:pt x="1304" y="13"/>
                    <a:pt x="1292" y="42"/>
                  </a:cubicBezTo>
                  <a:cubicBezTo>
                    <a:pt x="788" y="1214"/>
                    <a:pt x="359" y="2414"/>
                    <a:pt x="7" y="3633"/>
                  </a:cubicBezTo>
                  <a:cubicBezTo>
                    <a:pt x="1" y="3696"/>
                    <a:pt x="47" y="3735"/>
                    <a:pt x="93" y="3735"/>
                  </a:cubicBezTo>
                  <a:cubicBezTo>
                    <a:pt x="123" y="3735"/>
                    <a:pt x="153" y="3718"/>
                    <a:pt x="168" y="3681"/>
                  </a:cubicBezTo>
                  <a:cubicBezTo>
                    <a:pt x="511" y="2471"/>
                    <a:pt x="930" y="1280"/>
                    <a:pt x="1435" y="128"/>
                  </a:cubicBezTo>
                  <a:cubicBezTo>
                    <a:pt x="1462" y="62"/>
                    <a:pt x="1401" y="1"/>
                    <a:pt x="1349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10;p39"/>
            <p:cNvSpPr/>
            <p:nvPr/>
          </p:nvSpPr>
          <p:spPr>
            <a:xfrm>
              <a:off x="-5578668" y="3170304"/>
              <a:ext cx="12344" cy="92539"/>
            </a:xfrm>
            <a:custGeom>
              <a:avLst/>
              <a:gdLst/>
              <a:ahLst/>
              <a:cxnLst/>
              <a:rect l="l" t="t" r="r" b="b"/>
              <a:pathLst>
                <a:path w="163" h="1222" extrusionOk="0">
                  <a:moveTo>
                    <a:pt x="82" y="0"/>
                  </a:moveTo>
                  <a:cubicBezTo>
                    <a:pt x="41" y="0"/>
                    <a:pt x="1" y="29"/>
                    <a:pt x="1" y="86"/>
                  </a:cubicBezTo>
                  <a:lnTo>
                    <a:pt x="1" y="1143"/>
                  </a:lnTo>
                  <a:cubicBezTo>
                    <a:pt x="1" y="1195"/>
                    <a:pt x="41" y="1222"/>
                    <a:pt x="82" y="1222"/>
                  </a:cubicBezTo>
                  <a:cubicBezTo>
                    <a:pt x="122" y="1222"/>
                    <a:pt x="163" y="1195"/>
                    <a:pt x="163" y="1143"/>
                  </a:cubicBezTo>
                  <a:lnTo>
                    <a:pt x="163" y="86"/>
                  </a:lnTo>
                  <a:cubicBezTo>
                    <a:pt x="163" y="29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932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01037" y="392200"/>
            <a:ext cx="8017607" cy="4157698"/>
          </a:xfrm>
          <a:prstGeom prst="round2Diag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appy kids clipart free clipart images 2 - Cliparti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16" y="3956297"/>
            <a:ext cx="1720584" cy="11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0 Holidays and events ý tưởng | khinh khí cầu, vật trang trí điểm nhấn,  hình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84" y="-17812"/>
            <a:ext cx="903732" cy="12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94" y="423022"/>
            <a:ext cx="3588801" cy="525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551" y="917904"/>
            <a:ext cx="3868685" cy="493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80" y="1596727"/>
            <a:ext cx="5468828" cy="2603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7495" y="1581293"/>
            <a:ext cx="2415757" cy="21699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7295" y="141160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4670" y="2494792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3188" y="3079567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0987" y="3079567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89" y="504241"/>
            <a:ext cx="31092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14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01037" y="392200"/>
            <a:ext cx="8017607" cy="4157698"/>
          </a:xfrm>
          <a:prstGeom prst="round2Diag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appy kids clipart free clipart images 2 - Cliparti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16" y="3956297"/>
            <a:ext cx="1720584" cy="11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0 Holidays and events ý tưởng | khinh khí cầu, vật trang trí điểm nhấn, 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84" y="-17812"/>
            <a:ext cx="903732" cy="12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7" y="423022"/>
            <a:ext cx="2336479" cy="522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19" y="1246909"/>
            <a:ext cx="7128424" cy="27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645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01037" y="392200"/>
            <a:ext cx="8017607" cy="4157698"/>
          </a:xfrm>
          <a:prstGeom prst="round2Diag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appy kids clipart free clipart images 2 - Cliparti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16" y="3956297"/>
            <a:ext cx="1720584" cy="11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0 Holidays and events ý tưởng | khinh khí cầu, vật trang trí điểm nhấn, 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84" y="-17812"/>
            <a:ext cx="903732" cy="12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64" y="473773"/>
            <a:ext cx="1494401" cy="487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316" y="629336"/>
            <a:ext cx="4406780" cy="38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67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54"/>
          <p:cNvSpPr txBox="1">
            <a:spLocks noGrp="1"/>
          </p:cNvSpPr>
          <p:nvPr>
            <p:ph type="title"/>
          </p:nvPr>
        </p:nvSpPr>
        <p:spPr>
          <a:xfrm>
            <a:off x="4382503" y="1541870"/>
            <a:ext cx="4586394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2189" name="Google Shape;2189;p54"/>
          <p:cNvGrpSpPr/>
          <p:nvPr/>
        </p:nvGrpSpPr>
        <p:grpSpPr>
          <a:xfrm>
            <a:off x="773751" y="856910"/>
            <a:ext cx="3575668" cy="3732803"/>
            <a:chOff x="2390275" y="834300"/>
            <a:chExt cx="1553625" cy="1621900"/>
          </a:xfrm>
        </p:grpSpPr>
        <p:sp>
          <p:nvSpPr>
            <p:cNvPr id="2190" name="Google Shape;2190;p54"/>
            <p:cNvSpPr/>
            <p:nvPr/>
          </p:nvSpPr>
          <p:spPr>
            <a:xfrm>
              <a:off x="2919000" y="1794675"/>
              <a:ext cx="313325" cy="479450"/>
            </a:xfrm>
            <a:custGeom>
              <a:avLst/>
              <a:gdLst/>
              <a:ahLst/>
              <a:cxnLst/>
              <a:rect l="l" t="t" r="r" b="b"/>
              <a:pathLst>
                <a:path w="12533" h="19178" extrusionOk="0">
                  <a:moveTo>
                    <a:pt x="8528" y="1"/>
                  </a:moveTo>
                  <a:lnTo>
                    <a:pt x="7981" y="61"/>
                  </a:lnTo>
                  <a:lnTo>
                    <a:pt x="7405" y="152"/>
                  </a:lnTo>
                  <a:lnTo>
                    <a:pt x="6828" y="243"/>
                  </a:lnTo>
                  <a:lnTo>
                    <a:pt x="6312" y="365"/>
                  </a:lnTo>
                  <a:lnTo>
                    <a:pt x="5372" y="607"/>
                  </a:lnTo>
                  <a:lnTo>
                    <a:pt x="4704" y="820"/>
                  </a:lnTo>
                  <a:lnTo>
                    <a:pt x="4461" y="881"/>
                  </a:lnTo>
                  <a:lnTo>
                    <a:pt x="4097" y="2216"/>
                  </a:lnTo>
                  <a:lnTo>
                    <a:pt x="3946" y="2216"/>
                  </a:lnTo>
                  <a:lnTo>
                    <a:pt x="3551" y="2276"/>
                  </a:lnTo>
                  <a:lnTo>
                    <a:pt x="2944" y="2367"/>
                  </a:lnTo>
                  <a:lnTo>
                    <a:pt x="2610" y="2458"/>
                  </a:lnTo>
                  <a:lnTo>
                    <a:pt x="2246" y="2580"/>
                  </a:lnTo>
                  <a:lnTo>
                    <a:pt x="1913" y="2701"/>
                  </a:lnTo>
                  <a:lnTo>
                    <a:pt x="1548" y="2853"/>
                  </a:lnTo>
                  <a:lnTo>
                    <a:pt x="1215" y="3065"/>
                  </a:lnTo>
                  <a:lnTo>
                    <a:pt x="881" y="3278"/>
                  </a:lnTo>
                  <a:lnTo>
                    <a:pt x="608" y="3551"/>
                  </a:lnTo>
                  <a:lnTo>
                    <a:pt x="365" y="3885"/>
                  </a:lnTo>
                  <a:lnTo>
                    <a:pt x="274" y="4036"/>
                  </a:lnTo>
                  <a:lnTo>
                    <a:pt x="183" y="4218"/>
                  </a:lnTo>
                  <a:lnTo>
                    <a:pt x="92" y="4431"/>
                  </a:lnTo>
                  <a:lnTo>
                    <a:pt x="31" y="4643"/>
                  </a:lnTo>
                  <a:lnTo>
                    <a:pt x="1" y="4856"/>
                  </a:lnTo>
                  <a:lnTo>
                    <a:pt x="1" y="5068"/>
                  </a:lnTo>
                  <a:lnTo>
                    <a:pt x="1" y="5311"/>
                  </a:lnTo>
                  <a:lnTo>
                    <a:pt x="31" y="5554"/>
                  </a:lnTo>
                  <a:lnTo>
                    <a:pt x="122" y="6039"/>
                  </a:lnTo>
                  <a:lnTo>
                    <a:pt x="304" y="6555"/>
                  </a:lnTo>
                  <a:lnTo>
                    <a:pt x="517" y="7071"/>
                  </a:lnTo>
                  <a:lnTo>
                    <a:pt x="760" y="7587"/>
                  </a:lnTo>
                  <a:lnTo>
                    <a:pt x="1063" y="8102"/>
                  </a:lnTo>
                  <a:lnTo>
                    <a:pt x="1366" y="8588"/>
                  </a:lnTo>
                  <a:lnTo>
                    <a:pt x="1973" y="9468"/>
                  </a:lnTo>
                  <a:lnTo>
                    <a:pt x="2489" y="10196"/>
                  </a:lnTo>
                  <a:lnTo>
                    <a:pt x="3035" y="10833"/>
                  </a:lnTo>
                  <a:lnTo>
                    <a:pt x="3035" y="10833"/>
                  </a:lnTo>
                  <a:lnTo>
                    <a:pt x="2793" y="10773"/>
                  </a:lnTo>
                  <a:lnTo>
                    <a:pt x="2550" y="10712"/>
                  </a:lnTo>
                  <a:lnTo>
                    <a:pt x="2277" y="10651"/>
                  </a:lnTo>
                  <a:lnTo>
                    <a:pt x="1882" y="10651"/>
                  </a:lnTo>
                  <a:lnTo>
                    <a:pt x="1761" y="10682"/>
                  </a:lnTo>
                  <a:lnTo>
                    <a:pt x="1670" y="10742"/>
                  </a:lnTo>
                  <a:lnTo>
                    <a:pt x="1609" y="10803"/>
                  </a:lnTo>
                  <a:lnTo>
                    <a:pt x="1548" y="10894"/>
                  </a:lnTo>
                  <a:lnTo>
                    <a:pt x="1548" y="11015"/>
                  </a:lnTo>
                  <a:lnTo>
                    <a:pt x="1609" y="11167"/>
                  </a:lnTo>
                  <a:lnTo>
                    <a:pt x="1731" y="11349"/>
                  </a:lnTo>
                  <a:lnTo>
                    <a:pt x="1882" y="11531"/>
                  </a:lnTo>
                  <a:lnTo>
                    <a:pt x="2125" y="11744"/>
                  </a:lnTo>
                  <a:lnTo>
                    <a:pt x="2368" y="11926"/>
                  </a:lnTo>
                  <a:lnTo>
                    <a:pt x="2671" y="12138"/>
                  </a:lnTo>
                  <a:lnTo>
                    <a:pt x="2975" y="12320"/>
                  </a:lnTo>
                  <a:lnTo>
                    <a:pt x="3308" y="12502"/>
                  </a:lnTo>
                  <a:lnTo>
                    <a:pt x="3642" y="12684"/>
                  </a:lnTo>
                  <a:lnTo>
                    <a:pt x="3976" y="12806"/>
                  </a:lnTo>
                  <a:lnTo>
                    <a:pt x="4279" y="12927"/>
                  </a:lnTo>
                  <a:lnTo>
                    <a:pt x="4583" y="12988"/>
                  </a:lnTo>
                  <a:lnTo>
                    <a:pt x="4826" y="13018"/>
                  </a:lnTo>
                  <a:lnTo>
                    <a:pt x="5068" y="12988"/>
                  </a:lnTo>
                  <a:lnTo>
                    <a:pt x="5159" y="12957"/>
                  </a:lnTo>
                  <a:lnTo>
                    <a:pt x="5250" y="12927"/>
                  </a:lnTo>
                  <a:lnTo>
                    <a:pt x="5311" y="12836"/>
                  </a:lnTo>
                  <a:lnTo>
                    <a:pt x="5372" y="12775"/>
                  </a:lnTo>
                  <a:lnTo>
                    <a:pt x="5432" y="12593"/>
                  </a:lnTo>
                  <a:lnTo>
                    <a:pt x="5463" y="12351"/>
                  </a:lnTo>
                  <a:lnTo>
                    <a:pt x="5463" y="12108"/>
                  </a:lnTo>
                  <a:lnTo>
                    <a:pt x="5402" y="11804"/>
                  </a:lnTo>
                  <a:lnTo>
                    <a:pt x="5311" y="11501"/>
                  </a:lnTo>
                  <a:lnTo>
                    <a:pt x="5220" y="11197"/>
                  </a:lnTo>
                  <a:lnTo>
                    <a:pt x="4947" y="10560"/>
                  </a:lnTo>
                  <a:lnTo>
                    <a:pt x="4613" y="9923"/>
                  </a:lnTo>
                  <a:lnTo>
                    <a:pt x="4340" y="9347"/>
                  </a:lnTo>
                  <a:lnTo>
                    <a:pt x="3915" y="8588"/>
                  </a:lnTo>
                  <a:lnTo>
                    <a:pt x="3794" y="8254"/>
                  </a:lnTo>
                  <a:lnTo>
                    <a:pt x="3733" y="8042"/>
                  </a:lnTo>
                  <a:lnTo>
                    <a:pt x="3703" y="7769"/>
                  </a:lnTo>
                  <a:lnTo>
                    <a:pt x="3673" y="7496"/>
                  </a:lnTo>
                  <a:lnTo>
                    <a:pt x="3703" y="7222"/>
                  </a:lnTo>
                  <a:lnTo>
                    <a:pt x="3733" y="6919"/>
                  </a:lnTo>
                  <a:lnTo>
                    <a:pt x="3824" y="6646"/>
                  </a:lnTo>
                  <a:lnTo>
                    <a:pt x="3976" y="6403"/>
                  </a:lnTo>
                  <a:lnTo>
                    <a:pt x="4158" y="6160"/>
                  </a:lnTo>
                  <a:lnTo>
                    <a:pt x="4279" y="6069"/>
                  </a:lnTo>
                  <a:lnTo>
                    <a:pt x="4431" y="5978"/>
                  </a:lnTo>
                  <a:lnTo>
                    <a:pt x="4583" y="5918"/>
                  </a:lnTo>
                  <a:lnTo>
                    <a:pt x="4735" y="5857"/>
                  </a:lnTo>
                  <a:lnTo>
                    <a:pt x="4947" y="5796"/>
                  </a:lnTo>
                  <a:lnTo>
                    <a:pt x="5159" y="5766"/>
                  </a:lnTo>
                  <a:lnTo>
                    <a:pt x="5888" y="5766"/>
                  </a:lnTo>
                  <a:lnTo>
                    <a:pt x="6191" y="5827"/>
                  </a:lnTo>
                  <a:lnTo>
                    <a:pt x="6859" y="5978"/>
                  </a:lnTo>
                  <a:lnTo>
                    <a:pt x="7314" y="7101"/>
                  </a:lnTo>
                  <a:lnTo>
                    <a:pt x="8406" y="9771"/>
                  </a:lnTo>
                  <a:lnTo>
                    <a:pt x="9134" y="11380"/>
                  </a:lnTo>
                  <a:lnTo>
                    <a:pt x="9863" y="13018"/>
                  </a:lnTo>
                  <a:lnTo>
                    <a:pt x="10621" y="14535"/>
                  </a:lnTo>
                  <a:lnTo>
                    <a:pt x="10985" y="15233"/>
                  </a:lnTo>
                  <a:lnTo>
                    <a:pt x="11319" y="15840"/>
                  </a:lnTo>
                  <a:lnTo>
                    <a:pt x="11198" y="16326"/>
                  </a:lnTo>
                  <a:lnTo>
                    <a:pt x="11076" y="16841"/>
                  </a:lnTo>
                  <a:lnTo>
                    <a:pt x="10985" y="17448"/>
                  </a:lnTo>
                  <a:lnTo>
                    <a:pt x="10925" y="18025"/>
                  </a:lnTo>
                  <a:lnTo>
                    <a:pt x="10925" y="18328"/>
                  </a:lnTo>
                  <a:lnTo>
                    <a:pt x="10955" y="18571"/>
                  </a:lnTo>
                  <a:lnTo>
                    <a:pt x="11016" y="18783"/>
                  </a:lnTo>
                  <a:lnTo>
                    <a:pt x="11107" y="18966"/>
                  </a:lnTo>
                  <a:lnTo>
                    <a:pt x="11228" y="19117"/>
                  </a:lnTo>
                  <a:lnTo>
                    <a:pt x="11319" y="19148"/>
                  </a:lnTo>
                  <a:lnTo>
                    <a:pt x="11410" y="19178"/>
                  </a:lnTo>
                  <a:lnTo>
                    <a:pt x="11592" y="19178"/>
                  </a:lnTo>
                  <a:lnTo>
                    <a:pt x="11744" y="19087"/>
                  </a:lnTo>
                  <a:lnTo>
                    <a:pt x="11865" y="18966"/>
                  </a:lnTo>
                  <a:lnTo>
                    <a:pt x="11987" y="18753"/>
                  </a:lnTo>
                  <a:lnTo>
                    <a:pt x="12108" y="18510"/>
                  </a:lnTo>
                  <a:lnTo>
                    <a:pt x="12199" y="18237"/>
                  </a:lnTo>
                  <a:lnTo>
                    <a:pt x="12351" y="17630"/>
                  </a:lnTo>
                  <a:lnTo>
                    <a:pt x="12442" y="16963"/>
                  </a:lnTo>
                  <a:lnTo>
                    <a:pt x="12503" y="16356"/>
                  </a:lnTo>
                  <a:lnTo>
                    <a:pt x="12533" y="15870"/>
                  </a:lnTo>
                  <a:lnTo>
                    <a:pt x="12533" y="15567"/>
                  </a:lnTo>
                  <a:lnTo>
                    <a:pt x="12412" y="14566"/>
                  </a:lnTo>
                  <a:lnTo>
                    <a:pt x="12169" y="12684"/>
                  </a:lnTo>
                  <a:lnTo>
                    <a:pt x="11805" y="10439"/>
                  </a:lnTo>
                  <a:lnTo>
                    <a:pt x="11623" y="9347"/>
                  </a:lnTo>
                  <a:lnTo>
                    <a:pt x="11441" y="8376"/>
                  </a:lnTo>
                  <a:lnTo>
                    <a:pt x="11350" y="7920"/>
                  </a:lnTo>
                  <a:lnTo>
                    <a:pt x="11289" y="7465"/>
                  </a:lnTo>
                  <a:lnTo>
                    <a:pt x="11228" y="6464"/>
                  </a:lnTo>
                  <a:lnTo>
                    <a:pt x="11228" y="5432"/>
                  </a:lnTo>
                  <a:lnTo>
                    <a:pt x="11228" y="4400"/>
                  </a:lnTo>
                  <a:lnTo>
                    <a:pt x="11228" y="3369"/>
                  </a:lnTo>
                  <a:lnTo>
                    <a:pt x="11198" y="2428"/>
                  </a:lnTo>
                  <a:lnTo>
                    <a:pt x="11168" y="1973"/>
                  </a:lnTo>
                  <a:lnTo>
                    <a:pt x="11076" y="1548"/>
                  </a:lnTo>
                  <a:lnTo>
                    <a:pt x="10985" y="1154"/>
                  </a:lnTo>
                  <a:lnTo>
                    <a:pt x="10894" y="790"/>
                  </a:lnTo>
                  <a:lnTo>
                    <a:pt x="10803" y="638"/>
                  </a:lnTo>
                  <a:lnTo>
                    <a:pt x="10682" y="486"/>
                  </a:lnTo>
                  <a:lnTo>
                    <a:pt x="10561" y="365"/>
                  </a:lnTo>
                  <a:lnTo>
                    <a:pt x="10409" y="274"/>
                  </a:lnTo>
                  <a:lnTo>
                    <a:pt x="10227" y="183"/>
                  </a:lnTo>
                  <a:lnTo>
                    <a:pt x="10014" y="122"/>
                  </a:lnTo>
                  <a:lnTo>
                    <a:pt x="9559" y="31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4"/>
            <p:cNvSpPr/>
            <p:nvPr/>
          </p:nvSpPr>
          <p:spPr>
            <a:xfrm>
              <a:off x="2919000" y="1794675"/>
              <a:ext cx="313325" cy="479450"/>
            </a:xfrm>
            <a:custGeom>
              <a:avLst/>
              <a:gdLst/>
              <a:ahLst/>
              <a:cxnLst/>
              <a:rect l="l" t="t" r="r" b="b"/>
              <a:pathLst>
                <a:path w="12533" h="19178" fill="none" extrusionOk="0">
                  <a:moveTo>
                    <a:pt x="4461" y="881"/>
                  </a:moveTo>
                  <a:lnTo>
                    <a:pt x="4097" y="2216"/>
                  </a:lnTo>
                  <a:lnTo>
                    <a:pt x="4097" y="2216"/>
                  </a:lnTo>
                  <a:lnTo>
                    <a:pt x="3946" y="2216"/>
                  </a:lnTo>
                  <a:lnTo>
                    <a:pt x="3551" y="2276"/>
                  </a:lnTo>
                  <a:lnTo>
                    <a:pt x="2944" y="2367"/>
                  </a:lnTo>
                  <a:lnTo>
                    <a:pt x="2610" y="2458"/>
                  </a:lnTo>
                  <a:lnTo>
                    <a:pt x="2246" y="2580"/>
                  </a:lnTo>
                  <a:lnTo>
                    <a:pt x="1913" y="2701"/>
                  </a:lnTo>
                  <a:lnTo>
                    <a:pt x="1548" y="2853"/>
                  </a:lnTo>
                  <a:lnTo>
                    <a:pt x="1215" y="3065"/>
                  </a:lnTo>
                  <a:lnTo>
                    <a:pt x="881" y="3278"/>
                  </a:lnTo>
                  <a:lnTo>
                    <a:pt x="608" y="3551"/>
                  </a:lnTo>
                  <a:lnTo>
                    <a:pt x="365" y="3885"/>
                  </a:lnTo>
                  <a:lnTo>
                    <a:pt x="274" y="4036"/>
                  </a:lnTo>
                  <a:lnTo>
                    <a:pt x="183" y="4218"/>
                  </a:lnTo>
                  <a:lnTo>
                    <a:pt x="92" y="4431"/>
                  </a:lnTo>
                  <a:lnTo>
                    <a:pt x="31" y="4643"/>
                  </a:lnTo>
                  <a:lnTo>
                    <a:pt x="31" y="4643"/>
                  </a:lnTo>
                  <a:lnTo>
                    <a:pt x="1" y="4856"/>
                  </a:lnTo>
                  <a:lnTo>
                    <a:pt x="1" y="5068"/>
                  </a:lnTo>
                  <a:lnTo>
                    <a:pt x="1" y="5311"/>
                  </a:lnTo>
                  <a:lnTo>
                    <a:pt x="31" y="5554"/>
                  </a:lnTo>
                  <a:lnTo>
                    <a:pt x="122" y="6039"/>
                  </a:lnTo>
                  <a:lnTo>
                    <a:pt x="304" y="6555"/>
                  </a:lnTo>
                  <a:lnTo>
                    <a:pt x="517" y="7071"/>
                  </a:lnTo>
                  <a:lnTo>
                    <a:pt x="760" y="7587"/>
                  </a:lnTo>
                  <a:lnTo>
                    <a:pt x="1063" y="8102"/>
                  </a:lnTo>
                  <a:lnTo>
                    <a:pt x="1366" y="8588"/>
                  </a:lnTo>
                  <a:lnTo>
                    <a:pt x="1973" y="9468"/>
                  </a:lnTo>
                  <a:lnTo>
                    <a:pt x="2489" y="10196"/>
                  </a:lnTo>
                  <a:lnTo>
                    <a:pt x="3035" y="10833"/>
                  </a:lnTo>
                  <a:lnTo>
                    <a:pt x="3035" y="10833"/>
                  </a:lnTo>
                  <a:lnTo>
                    <a:pt x="2793" y="10773"/>
                  </a:lnTo>
                  <a:lnTo>
                    <a:pt x="2550" y="10712"/>
                  </a:lnTo>
                  <a:lnTo>
                    <a:pt x="2277" y="10651"/>
                  </a:lnTo>
                  <a:lnTo>
                    <a:pt x="2004" y="10651"/>
                  </a:lnTo>
                  <a:lnTo>
                    <a:pt x="1882" y="10651"/>
                  </a:lnTo>
                  <a:lnTo>
                    <a:pt x="1761" y="10682"/>
                  </a:lnTo>
                  <a:lnTo>
                    <a:pt x="1670" y="10742"/>
                  </a:lnTo>
                  <a:lnTo>
                    <a:pt x="1609" y="10803"/>
                  </a:lnTo>
                  <a:lnTo>
                    <a:pt x="1548" y="10894"/>
                  </a:lnTo>
                  <a:lnTo>
                    <a:pt x="1548" y="11015"/>
                  </a:lnTo>
                  <a:lnTo>
                    <a:pt x="1548" y="11015"/>
                  </a:lnTo>
                  <a:lnTo>
                    <a:pt x="1609" y="11167"/>
                  </a:lnTo>
                  <a:lnTo>
                    <a:pt x="1731" y="11349"/>
                  </a:lnTo>
                  <a:lnTo>
                    <a:pt x="1882" y="11531"/>
                  </a:lnTo>
                  <a:lnTo>
                    <a:pt x="2125" y="11744"/>
                  </a:lnTo>
                  <a:lnTo>
                    <a:pt x="2368" y="11926"/>
                  </a:lnTo>
                  <a:lnTo>
                    <a:pt x="2671" y="12138"/>
                  </a:lnTo>
                  <a:lnTo>
                    <a:pt x="2975" y="12320"/>
                  </a:lnTo>
                  <a:lnTo>
                    <a:pt x="3308" y="12502"/>
                  </a:lnTo>
                  <a:lnTo>
                    <a:pt x="3642" y="12684"/>
                  </a:lnTo>
                  <a:lnTo>
                    <a:pt x="3976" y="12806"/>
                  </a:lnTo>
                  <a:lnTo>
                    <a:pt x="4279" y="12927"/>
                  </a:lnTo>
                  <a:lnTo>
                    <a:pt x="4583" y="12988"/>
                  </a:lnTo>
                  <a:lnTo>
                    <a:pt x="4826" y="13018"/>
                  </a:lnTo>
                  <a:lnTo>
                    <a:pt x="5068" y="12988"/>
                  </a:lnTo>
                  <a:lnTo>
                    <a:pt x="5159" y="12957"/>
                  </a:lnTo>
                  <a:lnTo>
                    <a:pt x="5250" y="12927"/>
                  </a:lnTo>
                  <a:lnTo>
                    <a:pt x="5311" y="12836"/>
                  </a:lnTo>
                  <a:lnTo>
                    <a:pt x="5372" y="12775"/>
                  </a:lnTo>
                  <a:lnTo>
                    <a:pt x="5372" y="12775"/>
                  </a:lnTo>
                  <a:lnTo>
                    <a:pt x="5432" y="12593"/>
                  </a:lnTo>
                  <a:lnTo>
                    <a:pt x="5463" y="12351"/>
                  </a:lnTo>
                  <a:lnTo>
                    <a:pt x="5463" y="12108"/>
                  </a:lnTo>
                  <a:lnTo>
                    <a:pt x="5402" y="11804"/>
                  </a:lnTo>
                  <a:lnTo>
                    <a:pt x="5311" y="11501"/>
                  </a:lnTo>
                  <a:lnTo>
                    <a:pt x="5220" y="11197"/>
                  </a:lnTo>
                  <a:lnTo>
                    <a:pt x="4947" y="10560"/>
                  </a:lnTo>
                  <a:lnTo>
                    <a:pt x="4613" y="9923"/>
                  </a:lnTo>
                  <a:lnTo>
                    <a:pt x="4340" y="9347"/>
                  </a:lnTo>
                  <a:lnTo>
                    <a:pt x="3915" y="8588"/>
                  </a:lnTo>
                  <a:lnTo>
                    <a:pt x="3915" y="8588"/>
                  </a:lnTo>
                  <a:lnTo>
                    <a:pt x="3794" y="8254"/>
                  </a:lnTo>
                  <a:lnTo>
                    <a:pt x="3733" y="8042"/>
                  </a:lnTo>
                  <a:lnTo>
                    <a:pt x="3703" y="7769"/>
                  </a:lnTo>
                  <a:lnTo>
                    <a:pt x="3673" y="7496"/>
                  </a:lnTo>
                  <a:lnTo>
                    <a:pt x="3703" y="7222"/>
                  </a:lnTo>
                  <a:lnTo>
                    <a:pt x="3733" y="6919"/>
                  </a:lnTo>
                  <a:lnTo>
                    <a:pt x="3824" y="6646"/>
                  </a:lnTo>
                  <a:lnTo>
                    <a:pt x="3976" y="6403"/>
                  </a:lnTo>
                  <a:lnTo>
                    <a:pt x="4158" y="6160"/>
                  </a:lnTo>
                  <a:lnTo>
                    <a:pt x="4279" y="6069"/>
                  </a:lnTo>
                  <a:lnTo>
                    <a:pt x="4431" y="5978"/>
                  </a:lnTo>
                  <a:lnTo>
                    <a:pt x="4583" y="5918"/>
                  </a:lnTo>
                  <a:lnTo>
                    <a:pt x="4735" y="5857"/>
                  </a:lnTo>
                  <a:lnTo>
                    <a:pt x="4947" y="5796"/>
                  </a:lnTo>
                  <a:lnTo>
                    <a:pt x="5159" y="5766"/>
                  </a:lnTo>
                  <a:lnTo>
                    <a:pt x="5372" y="5766"/>
                  </a:lnTo>
                  <a:lnTo>
                    <a:pt x="5615" y="5766"/>
                  </a:lnTo>
                  <a:lnTo>
                    <a:pt x="5888" y="5766"/>
                  </a:lnTo>
                  <a:lnTo>
                    <a:pt x="6191" y="5827"/>
                  </a:lnTo>
                  <a:lnTo>
                    <a:pt x="6859" y="5978"/>
                  </a:lnTo>
                  <a:lnTo>
                    <a:pt x="6859" y="5978"/>
                  </a:lnTo>
                  <a:lnTo>
                    <a:pt x="7314" y="7101"/>
                  </a:lnTo>
                  <a:lnTo>
                    <a:pt x="8406" y="9771"/>
                  </a:lnTo>
                  <a:lnTo>
                    <a:pt x="9134" y="11380"/>
                  </a:lnTo>
                  <a:lnTo>
                    <a:pt x="9863" y="13018"/>
                  </a:lnTo>
                  <a:lnTo>
                    <a:pt x="10621" y="14535"/>
                  </a:lnTo>
                  <a:lnTo>
                    <a:pt x="10985" y="15233"/>
                  </a:lnTo>
                  <a:lnTo>
                    <a:pt x="11319" y="15840"/>
                  </a:lnTo>
                  <a:lnTo>
                    <a:pt x="11319" y="15840"/>
                  </a:lnTo>
                  <a:lnTo>
                    <a:pt x="11198" y="16326"/>
                  </a:lnTo>
                  <a:lnTo>
                    <a:pt x="11076" y="16841"/>
                  </a:lnTo>
                  <a:lnTo>
                    <a:pt x="10985" y="17448"/>
                  </a:lnTo>
                  <a:lnTo>
                    <a:pt x="10925" y="18025"/>
                  </a:lnTo>
                  <a:lnTo>
                    <a:pt x="10925" y="18328"/>
                  </a:lnTo>
                  <a:lnTo>
                    <a:pt x="10955" y="18571"/>
                  </a:lnTo>
                  <a:lnTo>
                    <a:pt x="11016" y="18783"/>
                  </a:lnTo>
                  <a:lnTo>
                    <a:pt x="11107" y="18966"/>
                  </a:lnTo>
                  <a:lnTo>
                    <a:pt x="11228" y="19117"/>
                  </a:lnTo>
                  <a:lnTo>
                    <a:pt x="11319" y="19148"/>
                  </a:lnTo>
                  <a:lnTo>
                    <a:pt x="11410" y="19178"/>
                  </a:lnTo>
                  <a:lnTo>
                    <a:pt x="11410" y="19178"/>
                  </a:lnTo>
                  <a:lnTo>
                    <a:pt x="11501" y="19178"/>
                  </a:lnTo>
                  <a:lnTo>
                    <a:pt x="11592" y="19178"/>
                  </a:lnTo>
                  <a:lnTo>
                    <a:pt x="11744" y="19087"/>
                  </a:lnTo>
                  <a:lnTo>
                    <a:pt x="11865" y="18966"/>
                  </a:lnTo>
                  <a:lnTo>
                    <a:pt x="11987" y="18753"/>
                  </a:lnTo>
                  <a:lnTo>
                    <a:pt x="12108" y="18510"/>
                  </a:lnTo>
                  <a:lnTo>
                    <a:pt x="12199" y="18237"/>
                  </a:lnTo>
                  <a:lnTo>
                    <a:pt x="12351" y="17630"/>
                  </a:lnTo>
                  <a:lnTo>
                    <a:pt x="12442" y="16963"/>
                  </a:lnTo>
                  <a:lnTo>
                    <a:pt x="12503" y="16356"/>
                  </a:lnTo>
                  <a:lnTo>
                    <a:pt x="12533" y="15870"/>
                  </a:lnTo>
                  <a:lnTo>
                    <a:pt x="12533" y="15567"/>
                  </a:lnTo>
                  <a:lnTo>
                    <a:pt x="12533" y="15567"/>
                  </a:lnTo>
                  <a:lnTo>
                    <a:pt x="12412" y="14566"/>
                  </a:lnTo>
                  <a:lnTo>
                    <a:pt x="12169" y="12684"/>
                  </a:lnTo>
                  <a:lnTo>
                    <a:pt x="11805" y="10439"/>
                  </a:lnTo>
                  <a:lnTo>
                    <a:pt x="11623" y="9347"/>
                  </a:lnTo>
                  <a:lnTo>
                    <a:pt x="11441" y="8376"/>
                  </a:lnTo>
                  <a:lnTo>
                    <a:pt x="11441" y="8376"/>
                  </a:lnTo>
                  <a:lnTo>
                    <a:pt x="11350" y="7920"/>
                  </a:lnTo>
                  <a:lnTo>
                    <a:pt x="11289" y="7465"/>
                  </a:lnTo>
                  <a:lnTo>
                    <a:pt x="11228" y="6464"/>
                  </a:lnTo>
                  <a:lnTo>
                    <a:pt x="11228" y="5432"/>
                  </a:lnTo>
                  <a:lnTo>
                    <a:pt x="11228" y="4400"/>
                  </a:lnTo>
                  <a:lnTo>
                    <a:pt x="11228" y="3369"/>
                  </a:lnTo>
                  <a:lnTo>
                    <a:pt x="11198" y="2428"/>
                  </a:lnTo>
                  <a:lnTo>
                    <a:pt x="11168" y="1973"/>
                  </a:lnTo>
                  <a:lnTo>
                    <a:pt x="11076" y="1548"/>
                  </a:lnTo>
                  <a:lnTo>
                    <a:pt x="10985" y="1154"/>
                  </a:lnTo>
                  <a:lnTo>
                    <a:pt x="10894" y="790"/>
                  </a:lnTo>
                  <a:lnTo>
                    <a:pt x="10894" y="790"/>
                  </a:lnTo>
                  <a:lnTo>
                    <a:pt x="10803" y="638"/>
                  </a:lnTo>
                  <a:lnTo>
                    <a:pt x="10682" y="486"/>
                  </a:lnTo>
                  <a:lnTo>
                    <a:pt x="10561" y="365"/>
                  </a:lnTo>
                  <a:lnTo>
                    <a:pt x="10409" y="274"/>
                  </a:lnTo>
                  <a:lnTo>
                    <a:pt x="10227" y="183"/>
                  </a:lnTo>
                  <a:lnTo>
                    <a:pt x="10014" y="122"/>
                  </a:lnTo>
                  <a:lnTo>
                    <a:pt x="9559" y="31"/>
                  </a:lnTo>
                  <a:lnTo>
                    <a:pt x="9074" y="1"/>
                  </a:lnTo>
                  <a:lnTo>
                    <a:pt x="8528" y="1"/>
                  </a:lnTo>
                  <a:lnTo>
                    <a:pt x="7981" y="61"/>
                  </a:lnTo>
                  <a:lnTo>
                    <a:pt x="7405" y="152"/>
                  </a:lnTo>
                  <a:lnTo>
                    <a:pt x="6828" y="243"/>
                  </a:lnTo>
                  <a:lnTo>
                    <a:pt x="6312" y="365"/>
                  </a:lnTo>
                  <a:lnTo>
                    <a:pt x="5372" y="607"/>
                  </a:lnTo>
                  <a:lnTo>
                    <a:pt x="4704" y="820"/>
                  </a:lnTo>
                  <a:lnTo>
                    <a:pt x="4461" y="8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4"/>
            <p:cNvSpPr/>
            <p:nvPr/>
          </p:nvSpPr>
          <p:spPr>
            <a:xfrm>
              <a:off x="3090450" y="1944125"/>
              <a:ext cx="141875" cy="243525"/>
            </a:xfrm>
            <a:custGeom>
              <a:avLst/>
              <a:gdLst/>
              <a:ahLst/>
              <a:cxnLst/>
              <a:rect l="l" t="t" r="r" b="b"/>
              <a:pathLst>
                <a:path w="5675" h="9741" extrusionOk="0">
                  <a:moveTo>
                    <a:pt x="4552" y="2367"/>
                  </a:moveTo>
                  <a:lnTo>
                    <a:pt x="4552" y="2367"/>
                  </a:lnTo>
                  <a:lnTo>
                    <a:pt x="4552" y="2367"/>
                  </a:lnTo>
                  <a:lnTo>
                    <a:pt x="4583" y="2398"/>
                  </a:lnTo>
                  <a:lnTo>
                    <a:pt x="4583" y="2398"/>
                  </a:lnTo>
                  <a:lnTo>
                    <a:pt x="4765" y="3369"/>
                  </a:lnTo>
                  <a:lnTo>
                    <a:pt x="4947" y="4461"/>
                  </a:lnTo>
                  <a:lnTo>
                    <a:pt x="5311" y="6706"/>
                  </a:lnTo>
                  <a:lnTo>
                    <a:pt x="5554" y="8588"/>
                  </a:lnTo>
                  <a:lnTo>
                    <a:pt x="5675" y="9589"/>
                  </a:lnTo>
                  <a:lnTo>
                    <a:pt x="5675" y="9589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589"/>
                  </a:lnTo>
                  <a:lnTo>
                    <a:pt x="5675" y="9589"/>
                  </a:lnTo>
                  <a:lnTo>
                    <a:pt x="5554" y="8588"/>
                  </a:lnTo>
                  <a:lnTo>
                    <a:pt x="5311" y="6706"/>
                  </a:lnTo>
                  <a:lnTo>
                    <a:pt x="4947" y="4461"/>
                  </a:lnTo>
                  <a:lnTo>
                    <a:pt x="4765" y="3369"/>
                  </a:lnTo>
                  <a:lnTo>
                    <a:pt x="4583" y="2398"/>
                  </a:lnTo>
                  <a:lnTo>
                    <a:pt x="4583" y="2398"/>
                  </a:lnTo>
                  <a:lnTo>
                    <a:pt x="4552" y="2367"/>
                  </a:lnTo>
                  <a:close/>
                  <a:moveTo>
                    <a:pt x="577" y="1426"/>
                  </a:moveTo>
                  <a:lnTo>
                    <a:pt x="577" y="1426"/>
                  </a:lnTo>
                  <a:lnTo>
                    <a:pt x="1154" y="2853"/>
                  </a:lnTo>
                  <a:lnTo>
                    <a:pt x="1882" y="4552"/>
                  </a:lnTo>
                  <a:lnTo>
                    <a:pt x="1882" y="4552"/>
                  </a:lnTo>
                  <a:lnTo>
                    <a:pt x="1882" y="4552"/>
                  </a:lnTo>
                  <a:lnTo>
                    <a:pt x="1154" y="2853"/>
                  </a:lnTo>
                  <a:lnTo>
                    <a:pt x="577" y="1426"/>
                  </a:lnTo>
                  <a:close/>
                  <a:moveTo>
                    <a:pt x="577" y="1396"/>
                  </a:moveTo>
                  <a:lnTo>
                    <a:pt x="577" y="1396"/>
                  </a:lnTo>
                  <a:lnTo>
                    <a:pt x="577" y="1426"/>
                  </a:lnTo>
                  <a:lnTo>
                    <a:pt x="577" y="1426"/>
                  </a:lnTo>
                  <a:lnTo>
                    <a:pt x="577" y="1396"/>
                  </a:lnTo>
                  <a:close/>
                  <a:moveTo>
                    <a:pt x="547" y="1396"/>
                  </a:moveTo>
                  <a:lnTo>
                    <a:pt x="54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47" y="1396"/>
                  </a:lnTo>
                  <a:close/>
                  <a:moveTo>
                    <a:pt x="547" y="1366"/>
                  </a:move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close/>
                  <a:moveTo>
                    <a:pt x="31" y="91"/>
                  </a:move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4"/>
            <p:cNvSpPr/>
            <p:nvPr/>
          </p:nvSpPr>
          <p:spPr>
            <a:xfrm>
              <a:off x="3204250" y="2003300"/>
              <a:ext cx="28075" cy="184350"/>
            </a:xfrm>
            <a:custGeom>
              <a:avLst/>
              <a:gdLst/>
              <a:ahLst/>
              <a:cxnLst/>
              <a:rect l="l" t="t" r="r" b="b"/>
              <a:pathLst>
                <a:path w="1123" h="737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13" y="1002"/>
                  </a:lnTo>
                  <a:lnTo>
                    <a:pt x="395" y="2094"/>
                  </a:lnTo>
                  <a:lnTo>
                    <a:pt x="759" y="4339"/>
                  </a:lnTo>
                  <a:lnTo>
                    <a:pt x="1002" y="6221"/>
                  </a:lnTo>
                  <a:lnTo>
                    <a:pt x="1123" y="7222"/>
                  </a:lnTo>
                  <a:lnTo>
                    <a:pt x="1123" y="7222"/>
                  </a:lnTo>
                  <a:lnTo>
                    <a:pt x="1123" y="7374"/>
                  </a:lnTo>
                  <a:lnTo>
                    <a:pt x="1123" y="7374"/>
                  </a:lnTo>
                  <a:lnTo>
                    <a:pt x="1123" y="7374"/>
                  </a:lnTo>
                  <a:lnTo>
                    <a:pt x="1123" y="7374"/>
                  </a:lnTo>
                  <a:lnTo>
                    <a:pt x="1123" y="7222"/>
                  </a:lnTo>
                  <a:lnTo>
                    <a:pt x="1123" y="7222"/>
                  </a:lnTo>
                  <a:lnTo>
                    <a:pt x="1002" y="6221"/>
                  </a:lnTo>
                  <a:lnTo>
                    <a:pt x="759" y="4339"/>
                  </a:lnTo>
                  <a:lnTo>
                    <a:pt x="395" y="2094"/>
                  </a:lnTo>
                  <a:lnTo>
                    <a:pt x="213" y="100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4"/>
            <p:cNvSpPr/>
            <p:nvPr/>
          </p:nvSpPr>
          <p:spPr>
            <a:xfrm>
              <a:off x="3104875" y="1979775"/>
              <a:ext cx="32625" cy="78150"/>
            </a:xfrm>
            <a:custGeom>
              <a:avLst/>
              <a:gdLst/>
              <a:ahLst/>
              <a:cxnLst/>
              <a:rect l="l" t="t" r="r" b="b"/>
              <a:pathLst>
                <a:path w="1305" h="3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77" y="1427"/>
                  </a:lnTo>
                  <a:lnTo>
                    <a:pt x="1305" y="3126"/>
                  </a:lnTo>
                  <a:lnTo>
                    <a:pt x="1305" y="3126"/>
                  </a:lnTo>
                  <a:lnTo>
                    <a:pt x="1305" y="3126"/>
                  </a:lnTo>
                  <a:lnTo>
                    <a:pt x="577" y="14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4"/>
            <p:cNvSpPr/>
            <p:nvPr/>
          </p:nvSpPr>
          <p:spPr>
            <a:xfrm>
              <a:off x="3104875" y="1979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4"/>
            <p:cNvSpPr/>
            <p:nvPr/>
          </p:nvSpPr>
          <p:spPr>
            <a:xfrm>
              <a:off x="3104100" y="19790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3104100" y="197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3091225" y="194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3090450" y="194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2927350" y="1850825"/>
              <a:ext cx="304975" cy="335325"/>
            </a:xfrm>
            <a:custGeom>
              <a:avLst/>
              <a:gdLst/>
              <a:ahLst/>
              <a:cxnLst/>
              <a:rect l="l" t="t" r="r" b="b"/>
              <a:pathLst>
                <a:path w="12199" h="13413" extrusionOk="0">
                  <a:moveTo>
                    <a:pt x="3369" y="0"/>
                  </a:moveTo>
                  <a:lnTo>
                    <a:pt x="2974" y="61"/>
                  </a:lnTo>
                  <a:lnTo>
                    <a:pt x="2489" y="152"/>
                  </a:lnTo>
                  <a:lnTo>
                    <a:pt x="1943" y="303"/>
                  </a:lnTo>
                  <a:lnTo>
                    <a:pt x="1670" y="425"/>
                  </a:lnTo>
                  <a:lnTo>
                    <a:pt x="1670" y="425"/>
                  </a:lnTo>
                  <a:lnTo>
                    <a:pt x="2034" y="303"/>
                  </a:lnTo>
                  <a:lnTo>
                    <a:pt x="2550" y="152"/>
                  </a:lnTo>
                  <a:lnTo>
                    <a:pt x="3005" y="61"/>
                  </a:lnTo>
                  <a:lnTo>
                    <a:pt x="3369" y="0"/>
                  </a:lnTo>
                  <a:close/>
                  <a:moveTo>
                    <a:pt x="1670" y="425"/>
                  </a:moveTo>
                  <a:lnTo>
                    <a:pt x="1488" y="486"/>
                  </a:lnTo>
                  <a:lnTo>
                    <a:pt x="1214" y="607"/>
                  </a:lnTo>
                  <a:lnTo>
                    <a:pt x="1069" y="698"/>
                  </a:lnTo>
                  <a:lnTo>
                    <a:pt x="1069" y="698"/>
                  </a:lnTo>
                  <a:lnTo>
                    <a:pt x="1123" y="668"/>
                  </a:lnTo>
                  <a:lnTo>
                    <a:pt x="1397" y="546"/>
                  </a:lnTo>
                  <a:lnTo>
                    <a:pt x="1670" y="425"/>
                  </a:lnTo>
                  <a:close/>
                  <a:moveTo>
                    <a:pt x="1069" y="698"/>
                  </a:moveTo>
                  <a:lnTo>
                    <a:pt x="850" y="819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972" y="759"/>
                  </a:lnTo>
                  <a:lnTo>
                    <a:pt x="1069" y="698"/>
                  </a:lnTo>
                  <a:close/>
                  <a:moveTo>
                    <a:pt x="608" y="1001"/>
                  </a:moveTo>
                  <a:lnTo>
                    <a:pt x="486" y="1092"/>
                  </a:lnTo>
                  <a:lnTo>
                    <a:pt x="304" y="1305"/>
                  </a:lnTo>
                  <a:lnTo>
                    <a:pt x="395" y="1214"/>
                  </a:lnTo>
                  <a:lnTo>
                    <a:pt x="608" y="1001"/>
                  </a:lnTo>
                  <a:close/>
                  <a:moveTo>
                    <a:pt x="183" y="1426"/>
                  </a:moveTo>
                  <a:lnTo>
                    <a:pt x="92" y="1517"/>
                  </a:lnTo>
                  <a:lnTo>
                    <a:pt x="92" y="1517"/>
                  </a:lnTo>
                  <a:lnTo>
                    <a:pt x="128" y="1499"/>
                  </a:lnTo>
                  <a:lnTo>
                    <a:pt x="183" y="1426"/>
                  </a:lnTo>
                  <a:close/>
                  <a:moveTo>
                    <a:pt x="6525" y="3732"/>
                  </a:moveTo>
                  <a:lnTo>
                    <a:pt x="6525" y="3763"/>
                  </a:lnTo>
                  <a:lnTo>
                    <a:pt x="6555" y="3823"/>
                  </a:lnTo>
                  <a:lnTo>
                    <a:pt x="7071" y="5098"/>
                  </a:lnTo>
                  <a:lnTo>
                    <a:pt x="7071" y="5128"/>
                  </a:lnTo>
                  <a:lnTo>
                    <a:pt x="7088" y="5128"/>
                  </a:lnTo>
                  <a:lnTo>
                    <a:pt x="6949" y="4794"/>
                  </a:lnTo>
                  <a:lnTo>
                    <a:pt x="6525" y="3732"/>
                  </a:lnTo>
                  <a:close/>
                  <a:moveTo>
                    <a:pt x="7088" y="5128"/>
                  </a:moveTo>
                  <a:lnTo>
                    <a:pt x="7130" y="5230"/>
                  </a:lnTo>
                  <a:lnTo>
                    <a:pt x="7101" y="5158"/>
                  </a:lnTo>
                  <a:lnTo>
                    <a:pt x="7101" y="5128"/>
                  </a:lnTo>
                  <a:close/>
                  <a:moveTo>
                    <a:pt x="486" y="1335"/>
                  </a:moveTo>
                  <a:lnTo>
                    <a:pt x="334" y="1396"/>
                  </a:lnTo>
                  <a:lnTo>
                    <a:pt x="213" y="1457"/>
                  </a:lnTo>
                  <a:lnTo>
                    <a:pt x="128" y="1499"/>
                  </a:lnTo>
                  <a:lnTo>
                    <a:pt x="1" y="1669"/>
                  </a:lnTo>
                  <a:lnTo>
                    <a:pt x="608" y="2337"/>
                  </a:lnTo>
                  <a:lnTo>
                    <a:pt x="1154" y="3034"/>
                  </a:lnTo>
                  <a:lnTo>
                    <a:pt x="1670" y="3763"/>
                  </a:lnTo>
                  <a:lnTo>
                    <a:pt x="2125" y="4491"/>
                  </a:lnTo>
                  <a:lnTo>
                    <a:pt x="2519" y="5280"/>
                  </a:lnTo>
                  <a:lnTo>
                    <a:pt x="2883" y="6069"/>
                  </a:lnTo>
                  <a:lnTo>
                    <a:pt x="3187" y="6888"/>
                  </a:lnTo>
                  <a:lnTo>
                    <a:pt x="3460" y="7738"/>
                  </a:lnTo>
                  <a:lnTo>
                    <a:pt x="3490" y="7707"/>
                  </a:lnTo>
                  <a:lnTo>
                    <a:pt x="3551" y="7738"/>
                  </a:lnTo>
                  <a:lnTo>
                    <a:pt x="3763" y="7768"/>
                  </a:lnTo>
                  <a:lnTo>
                    <a:pt x="3976" y="7829"/>
                  </a:lnTo>
                  <a:lnTo>
                    <a:pt x="4158" y="7920"/>
                  </a:lnTo>
                  <a:lnTo>
                    <a:pt x="4370" y="8011"/>
                  </a:lnTo>
                  <a:lnTo>
                    <a:pt x="4522" y="8132"/>
                  </a:lnTo>
                  <a:lnTo>
                    <a:pt x="4219" y="7556"/>
                  </a:lnTo>
                  <a:lnTo>
                    <a:pt x="3945" y="7040"/>
                  </a:lnTo>
                  <a:lnTo>
                    <a:pt x="3581" y="6342"/>
                  </a:lnTo>
                  <a:lnTo>
                    <a:pt x="3490" y="6160"/>
                  </a:lnTo>
                  <a:lnTo>
                    <a:pt x="3430" y="5887"/>
                  </a:lnTo>
                  <a:lnTo>
                    <a:pt x="3369" y="5583"/>
                  </a:lnTo>
                  <a:lnTo>
                    <a:pt x="3339" y="5250"/>
                  </a:lnTo>
                  <a:lnTo>
                    <a:pt x="3369" y="4946"/>
                  </a:lnTo>
                  <a:lnTo>
                    <a:pt x="3430" y="4643"/>
                  </a:lnTo>
                  <a:lnTo>
                    <a:pt x="3521" y="4339"/>
                  </a:lnTo>
                  <a:lnTo>
                    <a:pt x="3703" y="4096"/>
                  </a:lnTo>
                  <a:lnTo>
                    <a:pt x="3672" y="4066"/>
                  </a:lnTo>
                  <a:lnTo>
                    <a:pt x="3521" y="3641"/>
                  </a:lnTo>
                  <a:lnTo>
                    <a:pt x="3369" y="3247"/>
                  </a:lnTo>
                  <a:lnTo>
                    <a:pt x="3248" y="3034"/>
                  </a:lnTo>
                  <a:lnTo>
                    <a:pt x="3126" y="2822"/>
                  </a:lnTo>
                  <a:lnTo>
                    <a:pt x="2944" y="2610"/>
                  </a:lnTo>
                  <a:lnTo>
                    <a:pt x="2732" y="2397"/>
                  </a:lnTo>
                  <a:lnTo>
                    <a:pt x="2428" y="2124"/>
                  </a:lnTo>
                  <a:lnTo>
                    <a:pt x="2003" y="1821"/>
                  </a:lnTo>
                  <a:lnTo>
                    <a:pt x="1548" y="1578"/>
                  </a:lnTo>
                  <a:lnTo>
                    <a:pt x="1184" y="1426"/>
                  </a:lnTo>
                  <a:lnTo>
                    <a:pt x="881" y="1335"/>
                  </a:lnTo>
                  <a:close/>
                  <a:moveTo>
                    <a:pt x="7130" y="5230"/>
                  </a:moveTo>
                  <a:lnTo>
                    <a:pt x="7678" y="6585"/>
                  </a:lnTo>
                  <a:lnTo>
                    <a:pt x="8406" y="8284"/>
                  </a:lnTo>
                  <a:lnTo>
                    <a:pt x="8618" y="8102"/>
                  </a:lnTo>
                  <a:lnTo>
                    <a:pt x="8892" y="7950"/>
                  </a:lnTo>
                  <a:lnTo>
                    <a:pt x="9165" y="7829"/>
                  </a:lnTo>
                  <a:lnTo>
                    <a:pt x="9438" y="7798"/>
                  </a:lnTo>
                  <a:lnTo>
                    <a:pt x="9620" y="7829"/>
                  </a:lnTo>
                  <a:lnTo>
                    <a:pt x="9771" y="7859"/>
                  </a:lnTo>
                  <a:lnTo>
                    <a:pt x="9923" y="7920"/>
                  </a:lnTo>
                  <a:lnTo>
                    <a:pt x="10045" y="8011"/>
                  </a:lnTo>
                  <a:lnTo>
                    <a:pt x="10166" y="8132"/>
                  </a:lnTo>
                  <a:lnTo>
                    <a:pt x="10287" y="8284"/>
                  </a:lnTo>
                  <a:lnTo>
                    <a:pt x="10348" y="8436"/>
                  </a:lnTo>
                  <a:lnTo>
                    <a:pt x="10409" y="8648"/>
                  </a:lnTo>
                  <a:lnTo>
                    <a:pt x="10682" y="10226"/>
                  </a:lnTo>
                  <a:lnTo>
                    <a:pt x="10894" y="11773"/>
                  </a:lnTo>
                  <a:lnTo>
                    <a:pt x="11046" y="11743"/>
                  </a:lnTo>
                  <a:lnTo>
                    <a:pt x="11501" y="11591"/>
                  </a:lnTo>
                  <a:lnTo>
                    <a:pt x="11683" y="11500"/>
                  </a:lnTo>
                  <a:lnTo>
                    <a:pt x="11865" y="11379"/>
                  </a:lnTo>
                  <a:lnTo>
                    <a:pt x="11896" y="11379"/>
                  </a:lnTo>
                  <a:lnTo>
                    <a:pt x="11926" y="11349"/>
                  </a:lnTo>
                  <a:lnTo>
                    <a:pt x="12108" y="12714"/>
                  </a:lnTo>
                  <a:lnTo>
                    <a:pt x="12199" y="13412"/>
                  </a:lnTo>
                  <a:lnTo>
                    <a:pt x="12199" y="13321"/>
                  </a:lnTo>
                  <a:lnTo>
                    <a:pt x="12078" y="12320"/>
                  </a:lnTo>
                  <a:lnTo>
                    <a:pt x="11835" y="10438"/>
                  </a:lnTo>
                  <a:lnTo>
                    <a:pt x="11471" y="8193"/>
                  </a:lnTo>
                  <a:lnTo>
                    <a:pt x="11289" y="7101"/>
                  </a:lnTo>
                  <a:lnTo>
                    <a:pt x="11107" y="6130"/>
                  </a:lnTo>
                  <a:lnTo>
                    <a:pt x="11076" y="6099"/>
                  </a:lnTo>
                  <a:lnTo>
                    <a:pt x="10834" y="6372"/>
                  </a:lnTo>
                  <a:lnTo>
                    <a:pt x="10560" y="6615"/>
                  </a:lnTo>
                  <a:lnTo>
                    <a:pt x="10257" y="6827"/>
                  </a:lnTo>
                  <a:lnTo>
                    <a:pt x="9954" y="7009"/>
                  </a:lnTo>
                  <a:lnTo>
                    <a:pt x="9620" y="7192"/>
                  </a:lnTo>
                  <a:lnTo>
                    <a:pt x="9286" y="7313"/>
                  </a:lnTo>
                  <a:lnTo>
                    <a:pt x="8952" y="7374"/>
                  </a:lnTo>
                  <a:lnTo>
                    <a:pt x="8618" y="7404"/>
                  </a:lnTo>
                  <a:lnTo>
                    <a:pt x="8285" y="7374"/>
                  </a:lnTo>
                  <a:lnTo>
                    <a:pt x="7981" y="7283"/>
                  </a:lnTo>
                  <a:lnTo>
                    <a:pt x="7130" y="523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3090450" y="1944125"/>
              <a:ext cx="141875" cy="243525"/>
            </a:xfrm>
            <a:custGeom>
              <a:avLst/>
              <a:gdLst/>
              <a:ahLst/>
              <a:cxnLst/>
              <a:rect l="l" t="t" r="r" b="b"/>
              <a:pathLst>
                <a:path w="5675" h="974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96"/>
                  </a:lnTo>
                  <a:lnTo>
                    <a:pt x="54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77" y="1426"/>
                  </a:lnTo>
                  <a:lnTo>
                    <a:pt x="577" y="1426"/>
                  </a:lnTo>
                  <a:lnTo>
                    <a:pt x="577" y="1426"/>
                  </a:lnTo>
                  <a:lnTo>
                    <a:pt x="1154" y="2853"/>
                  </a:lnTo>
                  <a:lnTo>
                    <a:pt x="1882" y="4552"/>
                  </a:lnTo>
                  <a:lnTo>
                    <a:pt x="1882" y="4552"/>
                  </a:lnTo>
                  <a:lnTo>
                    <a:pt x="2094" y="4370"/>
                  </a:lnTo>
                  <a:lnTo>
                    <a:pt x="2368" y="4218"/>
                  </a:lnTo>
                  <a:lnTo>
                    <a:pt x="2641" y="4097"/>
                  </a:lnTo>
                  <a:lnTo>
                    <a:pt x="2914" y="4066"/>
                  </a:lnTo>
                  <a:lnTo>
                    <a:pt x="2914" y="4066"/>
                  </a:lnTo>
                  <a:lnTo>
                    <a:pt x="3096" y="4097"/>
                  </a:lnTo>
                  <a:lnTo>
                    <a:pt x="3247" y="4127"/>
                  </a:lnTo>
                  <a:lnTo>
                    <a:pt x="3399" y="4188"/>
                  </a:lnTo>
                  <a:lnTo>
                    <a:pt x="3521" y="4279"/>
                  </a:lnTo>
                  <a:lnTo>
                    <a:pt x="3642" y="4400"/>
                  </a:lnTo>
                  <a:lnTo>
                    <a:pt x="3763" y="4552"/>
                  </a:lnTo>
                  <a:lnTo>
                    <a:pt x="3824" y="4704"/>
                  </a:lnTo>
                  <a:lnTo>
                    <a:pt x="3885" y="4916"/>
                  </a:lnTo>
                  <a:lnTo>
                    <a:pt x="3885" y="4916"/>
                  </a:lnTo>
                  <a:lnTo>
                    <a:pt x="4158" y="6494"/>
                  </a:lnTo>
                  <a:lnTo>
                    <a:pt x="4370" y="8041"/>
                  </a:lnTo>
                  <a:lnTo>
                    <a:pt x="4370" y="8041"/>
                  </a:lnTo>
                  <a:lnTo>
                    <a:pt x="4522" y="8011"/>
                  </a:lnTo>
                  <a:lnTo>
                    <a:pt x="4522" y="8011"/>
                  </a:lnTo>
                  <a:lnTo>
                    <a:pt x="4522" y="8011"/>
                  </a:lnTo>
                  <a:lnTo>
                    <a:pt x="4522" y="8011"/>
                  </a:lnTo>
                  <a:lnTo>
                    <a:pt x="4977" y="7859"/>
                  </a:lnTo>
                  <a:lnTo>
                    <a:pt x="5159" y="7768"/>
                  </a:lnTo>
                  <a:lnTo>
                    <a:pt x="5341" y="7647"/>
                  </a:lnTo>
                  <a:lnTo>
                    <a:pt x="5341" y="7647"/>
                  </a:lnTo>
                  <a:lnTo>
                    <a:pt x="5341" y="7647"/>
                  </a:lnTo>
                  <a:lnTo>
                    <a:pt x="5341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402" y="7617"/>
                  </a:lnTo>
                  <a:lnTo>
                    <a:pt x="5402" y="7617"/>
                  </a:lnTo>
                  <a:lnTo>
                    <a:pt x="5402" y="7617"/>
                  </a:lnTo>
                  <a:lnTo>
                    <a:pt x="5584" y="8982"/>
                  </a:lnTo>
                  <a:lnTo>
                    <a:pt x="5675" y="9680"/>
                  </a:lnTo>
                  <a:lnTo>
                    <a:pt x="5675" y="9680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589"/>
                  </a:lnTo>
                  <a:lnTo>
                    <a:pt x="5675" y="9589"/>
                  </a:lnTo>
                  <a:lnTo>
                    <a:pt x="5554" y="8588"/>
                  </a:lnTo>
                  <a:lnTo>
                    <a:pt x="5311" y="6706"/>
                  </a:lnTo>
                  <a:lnTo>
                    <a:pt x="4947" y="4461"/>
                  </a:lnTo>
                  <a:lnTo>
                    <a:pt x="4765" y="3369"/>
                  </a:lnTo>
                  <a:lnTo>
                    <a:pt x="4583" y="2398"/>
                  </a:lnTo>
                  <a:lnTo>
                    <a:pt x="4583" y="2398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310" y="2640"/>
                  </a:lnTo>
                  <a:lnTo>
                    <a:pt x="4036" y="2883"/>
                  </a:lnTo>
                  <a:lnTo>
                    <a:pt x="3733" y="3095"/>
                  </a:lnTo>
                  <a:lnTo>
                    <a:pt x="3430" y="3277"/>
                  </a:lnTo>
                  <a:lnTo>
                    <a:pt x="3096" y="3460"/>
                  </a:lnTo>
                  <a:lnTo>
                    <a:pt x="2762" y="3581"/>
                  </a:lnTo>
                  <a:lnTo>
                    <a:pt x="2428" y="3642"/>
                  </a:lnTo>
                  <a:lnTo>
                    <a:pt x="2094" y="3672"/>
                  </a:lnTo>
                  <a:lnTo>
                    <a:pt x="2094" y="3672"/>
                  </a:lnTo>
                  <a:lnTo>
                    <a:pt x="1761" y="3642"/>
                  </a:lnTo>
                  <a:lnTo>
                    <a:pt x="1457" y="3551"/>
                  </a:lnTo>
                  <a:lnTo>
                    <a:pt x="1457" y="3551"/>
                  </a:lnTo>
                  <a:lnTo>
                    <a:pt x="425" y="106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3084375" y="1942600"/>
              <a:ext cx="6100" cy="1550"/>
            </a:xfrm>
            <a:custGeom>
              <a:avLst/>
              <a:gdLst/>
              <a:ahLst/>
              <a:cxnLst/>
              <a:rect l="l" t="t" r="r" b="b"/>
              <a:pathLst>
                <a:path w="244" h="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2927350" y="1850050"/>
              <a:ext cx="113050" cy="204100"/>
            </a:xfrm>
            <a:custGeom>
              <a:avLst/>
              <a:gdLst/>
              <a:ahLst/>
              <a:cxnLst/>
              <a:rect l="l" t="t" r="r" b="b"/>
              <a:pathLst>
                <a:path w="4522" h="8164" fill="none" extrusionOk="0">
                  <a:moveTo>
                    <a:pt x="3642" y="1"/>
                  </a:moveTo>
                  <a:lnTo>
                    <a:pt x="3642" y="1"/>
                  </a:lnTo>
                  <a:lnTo>
                    <a:pt x="3369" y="31"/>
                  </a:lnTo>
                  <a:lnTo>
                    <a:pt x="2974" y="92"/>
                  </a:lnTo>
                  <a:lnTo>
                    <a:pt x="2489" y="183"/>
                  </a:lnTo>
                  <a:lnTo>
                    <a:pt x="1943" y="334"/>
                  </a:lnTo>
                  <a:lnTo>
                    <a:pt x="1397" y="577"/>
                  </a:lnTo>
                  <a:lnTo>
                    <a:pt x="1123" y="699"/>
                  </a:lnTo>
                  <a:lnTo>
                    <a:pt x="850" y="850"/>
                  </a:lnTo>
                  <a:lnTo>
                    <a:pt x="608" y="1032"/>
                  </a:lnTo>
                  <a:lnTo>
                    <a:pt x="395" y="1245"/>
                  </a:lnTo>
                  <a:lnTo>
                    <a:pt x="183" y="1457"/>
                  </a:lnTo>
                  <a:lnTo>
                    <a:pt x="1" y="1700"/>
                  </a:lnTo>
                  <a:lnTo>
                    <a:pt x="1" y="1700"/>
                  </a:lnTo>
                  <a:lnTo>
                    <a:pt x="608" y="2368"/>
                  </a:lnTo>
                  <a:lnTo>
                    <a:pt x="1154" y="3065"/>
                  </a:lnTo>
                  <a:lnTo>
                    <a:pt x="1670" y="3794"/>
                  </a:lnTo>
                  <a:lnTo>
                    <a:pt x="2125" y="4522"/>
                  </a:lnTo>
                  <a:lnTo>
                    <a:pt x="2519" y="5311"/>
                  </a:lnTo>
                  <a:lnTo>
                    <a:pt x="2883" y="6100"/>
                  </a:lnTo>
                  <a:lnTo>
                    <a:pt x="3187" y="6919"/>
                  </a:lnTo>
                  <a:lnTo>
                    <a:pt x="3460" y="7769"/>
                  </a:lnTo>
                  <a:lnTo>
                    <a:pt x="3460" y="7769"/>
                  </a:lnTo>
                  <a:lnTo>
                    <a:pt x="3490" y="7738"/>
                  </a:lnTo>
                  <a:lnTo>
                    <a:pt x="3490" y="7738"/>
                  </a:lnTo>
                  <a:lnTo>
                    <a:pt x="3551" y="7769"/>
                  </a:lnTo>
                  <a:lnTo>
                    <a:pt x="3551" y="7769"/>
                  </a:lnTo>
                  <a:lnTo>
                    <a:pt x="3763" y="7799"/>
                  </a:lnTo>
                  <a:lnTo>
                    <a:pt x="3976" y="7860"/>
                  </a:lnTo>
                  <a:lnTo>
                    <a:pt x="4158" y="7951"/>
                  </a:lnTo>
                  <a:lnTo>
                    <a:pt x="4370" y="8042"/>
                  </a:lnTo>
                  <a:lnTo>
                    <a:pt x="4370" y="8042"/>
                  </a:lnTo>
                  <a:lnTo>
                    <a:pt x="4370" y="8042"/>
                  </a:lnTo>
                  <a:lnTo>
                    <a:pt x="4522" y="8163"/>
                  </a:lnTo>
                  <a:lnTo>
                    <a:pt x="4522" y="8163"/>
                  </a:lnTo>
                  <a:lnTo>
                    <a:pt x="4219" y="7587"/>
                  </a:lnTo>
                  <a:lnTo>
                    <a:pt x="3945" y="7071"/>
                  </a:lnTo>
                  <a:lnTo>
                    <a:pt x="3581" y="6373"/>
                  </a:lnTo>
                  <a:lnTo>
                    <a:pt x="3581" y="6373"/>
                  </a:lnTo>
                  <a:lnTo>
                    <a:pt x="3490" y="6191"/>
                  </a:lnTo>
                  <a:lnTo>
                    <a:pt x="3430" y="5918"/>
                  </a:lnTo>
                  <a:lnTo>
                    <a:pt x="3369" y="5614"/>
                  </a:lnTo>
                  <a:lnTo>
                    <a:pt x="3339" y="5281"/>
                  </a:lnTo>
                  <a:lnTo>
                    <a:pt x="3339" y="5281"/>
                  </a:lnTo>
                  <a:lnTo>
                    <a:pt x="3369" y="4977"/>
                  </a:lnTo>
                  <a:lnTo>
                    <a:pt x="3430" y="4674"/>
                  </a:lnTo>
                  <a:lnTo>
                    <a:pt x="3521" y="4370"/>
                  </a:lnTo>
                  <a:lnTo>
                    <a:pt x="3703" y="4127"/>
                  </a:lnTo>
                  <a:lnTo>
                    <a:pt x="3703" y="4127"/>
                  </a:lnTo>
                  <a:lnTo>
                    <a:pt x="3672" y="4097"/>
                  </a:lnTo>
                  <a:lnTo>
                    <a:pt x="3672" y="4097"/>
                  </a:lnTo>
                  <a:lnTo>
                    <a:pt x="3521" y="3672"/>
                  </a:lnTo>
                  <a:lnTo>
                    <a:pt x="3369" y="3278"/>
                  </a:lnTo>
                  <a:lnTo>
                    <a:pt x="3248" y="3065"/>
                  </a:lnTo>
                  <a:lnTo>
                    <a:pt x="3126" y="2853"/>
                  </a:lnTo>
                  <a:lnTo>
                    <a:pt x="2944" y="2641"/>
                  </a:lnTo>
                  <a:lnTo>
                    <a:pt x="2732" y="2428"/>
                  </a:lnTo>
                  <a:lnTo>
                    <a:pt x="2732" y="2428"/>
                  </a:lnTo>
                  <a:lnTo>
                    <a:pt x="2732" y="2428"/>
                  </a:lnTo>
                  <a:lnTo>
                    <a:pt x="2732" y="2428"/>
                  </a:lnTo>
                  <a:lnTo>
                    <a:pt x="2428" y="2155"/>
                  </a:lnTo>
                  <a:lnTo>
                    <a:pt x="2003" y="1852"/>
                  </a:lnTo>
                  <a:lnTo>
                    <a:pt x="2003" y="1852"/>
                  </a:lnTo>
                  <a:lnTo>
                    <a:pt x="1548" y="1609"/>
                  </a:lnTo>
                  <a:lnTo>
                    <a:pt x="1184" y="1457"/>
                  </a:lnTo>
                  <a:lnTo>
                    <a:pt x="881" y="1366"/>
                  </a:lnTo>
                  <a:lnTo>
                    <a:pt x="668" y="1366"/>
                  </a:lnTo>
                  <a:lnTo>
                    <a:pt x="668" y="1366"/>
                  </a:lnTo>
                  <a:lnTo>
                    <a:pt x="486" y="1366"/>
                  </a:lnTo>
                  <a:lnTo>
                    <a:pt x="334" y="1427"/>
                  </a:lnTo>
                  <a:lnTo>
                    <a:pt x="213" y="1488"/>
                  </a:lnTo>
                  <a:lnTo>
                    <a:pt x="92" y="1548"/>
                  </a:lnTo>
                  <a:lnTo>
                    <a:pt x="92" y="1548"/>
                  </a:lnTo>
                  <a:lnTo>
                    <a:pt x="304" y="1336"/>
                  </a:lnTo>
                  <a:lnTo>
                    <a:pt x="486" y="1123"/>
                  </a:lnTo>
                  <a:lnTo>
                    <a:pt x="729" y="941"/>
                  </a:lnTo>
                  <a:lnTo>
                    <a:pt x="972" y="790"/>
                  </a:lnTo>
                  <a:lnTo>
                    <a:pt x="1214" y="638"/>
                  </a:lnTo>
                  <a:lnTo>
                    <a:pt x="1488" y="517"/>
                  </a:lnTo>
                  <a:lnTo>
                    <a:pt x="2034" y="334"/>
                  </a:lnTo>
                  <a:lnTo>
                    <a:pt x="2550" y="183"/>
                  </a:lnTo>
                  <a:lnTo>
                    <a:pt x="3005" y="92"/>
                  </a:lnTo>
                  <a:lnTo>
                    <a:pt x="3369" y="31"/>
                  </a:lnTo>
                  <a:lnTo>
                    <a:pt x="3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3018375" y="185005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62" y="1"/>
                  </a:moveTo>
                  <a:lnTo>
                    <a:pt x="6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3019900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3019900" y="18500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4"/>
            <p:cNvSpPr/>
            <p:nvPr/>
          </p:nvSpPr>
          <p:spPr>
            <a:xfrm>
              <a:off x="3044175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4"/>
            <p:cNvSpPr/>
            <p:nvPr/>
          </p:nvSpPr>
          <p:spPr>
            <a:xfrm>
              <a:off x="3044175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4"/>
            <p:cNvSpPr/>
            <p:nvPr/>
          </p:nvSpPr>
          <p:spPr>
            <a:xfrm>
              <a:off x="3044950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4"/>
            <p:cNvSpPr/>
            <p:nvPr/>
          </p:nvSpPr>
          <p:spPr>
            <a:xfrm>
              <a:off x="3044950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4"/>
            <p:cNvSpPr/>
            <p:nvPr/>
          </p:nvSpPr>
          <p:spPr>
            <a:xfrm>
              <a:off x="3044950" y="2063225"/>
              <a:ext cx="10625" cy="50850"/>
            </a:xfrm>
            <a:custGeom>
              <a:avLst/>
              <a:gdLst/>
              <a:ahLst/>
              <a:cxnLst/>
              <a:rect l="l" t="t" r="r" b="b"/>
              <a:pathLst>
                <a:path w="425" h="2034" extrusionOk="0">
                  <a:moveTo>
                    <a:pt x="334" y="2033"/>
                  </a:moveTo>
                  <a:lnTo>
                    <a:pt x="334" y="2033"/>
                  </a:lnTo>
                  <a:lnTo>
                    <a:pt x="334" y="2033"/>
                  </a:lnTo>
                  <a:lnTo>
                    <a:pt x="334" y="2033"/>
                  </a:lnTo>
                  <a:lnTo>
                    <a:pt x="334" y="2033"/>
                  </a:lnTo>
                  <a:close/>
                  <a:moveTo>
                    <a:pt x="334" y="2003"/>
                  </a:move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close/>
                  <a:moveTo>
                    <a:pt x="334" y="2003"/>
                  </a:move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close/>
                  <a:moveTo>
                    <a:pt x="364" y="2003"/>
                  </a:moveTo>
                  <a:lnTo>
                    <a:pt x="364" y="2003"/>
                  </a:lnTo>
                  <a:lnTo>
                    <a:pt x="334" y="2003"/>
                  </a:lnTo>
                  <a:lnTo>
                    <a:pt x="334" y="2003"/>
                  </a:lnTo>
                  <a:lnTo>
                    <a:pt x="364" y="2003"/>
                  </a:lnTo>
                  <a:close/>
                  <a:moveTo>
                    <a:pt x="364" y="2003"/>
                  </a:move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close/>
                  <a:moveTo>
                    <a:pt x="364" y="2003"/>
                  </a:move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close/>
                  <a:moveTo>
                    <a:pt x="364" y="1973"/>
                  </a:moveTo>
                  <a:lnTo>
                    <a:pt x="364" y="1973"/>
                  </a:lnTo>
                  <a:lnTo>
                    <a:pt x="364" y="2003"/>
                  </a:lnTo>
                  <a:lnTo>
                    <a:pt x="364" y="2003"/>
                  </a:lnTo>
                  <a:lnTo>
                    <a:pt x="364" y="1973"/>
                  </a:lnTo>
                  <a:close/>
                  <a:moveTo>
                    <a:pt x="364" y="1973"/>
                  </a:move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close/>
                  <a:moveTo>
                    <a:pt x="364" y="1973"/>
                  </a:move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52" y="455"/>
                  </a:lnTo>
                  <a:lnTo>
                    <a:pt x="303" y="850"/>
                  </a:lnTo>
                  <a:lnTo>
                    <a:pt x="394" y="1244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425" y="1791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425" y="1791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394" y="1244"/>
                  </a:lnTo>
                  <a:lnTo>
                    <a:pt x="303" y="850"/>
                  </a:lnTo>
                  <a:lnTo>
                    <a:pt x="152" y="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4"/>
            <p:cNvSpPr/>
            <p:nvPr/>
          </p:nvSpPr>
          <p:spPr>
            <a:xfrm>
              <a:off x="3053275" y="211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4"/>
            <p:cNvSpPr/>
            <p:nvPr/>
          </p:nvSpPr>
          <p:spPr>
            <a:xfrm>
              <a:off x="3053275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4"/>
            <p:cNvSpPr/>
            <p:nvPr/>
          </p:nvSpPr>
          <p:spPr>
            <a:xfrm>
              <a:off x="3053275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4"/>
            <p:cNvSpPr/>
            <p:nvPr/>
          </p:nvSpPr>
          <p:spPr>
            <a:xfrm>
              <a:off x="3053275" y="21133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4"/>
            <p:cNvSpPr/>
            <p:nvPr/>
          </p:nvSpPr>
          <p:spPr>
            <a:xfrm>
              <a:off x="3054050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4"/>
            <p:cNvSpPr/>
            <p:nvPr/>
          </p:nvSpPr>
          <p:spPr>
            <a:xfrm>
              <a:off x="3054050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4"/>
            <p:cNvSpPr/>
            <p:nvPr/>
          </p:nvSpPr>
          <p:spPr>
            <a:xfrm>
              <a:off x="3054050" y="21125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4"/>
            <p:cNvSpPr/>
            <p:nvPr/>
          </p:nvSpPr>
          <p:spPr>
            <a:xfrm>
              <a:off x="3054050" y="21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4"/>
            <p:cNvSpPr/>
            <p:nvPr/>
          </p:nvSpPr>
          <p:spPr>
            <a:xfrm>
              <a:off x="3054050" y="21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4"/>
            <p:cNvSpPr/>
            <p:nvPr/>
          </p:nvSpPr>
          <p:spPr>
            <a:xfrm>
              <a:off x="3044950" y="2063225"/>
              <a:ext cx="10625" cy="49325"/>
            </a:xfrm>
            <a:custGeom>
              <a:avLst/>
              <a:gdLst/>
              <a:ahLst/>
              <a:cxnLst/>
              <a:rect l="l" t="t" r="r" b="b"/>
              <a:pathLst>
                <a:path w="425" h="197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52" y="455"/>
                  </a:lnTo>
                  <a:lnTo>
                    <a:pt x="303" y="850"/>
                  </a:lnTo>
                  <a:lnTo>
                    <a:pt x="394" y="1244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425" y="1791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425" y="1791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394" y="1244"/>
                  </a:lnTo>
                  <a:lnTo>
                    <a:pt x="303" y="850"/>
                  </a:lnTo>
                  <a:lnTo>
                    <a:pt x="152" y="45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4"/>
            <p:cNvSpPr/>
            <p:nvPr/>
          </p:nvSpPr>
          <p:spPr>
            <a:xfrm>
              <a:off x="3052525" y="2114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3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4"/>
            <p:cNvSpPr/>
            <p:nvPr/>
          </p:nvSpPr>
          <p:spPr>
            <a:xfrm>
              <a:off x="3052525" y="2114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4"/>
            <p:cNvSpPr/>
            <p:nvPr/>
          </p:nvSpPr>
          <p:spPr>
            <a:xfrm>
              <a:off x="2957700" y="2044250"/>
              <a:ext cx="97875" cy="75900"/>
            </a:xfrm>
            <a:custGeom>
              <a:avLst/>
              <a:gdLst/>
              <a:ahLst/>
              <a:cxnLst/>
              <a:rect l="l" t="t" r="r" b="b"/>
              <a:pathLst>
                <a:path w="3915" h="3036" extrusionOk="0">
                  <a:moveTo>
                    <a:pt x="2003" y="1"/>
                  </a:moveTo>
                  <a:lnTo>
                    <a:pt x="1791" y="61"/>
                  </a:lnTo>
                  <a:lnTo>
                    <a:pt x="1609" y="122"/>
                  </a:lnTo>
                  <a:lnTo>
                    <a:pt x="1457" y="213"/>
                  </a:lnTo>
                  <a:lnTo>
                    <a:pt x="1336" y="304"/>
                  </a:lnTo>
                  <a:lnTo>
                    <a:pt x="1245" y="426"/>
                  </a:lnTo>
                  <a:lnTo>
                    <a:pt x="1245" y="517"/>
                  </a:lnTo>
                  <a:lnTo>
                    <a:pt x="1245" y="577"/>
                  </a:lnTo>
                  <a:lnTo>
                    <a:pt x="1487" y="850"/>
                  </a:lnTo>
                  <a:lnTo>
                    <a:pt x="1396" y="820"/>
                  </a:lnTo>
                  <a:lnTo>
                    <a:pt x="1062" y="729"/>
                  </a:lnTo>
                  <a:lnTo>
                    <a:pt x="850" y="699"/>
                  </a:lnTo>
                  <a:lnTo>
                    <a:pt x="638" y="668"/>
                  </a:lnTo>
                  <a:lnTo>
                    <a:pt x="425" y="668"/>
                  </a:lnTo>
                  <a:lnTo>
                    <a:pt x="213" y="699"/>
                  </a:lnTo>
                  <a:lnTo>
                    <a:pt x="152" y="729"/>
                  </a:lnTo>
                  <a:lnTo>
                    <a:pt x="91" y="790"/>
                  </a:lnTo>
                  <a:lnTo>
                    <a:pt x="31" y="850"/>
                  </a:lnTo>
                  <a:lnTo>
                    <a:pt x="0" y="911"/>
                  </a:lnTo>
                  <a:lnTo>
                    <a:pt x="0" y="1032"/>
                  </a:lnTo>
                  <a:lnTo>
                    <a:pt x="61" y="1184"/>
                  </a:lnTo>
                  <a:lnTo>
                    <a:pt x="183" y="1366"/>
                  </a:lnTo>
                  <a:lnTo>
                    <a:pt x="334" y="1548"/>
                  </a:lnTo>
                  <a:lnTo>
                    <a:pt x="577" y="1761"/>
                  </a:lnTo>
                  <a:lnTo>
                    <a:pt x="820" y="1943"/>
                  </a:lnTo>
                  <a:lnTo>
                    <a:pt x="1123" y="2155"/>
                  </a:lnTo>
                  <a:lnTo>
                    <a:pt x="1427" y="2337"/>
                  </a:lnTo>
                  <a:lnTo>
                    <a:pt x="1760" y="2519"/>
                  </a:lnTo>
                  <a:lnTo>
                    <a:pt x="2094" y="2701"/>
                  </a:lnTo>
                  <a:lnTo>
                    <a:pt x="2428" y="2823"/>
                  </a:lnTo>
                  <a:lnTo>
                    <a:pt x="2731" y="2944"/>
                  </a:lnTo>
                  <a:lnTo>
                    <a:pt x="3035" y="3005"/>
                  </a:lnTo>
                  <a:lnTo>
                    <a:pt x="3278" y="3035"/>
                  </a:lnTo>
                  <a:lnTo>
                    <a:pt x="3520" y="3005"/>
                  </a:lnTo>
                  <a:lnTo>
                    <a:pt x="3611" y="2974"/>
                  </a:lnTo>
                  <a:lnTo>
                    <a:pt x="3702" y="2944"/>
                  </a:lnTo>
                  <a:lnTo>
                    <a:pt x="3763" y="2853"/>
                  </a:lnTo>
                  <a:lnTo>
                    <a:pt x="3824" y="2792"/>
                  </a:lnTo>
                  <a:lnTo>
                    <a:pt x="3884" y="2580"/>
                  </a:lnTo>
                  <a:lnTo>
                    <a:pt x="3915" y="2337"/>
                  </a:lnTo>
                  <a:lnTo>
                    <a:pt x="3884" y="2064"/>
                  </a:lnTo>
                  <a:lnTo>
                    <a:pt x="3824" y="1761"/>
                  </a:lnTo>
                  <a:lnTo>
                    <a:pt x="3733" y="1427"/>
                  </a:lnTo>
                  <a:lnTo>
                    <a:pt x="3611" y="1093"/>
                  </a:lnTo>
                  <a:lnTo>
                    <a:pt x="3308" y="395"/>
                  </a:lnTo>
                  <a:lnTo>
                    <a:pt x="3156" y="274"/>
                  </a:lnTo>
                  <a:lnTo>
                    <a:pt x="2944" y="183"/>
                  </a:lnTo>
                  <a:lnTo>
                    <a:pt x="2762" y="92"/>
                  </a:lnTo>
                  <a:lnTo>
                    <a:pt x="2549" y="3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4"/>
            <p:cNvSpPr/>
            <p:nvPr/>
          </p:nvSpPr>
          <p:spPr>
            <a:xfrm>
              <a:off x="2957700" y="2044250"/>
              <a:ext cx="97875" cy="75900"/>
            </a:xfrm>
            <a:custGeom>
              <a:avLst/>
              <a:gdLst/>
              <a:ahLst/>
              <a:cxnLst/>
              <a:rect l="l" t="t" r="r" b="b"/>
              <a:pathLst>
                <a:path w="3915" h="3036" fill="none" extrusionOk="0">
                  <a:moveTo>
                    <a:pt x="3824" y="2792"/>
                  </a:moveTo>
                  <a:lnTo>
                    <a:pt x="3824" y="2792"/>
                  </a:lnTo>
                  <a:lnTo>
                    <a:pt x="3884" y="2580"/>
                  </a:lnTo>
                  <a:lnTo>
                    <a:pt x="3915" y="2337"/>
                  </a:lnTo>
                  <a:lnTo>
                    <a:pt x="3884" y="2064"/>
                  </a:lnTo>
                  <a:lnTo>
                    <a:pt x="3824" y="1761"/>
                  </a:lnTo>
                  <a:lnTo>
                    <a:pt x="3733" y="1427"/>
                  </a:lnTo>
                  <a:lnTo>
                    <a:pt x="3611" y="1093"/>
                  </a:lnTo>
                  <a:lnTo>
                    <a:pt x="3308" y="395"/>
                  </a:lnTo>
                  <a:lnTo>
                    <a:pt x="3308" y="395"/>
                  </a:lnTo>
                  <a:lnTo>
                    <a:pt x="3156" y="274"/>
                  </a:lnTo>
                  <a:lnTo>
                    <a:pt x="3156" y="274"/>
                  </a:lnTo>
                  <a:lnTo>
                    <a:pt x="2944" y="183"/>
                  </a:lnTo>
                  <a:lnTo>
                    <a:pt x="2762" y="92"/>
                  </a:lnTo>
                  <a:lnTo>
                    <a:pt x="2549" y="31"/>
                  </a:lnTo>
                  <a:lnTo>
                    <a:pt x="2337" y="1"/>
                  </a:lnTo>
                  <a:lnTo>
                    <a:pt x="2337" y="1"/>
                  </a:lnTo>
                  <a:lnTo>
                    <a:pt x="2185" y="1"/>
                  </a:lnTo>
                  <a:lnTo>
                    <a:pt x="2003" y="1"/>
                  </a:lnTo>
                  <a:lnTo>
                    <a:pt x="1791" y="61"/>
                  </a:lnTo>
                  <a:lnTo>
                    <a:pt x="1609" y="122"/>
                  </a:lnTo>
                  <a:lnTo>
                    <a:pt x="1457" y="213"/>
                  </a:lnTo>
                  <a:lnTo>
                    <a:pt x="1336" y="304"/>
                  </a:lnTo>
                  <a:lnTo>
                    <a:pt x="1245" y="426"/>
                  </a:lnTo>
                  <a:lnTo>
                    <a:pt x="1245" y="517"/>
                  </a:lnTo>
                  <a:lnTo>
                    <a:pt x="1245" y="577"/>
                  </a:lnTo>
                  <a:lnTo>
                    <a:pt x="1245" y="577"/>
                  </a:lnTo>
                  <a:lnTo>
                    <a:pt x="1487" y="850"/>
                  </a:lnTo>
                  <a:lnTo>
                    <a:pt x="1487" y="850"/>
                  </a:lnTo>
                  <a:lnTo>
                    <a:pt x="1487" y="850"/>
                  </a:lnTo>
                  <a:lnTo>
                    <a:pt x="1487" y="850"/>
                  </a:lnTo>
                  <a:lnTo>
                    <a:pt x="1396" y="820"/>
                  </a:lnTo>
                  <a:lnTo>
                    <a:pt x="1396" y="820"/>
                  </a:lnTo>
                  <a:lnTo>
                    <a:pt x="1062" y="729"/>
                  </a:lnTo>
                  <a:lnTo>
                    <a:pt x="850" y="699"/>
                  </a:lnTo>
                  <a:lnTo>
                    <a:pt x="638" y="668"/>
                  </a:lnTo>
                  <a:lnTo>
                    <a:pt x="425" y="668"/>
                  </a:lnTo>
                  <a:lnTo>
                    <a:pt x="213" y="699"/>
                  </a:lnTo>
                  <a:lnTo>
                    <a:pt x="152" y="729"/>
                  </a:lnTo>
                  <a:lnTo>
                    <a:pt x="91" y="790"/>
                  </a:lnTo>
                  <a:lnTo>
                    <a:pt x="31" y="850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0" y="1032"/>
                  </a:lnTo>
                  <a:lnTo>
                    <a:pt x="0" y="1032"/>
                  </a:lnTo>
                  <a:lnTo>
                    <a:pt x="0" y="1032"/>
                  </a:lnTo>
                  <a:lnTo>
                    <a:pt x="61" y="1184"/>
                  </a:lnTo>
                  <a:lnTo>
                    <a:pt x="183" y="1366"/>
                  </a:lnTo>
                  <a:lnTo>
                    <a:pt x="334" y="1548"/>
                  </a:lnTo>
                  <a:lnTo>
                    <a:pt x="577" y="1761"/>
                  </a:lnTo>
                  <a:lnTo>
                    <a:pt x="820" y="1943"/>
                  </a:lnTo>
                  <a:lnTo>
                    <a:pt x="1123" y="2155"/>
                  </a:lnTo>
                  <a:lnTo>
                    <a:pt x="1427" y="2337"/>
                  </a:lnTo>
                  <a:lnTo>
                    <a:pt x="1760" y="2519"/>
                  </a:lnTo>
                  <a:lnTo>
                    <a:pt x="2094" y="2701"/>
                  </a:lnTo>
                  <a:lnTo>
                    <a:pt x="2428" y="2823"/>
                  </a:lnTo>
                  <a:lnTo>
                    <a:pt x="2731" y="2944"/>
                  </a:lnTo>
                  <a:lnTo>
                    <a:pt x="3035" y="3005"/>
                  </a:lnTo>
                  <a:lnTo>
                    <a:pt x="3278" y="3035"/>
                  </a:lnTo>
                  <a:lnTo>
                    <a:pt x="3520" y="3005"/>
                  </a:lnTo>
                  <a:lnTo>
                    <a:pt x="3611" y="2974"/>
                  </a:lnTo>
                  <a:lnTo>
                    <a:pt x="3702" y="2944"/>
                  </a:lnTo>
                  <a:lnTo>
                    <a:pt x="3763" y="2853"/>
                  </a:lnTo>
                  <a:lnTo>
                    <a:pt x="3824" y="27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4"/>
            <p:cNvSpPr/>
            <p:nvPr/>
          </p:nvSpPr>
          <p:spPr>
            <a:xfrm>
              <a:off x="2957700" y="2067025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8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4"/>
            <p:cNvSpPr/>
            <p:nvPr/>
          </p:nvSpPr>
          <p:spPr>
            <a:xfrm>
              <a:off x="2957700" y="2067025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4"/>
            <p:cNvSpPr/>
            <p:nvPr/>
          </p:nvSpPr>
          <p:spPr>
            <a:xfrm>
              <a:off x="2958450" y="20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4"/>
            <p:cNvSpPr/>
            <p:nvPr/>
          </p:nvSpPr>
          <p:spPr>
            <a:xfrm>
              <a:off x="2958450" y="20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4"/>
            <p:cNvSpPr/>
            <p:nvPr/>
          </p:nvSpPr>
          <p:spPr>
            <a:xfrm>
              <a:off x="2958450" y="20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4"/>
            <p:cNvSpPr/>
            <p:nvPr/>
          </p:nvSpPr>
          <p:spPr>
            <a:xfrm>
              <a:off x="2957700" y="2048800"/>
              <a:ext cx="97875" cy="71350"/>
            </a:xfrm>
            <a:custGeom>
              <a:avLst/>
              <a:gdLst/>
              <a:ahLst/>
              <a:cxnLst/>
              <a:rect l="l" t="t" r="r" b="b"/>
              <a:pathLst>
                <a:path w="3915" h="2854" extrusionOk="0">
                  <a:moveTo>
                    <a:pt x="2974" y="1"/>
                  </a:moveTo>
                  <a:lnTo>
                    <a:pt x="3005" y="153"/>
                  </a:lnTo>
                  <a:lnTo>
                    <a:pt x="3005" y="304"/>
                  </a:lnTo>
                  <a:lnTo>
                    <a:pt x="3005" y="456"/>
                  </a:lnTo>
                  <a:lnTo>
                    <a:pt x="2974" y="608"/>
                  </a:lnTo>
                  <a:lnTo>
                    <a:pt x="2883" y="790"/>
                  </a:lnTo>
                  <a:lnTo>
                    <a:pt x="2762" y="1002"/>
                  </a:lnTo>
                  <a:lnTo>
                    <a:pt x="2610" y="1154"/>
                  </a:lnTo>
                  <a:lnTo>
                    <a:pt x="2428" y="1275"/>
                  </a:lnTo>
                  <a:lnTo>
                    <a:pt x="2307" y="1366"/>
                  </a:lnTo>
                  <a:lnTo>
                    <a:pt x="2155" y="1397"/>
                  </a:lnTo>
                  <a:lnTo>
                    <a:pt x="2003" y="1427"/>
                  </a:lnTo>
                  <a:lnTo>
                    <a:pt x="1851" y="1427"/>
                  </a:lnTo>
                  <a:lnTo>
                    <a:pt x="1548" y="1397"/>
                  </a:lnTo>
                  <a:lnTo>
                    <a:pt x="1366" y="1336"/>
                  </a:lnTo>
                  <a:lnTo>
                    <a:pt x="1184" y="1275"/>
                  </a:lnTo>
                  <a:lnTo>
                    <a:pt x="1032" y="1184"/>
                  </a:lnTo>
                  <a:lnTo>
                    <a:pt x="880" y="1063"/>
                  </a:lnTo>
                  <a:lnTo>
                    <a:pt x="729" y="941"/>
                  </a:lnTo>
                  <a:lnTo>
                    <a:pt x="607" y="820"/>
                  </a:lnTo>
                  <a:lnTo>
                    <a:pt x="486" y="638"/>
                  </a:lnTo>
                  <a:lnTo>
                    <a:pt x="365" y="486"/>
                  </a:lnTo>
                  <a:lnTo>
                    <a:pt x="243" y="517"/>
                  </a:lnTo>
                  <a:lnTo>
                    <a:pt x="152" y="547"/>
                  </a:lnTo>
                  <a:lnTo>
                    <a:pt x="61" y="638"/>
                  </a:lnTo>
                  <a:lnTo>
                    <a:pt x="31" y="729"/>
                  </a:lnTo>
                  <a:lnTo>
                    <a:pt x="0" y="729"/>
                  </a:lnTo>
                  <a:lnTo>
                    <a:pt x="0" y="820"/>
                  </a:lnTo>
                  <a:lnTo>
                    <a:pt x="0" y="850"/>
                  </a:lnTo>
                  <a:lnTo>
                    <a:pt x="31" y="972"/>
                  </a:lnTo>
                  <a:lnTo>
                    <a:pt x="122" y="1124"/>
                  </a:lnTo>
                  <a:lnTo>
                    <a:pt x="243" y="1275"/>
                  </a:lnTo>
                  <a:lnTo>
                    <a:pt x="395" y="1427"/>
                  </a:lnTo>
                  <a:lnTo>
                    <a:pt x="789" y="1761"/>
                  </a:lnTo>
                  <a:lnTo>
                    <a:pt x="1275" y="2064"/>
                  </a:lnTo>
                  <a:lnTo>
                    <a:pt x="1791" y="2368"/>
                  </a:lnTo>
                  <a:lnTo>
                    <a:pt x="2337" y="2610"/>
                  </a:lnTo>
                  <a:lnTo>
                    <a:pt x="2610" y="2732"/>
                  </a:lnTo>
                  <a:lnTo>
                    <a:pt x="2853" y="2792"/>
                  </a:lnTo>
                  <a:lnTo>
                    <a:pt x="3096" y="2823"/>
                  </a:lnTo>
                  <a:lnTo>
                    <a:pt x="3308" y="2853"/>
                  </a:lnTo>
                  <a:lnTo>
                    <a:pt x="3460" y="2823"/>
                  </a:lnTo>
                  <a:lnTo>
                    <a:pt x="3611" y="2792"/>
                  </a:lnTo>
                  <a:lnTo>
                    <a:pt x="3733" y="2732"/>
                  </a:lnTo>
                  <a:lnTo>
                    <a:pt x="3824" y="2610"/>
                  </a:lnTo>
                  <a:lnTo>
                    <a:pt x="3884" y="2398"/>
                  </a:lnTo>
                  <a:lnTo>
                    <a:pt x="3915" y="2186"/>
                  </a:lnTo>
                  <a:lnTo>
                    <a:pt x="3915" y="1973"/>
                  </a:lnTo>
                  <a:lnTo>
                    <a:pt x="3854" y="1730"/>
                  </a:lnTo>
                  <a:lnTo>
                    <a:pt x="3733" y="1245"/>
                  </a:lnTo>
                  <a:lnTo>
                    <a:pt x="3551" y="729"/>
                  </a:lnTo>
                  <a:lnTo>
                    <a:pt x="3308" y="213"/>
                  </a:lnTo>
                  <a:lnTo>
                    <a:pt x="3156" y="92"/>
                  </a:lnTo>
                  <a:lnTo>
                    <a:pt x="2974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4"/>
            <p:cNvSpPr/>
            <p:nvPr/>
          </p:nvSpPr>
          <p:spPr>
            <a:xfrm>
              <a:off x="2957700" y="2048800"/>
              <a:ext cx="97875" cy="71350"/>
            </a:xfrm>
            <a:custGeom>
              <a:avLst/>
              <a:gdLst/>
              <a:ahLst/>
              <a:cxnLst/>
              <a:rect l="l" t="t" r="r" b="b"/>
              <a:pathLst>
                <a:path w="3915" h="2854" fill="none" extrusionOk="0">
                  <a:moveTo>
                    <a:pt x="2974" y="1"/>
                  </a:moveTo>
                  <a:lnTo>
                    <a:pt x="2974" y="1"/>
                  </a:lnTo>
                  <a:lnTo>
                    <a:pt x="3005" y="153"/>
                  </a:lnTo>
                  <a:lnTo>
                    <a:pt x="3005" y="304"/>
                  </a:lnTo>
                  <a:lnTo>
                    <a:pt x="3005" y="456"/>
                  </a:lnTo>
                  <a:lnTo>
                    <a:pt x="2974" y="608"/>
                  </a:lnTo>
                  <a:lnTo>
                    <a:pt x="2974" y="608"/>
                  </a:lnTo>
                  <a:lnTo>
                    <a:pt x="2883" y="790"/>
                  </a:lnTo>
                  <a:lnTo>
                    <a:pt x="2762" y="1002"/>
                  </a:lnTo>
                  <a:lnTo>
                    <a:pt x="2610" y="1154"/>
                  </a:lnTo>
                  <a:lnTo>
                    <a:pt x="2428" y="1275"/>
                  </a:lnTo>
                  <a:lnTo>
                    <a:pt x="2428" y="1275"/>
                  </a:lnTo>
                  <a:lnTo>
                    <a:pt x="2307" y="1366"/>
                  </a:lnTo>
                  <a:lnTo>
                    <a:pt x="2155" y="1397"/>
                  </a:lnTo>
                  <a:lnTo>
                    <a:pt x="2003" y="1427"/>
                  </a:lnTo>
                  <a:lnTo>
                    <a:pt x="1851" y="1427"/>
                  </a:lnTo>
                  <a:lnTo>
                    <a:pt x="1851" y="1427"/>
                  </a:lnTo>
                  <a:lnTo>
                    <a:pt x="1548" y="1397"/>
                  </a:lnTo>
                  <a:lnTo>
                    <a:pt x="1548" y="1397"/>
                  </a:lnTo>
                  <a:lnTo>
                    <a:pt x="1366" y="1336"/>
                  </a:lnTo>
                  <a:lnTo>
                    <a:pt x="1184" y="1275"/>
                  </a:lnTo>
                  <a:lnTo>
                    <a:pt x="1032" y="1184"/>
                  </a:lnTo>
                  <a:lnTo>
                    <a:pt x="880" y="1063"/>
                  </a:lnTo>
                  <a:lnTo>
                    <a:pt x="729" y="941"/>
                  </a:lnTo>
                  <a:lnTo>
                    <a:pt x="607" y="820"/>
                  </a:lnTo>
                  <a:lnTo>
                    <a:pt x="486" y="638"/>
                  </a:lnTo>
                  <a:lnTo>
                    <a:pt x="365" y="486"/>
                  </a:lnTo>
                  <a:lnTo>
                    <a:pt x="365" y="486"/>
                  </a:lnTo>
                  <a:lnTo>
                    <a:pt x="243" y="517"/>
                  </a:lnTo>
                  <a:lnTo>
                    <a:pt x="152" y="547"/>
                  </a:lnTo>
                  <a:lnTo>
                    <a:pt x="61" y="638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31" y="972"/>
                  </a:lnTo>
                  <a:lnTo>
                    <a:pt x="122" y="1124"/>
                  </a:lnTo>
                  <a:lnTo>
                    <a:pt x="243" y="1275"/>
                  </a:lnTo>
                  <a:lnTo>
                    <a:pt x="395" y="1427"/>
                  </a:lnTo>
                  <a:lnTo>
                    <a:pt x="789" y="1761"/>
                  </a:lnTo>
                  <a:lnTo>
                    <a:pt x="1275" y="2064"/>
                  </a:lnTo>
                  <a:lnTo>
                    <a:pt x="1791" y="2368"/>
                  </a:lnTo>
                  <a:lnTo>
                    <a:pt x="2337" y="2610"/>
                  </a:lnTo>
                  <a:lnTo>
                    <a:pt x="2610" y="2732"/>
                  </a:lnTo>
                  <a:lnTo>
                    <a:pt x="2853" y="2792"/>
                  </a:lnTo>
                  <a:lnTo>
                    <a:pt x="3096" y="2823"/>
                  </a:lnTo>
                  <a:lnTo>
                    <a:pt x="3308" y="2853"/>
                  </a:lnTo>
                  <a:lnTo>
                    <a:pt x="3308" y="2853"/>
                  </a:lnTo>
                  <a:lnTo>
                    <a:pt x="3460" y="2823"/>
                  </a:lnTo>
                  <a:lnTo>
                    <a:pt x="3611" y="2792"/>
                  </a:lnTo>
                  <a:lnTo>
                    <a:pt x="3733" y="2732"/>
                  </a:lnTo>
                  <a:lnTo>
                    <a:pt x="3824" y="2610"/>
                  </a:lnTo>
                  <a:lnTo>
                    <a:pt x="3824" y="2610"/>
                  </a:lnTo>
                  <a:lnTo>
                    <a:pt x="3884" y="2398"/>
                  </a:lnTo>
                  <a:lnTo>
                    <a:pt x="3915" y="2186"/>
                  </a:lnTo>
                  <a:lnTo>
                    <a:pt x="3915" y="2186"/>
                  </a:lnTo>
                  <a:lnTo>
                    <a:pt x="3915" y="1973"/>
                  </a:lnTo>
                  <a:lnTo>
                    <a:pt x="3854" y="1730"/>
                  </a:lnTo>
                  <a:lnTo>
                    <a:pt x="3733" y="1245"/>
                  </a:lnTo>
                  <a:lnTo>
                    <a:pt x="3551" y="729"/>
                  </a:lnTo>
                  <a:lnTo>
                    <a:pt x="3308" y="213"/>
                  </a:lnTo>
                  <a:lnTo>
                    <a:pt x="3308" y="213"/>
                  </a:lnTo>
                  <a:lnTo>
                    <a:pt x="3156" y="92"/>
                  </a:lnTo>
                  <a:lnTo>
                    <a:pt x="3156" y="92"/>
                  </a:lnTo>
                  <a:lnTo>
                    <a:pt x="3156" y="92"/>
                  </a:lnTo>
                  <a:lnTo>
                    <a:pt x="2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4"/>
            <p:cNvSpPr/>
            <p:nvPr/>
          </p:nvSpPr>
          <p:spPr>
            <a:xfrm>
              <a:off x="2956175" y="2058675"/>
              <a:ext cx="79675" cy="28850"/>
            </a:xfrm>
            <a:custGeom>
              <a:avLst/>
              <a:gdLst/>
              <a:ahLst/>
              <a:cxnLst/>
              <a:rect l="l" t="t" r="r" b="b"/>
              <a:pathLst>
                <a:path w="3187" h="1154" extrusionOk="0">
                  <a:moveTo>
                    <a:pt x="699" y="0"/>
                  </a:moveTo>
                  <a:lnTo>
                    <a:pt x="486" y="31"/>
                  </a:lnTo>
                  <a:lnTo>
                    <a:pt x="304" y="91"/>
                  </a:lnTo>
                  <a:lnTo>
                    <a:pt x="213" y="152"/>
                  </a:lnTo>
                  <a:lnTo>
                    <a:pt x="122" y="243"/>
                  </a:lnTo>
                  <a:lnTo>
                    <a:pt x="61" y="334"/>
                  </a:lnTo>
                  <a:lnTo>
                    <a:pt x="31" y="455"/>
                  </a:lnTo>
                  <a:lnTo>
                    <a:pt x="1" y="546"/>
                  </a:lnTo>
                  <a:lnTo>
                    <a:pt x="31" y="637"/>
                  </a:lnTo>
                  <a:lnTo>
                    <a:pt x="122" y="789"/>
                  </a:lnTo>
                  <a:lnTo>
                    <a:pt x="213" y="911"/>
                  </a:lnTo>
                  <a:lnTo>
                    <a:pt x="304" y="971"/>
                  </a:lnTo>
                  <a:lnTo>
                    <a:pt x="395" y="1002"/>
                  </a:lnTo>
                  <a:lnTo>
                    <a:pt x="335" y="941"/>
                  </a:lnTo>
                  <a:lnTo>
                    <a:pt x="213" y="729"/>
                  </a:lnTo>
                  <a:lnTo>
                    <a:pt x="152" y="607"/>
                  </a:lnTo>
                  <a:lnTo>
                    <a:pt x="152" y="546"/>
                  </a:lnTo>
                  <a:lnTo>
                    <a:pt x="152" y="486"/>
                  </a:lnTo>
                  <a:lnTo>
                    <a:pt x="183" y="425"/>
                  </a:lnTo>
                  <a:lnTo>
                    <a:pt x="244" y="364"/>
                  </a:lnTo>
                  <a:lnTo>
                    <a:pt x="365" y="273"/>
                  </a:lnTo>
                  <a:lnTo>
                    <a:pt x="547" y="213"/>
                  </a:lnTo>
                  <a:lnTo>
                    <a:pt x="699" y="213"/>
                  </a:lnTo>
                  <a:lnTo>
                    <a:pt x="1002" y="243"/>
                  </a:lnTo>
                  <a:lnTo>
                    <a:pt x="1245" y="304"/>
                  </a:lnTo>
                  <a:lnTo>
                    <a:pt x="1306" y="304"/>
                  </a:lnTo>
                  <a:lnTo>
                    <a:pt x="1397" y="334"/>
                  </a:lnTo>
                  <a:lnTo>
                    <a:pt x="1609" y="395"/>
                  </a:lnTo>
                  <a:lnTo>
                    <a:pt x="1912" y="516"/>
                  </a:lnTo>
                  <a:lnTo>
                    <a:pt x="2277" y="668"/>
                  </a:lnTo>
                  <a:lnTo>
                    <a:pt x="2610" y="820"/>
                  </a:lnTo>
                  <a:lnTo>
                    <a:pt x="2883" y="1002"/>
                  </a:lnTo>
                  <a:lnTo>
                    <a:pt x="3096" y="1093"/>
                  </a:lnTo>
                  <a:lnTo>
                    <a:pt x="3187" y="1153"/>
                  </a:lnTo>
                  <a:lnTo>
                    <a:pt x="3126" y="1062"/>
                  </a:lnTo>
                  <a:lnTo>
                    <a:pt x="2944" y="911"/>
                  </a:lnTo>
                  <a:lnTo>
                    <a:pt x="2671" y="698"/>
                  </a:lnTo>
                  <a:lnTo>
                    <a:pt x="2368" y="486"/>
                  </a:lnTo>
                  <a:lnTo>
                    <a:pt x="2003" y="304"/>
                  </a:lnTo>
                  <a:lnTo>
                    <a:pt x="1700" y="152"/>
                  </a:lnTo>
                  <a:lnTo>
                    <a:pt x="1488" y="91"/>
                  </a:lnTo>
                  <a:lnTo>
                    <a:pt x="1397" y="61"/>
                  </a:lnTo>
                  <a:lnTo>
                    <a:pt x="1306" y="31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4"/>
            <p:cNvSpPr/>
            <p:nvPr/>
          </p:nvSpPr>
          <p:spPr>
            <a:xfrm>
              <a:off x="2929625" y="1794675"/>
              <a:ext cx="274650" cy="241250"/>
            </a:xfrm>
            <a:custGeom>
              <a:avLst/>
              <a:gdLst/>
              <a:ahLst/>
              <a:cxnLst/>
              <a:rect l="l" t="t" r="r" b="b"/>
              <a:pathLst>
                <a:path w="10986" h="9650" extrusionOk="0">
                  <a:moveTo>
                    <a:pt x="8103" y="1"/>
                  </a:moveTo>
                  <a:lnTo>
                    <a:pt x="7556" y="61"/>
                  </a:lnTo>
                  <a:lnTo>
                    <a:pt x="6980" y="152"/>
                  </a:lnTo>
                  <a:lnTo>
                    <a:pt x="6403" y="243"/>
                  </a:lnTo>
                  <a:lnTo>
                    <a:pt x="5887" y="365"/>
                  </a:lnTo>
                  <a:lnTo>
                    <a:pt x="4947" y="607"/>
                  </a:lnTo>
                  <a:lnTo>
                    <a:pt x="4279" y="820"/>
                  </a:lnTo>
                  <a:lnTo>
                    <a:pt x="4036" y="881"/>
                  </a:lnTo>
                  <a:lnTo>
                    <a:pt x="3672" y="2216"/>
                  </a:lnTo>
                  <a:lnTo>
                    <a:pt x="3248" y="2246"/>
                  </a:lnTo>
                  <a:lnTo>
                    <a:pt x="2792" y="2337"/>
                  </a:lnTo>
                  <a:lnTo>
                    <a:pt x="2246" y="2458"/>
                  </a:lnTo>
                  <a:lnTo>
                    <a:pt x="1639" y="2640"/>
                  </a:lnTo>
                  <a:lnTo>
                    <a:pt x="1336" y="2762"/>
                  </a:lnTo>
                  <a:lnTo>
                    <a:pt x="1032" y="2914"/>
                  </a:lnTo>
                  <a:lnTo>
                    <a:pt x="759" y="3096"/>
                  </a:lnTo>
                  <a:lnTo>
                    <a:pt x="486" y="3278"/>
                  </a:lnTo>
                  <a:lnTo>
                    <a:pt x="243" y="3520"/>
                  </a:lnTo>
                  <a:lnTo>
                    <a:pt x="1" y="3763"/>
                  </a:lnTo>
                  <a:lnTo>
                    <a:pt x="122" y="3672"/>
                  </a:lnTo>
                  <a:lnTo>
                    <a:pt x="274" y="3611"/>
                  </a:lnTo>
                  <a:lnTo>
                    <a:pt x="426" y="3581"/>
                  </a:lnTo>
                  <a:lnTo>
                    <a:pt x="638" y="3581"/>
                  </a:lnTo>
                  <a:lnTo>
                    <a:pt x="850" y="3611"/>
                  </a:lnTo>
                  <a:lnTo>
                    <a:pt x="1154" y="3703"/>
                  </a:lnTo>
                  <a:lnTo>
                    <a:pt x="1488" y="3854"/>
                  </a:lnTo>
                  <a:lnTo>
                    <a:pt x="1912" y="4067"/>
                  </a:lnTo>
                  <a:lnTo>
                    <a:pt x="2337" y="4370"/>
                  </a:lnTo>
                  <a:lnTo>
                    <a:pt x="2671" y="4643"/>
                  </a:lnTo>
                  <a:lnTo>
                    <a:pt x="2944" y="4947"/>
                  </a:lnTo>
                  <a:lnTo>
                    <a:pt x="3126" y="5220"/>
                  </a:lnTo>
                  <a:lnTo>
                    <a:pt x="3278" y="5493"/>
                  </a:lnTo>
                  <a:lnTo>
                    <a:pt x="3399" y="5766"/>
                  </a:lnTo>
                  <a:lnTo>
                    <a:pt x="3612" y="6342"/>
                  </a:lnTo>
                  <a:lnTo>
                    <a:pt x="3763" y="6160"/>
                  </a:lnTo>
                  <a:lnTo>
                    <a:pt x="3976" y="5978"/>
                  </a:lnTo>
                  <a:lnTo>
                    <a:pt x="4249" y="5857"/>
                  </a:lnTo>
                  <a:lnTo>
                    <a:pt x="4552" y="5796"/>
                  </a:lnTo>
                  <a:lnTo>
                    <a:pt x="4947" y="5766"/>
                  </a:lnTo>
                  <a:lnTo>
                    <a:pt x="5372" y="5766"/>
                  </a:lnTo>
                  <a:lnTo>
                    <a:pt x="5887" y="5857"/>
                  </a:lnTo>
                  <a:lnTo>
                    <a:pt x="6434" y="5978"/>
                  </a:lnTo>
                  <a:lnTo>
                    <a:pt x="6858" y="7010"/>
                  </a:lnTo>
                  <a:lnTo>
                    <a:pt x="7890" y="9529"/>
                  </a:lnTo>
                  <a:lnTo>
                    <a:pt x="8072" y="9589"/>
                  </a:lnTo>
                  <a:lnTo>
                    <a:pt x="8285" y="9620"/>
                  </a:lnTo>
                  <a:lnTo>
                    <a:pt x="8467" y="9650"/>
                  </a:lnTo>
                  <a:lnTo>
                    <a:pt x="8679" y="9650"/>
                  </a:lnTo>
                  <a:lnTo>
                    <a:pt x="8892" y="9620"/>
                  </a:lnTo>
                  <a:lnTo>
                    <a:pt x="9104" y="9559"/>
                  </a:lnTo>
                  <a:lnTo>
                    <a:pt x="9529" y="9438"/>
                  </a:lnTo>
                  <a:lnTo>
                    <a:pt x="9954" y="9225"/>
                  </a:lnTo>
                  <a:lnTo>
                    <a:pt x="10348" y="8952"/>
                  </a:lnTo>
                  <a:lnTo>
                    <a:pt x="10682" y="8679"/>
                  </a:lnTo>
                  <a:lnTo>
                    <a:pt x="10985" y="8345"/>
                  </a:lnTo>
                  <a:lnTo>
                    <a:pt x="10925" y="7890"/>
                  </a:lnTo>
                  <a:lnTo>
                    <a:pt x="10864" y="7404"/>
                  </a:lnTo>
                  <a:lnTo>
                    <a:pt x="10803" y="6433"/>
                  </a:lnTo>
                  <a:lnTo>
                    <a:pt x="10803" y="5402"/>
                  </a:lnTo>
                  <a:lnTo>
                    <a:pt x="10803" y="4370"/>
                  </a:lnTo>
                  <a:lnTo>
                    <a:pt x="10803" y="3369"/>
                  </a:lnTo>
                  <a:lnTo>
                    <a:pt x="10773" y="2398"/>
                  </a:lnTo>
                  <a:lnTo>
                    <a:pt x="10743" y="1973"/>
                  </a:lnTo>
                  <a:lnTo>
                    <a:pt x="10651" y="1548"/>
                  </a:lnTo>
                  <a:lnTo>
                    <a:pt x="10560" y="1154"/>
                  </a:lnTo>
                  <a:lnTo>
                    <a:pt x="10469" y="790"/>
                  </a:lnTo>
                  <a:lnTo>
                    <a:pt x="10378" y="638"/>
                  </a:lnTo>
                  <a:lnTo>
                    <a:pt x="10257" y="486"/>
                  </a:lnTo>
                  <a:lnTo>
                    <a:pt x="10136" y="365"/>
                  </a:lnTo>
                  <a:lnTo>
                    <a:pt x="9984" y="274"/>
                  </a:lnTo>
                  <a:lnTo>
                    <a:pt x="9802" y="183"/>
                  </a:lnTo>
                  <a:lnTo>
                    <a:pt x="9589" y="122"/>
                  </a:lnTo>
                  <a:lnTo>
                    <a:pt x="9134" y="31"/>
                  </a:lnTo>
                  <a:lnTo>
                    <a:pt x="8649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4"/>
            <p:cNvSpPr/>
            <p:nvPr/>
          </p:nvSpPr>
          <p:spPr>
            <a:xfrm>
              <a:off x="2929625" y="1794675"/>
              <a:ext cx="274650" cy="241250"/>
            </a:xfrm>
            <a:custGeom>
              <a:avLst/>
              <a:gdLst/>
              <a:ahLst/>
              <a:cxnLst/>
              <a:rect l="l" t="t" r="r" b="b"/>
              <a:pathLst>
                <a:path w="10986" h="9650" fill="none" extrusionOk="0">
                  <a:moveTo>
                    <a:pt x="10469" y="790"/>
                  </a:moveTo>
                  <a:lnTo>
                    <a:pt x="10469" y="790"/>
                  </a:lnTo>
                  <a:lnTo>
                    <a:pt x="10378" y="638"/>
                  </a:lnTo>
                  <a:lnTo>
                    <a:pt x="10257" y="486"/>
                  </a:lnTo>
                  <a:lnTo>
                    <a:pt x="10136" y="365"/>
                  </a:lnTo>
                  <a:lnTo>
                    <a:pt x="9984" y="274"/>
                  </a:lnTo>
                  <a:lnTo>
                    <a:pt x="9802" y="183"/>
                  </a:lnTo>
                  <a:lnTo>
                    <a:pt x="9589" y="122"/>
                  </a:lnTo>
                  <a:lnTo>
                    <a:pt x="9134" y="31"/>
                  </a:lnTo>
                  <a:lnTo>
                    <a:pt x="8649" y="1"/>
                  </a:lnTo>
                  <a:lnTo>
                    <a:pt x="8103" y="1"/>
                  </a:lnTo>
                  <a:lnTo>
                    <a:pt x="7556" y="61"/>
                  </a:lnTo>
                  <a:lnTo>
                    <a:pt x="6980" y="152"/>
                  </a:lnTo>
                  <a:lnTo>
                    <a:pt x="6403" y="243"/>
                  </a:lnTo>
                  <a:lnTo>
                    <a:pt x="5887" y="365"/>
                  </a:lnTo>
                  <a:lnTo>
                    <a:pt x="4947" y="607"/>
                  </a:lnTo>
                  <a:lnTo>
                    <a:pt x="4279" y="820"/>
                  </a:lnTo>
                  <a:lnTo>
                    <a:pt x="4036" y="881"/>
                  </a:lnTo>
                  <a:lnTo>
                    <a:pt x="3672" y="2216"/>
                  </a:lnTo>
                  <a:lnTo>
                    <a:pt x="3672" y="2216"/>
                  </a:lnTo>
                  <a:lnTo>
                    <a:pt x="3248" y="2246"/>
                  </a:lnTo>
                  <a:lnTo>
                    <a:pt x="2792" y="2337"/>
                  </a:lnTo>
                  <a:lnTo>
                    <a:pt x="2246" y="2458"/>
                  </a:lnTo>
                  <a:lnTo>
                    <a:pt x="1639" y="2640"/>
                  </a:lnTo>
                  <a:lnTo>
                    <a:pt x="1336" y="2762"/>
                  </a:lnTo>
                  <a:lnTo>
                    <a:pt x="1032" y="2914"/>
                  </a:lnTo>
                  <a:lnTo>
                    <a:pt x="759" y="3096"/>
                  </a:lnTo>
                  <a:lnTo>
                    <a:pt x="486" y="3278"/>
                  </a:lnTo>
                  <a:lnTo>
                    <a:pt x="243" y="3520"/>
                  </a:lnTo>
                  <a:lnTo>
                    <a:pt x="1" y="3763"/>
                  </a:lnTo>
                  <a:lnTo>
                    <a:pt x="1" y="3763"/>
                  </a:lnTo>
                  <a:lnTo>
                    <a:pt x="122" y="3672"/>
                  </a:lnTo>
                  <a:lnTo>
                    <a:pt x="274" y="3611"/>
                  </a:lnTo>
                  <a:lnTo>
                    <a:pt x="426" y="3581"/>
                  </a:lnTo>
                  <a:lnTo>
                    <a:pt x="638" y="3581"/>
                  </a:lnTo>
                  <a:lnTo>
                    <a:pt x="850" y="3611"/>
                  </a:lnTo>
                  <a:lnTo>
                    <a:pt x="1154" y="3703"/>
                  </a:lnTo>
                  <a:lnTo>
                    <a:pt x="1488" y="3854"/>
                  </a:lnTo>
                  <a:lnTo>
                    <a:pt x="1912" y="4067"/>
                  </a:lnTo>
                  <a:lnTo>
                    <a:pt x="1912" y="4067"/>
                  </a:lnTo>
                  <a:lnTo>
                    <a:pt x="2337" y="4370"/>
                  </a:lnTo>
                  <a:lnTo>
                    <a:pt x="2671" y="4643"/>
                  </a:lnTo>
                  <a:lnTo>
                    <a:pt x="2944" y="4947"/>
                  </a:lnTo>
                  <a:lnTo>
                    <a:pt x="3126" y="5220"/>
                  </a:lnTo>
                  <a:lnTo>
                    <a:pt x="3278" y="5493"/>
                  </a:lnTo>
                  <a:lnTo>
                    <a:pt x="3399" y="5766"/>
                  </a:lnTo>
                  <a:lnTo>
                    <a:pt x="3612" y="6342"/>
                  </a:lnTo>
                  <a:lnTo>
                    <a:pt x="3612" y="6342"/>
                  </a:lnTo>
                  <a:lnTo>
                    <a:pt x="3763" y="6160"/>
                  </a:lnTo>
                  <a:lnTo>
                    <a:pt x="3976" y="5978"/>
                  </a:lnTo>
                  <a:lnTo>
                    <a:pt x="4249" y="5857"/>
                  </a:lnTo>
                  <a:lnTo>
                    <a:pt x="4552" y="5796"/>
                  </a:lnTo>
                  <a:lnTo>
                    <a:pt x="4947" y="5766"/>
                  </a:lnTo>
                  <a:lnTo>
                    <a:pt x="5372" y="5766"/>
                  </a:lnTo>
                  <a:lnTo>
                    <a:pt x="5887" y="5857"/>
                  </a:lnTo>
                  <a:lnTo>
                    <a:pt x="6434" y="5978"/>
                  </a:lnTo>
                  <a:lnTo>
                    <a:pt x="6434" y="5978"/>
                  </a:lnTo>
                  <a:lnTo>
                    <a:pt x="6858" y="7010"/>
                  </a:lnTo>
                  <a:lnTo>
                    <a:pt x="7890" y="9529"/>
                  </a:lnTo>
                  <a:lnTo>
                    <a:pt x="7890" y="9529"/>
                  </a:lnTo>
                  <a:lnTo>
                    <a:pt x="8072" y="9589"/>
                  </a:lnTo>
                  <a:lnTo>
                    <a:pt x="8285" y="9620"/>
                  </a:lnTo>
                  <a:lnTo>
                    <a:pt x="8467" y="9650"/>
                  </a:lnTo>
                  <a:lnTo>
                    <a:pt x="8679" y="9650"/>
                  </a:lnTo>
                  <a:lnTo>
                    <a:pt x="8892" y="9620"/>
                  </a:lnTo>
                  <a:lnTo>
                    <a:pt x="9104" y="9559"/>
                  </a:lnTo>
                  <a:lnTo>
                    <a:pt x="9529" y="9438"/>
                  </a:lnTo>
                  <a:lnTo>
                    <a:pt x="9954" y="9225"/>
                  </a:lnTo>
                  <a:lnTo>
                    <a:pt x="10348" y="8952"/>
                  </a:lnTo>
                  <a:lnTo>
                    <a:pt x="10682" y="8679"/>
                  </a:lnTo>
                  <a:lnTo>
                    <a:pt x="10985" y="8345"/>
                  </a:lnTo>
                  <a:lnTo>
                    <a:pt x="10985" y="8345"/>
                  </a:lnTo>
                  <a:lnTo>
                    <a:pt x="10925" y="7890"/>
                  </a:lnTo>
                  <a:lnTo>
                    <a:pt x="10864" y="7404"/>
                  </a:lnTo>
                  <a:lnTo>
                    <a:pt x="10803" y="6433"/>
                  </a:lnTo>
                  <a:lnTo>
                    <a:pt x="10803" y="5402"/>
                  </a:lnTo>
                  <a:lnTo>
                    <a:pt x="10803" y="4370"/>
                  </a:lnTo>
                  <a:lnTo>
                    <a:pt x="10803" y="3369"/>
                  </a:lnTo>
                  <a:lnTo>
                    <a:pt x="10773" y="2398"/>
                  </a:lnTo>
                  <a:lnTo>
                    <a:pt x="10743" y="1973"/>
                  </a:lnTo>
                  <a:lnTo>
                    <a:pt x="10651" y="1548"/>
                  </a:lnTo>
                  <a:lnTo>
                    <a:pt x="10560" y="1154"/>
                  </a:lnTo>
                  <a:lnTo>
                    <a:pt x="10469" y="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4"/>
            <p:cNvSpPr/>
            <p:nvPr/>
          </p:nvSpPr>
          <p:spPr>
            <a:xfrm>
              <a:off x="3021425" y="1822750"/>
              <a:ext cx="7600" cy="27325"/>
            </a:xfrm>
            <a:custGeom>
              <a:avLst/>
              <a:gdLst/>
              <a:ahLst/>
              <a:cxnLst/>
              <a:rect l="l" t="t" r="r" b="b"/>
              <a:pathLst>
                <a:path w="304" h="1093" extrusionOk="0">
                  <a:moveTo>
                    <a:pt x="304" y="0"/>
                  </a:move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A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4"/>
            <p:cNvSpPr/>
            <p:nvPr/>
          </p:nvSpPr>
          <p:spPr>
            <a:xfrm>
              <a:off x="3021425" y="1822750"/>
              <a:ext cx="7600" cy="27325"/>
            </a:xfrm>
            <a:custGeom>
              <a:avLst/>
              <a:gdLst/>
              <a:ahLst/>
              <a:cxnLst/>
              <a:rect l="l" t="t" r="r" b="b"/>
              <a:pathLst>
                <a:path w="304" h="1093" fill="none" extrusionOk="0">
                  <a:moveTo>
                    <a:pt x="304" y="0"/>
                  </a:move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304" y="0"/>
                  </a:lnTo>
                  <a:lnTo>
                    <a:pt x="3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4"/>
            <p:cNvSpPr/>
            <p:nvPr/>
          </p:nvSpPr>
          <p:spPr>
            <a:xfrm>
              <a:off x="2995625" y="1850050"/>
              <a:ext cx="25825" cy="102450"/>
            </a:xfrm>
            <a:custGeom>
              <a:avLst/>
              <a:gdLst/>
              <a:ahLst/>
              <a:cxnLst/>
              <a:rect l="l" t="t" r="r" b="b"/>
              <a:pathLst>
                <a:path w="1033" h="4098" extrusionOk="0">
                  <a:moveTo>
                    <a:pt x="1" y="2428"/>
                  </a:moveTo>
                  <a:lnTo>
                    <a:pt x="1" y="2428"/>
                  </a:lnTo>
                  <a:lnTo>
                    <a:pt x="1" y="2428"/>
                  </a:lnTo>
                  <a:lnTo>
                    <a:pt x="1" y="2428"/>
                  </a:lnTo>
                  <a:lnTo>
                    <a:pt x="213" y="2641"/>
                  </a:lnTo>
                  <a:lnTo>
                    <a:pt x="395" y="2853"/>
                  </a:lnTo>
                  <a:lnTo>
                    <a:pt x="517" y="3065"/>
                  </a:lnTo>
                  <a:lnTo>
                    <a:pt x="638" y="3278"/>
                  </a:lnTo>
                  <a:lnTo>
                    <a:pt x="790" y="3672"/>
                  </a:lnTo>
                  <a:lnTo>
                    <a:pt x="941" y="4097"/>
                  </a:lnTo>
                  <a:lnTo>
                    <a:pt x="941" y="4097"/>
                  </a:lnTo>
                  <a:lnTo>
                    <a:pt x="790" y="3672"/>
                  </a:lnTo>
                  <a:lnTo>
                    <a:pt x="638" y="3278"/>
                  </a:lnTo>
                  <a:lnTo>
                    <a:pt x="517" y="3065"/>
                  </a:lnTo>
                  <a:lnTo>
                    <a:pt x="395" y="2853"/>
                  </a:lnTo>
                  <a:lnTo>
                    <a:pt x="213" y="2641"/>
                  </a:lnTo>
                  <a:lnTo>
                    <a:pt x="1" y="2428"/>
                  </a:lnTo>
                  <a:close/>
                  <a:moveTo>
                    <a:pt x="1032" y="1"/>
                  </a:move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close/>
                  <a:moveTo>
                    <a:pt x="1032" y="1"/>
                  </a:move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close/>
                </a:path>
              </a:pathLst>
            </a:custGeom>
            <a:solidFill>
              <a:srgbClr val="E8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4"/>
            <p:cNvSpPr/>
            <p:nvPr/>
          </p:nvSpPr>
          <p:spPr>
            <a:xfrm>
              <a:off x="2995625" y="1910750"/>
              <a:ext cx="23550" cy="41750"/>
            </a:xfrm>
            <a:custGeom>
              <a:avLst/>
              <a:gdLst/>
              <a:ahLst/>
              <a:cxnLst/>
              <a:rect l="l" t="t" r="r" b="b"/>
              <a:pathLst>
                <a:path w="942" h="167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13" y="213"/>
                  </a:lnTo>
                  <a:lnTo>
                    <a:pt x="395" y="425"/>
                  </a:lnTo>
                  <a:lnTo>
                    <a:pt x="517" y="637"/>
                  </a:lnTo>
                  <a:lnTo>
                    <a:pt x="638" y="850"/>
                  </a:lnTo>
                  <a:lnTo>
                    <a:pt x="790" y="1244"/>
                  </a:lnTo>
                  <a:lnTo>
                    <a:pt x="941" y="1669"/>
                  </a:lnTo>
                  <a:lnTo>
                    <a:pt x="941" y="1669"/>
                  </a:lnTo>
                  <a:lnTo>
                    <a:pt x="790" y="1244"/>
                  </a:lnTo>
                  <a:lnTo>
                    <a:pt x="638" y="850"/>
                  </a:lnTo>
                  <a:lnTo>
                    <a:pt x="517" y="637"/>
                  </a:lnTo>
                  <a:lnTo>
                    <a:pt x="395" y="425"/>
                  </a:lnTo>
                  <a:lnTo>
                    <a:pt x="213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4"/>
            <p:cNvSpPr/>
            <p:nvPr/>
          </p:nvSpPr>
          <p:spPr>
            <a:xfrm>
              <a:off x="3048725" y="1938050"/>
              <a:ext cx="35675" cy="4575"/>
            </a:xfrm>
            <a:custGeom>
              <a:avLst/>
              <a:gdLst/>
              <a:ahLst/>
              <a:cxnLst/>
              <a:rect l="l" t="t" r="r" b="b"/>
              <a:pathLst>
                <a:path w="1427" h="183" extrusionOk="0">
                  <a:moveTo>
                    <a:pt x="243" y="1"/>
                  </a:moveTo>
                  <a:lnTo>
                    <a:pt x="1" y="31"/>
                  </a:lnTo>
                  <a:lnTo>
                    <a:pt x="501" y="31"/>
                  </a:lnTo>
                  <a:lnTo>
                    <a:pt x="243" y="1"/>
                  </a:lnTo>
                  <a:close/>
                  <a:moveTo>
                    <a:pt x="501" y="31"/>
                  </a:moveTo>
                  <a:lnTo>
                    <a:pt x="759" y="61"/>
                  </a:lnTo>
                  <a:lnTo>
                    <a:pt x="1397" y="183"/>
                  </a:lnTo>
                  <a:lnTo>
                    <a:pt x="1427" y="183"/>
                  </a:lnTo>
                  <a:lnTo>
                    <a:pt x="790" y="61"/>
                  </a:lnTo>
                  <a:lnTo>
                    <a:pt x="517" y="31"/>
                  </a:lnTo>
                  <a:close/>
                </a:path>
              </a:pathLst>
            </a:custGeom>
            <a:solidFill>
              <a:srgbClr val="EA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4"/>
            <p:cNvSpPr/>
            <p:nvPr/>
          </p:nvSpPr>
          <p:spPr>
            <a:xfrm>
              <a:off x="3019900" y="1938050"/>
              <a:ext cx="64500" cy="15200"/>
            </a:xfrm>
            <a:custGeom>
              <a:avLst/>
              <a:gdLst/>
              <a:ahLst/>
              <a:cxnLst/>
              <a:rect l="l" t="t" r="r" b="b"/>
              <a:pathLst>
                <a:path w="2580" h="608" fill="none" extrusionOk="0">
                  <a:moveTo>
                    <a:pt x="1396" y="1"/>
                  </a:moveTo>
                  <a:lnTo>
                    <a:pt x="1396" y="1"/>
                  </a:lnTo>
                  <a:lnTo>
                    <a:pt x="1154" y="31"/>
                  </a:lnTo>
                  <a:lnTo>
                    <a:pt x="911" y="61"/>
                  </a:lnTo>
                  <a:lnTo>
                    <a:pt x="699" y="122"/>
                  </a:lnTo>
                  <a:lnTo>
                    <a:pt x="517" y="183"/>
                  </a:lnTo>
                  <a:lnTo>
                    <a:pt x="365" y="274"/>
                  </a:lnTo>
                  <a:lnTo>
                    <a:pt x="213" y="365"/>
                  </a:lnTo>
                  <a:lnTo>
                    <a:pt x="92" y="486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92" y="486"/>
                  </a:lnTo>
                  <a:lnTo>
                    <a:pt x="213" y="365"/>
                  </a:lnTo>
                  <a:lnTo>
                    <a:pt x="365" y="274"/>
                  </a:lnTo>
                  <a:lnTo>
                    <a:pt x="517" y="183"/>
                  </a:lnTo>
                  <a:lnTo>
                    <a:pt x="699" y="122"/>
                  </a:lnTo>
                  <a:lnTo>
                    <a:pt x="911" y="61"/>
                  </a:lnTo>
                  <a:lnTo>
                    <a:pt x="1154" y="31"/>
                  </a:lnTo>
                  <a:lnTo>
                    <a:pt x="1396" y="31"/>
                  </a:lnTo>
                  <a:lnTo>
                    <a:pt x="1396" y="31"/>
                  </a:lnTo>
                  <a:lnTo>
                    <a:pt x="1670" y="31"/>
                  </a:lnTo>
                  <a:lnTo>
                    <a:pt x="1943" y="61"/>
                  </a:lnTo>
                  <a:lnTo>
                    <a:pt x="2580" y="183"/>
                  </a:lnTo>
                  <a:lnTo>
                    <a:pt x="2580" y="183"/>
                  </a:lnTo>
                  <a:lnTo>
                    <a:pt x="2580" y="183"/>
                  </a:lnTo>
                  <a:lnTo>
                    <a:pt x="2580" y="183"/>
                  </a:lnTo>
                  <a:lnTo>
                    <a:pt x="2550" y="183"/>
                  </a:lnTo>
                  <a:lnTo>
                    <a:pt x="2550" y="183"/>
                  </a:lnTo>
                  <a:lnTo>
                    <a:pt x="1912" y="61"/>
                  </a:lnTo>
                  <a:lnTo>
                    <a:pt x="13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4"/>
            <p:cNvSpPr/>
            <p:nvPr/>
          </p:nvSpPr>
          <p:spPr>
            <a:xfrm>
              <a:off x="3083625" y="1942600"/>
              <a:ext cx="120650" cy="60725"/>
            </a:xfrm>
            <a:custGeom>
              <a:avLst/>
              <a:gdLst/>
              <a:ahLst/>
              <a:cxnLst/>
              <a:rect l="l" t="t" r="r" b="b"/>
              <a:pathLst>
                <a:path w="4826" h="2429" extrusionOk="0">
                  <a:moveTo>
                    <a:pt x="4825" y="2428"/>
                  </a:moveTo>
                  <a:lnTo>
                    <a:pt x="4825" y="2428"/>
                  </a:lnTo>
                  <a:lnTo>
                    <a:pt x="4825" y="2428"/>
                  </a:lnTo>
                  <a:lnTo>
                    <a:pt x="4825" y="2428"/>
                  </a:lnTo>
                  <a:lnTo>
                    <a:pt x="4825" y="242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4"/>
            <p:cNvSpPr/>
            <p:nvPr/>
          </p:nvSpPr>
          <p:spPr>
            <a:xfrm>
              <a:off x="3204250" y="200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4"/>
            <p:cNvSpPr/>
            <p:nvPr/>
          </p:nvSpPr>
          <p:spPr>
            <a:xfrm>
              <a:off x="3083625" y="19426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4"/>
            <p:cNvSpPr/>
            <p:nvPr/>
          </p:nvSpPr>
          <p:spPr>
            <a:xfrm>
              <a:off x="3079825" y="1895575"/>
              <a:ext cx="42525" cy="132775"/>
            </a:xfrm>
            <a:custGeom>
              <a:avLst/>
              <a:gdLst/>
              <a:ahLst/>
              <a:cxnLst/>
              <a:rect l="l" t="t" r="r" b="b"/>
              <a:pathLst>
                <a:path w="1701" h="5311" extrusionOk="0">
                  <a:moveTo>
                    <a:pt x="31" y="0"/>
                  </a:moveTo>
                  <a:lnTo>
                    <a:pt x="31" y="122"/>
                  </a:lnTo>
                  <a:lnTo>
                    <a:pt x="1" y="425"/>
                  </a:lnTo>
                  <a:lnTo>
                    <a:pt x="62" y="880"/>
                  </a:lnTo>
                  <a:lnTo>
                    <a:pt x="153" y="1396"/>
                  </a:lnTo>
                  <a:lnTo>
                    <a:pt x="274" y="1912"/>
                  </a:lnTo>
                  <a:lnTo>
                    <a:pt x="395" y="2337"/>
                  </a:lnTo>
                  <a:lnTo>
                    <a:pt x="547" y="2762"/>
                  </a:lnTo>
                  <a:lnTo>
                    <a:pt x="729" y="3156"/>
                  </a:lnTo>
                  <a:lnTo>
                    <a:pt x="1124" y="4036"/>
                  </a:lnTo>
                  <a:lnTo>
                    <a:pt x="1518" y="4916"/>
                  </a:lnTo>
                  <a:lnTo>
                    <a:pt x="1639" y="5219"/>
                  </a:lnTo>
                  <a:lnTo>
                    <a:pt x="1700" y="5311"/>
                  </a:lnTo>
                  <a:lnTo>
                    <a:pt x="1700" y="5189"/>
                  </a:lnTo>
                  <a:lnTo>
                    <a:pt x="1609" y="4886"/>
                  </a:lnTo>
                  <a:lnTo>
                    <a:pt x="1488" y="4461"/>
                  </a:lnTo>
                  <a:lnTo>
                    <a:pt x="1306" y="3975"/>
                  </a:lnTo>
                  <a:lnTo>
                    <a:pt x="790" y="2640"/>
                  </a:lnTo>
                  <a:lnTo>
                    <a:pt x="638" y="2246"/>
                  </a:lnTo>
                  <a:lnTo>
                    <a:pt x="486" y="1821"/>
                  </a:lnTo>
                  <a:lnTo>
                    <a:pt x="335" y="1366"/>
                  </a:lnTo>
                  <a:lnTo>
                    <a:pt x="213" y="850"/>
                  </a:lnTo>
                  <a:lnTo>
                    <a:pt x="122" y="425"/>
                  </a:lnTo>
                  <a:lnTo>
                    <a:pt x="62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2928875" y="1850050"/>
              <a:ext cx="121400" cy="34175"/>
            </a:xfrm>
            <a:custGeom>
              <a:avLst/>
              <a:gdLst/>
              <a:ahLst/>
              <a:cxnLst/>
              <a:rect l="l" t="t" r="r" b="b"/>
              <a:pathLst>
                <a:path w="4856" h="1367" extrusionOk="0">
                  <a:moveTo>
                    <a:pt x="3095" y="1"/>
                  </a:moveTo>
                  <a:lnTo>
                    <a:pt x="2671" y="31"/>
                  </a:lnTo>
                  <a:lnTo>
                    <a:pt x="2367" y="92"/>
                  </a:lnTo>
                  <a:lnTo>
                    <a:pt x="2276" y="92"/>
                  </a:lnTo>
                  <a:lnTo>
                    <a:pt x="2155" y="122"/>
                  </a:lnTo>
                  <a:lnTo>
                    <a:pt x="1882" y="213"/>
                  </a:lnTo>
                  <a:lnTo>
                    <a:pt x="1669" y="304"/>
                  </a:lnTo>
                  <a:lnTo>
                    <a:pt x="1487" y="395"/>
                  </a:lnTo>
                  <a:lnTo>
                    <a:pt x="1062" y="638"/>
                  </a:lnTo>
                  <a:lnTo>
                    <a:pt x="304" y="1123"/>
                  </a:lnTo>
                  <a:lnTo>
                    <a:pt x="61" y="1275"/>
                  </a:lnTo>
                  <a:lnTo>
                    <a:pt x="0" y="1366"/>
                  </a:lnTo>
                  <a:lnTo>
                    <a:pt x="91" y="1336"/>
                  </a:lnTo>
                  <a:lnTo>
                    <a:pt x="365" y="1214"/>
                  </a:lnTo>
                  <a:lnTo>
                    <a:pt x="1153" y="790"/>
                  </a:lnTo>
                  <a:lnTo>
                    <a:pt x="1578" y="608"/>
                  </a:lnTo>
                  <a:lnTo>
                    <a:pt x="1942" y="456"/>
                  </a:lnTo>
                  <a:lnTo>
                    <a:pt x="2337" y="365"/>
                  </a:lnTo>
                  <a:lnTo>
                    <a:pt x="2731" y="274"/>
                  </a:lnTo>
                  <a:lnTo>
                    <a:pt x="3126" y="213"/>
                  </a:lnTo>
                  <a:lnTo>
                    <a:pt x="3581" y="213"/>
                  </a:lnTo>
                  <a:lnTo>
                    <a:pt x="4036" y="243"/>
                  </a:lnTo>
                  <a:lnTo>
                    <a:pt x="4461" y="304"/>
                  </a:lnTo>
                  <a:lnTo>
                    <a:pt x="4734" y="365"/>
                  </a:lnTo>
                  <a:lnTo>
                    <a:pt x="4855" y="365"/>
                  </a:lnTo>
                  <a:lnTo>
                    <a:pt x="4764" y="304"/>
                  </a:lnTo>
                  <a:lnTo>
                    <a:pt x="4491" y="213"/>
                  </a:lnTo>
                  <a:lnTo>
                    <a:pt x="4066" y="92"/>
                  </a:lnTo>
                  <a:lnTo>
                    <a:pt x="3581" y="31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3191350" y="1823500"/>
              <a:ext cx="11400" cy="151000"/>
            </a:xfrm>
            <a:custGeom>
              <a:avLst/>
              <a:gdLst/>
              <a:ahLst/>
              <a:cxnLst/>
              <a:rect l="l" t="t" r="r" b="b"/>
              <a:pathLst>
                <a:path w="456" h="6040" extrusionOk="0">
                  <a:moveTo>
                    <a:pt x="182" y="1"/>
                  </a:moveTo>
                  <a:lnTo>
                    <a:pt x="182" y="122"/>
                  </a:lnTo>
                  <a:lnTo>
                    <a:pt x="182" y="456"/>
                  </a:lnTo>
                  <a:lnTo>
                    <a:pt x="213" y="941"/>
                  </a:lnTo>
                  <a:lnTo>
                    <a:pt x="243" y="1487"/>
                  </a:lnTo>
                  <a:lnTo>
                    <a:pt x="213" y="2064"/>
                  </a:lnTo>
                  <a:lnTo>
                    <a:pt x="213" y="2519"/>
                  </a:lnTo>
                  <a:lnTo>
                    <a:pt x="182" y="3005"/>
                  </a:lnTo>
                  <a:lnTo>
                    <a:pt x="152" y="3490"/>
                  </a:lnTo>
                  <a:lnTo>
                    <a:pt x="91" y="4522"/>
                  </a:lnTo>
                  <a:lnTo>
                    <a:pt x="0" y="5554"/>
                  </a:lnTo>
                  <a:lnTo>
                    <a:pt x="0" y="5887"/>
                  </a:lnTo>
                  <a:lnTo>
                    <a:pt x="0" y="6039"/>
                  </a:lnTo>
                  <a:lnTo>
                    <a:pt x="31" y="5918"/>
                  </a:lnTo>
                  <a:lnTo>
                    <a:pt x="122" y="5584"/>
                  </a:lnTo>
                  <a:lnTo>
                    <a:pt x="274" y="4522"/>
                  </a:lnTo>
                  <a:lnTo>
                    <a:pt x="395" y="3490"/>
                  </a:lnTo>
                  <a:lnTo>
                    <a:pt x="456" y="3005"/>
                  </a:lnTo>
                  <a:lnTo>
                    <a:pt x="456" y="2550"/>
                  </a:lnTo>
                  <a:lnTo>
                    <a:pt x="456" y="2064"/>
                  </a:lnTo>
                  <a:lnTo>
                    <a:pt x="425" y="1487"/>
                  </a:lnTo>
                  <a:lnTo>
                    <a:pt x="365" y="941"/>
                  </a:lnTo>
                  <a:lnTo>
                    <a:pt x="304" y="456"/>
                  </a:lnTo>
                  <a:lnTo>
                    <a:pt x="213" y="122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191350" y="1823500"/>
              <a:ext cx="11400" cy="151000"/>
            </a:xfrm>
            <a:custGeom>
              <a:avLst/>
              <a:gdLst/>
              <a:ahLst/>
              <a:cxnLst/>
              <a:rect l="l" t="t" r="r" b="b"/>
              <a:pathLst>
                <a:path w="456" h="6040" fill="none" extrusionOk="0">
                  <a:moveTo>
                    <a:pt x="0" y="6039"/>
                  </a:moveTo>
                  <a:lnTo>
                    <a:pt x="0" y="6039"/>
                  </a:lnTo>
                  <a:lnTo>
                    <a:pt x="0" y="5887"/>
                  </a:lnTo>
                  <a:lnTo>
                    <a:pt x="0" y="5554"/>
                  </a:lnTo>
                  <a:lnTo>
                    <a:pt x="91" y="4522"/>
                  </a:lnTo>
                  <a:lnTo>
                    <a:pt x="91" y="4522"/>
                  </a:lnTo>
                  <a:lnTo>
                    <a:pt x="152" y="3490"/>
                  </a:lnTo>
                  <a:lnTo>
                    <a:pt x="182" y="3005"/>
                  </a:lnTo>
                  <a:lnTo>
                    <a:pt x="182" y="3005"/>
                  </a:lnTo>
                  <a:lnTo>
                    <a:pt x="213" y="2519"/>
                  </a:lnTo>
                  <a:lnTo>
                    <a:pt x="213" y="2519"/>
                  </a:lnTo>
                  <a:lnTo>
                    <a:pt x="213" y="2064"/>
                  </a:lnTo>
                  <a:lnTo>
                    <a:pt x="243" y="1487"/>
                  </a:lnTo>
                  <a:lnTo>
                    <a:pt x="243" y="1487"/>
                  </a:lnTo>
                  <a:lnTo>
                    <a:pt x="213" y="941"/>
                  </a:lnTo>
                  <a:lnTo>
                    <a:pt x="182" y="456"/>
                  </a:lnTo>
                  <a:lnTo>
                    <a:pt x="182" y="122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213" y="122"/>
                  </a:lnTo>
                  <a:lnTo>
                    <a:pt x="304" y="456"/>
                  </a:lnTo>
                  <a:lnTo>
                    <a:pt x="365" y="941"/>
                  </a:lnTo>
                  <a:lnTo>
                    <a:pt x="425" y="1487"/>
                  </a:lnTo>
                  <a:lnTo>
                    <a:pt x="425" y="1487"/>
                  </a:lnTo>
                  <a:lnTo>
                    <a:pt x="456" y="2064"/>
                  </a:lnTo>
                  <a:lnTo>
                    <a:pt x="456" y="2550"/>
                  </a:lnTo>
                  <a:lnTo>
                    <a:pt x="456" y="2550"/>
                  </a:lnTo>
                  <a:lnTo>
                    <a:pt x="456" y="3005"/>
                  </a:lnTo>
                  <a:lnTo>
                    <a:pt x="456" y="3005"/>
                  </a:lnTo>
                  <a:lnTo>
                    <a:pt x="395" y="3490"/>
                  </a:lnTo>
                  <a:lnTo>
                    <a:pt x="274" y="4522"/>
                  </a:lnTo>
                  <a:lnTo>
                    <a:pt x="274" y="4522"/>
                  </a:lnTo>
                  <a:lnTo>
                    <a:pt x="122" y="5584"/>
                  </a:lnTo>
                  <a:lnTo>
                    <a:pt x="31" y="5918"/>
                  </a:lnTo>
                  <a:lnTo>
                    <a:pt x="0" y="60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178450" y="2134525"/>
              <a:ext cx="53875" cy="141875"/>
            </a:xfrm>
            <a:custGeom>
              <a:avLst/>
              <a:gdLst/>
              <a:ahLst/>
              <a:cxnLst/>
              <a:rect l="l" t="t" r="r" b="b"/>
              <a:pathLst>
                <a:path w="2155" h="5675" extrusionOk="0">
                  <a:moveTo>
                    <a:pt x="1882" y="1"/>
                  </a:moveTo>
                  <a:lnTo>
                    <a:pt x="1700" y="122"/>
                  </a:lnTo>
                  <a:lnTo>
                    <a:pt x="1457" y="243"/>
                  </a:lnTo>
                  <a:lnTo>
                    <a:pt x="1002" y="395"/>
                  </a:lnTo>
                  <a:lnTo>
                    <a:pt x="486" y="517"/>
                  </a:lnTo>
                  <a:lnTo>
                    <a:pt x="1" y="577"/>
                  </a:lnTo>
                  <a:lnTo>
                    <a:pt x="486" y="1518"/>
                  </a:lnTo>
                  <a:lnTo>
                    <a:pt x="941" y="2337"/>
                  </a:lnTo>
                  <a:lnTo>
                    <a:pt x="820" y="2823"/>
                  </a:lnTo>
                  <a:lnTo>
                    <a:pt x="698" y="3308"/>
                  </a:lnTo>
                  <a:lnTo>
                    <a:pt x="607" y="3854"/>
                  </a:lnTo>
                  <a:lnTo>
                    <a:pt x="547" y="4461"/>
                  </a:lnTo>
                  <a:lnTo>
                    <a:pt x="547" y="4734"/>
                  </a:lnTo>
                  <a:lnTo>
                    <a:pt x="577" y="4977"/>
                  </a:lnTo>
                  <a:lnTo>
                    <a:pt x="607" y="5220"/>
                  </a:lnTo>
                  <a:lnTo>
                    <a:pt x="698" y="5402"/>
                  </a:lnTo>
                  <a:lnTo>
                    <a:pt x="790" y="5554"/>
                  </a:lnTo>
                  <a:lnTo>
                    <a:pt x="941" y="5645"/>
                  </a:lnTo>
                  <a:lnTo>
                    <a:pt x="1032" y="5675"/>
                  </a:lnTo>
                  <a:lnTo>
                    <a:pt x="1154" y="5675"/>
                  </a:lnTo>
                  <a:lnTo>
                    <a:pt x="1305" y="5614"/>
                  </a:lnTo>
                  <a:lnTo>
                    <a:pt x="1427" y="5493"/>
                  </a:lnTo>
                  <a:lnTo>
                    <a:pt x="1578" y="5341"/>
                  </a:lnTo>
                  <a:lnTo>
                    <a:pt x="1669" y="5189"/>
                  </a:lnTo>
                  <a:lnTo>
                    <a:pt x="1730" y="5007"/>
                  </a:lnTo>
                  <a:lnTo>
                    <a:pt x="1882" y="4552"/>
                  </a:lnTo>
                  <a:lnTo>
                    <a:pt x="1973" y="4067"/>
                  </a:lnTo>
                  <a:lnTo>
                    <a:pt x="2064" y="3551"/>
                  </a:lnTo>
                  <a:lnTo>
                    <a:pt x="2125" y="2641"/>
                  </a:lnTo>
                  <a:lnTo>
                    <a:pt x="2155" y="2064"/>
                  </a:lnTo>
                  <a:lnTo>
                    <a:pt x="2064" y="1366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3178450" y="2134525"/>
              <a:ext cx="53875" cy="141875"/>
            </a:xfrm>
            <a:custGeom>
              <a:avLst/>
              <a:gdLst/>
              <a:ahLst/>
              <a:cxnLst/>
              <a:rect l="l" t="t" r="r" b="b"/>
              <a:pathLst>
                <a:path w="2155" h="5675" fill="none" extrusionOk="0">
                  <a:moveTo>
                    <a:pt x="1578" y="5341"/>
                  </a:moveTo>
                  <a:lnTo>
                    <a:pt x="1578" y="5341"/>
                  </a:lnTo>
                  <a:lnTo>
                    <a:pt x="1669" y="5189"/>
                  </a:lnTo>
                  <a:lnTo>
                    <a:pt x="1730" y="5007"/>
                  </a:lnTo>
                  <a:lnTo>
                    <a:pt x="1882" y="4552"/>
                  </a:lnTo>
                  <a:lnTo>
                    <a:pt x="1973" y="4067"/>
                  </a:lnTo>
                  <a:lnTo>
                    <a:pt x="2064" y="3551"/>
                  </a:lnTo>
                  <a:lnTo>
                    <a:pt x="2125" y="2641"/>
                  </a:lnTo>
                  <a:lnTo>
                    <a:pt x="2155" y="2064"/>
                  </a:lnTo>
                  <a:lnTo>
                    <a:pt x="2155" y="2064"/>
                  </a:lnTo>
                  <a:lnTo>
                    <a:pt x="2064" y="1366"/>
                  </a:lnTo>
                  <a:lnTo>
                    <a:pt x="1882" y="1"/>
                  </a:lnTo>
                  <a:lnTo>
                    <a:pt x="1882" y="1"/>
                  </a:lnTo>
                  <a:lnTo>
                    <a:pt x="1700" y="122"/>
                  </a:lnTo>
                  <a:lnTo>
                    <a:pt x="1457" y="243"/>
                  </a:lnTo>
                  <a:lnTo>
                    <a:pt x="1002" y="395"/>
                  </a:lnTo>
                  <a:lnTo>
                    <a:pt x="486" y="517"/>
                  </a:lnTo>
                  <a:lnTo>
                    <a:pt x="1" y="577"/>
                  </a:lnTo>
                  <a:lnTo>
                    <a:pt x="1" y="577"/>
                  </a:lnTo>
                  <a:lnTo>
                    <a:pt x="486" y="1518"/>
                  </a:lnTo>
                  <a:lnTo>
                    <a:pt x="941" y="2337"/>
                  </a:lnTo>
                  <a:lnTo>
                    <a:pt x="941" y="2337"/>
                  </a:lnTo>
                  <a:lnTo>
                    <a:pt x="820" y="2823"/>
                  </a:lnTo>
                  <a:lnTo>
                    <a:pt x="698" y="3308"/>
                  </a:lnTo>
                  <a:lnTo>
                    <a:pt x="607" y="3854"/>
                  </a:lnTo>
                  <a:lnTo>
                    <a:pt x="547" y="4461"/>
                  </a:lnTo>
                  <a:lnTo>
                    <a:pt x="547" y="4734"/>
                  </a:lnTo>
                  <a:lnTo>
                    <a:pt x="577" y="4977"/>
                  </a:lnTo>
                  <a:lnTo>
                    <a:pt x="607" y="5220"/>
                  </a:lnTo>
                  <a:lnTo>
                    <a:pt x="698" y="5402"/>
                  </a:lnTo>
                  <a:lnTo>
                    <a:pt x="790" y="5554"/>
                  </a:lnTo>
                  <a:lnTo>
                    <a:pt x="941" y="5645"/>
                  </a:lnTo>
                  <a:lnTo>
                    <a:pt x="941" y="5645"/>
                  </a:lnTo>
                  <a:lnTo>
                    <a:pt x="1032" y="5675"/>
                  </a:lnTo>
                  <a:lnTo>
                    <a:pt x="1032" y="5675"/>
                  </a:lnTo>
                  <a:lnTo>
                    <a:pt x="1154" y="5675"/>
                  </a:lnTo>
                  <a:lnTo>
                    <a:pt x="1305" y="5614"/>
                  </a:lnTo>
                  <a:lnTo>
                    <a:pt x="1427" y="5493"/>
                  </a:lnTo>
                  <a:lnTo>
                    <a:pt x="1578" y="5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203475" y="2135300"/>
              <a:ext cx="21275" cy="9125"/>
            </a:xfrm>
            <a:custGeom>
              <a:avLst/>
              <a:gdLst/>
              <a:ahLst/>
              <a:cxnLst/>
              <a:rect l="l" t="t" r="r" b="b"/>
              <a:pathLst>
                <a:path w="851" h="365" extrusionOk="0">
                  <a:moveTo>
                    <a:pt x="820" y="0"/>
                  </a:moveTo>
                  <a:lnTo>
                    <a:pt x="820" y="0"/>
                  </a:lnTo>
                  <a:lnTo>
                    <a:pt x="638" y="121"/>
                  </a:lnTo>
                  <a:lnTo>
                    <a:pt x="456" y="212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456" y="212"/>
                  </a:lnTo>
                  <a:lnTo>
                    <a:pt x="638" y="121"/>
                  </a:lnTo>
                  <a:lnTo>
                    <a:pt x="820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51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203475" y="2135300"/>
              <a:ext cx="20525" cy="9125"/>
            </a:xfrm>
            <a:custGeom>
              <a:avLst/>
              <a:gdLst/>
              <a:ahLst/>
              <a:cxnLst/>
              <a:rect l="l" t="t" r="r" b="b"/>
              <a:pathLst>
                <a:path w="821" h="365" fill="none" extrusionOk="0">
                  <a:moveTo>
                    <a:pt x="820" y="0"/>
                  </a:moveTo>
                  <a:lnTo>
                    <a:pt x="820" y="0"/>
                  </a:lnTo>
                  <a:lnTo>
                    <a:pt x="638" y="121"/>
                  </a:lnTo>
                  <a:lnTo>
                    <a:pt x="456" y="212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456" y="212"/>
                  </a:lnTo>
                  <a:lnTo>
                    <a:pt x="638" y="121"/>
                  </a:lnTo>
                  <a:lnTo>
                    <a:pt x="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3223975" y="2135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3224725" y="21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4"/>
            <p:cNvSpPr/>
            <p:nvPr/>
          </p:nvSpPr>
          <p:spPr>
            <a:xfrm>
              <a:off x="3224725" y="21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4"/>
            <p:cNvSpPr/>
            <p:nvPr/>
          </p:nvSpPr>
          <p:spPr>
            <a:xfrm>
              <a:off x="3224725" y="21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>
              <a:off x="3215625" y="2268050"/>
              <a:ext cx="2300" cy="3050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91" y="0"/>
                  </a:moveTo>
                  <a:lnTo>
                    <a:pt x="91" y="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>
              <a:off x="3215625" y="2268050"/>
              <a:ext cx="2300" cy="3050"/>
            </a:xfrm>
            <a:custGeom>
              <a:avLst/>
              <a:gdLst/>
              <a:ahLst/>
              <a:cxnLst/>
              <a:rect l="l" t="t" r="r" b="b"/>
              <a:pathLst>
                <a:path w="92" h="122" fill="none" extrusionOk="0">
                  <a:moveTo>
                    <a:pt x="91" y="0"/>
                  </a:moveTo>
                  <a:lnTo>
                    <a:pt x="91" y="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>
              <a:off x="3203475" y="2134525"/>
              <a:ext cx="28850" cy="139600"/>
            </a:xfrm>
            <a:custGeom>
              <a:avLst/>
              <a:gdLst/>
              <a:ahLst/>
              <a:cxnLst/>
              <a:rect l="l" t="t" r="r" b="b"/>
              <a:pathLst>
                <a:path w="1154" h="5584" extrusionOk="0">
                  <a:moveTo>
                    <a:pt x="881" y="1"/>
                  </a:moveTo>
                  <a:lnTo>
                    <a:pt x="851" y="31"/>
                  </a:lnTo>
                  <a:lnTo>
                    <a:pt x="820" y="31"/>
                  </a:lnTo>
                  <a:lnTo>
                    <a:pt x="638" y="152"/>
                  </a:lnTo>
                  <a:lnTo>
                    <a:pt x="456" y="243"/>
                  </a:lnTo>
                  <a:lnTo>
                    <a:pt x="1" y="395"/>
                  </a:lnTo>
                  <a:lnTo>
                    <a:pt x="122" y="517"/>
                  </a:lnTo>
                  <a:lnTo>
                    <a:pt x="244" y="638"/>
                  </a:lnTo>
                  <a:lnTo>
                    <a:pt x="335" y="790"/>
                  </a:lnTo>
                  <a:lnTo>
                    <a:pt x="426" y="972"/>
                  </a:lnTo>
                  <a:lnTo>
                    <a:pt x="577" y="1548"/>
                  </a:lnTo>
                  <a:lnTo>
                    <a:pt x="668" y="2125"/>
                  </a:lnTo>
                  <a:lnTo>
                    <a:pt x="729" y="2701"/>
                  </a:lnTo>
                  <a:lnTo>
                    <a:pt x="729" y="3278"/>
                  </a:lnTo>
                  <a:lnTo>
                    <a:pt x="699" y="3854"/>
                  </a:lnTo>
                  <a:lnTo>
                    <a:pt x="638" y="4431"/>
                  </a:lnTo>
                  <a:lnTo>
                    <a:pt x="517" y="5007"/>
                  </a:lnTo>
                  <a:lnTo>
                    <a:pt x="365" y="5584"/>
                  </a:lnTo>
                  <a:lnTo>
                    <a:pt x="486" y="5463"/>
                  </a:lnTo>
                  <a:lnTo>
                    <a:pt x="577" y="5341"/>
                  </a:lnTo>
                  <a:lnTo>
                    <a:pt x="729" y="5038"/>
                  </a:lnTo>
                  <a:lnTo>
                    <a:pt x="851" y="4613"/>
                  </a:lnTo>
                  <a:lnTo>
                    <a:pt x="972" y="4158"/>
                  </a:lnTo>
                  <a:lnTo>
                    <a:pt x="1033" y="3703"/>
                  </a:lnTo>
                  <a:lnTo>
                    <a:pt x="1124" y="2823"/>
                  </a:lnTo>
                  <a:lnTo>
                    <a:pt x="1154" y="2185"/>
                  </a:lnTo>
                  <a:lnTo>
                    <a:pt x="1154" y="2064"/>
                  </a:lnTo>
                  <a:lnTo>
                    <a:pt x="1063" y="1366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>
              <a:off x="3203475" y="2134525"/>
              <a:ext cx="28850" cy="139600"/>
            </a:xfrm>
            <a:custGeom>
              <a:avLst/>
              <a:gdLst/>
              <a:ahLst/>
              <a:cxnLst/>
              <a:rect l="l" t="t" r="r" b="b"/>
              <a:pathLst>
                <a:path w="1154" h="5584" fill="none" extrusionOk="0">
                  <a:moveTo>
                    <a:pt x="881" y="1"/>
                  </a:moveTo>
                  <a:lnTo>
                    <a:pt x="881" y="1"/>
                  </a:lnTo>
                  <a:lnTo>
                    <a:pt x="881" y="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20" y="31"/>
                  </a:lnTo>
                  <a:lnTo>
                    <a:pt x="820" y="31"/>
                  </a:lnTo>
                  <a:lnTo>
                    <a:pt x="820" y="31"/>
                  </a:lnTo>
                  <a:lnTo>
                    <a:pt x="820" y="31"/>
                  </a:lnTo>
                  <a:lnTo>
                    <a:pt x="638" y="152"/>
                  </a:lnTo>
                  <a:lnTo>
                    <a:pt x="456" y="243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122" y="517"/>
                  </a:lnTo>
                  <a:lnTo>
                    <a:pt x="244" y="638"/>
                  </a:lnTo>
                  <a:lnTo>
                    <a:pt x="335" y="790"/>
                  </a:lnTo>
                  <a:lnTo>
                    <a:pt x="426" y="972"/>
                  </a:lnTo>
                  <a:lnTo>
                    <a:pt x="426" y="972"/>
                  </a:lnTo>
                  <a:lnTo>
                    <a:pt x="577" y="1548"/>
                  </a:lnTo>
                  <a:lnTo>
                    <a:pt x="668" y="2125"/>
                  </a:lnTo>
                  <a:lnTo>
                    <a:pt x="729" y="2701"/>
                  </a:lnTo>
                  <a:lnTo>
                    <a:pt x="729" y="3278"/>
                  </a:lnTo>
                  <a:lnTo>
                    <a:pt x="699" y="3854"/>
                  </a:lnTo>
                  <a:lnTo>
                    <a:pt x="638" y="4431"/>
                  </a:lnTo>
                  <a:lnTo>
                    <a:pt x="517" y="5007"/>
                  </a:lnTo>
                  <a:lnTo>
                    <a:pt x="365" y="5584"/>
                  </a:lnTo>
                  <a:lnTo>
                    <a:pt x="365" y="5584"/>
                  </a:lnTo>
                  <a:lnTo>
                    <a:pt x="486" y="5463"/>
                  </a:lnTo>
                  <a:lnTo>
                    <a:pt x="486" y="5463"/>
                  </a:lnTo>
                  <a:lnTo>
                    <a:pt x="577" y="5341"/>
                  </a:lnTo>
                  <a:lnTo>
                    <a:pt x="577" y="5341"/>
                  </a:lnTo>
                  <a:lnTo>
                    <a:pt x="577" y="5341"/>
                  </a:lnTo>
                  <a:lnTo>
                    <a:pt x="729" y="5038"/>
                  </a:lnTo>
                  <a:lnTo>
                    <a:pt x="851" y="4613"/>
                  </a:lnTo>
                  <a:lnTo>
                    <a:pt x="972" y="4158"/>
                  </a:lnTo>
                  <a:lnTo>
                    <a:pt x="1033" y="3703"/>
                  </a:lnTo>
                  <a:lnTo>
                    <a:pt x="1124" y="2823"/>
                  </a:lnTo>
                  <a:lnTo>
                    <a:pt x="1154" y="2185"/>
                  </a:lnTo>
                  <a:lnTo>
                    <a:pt x="1154" y="2185"/>
                  </a:lnTo>
                  <a:lnTo>
                    <a:pt x="1154" y="2064"/>
                  </a:lnTo>
                  <a:lnTo>
                    <a:pt x="1154" y="2064"/>
                  </a:lnTo>
                  <a:lnTo>
                    <a:pt x="1063" y="1366"/>
                  </a:lnTo>
                  <a:lnTo>
                    <a:pt x="8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>
              <a:off x="3177700" y="2151975"/>
              <a:ext cx="28075" cy="44775"/>
            </a:xfrm>
            <a:custGeom>
              <a:avLst/>
              <a:gdLst/>
              <a:ahLst/>
              <a:cxnLst/>
              <a:rect l="l" t="t" r="r" b="b"/>
              <a:pathLst>
                <a:path w="1123" h="1791" extrusionOk="0">
                  <a:moveTo>
                    <a:pt x="0" y="1"/>
                  </a:moveTo>
                  <a:lnTo>
                    <a:pt x="0" y="31"/>
                  </a:lnTo>
                  <a:lnTo>
                    <a:pt x="31" y="152"/>
                  </a:lnTo>
                  <a:lnTo>
                    <a:pt x="152" y="516"/>
                  </a:lnTo>
                  <a:lnTo>
                    <a:pt x="395" y="1002"/>
                  </a:lnTo>
                  <a:lnTo>
                    <a:pt x="516" y="1123"/>
                  </a:lnTo>
                  <a:lnTo>
                    <a:pt x="728" y="1427"/>
                  </a:lnTo>
                  <a:lnTo>
                    <a:pt x="1002" y="1700"/>
                  </a:lnTo>
                  <a:lnTo>
                    <a:pt x="1093" y="1791"/>
                  </a:lnTo>
                  <a:lnTo>
                    <a:pt x="1123" y="1791"/>
                  </a:lnTo>
                  <a:lnTo>
                    <a:pt x="1123" y="1730"/>
                  </a:lnTo>
                  <a:lnTo>
                    <a:pt x="1062" y="1639"/>
                  </a:lnTo>
                  <a:lnTo>
                    <a:pt x="880" y="1305"/>
                  </a:lnTo>
                  <a:lnTo>
                    <a:pt x="637" y="850"/>
                  </a:lnTo>
                  <a:lnTo>
                    <a:pt x="334" y="425"/>
                  </a:lnTo>
                  <a:lnTo>
                    <a:pt x="122" y="122"/>
                  </a:lnTo>
                  <a:lnTo>
                    <a:pt x="61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>
              <a:off x="2875775" y="1423725"/>
              <a:ext cx="486275" cy="422550"/>
            </a:xfrm>
            <a:custGeom>
              <a:avLst/>
              <a:gdLst/>
              <a:ahLst/>
              <a:cxnLst/>
              <a:rect l="l" t="t" r="r" b="b"/>
              <a:pathLst>
                <a:path w="19451" h="16902" extrusionOk="0">
                  <a:moveTo>
                    <a:pt x="1851" y="0"/>
                  </a:moveTo>
                  <a:lnTo>
                    <a:pt x="1669" y="213"/>
                  </a:lnTo>
                  <a:lnTo>
                    <a:pt x="1487" y="395"/>
                  </a:lnTo>
                  <a:lnTo>
                    <a:pt x="1244" y="577"/>
                  </a:lnTo>
                  <a:lnTo>
                    <a:pt x="911" y="759"/>
                  </a:lnTo>
                  <a:lnTo>
                    <a:pt x="820" y="789"/>
                  </a:lnTo>
                  <a:lnTo>
                    <a:pt x="698" y="820"/>
                  </a:lnTo>
                  <a:lnTo>
                    <a:pt x="425" y="789"/>
                  </a:lnTo>
                  <a:lnTo>
                    <a:pt x="182" y="729"/>
                  </a:lnTo>
                  <a:lnTo>
                    <a:pt x="0" y="638"/>
                  </a:lnTo>
                  <a:lnTo>
                    <a:pt x="0" y="1153"/>
                  </a:lnTo>
                  <a:lnTo>
                    <a:pt x="0" y="1730"/>
                  </a:lnTo>
                  <a:lnTo>
                    <a:pt x="61" y="2337"/>
                  </a:lnTo>
                  <a:lnTo>
                    <a:pt x="122" y="2974"/>
                  </a:lnTo>
                  <a:lnTo>
                    <a:pt x="243" y="3611"/>
                  </a:lnTo>
                  <a:lnTo>
                    <a:pt x="425" y="4248"/>
                  </a:lnTo>
                  <a:lnTo>
                    <a:pt x="638" y="4886"/>
                  </a:lnTo>
                  <a:lnTo>
                    <a:pt x="911" y="5493"/>
                  </a:lnTo>
                  <a:lnTo>
                    <a:pt x="1214" y="6039"/>
                  </a:lnTo>
                  <a:lnTo>
                    <a:pt x="1517" y="6524"/>
                  </a:lnTo>
                  <a:lnTo>
                    <a:pt x="1821" y="7010"/>
                  </a:lnTo>
                  <a:lnTo>
                    <a:pt x="2124" y="7435"/>
                  </a:lnTo>
                  <a:lnTo>
                    <a:pt x="2428" y="7859"/>
                  </a:lnTo>
                  <a:lnTo>
                    <a:pt x="2762" y="8224"/>
                  </a:lnTo>
                  <a:lnTo>
                    <a:pt x="3095" y="8588"/>
                  </a:lnTo>
                  <a:lnTo>
                    <a:pt x="3429" y="8921"/>
                  </a:lnTo>
                  <a:lnTo>
                    <a:pt x="3763" y="9225"/>
                  </a:lnTo>
                  <a:lnTo>
                    <a:pt x="4127" y="9498"/>
                  </a:lnTo>
                  <a:lnTo>
                    <a:pt x="4491" y="9741"/>
                  </a:lnTo>
                  <a:lnTo>
                    <a:pt x="4855" y="9953"/>
                  </a:lnTo>
                  <a:lnTo>
                    <a:pt x="5219" y="10135"/>
                  </a:lnTo>
                  <a:lnTo>
                    <a:pt x="5584" y="10287"/>
                  </a:lnTo>
                  <a:lnTo>
                    <a:pt x="5948" y="10408"/>
                  </a:lnTo>
                  <a:lnTo>
                    <a:pt x="6342" y="10499"/>
                  </a:lnTo>
                  <a:lnTo>
                    <a:pt x="6039" y="15901"/>
                  </a:lnTo>
                  <a:lnTo>
                    <a:pt x="6190" y="15992"/>
                  </a:lnTo>
                  <a:lnTo>
                    <a:pt x="6615" y="16234"/>
                  </a:lnTo>
                  <a:lnTo>
                    <a:pt x="6919" y="16356"/>
                  </a:lnTo>
                  <a:lnTo>
                    <a:pt x="7253" y="16507"/>
                  </a:lnTo>
                  <a:lnTo>
                    <a:pt x="7677" y="16629"/>
                  </a:lnTo>
                  <a:lnTo>
                    <a:pt x="8133" y="16750"/>
                  </a:lnTo>
                  <a:lnTo>
                    <a:pt x="8618" y="16841"/>
                  </a:lnTo>
                  <a:lnTo>
                    <a:pt x="9134" y="16872"/>
                  </a:lnTo>
                  <a:lnTo>
                    <a:pt x="9680" y="16902"/>
                  </a:lnTo>
                  <a:lnTo>
                    <a:pt x="10287" y="16841"/>
                  </a:lnTo>
                  <a:lnTo>
                    <a:pt x="10894" y="16720"/>
                  </a:lnTo>
                  <a:lnTo>
                    <a:pt x="11197" y="16659"/>
                  </a:lnTo>
                  <a:lnTo>
                    <a:pt x="11501" y="16538"/>
                  </a:lnTo>
                  <a:lnTo>
                    <a:pt x="11804" y="16416"/>
                  </a:lnTo>
                  <a:lnTo>
                    <a:pt x="12138" y="16265"/>
                  </a:lnTo>
                  <a:lnTo>
                    <a:pt x="12441" y="16113"/>
                  </a:lnTo>
                  <a:lnTo>
                    <a:pt x="12775" y="15901"/>
                  </a:lnTo>
                  <a:lnTo>
                    <a:pt x="12381" y="13109"/>
                  </a:lnTo>
                  <a:lnTo>
                    <a:pt x="12108" y="11197"/>
                  </a:lnTo>
                  <a:lnTo>
                    <a:pt x="12047" y="10621"/>
                  </a:lnTo>
                  <a:lnTo>
                    <a:pt x="12047" y="10469"/>
                  </a:lnTo>
                  <a:lnTo>
                    <a:pt x="12047" y="10439"/>
                  </a:lnTo>
                  <a:lnTo>
                    <a:pt x="12108" y="10469"/>
                  </a:lnTo>
                  <a:lnTo>
                    <a:pt x="12623" y="10469"/>
                  </a:lnTo>
                  <a:lnTo>
                    <a:pt x="12897" y="10408"/>
                  </a:lnTo>
                  <a:lnTo>
                    <a:pt x="13230" y="10348"/>
                  </a:lnTo>
                  <a:lnTo>
                    <a:pt x="13564" y="10257"/>
                  </a:lnTo>
                  <a:lnTo>
                    <a:pt x="13928" y="10105"/>
                  </a:lnTo>
                  <a:lnTo>
                    <a:pt x="14323" y="9923"/>
                  </a:lnTo>
                  <a:lnTo>
                    <a:pt x="14748" y="9680"/>
                  </a:lnTo>
                  <a:lnTo>
                    <a:pt x="15172" y="9407"/>
                  </a:lnTo>
                  <a:lnTo>
                    <a:pt x="15597" y="9073"/>
                  </a:lnTo>
                  <a:lnTo>
                    <a:pt x="16022" y="8679"/>
                  </a:lnTo>
                  <a:lnTo>
                    <a:pt x="16447" y="8193"/>
                  </a:lnTo>
                  <a:lnTo>
                    <a:pt x="16841" y="7677"/>
                  </a:lnTo>
                  <a:lnTo>
                    <a:pt x="17236" y="7070"/>
                  </a:lnTo>
                  <a:lnTo>
                    <a:pt x="17903" y="5887"/>
                  </a:lnTo>
                  <a:lnTo>
                    <a:pt x="18419" y="4855"/>
                  </a:lnTo>
                  <a:lnTo>
                    <a:pt x="18814" y="4036"/>
                  </a:lnTo>
                  <a:lnTo>
                    <a:pt x="19087" y="3369"/>
                  </a:lnTo>
                  <a:lnTo>
                    <a:pt x="19269" y="2883"/>
                  </a:lnTo>
                  <a:lnTo>
                    <a:pt x="19390" y="2519"/>
                  </a:lnTo>
                  <a:lnTo>
                    <a:pt x="19451" y="2246"/>
                  </a:lnTo>
                  <a:lnTo>
                    <a:pt x="18116" y="1639"/>
                  </a:lnTo>
                  <a:lnTo>
                    <a:pt x="17843" y="2215"/>
                  </a:lnTo>
                  <a:lnTo>
                    <a:pt x="17509" y="2792"/>
                  </a:lnTo>
                  <a:lnTo>
                    <a:pt x="17084" y="3490"/>
                  </a:lnTo>
                  <a:lnTo>
                    <a:pt x="16598" y="4248"/>
                  </a:lnTo>
                  <a:lnTo>
                    <a:pt x="16325" y="4643"/>
                  </a:lnTo>
                  <a:lnTo>
                    <a:pt x="16022" y="5007"/>
                  </a:lnTo>
                  <a:lnTo>
                    <a:pt x="15749" y="5341"/>
                  </a:lnTo>
                  <a:lnTo>
                    <a:pt x="15445" y="5644"/>
                  </a:lnTo>
                  <a:lnTo>
                    <a:pt x="15142" y="5948"/>
                  </a:lnTo>
                  <a:lnTo>
                    <a:pt x="14808" y="6160"/>
                  </a:lnTo>
                  <a:lnTo>
                    <a:pt x="14383" y="6494"/>
                  </a:lnTo>
                  <a:lnTo>
                    <a:pt x="14110" y="6706"/>
                  </a:lnTo>
                  <a:lnTo>
                    <a:pt x="13776" y="6949"/>
                  </a:lnTo>
                  <a:lnTo>
                    <a:pt x="13443" y="7162"/>
                  </a:lnTo>
                  <a:lnTo>
                    <a:pt x="13079" y="7313"/>
                  </a:lnTo>
                  <a:lnTo>
                    <a:pt x="12897" y="7374"/>
                  </a:lnTo>
                  <a:lnTo>
                    <a:pt x="12714" y="7404"/>
                  </a:lnTo>
                  <a:lnTo>
                    <a:pt x="12532" y="7435"/>
                  </a:lnTo>
                  <a:lnTo>
                    <a:pt x="12350" y="7435"/>
                  </a:lnTo>
                  <a:lnTo>
                    <a:pt x="11501" y="7313"/>
                  </a:lnTo>
                  <a:lnTo>
                    <a:pt x="10985" y="7222"/>
                  </a:lnTo>
                  <a:lnTo>
                    <a:pt x="10378" y="7162"/>
                  </a:lnTo>
                  <a:lnTo>
                    <a:pt x="9741" y="7131"/>
                  </a:lnTo>
                  <a:lnTo>
                    <a:pt x="8982" y="7131"/>
                  </a:lnTo>
                  <a:lnTo>
                    <a:pt x="8163" y="7162"/>
                  </a:lnTo>
                  <a:lnTo>
                    <a:pt x="7253" y="7253"/>
                  </a:lnTo>
                  <a:lnTo>
                    <a:pt x="6767" y="7283"/>
                  </a:lnTo>
                  <a:lnTo>
                    <a:pt x="6342" y="7253"/>
                  </a:lnTo>
                  <a:lnTo>
                    <a:pt x="5948" y="7192"/>
                  </a:lnTo>
                  <a:lnTo>
                    <a:pt x="5584" y="7070"/>
                  </a:lnTo>
                  <a:lnTo>
                    <a:pt x="5219" y="6919"/>
                  </a:lnTo>
                  <a:lnTo>
                    <a:pt x="4886" y="6737"/>
                  </a:lnTo>
                  <a:lnTo>
                    <a:pt x="4613" y="6524"/>
                  </a:lnTo>
                  <a:lnTo>
                    <a:pt x="4309" y="6282"/>
                  </a:lnTo>
                  <a:lnTo>
                    <a:pt x="4066" y="6039"/>
                  </a:lnTo>
                  <a:lnTo>
                    <a:pt x="3824" y="5796"/>
                  </a:lnTo>
                  <a:lnTo>
                    <a:pt x="3429" y="5250"/>
                  </a:lnTo>
                  <a:lnTo>
                    <a:pt x="3095" y="4734"/>
                  </a:lnTo>
                  <a:lnTo>
                    <a:pt x="2853" y="4309"/>
                  </a:lnTo>
                  <a:lnTo>
                    <a:pt x="2701" y="3975"/>
                  </a:lnTo>
                  <a:lnTo>
                    <a:pt x="2580" y="3551"/>
                  </a:lnTo>
                  <a:lnTo>
                    <a:pt x="2428" y="3004"/>
                  </a:lnTo>
                  <a:lnTo>
                    <a:pt x="2306" y="2428"/>
                  </a:lnTo>
                  <a:lnTo>
                    <a:pt x="2064" y="1153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>
              <a:off x="2875775" y="1423725"/>
              <a:ext cx="486275" cy="422550"/>
            </a:xfrm>
            <a:custGeom>
              <a:avLst/>
              <a:gdLst/>
              <a:ahLst/>
              <a:cxnLst/>
              <a:rect l="l" t="t" r="r" b="b"/>
              <a:pathLst>
                <a:path w="19451" h="16902" fill="none" extrusionOk="0">
                  <a:moveTo>
                    <a:pt x="18116" y="1639"/>
                  </a:moveTo>
                  <a:lnTo>
                    <a:pt x="18116" y="1639"/>
                  </a:lnTo>
                  <a:lnTo>
                    <a:pt x="17843" y="2215"/>
                  </a:lnTo>
                  <a:lnTo>
                    <a:pt x="17509" y="2792"/>
                  </a:lnTo>
                  <a:lnTo>
                    <a:pt x="17084" y="3490"/>
                  </a:lnTo>
                  <a:lnTo>
                    <a:pt x="16598" y="4248"/>
                  </a:lnTo>
                  <a:lnTo>
                    <a:pt x="16325" y="4643"/>
                  </a:lnTo>
                  <a:lnTo>
                    <a:pt x="16022" y="5007"/>
                  </a:lnTo>
                  <a:lnTo>
                    <a:pt x="15749" y="5341"/>
                  </a:lnTo>
                  <a:lnTo>
                    <a:pt x="15445" y="5644"/>
                  </a:lnTo>
                  <a:lnTo>
                    <a:pt x="15142" y="5948"/>
                  </a:lnTo>
                  <a:lnTo>
                    <a:pt x="14808" y="6160"/>
                  </a:lnTo>
                  <a:lnTo>
                    <a:pt x="14808" y="6160"/>
                  </a:lnTo>
                  <a:lnTo>
                    <a:pt x="14383" y="6494"/>
                  </a:lnTo>
                  <a:lnTo>
                    <a:pt x="14110" y="6706"/>
                  </a:lnTo>
                  <a:lnTo>
                    <a:pt x="13776" y="6949"/>
                  </a:lnTo>
                  <a:lnTo>
                    <a:pt x="13443" y="7162"/>
                  </a:lnTo>
                  <a:lnTo>
                    <a:pt x="13079" y="7313"/>
                  </a:lnTo>
                  <a:lnTo>
                    <a:pt x="12897" y="7374"/>
                  </a:lnTo>
                  <a:lnTo>
                    <a:pt x="12714" y="7404"/>
                  </a:lnTo>
                  <a:lnTo>
                    <a:pt x="12532" y="7435"/>
                  </a:lnTo>
                  <a:lnTo>
                    <a:pt x="12350" y="7435"/>
                  </a:lnTo>
                  <a:lnTo>
                    <a:pt x="12350" y="7435"/>
                  </a:lnTo>
                  <a:lnTo>
                    <a:pt x="11501" y="7313"/>
                  </a:lnTo>
                  <a:lnTo>
                    <a:pt x="10985" y="7222"/>
                  </a:lnTo>
                  <a:lnTo>
                    <a:pt x="10378" y="7162"/>
                  </a:lnTo>
                  <a:lnTo>
                    <a:pt x="9741" y="7131"/>
                  </a:lnTo>
                  <a:lnTo>
                    <a:pt x="8982" y="7131"/>
                  </a:lnTo>
                  <a:lnTo>
                    <a:pt x="8163" y="7162"/>
                  </a:lnTo>
                  <a:lnTo>
                    <a:pt x="7253" y="7253"/>
                  </a:lnTo>
                  <a:lnTo>
                    <a:pt x="7253" y="7253"/>
                  </a:lnTo>
                  <a:lnTo>
                    <a:pt x="6767" y="7283"/>
                  </a:lnTo>
                  <a:lnTo>
                    <a:pt x="6342" y="7253"/>
                  </a:lnTo>
                  <a:lnTo>
                    <a:pt x="5948" y="7192"/>
                  </a:lnTo>
                  <a:lnTo>
                    <a:pt x="5584" y="7070"/>
                  </a:lnTo>
                  <a:lnTo>
                    <a:pt x="5219" y="6919"/>
                  </a:lnTo>
                  <a:lnTo>
                    <a:pt x="4886" y="6737"/>
                  </a:lnTo>
                  <a:lnTo>
                    <a:pt x="4613" y="6524"/>
                  </a:lnTo>
                  <a:lnTo>
                    <a:pt x="4309" y="6282"/>
                  </a:lnTo>
                  <a:lnTo>
                    <a:pt x="4066" y="6039"/>
                  </a:lnTo>
                  <a:lnTo>
                    <a:pt x="3824" y="5796"/>
                  </a:lnTo>
                  <a:lnTo>
                    <a:pt x="3429" y="5250"/>
                  </a:lnTo>
                  <a:lnTo>
                    <a:pt x="3095" y="4734"/>
                  </a:lnTo>
                  <a:lnTo>
                    <a:pt x="2853" y="4309"/>
                  </a:lnTo>
                  <a:lnTo>
                    <a:pt x="2853" y="4309"/>
                  </a:lnTo>
                  <a:lnTo>
                    <a:pt x="2701" y="3975"/>
                  </a:lnTo>
                  <a:lnTo>
                    <a:pt x="2580" y="3551"/>
                  </a:lnTo>
                  <a:lnTo>
                    <a:pt x="2428" y="3004"/>
                  </a:lnTo>
                  <a:lnTo>
                    <a:pt x="2306" y="2428"/>
                  </a:lnTo>
                  <a:lnTo>
                    <a:pt x="2064" y="1153"/>
                  </a:lnTo>
                  <a:lnTo>
                    <a:pt x="1851" y="0"/>
                  </a:lnTo>
                  <a:lnTo>
                    <a:pt x="1851" y="0"/>
                  </a:lnTo>
                  <a:lnTo>
                    <a:pt x="1669" y="213"/>
                  </a:lnTo>
                  <a:lnTo>
                    <a:pt x="1487" y="395"/>
                  </a:lnTo>
                  <a:lnTo>
                    <a:pt x="1244" y="577"/>
                  </a:lnTo>
                  <a:lnTo>
                    <a:pt x="911" y="759"/>
                  </a:lnTo>
                  <a:lnTo>
                    <a:pt x="911" y="759"/>
                  </a:lnTo>
                  <a:lnTo>
                    <a:pt x="820" y="789"/>
                  </a:lnTo>
                  <a:lnTo>
                    <a:pt x="698" y="820"/>
                  </a:lnTo>
                  <a:lnTo>
                    <a:pt x="425" y="789"/>
                  </a:lnTo>
                  <a:lnTo>
                    <a:pt x="182" y="72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1153"/>
                  </a:lnTo>
                  <a:lnTo>
                    <a:pt x="0" y="1730"/>
                  </a:lnTo>
                  <a:lnTo>
                    <a:pt x="61" y="2337"/>
                  </a:lnTo>
                  <a:lnTo>
                    <a:pt x="122" y="2974"/>
                  </a:lnTo>
                  <a:lnTo>
                    <a:pt x="243" y="3611"/>
                  </a:lnTo>
                  <a:lnTo>
                    <a:pt x="425" y="4248"/>
                  </a:lnTo>
                  <a:lnTo>
                    <a:pt x="638" y="4886"/>
                  </a:lnTo>
                  <a:lnTo>
                    <a:pt x="911" y="5493"/>
                  </a:lnTo>
                  <a:lnTo>
                    <a:pt x="911" y="5493"/>
                  </a:lnTo>
                  <a:lnTo>
                    <a:pt x="1214" y="6039"/>
                  </a:lnTo>
                  <a:lnTo>
                    <a:pt x="1517" y="6524"/>
                  </a:lnTo>
                  <a:lnTo>
                    <a:pt x="1821" y="7010"/>
                  </a:lnTo>
                  <a:lnTo>
                    <a:pt x="2124" y="7435"/>
                  </a:lnTo>
                  <a:lnTo>
                    <a:pt x="2428" y="7859"/>
                  </a:lnTo>
                  <a:lnTo>
                    <a:pt x="2762" y="8224"/>
                  </a:lnTo>
                  <a:lnTo>
                    <a:pt x="3095" y="8588"/>
                  </a:lnTo>
                  <a:lnTo>
                    <a:pt x="3429" y="8921"/>
                  </a:lnTo>
                  <a:lnTo>
                    <a:pt x="3763" y="9225"/>
                  </a:lnTo>
                  <a:lnTo>
                    <a:pt x="4127" y="9498"/>
                  </a:lnTo>
                  <a:lnTo>
                    <a:pt x="4491" y="9741"/>
                  </a:lnTo>
                  <a:lnTo>
                    <a:pt x="4855" y="9953"/>
                  </a:lnTo>
                  <a:lnTo>
                    <a:pt x="5219" y="10135"/>
                  </a:lnTo>
                  <a:lnTo>
                    <a:pt x="5584" y="10287"/>
                  </a:lnTo>
                  <a:lnTo>
                    <a:pt x="5948" y="10408"/>
                  </a:lnTo>
                  <a:lnTo>
                    <a:pt x="6342" y="10499"/>
                  </a:lnTo>
                  <a:lnTo>
                    <a:pt x="6039" y="15901"/>
                  </a:lnTo>
                  <a:lnTo>
                    <a:pt x="6039" y="15901"/>
                  </a:lnTo>
                  <a:lnTo>
                    <a:pt x="6190" y="15992"/>
                  </a:lnTo>
                  <a:lnTo>
                    <a:pt x="6615" y="16234"/>
                  </a:lnTo>
                  <a:lnTo>
                    <a:pt x="6919" y="16356"/>
                  </a:lnTo>
                  <a:lnTo>
                    <a:pt x="7253" y="16507"/>
                  </a:lnTo>
                  <a:lnTo>
                    <a:pt x="7677" y="16629"/>
                  </a:lnTo>
                  <a:lnTo>
                    <a:pt x="8133" y="16750"/>
                  </a:lnTo>
                  <a:lnTo>
                    <a:pt x="8618" y="16841"/>
                  </a:lnTo>
                  <a:lnTo>
                    <a:pt x="9134" y="16872"/>
                  </a:lnTo>
                  <a:lnTo>
                    <a:pt x="9680" y="16902"/>
                  </a:lnTo>
                  <a:lnTo>
                    <a:pt x="10287" y="16841"/>
                  </a:lnTo>
                  <a:lnTo>
                    <a:pt x="10894" y="16720"/>
                  </a:lnTo>
                  <a:lnTo>
                    <a:pt x="11197" y="16659"/>
                  </a:lnTo>
                  <a:lnTo>
                    <a:pt x="11501" y="16538"/>
                  </a:lnTo>
                  <a:lnTo>
                    <a:pt x="11804" y="16416"/>
                  </a:lnTo>
                  <a:lnTo>
                    <a:pt x="12138" y="16265"/>
                  </a:lnTo>
                  <a:lnTo>
                    <a:pt x="12441" y="16113"/>
                  </a:lnTo>
                  <a:lnTo>
                    <a:pt x="12775" y="15901"/>
                  </a:lnTo>
                  <a:lnTo>
                    <a:pt x="12775" y="15901"/>
                  </a:lnTo>
                  <a:lnTo>
                    <a:pt x="12381" y="13109"/>
                  </a:lnTo>
                  <a:lnTo>
                    <a:pt x="12108" y="11197"/>
                  </a:lnTo>
                  <a:lnTo>
                    <a:pt x="12047" y="10621"/>
                  </a:lnTo>
                  <a:lnTo>
                    <a:pt x="12047" y="10469"/>
                  </a:lnTo>
                  <a:lnTo>
                    <a:pt x="12047" y="10439"/>
                  </a:lnTo>
                  <a:lnTo>
                    <a:pt x="12047" y="10439"/>
                  </a:lnTo>
                  <a:lnTo>
                    <a:pt x="12108" y="10469"/>
                  </a:lnTo>
                  <a:lnTo>
                    <a:pt x="12229" y="10469"/>
                  </a:lnTo>
                  <a:lnTo>
                    <a:pt x="12411" y="10469"/>
                  </a:lnTo>
                  <a:lnTo>
                    <a:pt x="12623" y="10469"/>
                  </a:lnTo>
                  <a:lnTo>
                    <a:pt x="12897" y="10408"/>
                  </a:lnTo>
                  <a:lnTo>
                    <a:pt x="13230" y="10348"/>
                  </a:lnTo>
                  <a:lnTo>
                    <a:pt x="13564" y="10257"/>
                  </a:lnTo>
                  <a:lnTo>
                    <a:pt x="13928" y="10105"/>
                  </a:lnTo>
                  <a:lnTo>
                    <a:pt x="14323" y="9923"/>
                  </a:lnTo>
                  <a:lnTo>
                    <a:pt x="14748" y="9680"/>
                  </a:lnTo>
                  <a:lnTo>
                    <a:pt x="15172" y="9407"/>
                  </a:lnTo>
                  <a:lnTo>
                    <a:pt x="15597" y="9073"/>
                  </a:lnTo>
                  <a:lnTo>
                    <a:pt x="16022" y="8679"/>
                  </a:lnTo>
                  <a:lnTo>
                    <a:pt x="16447" y="8193"/>
                  </a:lnTo>
                  <a:lnTo>
                    <a:pt x="16841" y="7677"/>
                  </a:lnTo>
                  <a:lnTo>
                    <a:pt x="17236" y="7070"/>
                  </a:lnTo>
                  <a:lnTo>
                    <a:pt x="17236" y="7070"/>
                  </a:lnTo>
                  <a:lnTo>
                    <a:pt x="17903" y="5887"/>
                  </a:lnTo>
                  <a:lnTo>
                    <a:pt x="18419" y="4855"/>
                  </a:lnTo>
                  <a:lnTo>
                    <a:pt x="18814" y="4036"/>
                  </a:lnTo>
                  <a:lnTo>
                    <a:pt x="19087" y="3369"/>
                  </a:lnTo>
                  <a:lnTo>
                    <a:pt x="19269" y="2883"/>
                  </a:lnTo>
                  <a:lnTo>
                    <a:pt x="19390" y="2519"/>
                  </a:lnTo>
                  <a:lnTo>
                    <a:pt x="19451" y="2246"/>
                  </a:lnTo>
                  <a:lnTo>
                    <a:pt x="18116" y="16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>
              <a:off x="2922800" y="1426750"/>
              <a:ext cx="3050" cy="16725"/>
            </a:xfrm>
            <a:custGeom>
              <a:avLst/>
              <a:gdLst/>
              <a:ahLst/>
              <a:cxnLst/>
              <a:rect l="l" t="t" r="r" b="b"/>
              <a:pathLst>
                <a:path w="122" h="669" extrusionOk="0">
                  <a:moveTo>
                    <a:pt x="1" y="1"/>
                  </a:moveTo>
                  <a:lnTo>
                    <a:pt x="1" y="1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>
              <a:off x="2922800" y="1426750"/>
              <a:ext cx="3050" cy="16725"/>
            </a:xfrm>
            <a:custGeom>
              <a:avLst/>
              <a:gdLst/>
              <a:ahLst/>
              <a:cxnLst/>
              <a:rect l="l" t="t" r="r" b="b"/>
              <a:pathLst>
                <a:path w="122" h="66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>
              <a:off x="2875775" y="1426750"/>
              <a:ext cx="482500" cy="259475"/>
            </a:xfrm>
            <a:custGeom>
              <a:avLst/>
              <a:gdLst/>
              <a:ahLst/>
              <a:cxnLst/>
              <a:rect l="l" t="t" r="r" b="b"/>
              <a:pathLst>
                <a:path w="19300" h="10379" extrusionOk="0">
                  <a:moveTo>
                    <a:pt x="18389" y="2398"/>
                  </a:moveTo>
                  <a:lnTo>
                    <a:pt x="18389" y="2489"/>
                  </a:lnTo>
                  <a:lnTo>
                    <a:pt x="18176" y="3126"/>
                  </a:lnTo>
                  <a:lnTo>
                    <a:pt x="17903" y="3794"/>
                  </a:lnTo>
                  <a:lnTo>
                    <a:pt x="17630" y="4431"/>
                  </a:lnTo>
                  <a:lnTo>
                    <a:pt x="17296" y="5068"/>
                  </a:lnTo>
                  <a:lnTo>
                    <a:pt x="16902" y="5675"/>
                  </a:lnTo>
                  <a:lnTo>
                    <a:pt x="16477" y="6252"/>
                  </a:lnTo>
                  <a:lnTo>
                    <a:pt x="16022" y="6767"/>
                  </a:lnTo>
                  <a:lnTo>
                    <a:pt x="15779" y="7010"/>
                  </a:lnTo>
                  <a:lnTo>
                    <a:pt x="15506" y="7253"/>
                  </a:lnTo>
                  <a:lnTo>
                    <a:pt x="15961" y="8588"/>
                  </a:lnTo>
                  <a:lnTo>
                    <a:pt x="15961" y="8588"/>
                  </a:lnTo>
                  <a:lnTo>
                    <a:pt x="16234" y="8315"/>
                  </a:lnTo>
                  <a:lnTo>
                    <a:pt x="16568" y="7920"/>
                  </a:lnTo>
                  <a:lnTo>
                    <a:pt x="16902" y="7465"/>
                  </a:lnTo>
                  <a:lnTo>
                    <a:pt x="17236" y="6949"/>
                  </a:lnTo>
                  <a:lnTo>
                    <a:pt x="17661" y="6161"/>
                  </a:lnTo>
                  <a:lnTo>
                    <a:pt x="18055" y="5432"/>
                  </a:lnTo>
                  <a:lnTo>
                    <a:pt x="18662" y="4249"/>
                  </a:lnTo>
                  <a:lnTo>
                    <a:pt x="19056" y="3339"/>
                  </a:lnTo>
                  <a:lnTo>
                    <a:pt x="19299" y="2671"/>
                  </a:lnTo>
                  <a:lnTo>
                    <a:pt x="19026" y="2671"/>
                  </a:lnTo>
                  <a:lnTo>
                    <a:pt x="18814" y="2610"/>
                  </a:lnTo>
                  <a:lnTo>
                    <a:pt x="18753" y="2610"/>
                  </a:lnTo>
                  <a:lnTo>
                    <a:pt x="18753" y="2580"/>
                  </a:lnTo>
                  <a:lnTo>
                    <a:pt x="18571" y="2519"/>
                  </a:lnTo>
                  <a:lnTo>
                    <a:pt x="18389" y="2398"/>
                  </a:lnTo>
                  <a:close/>
                  <a:moveTo>
                    <a:pt x="1882" y="1"/>
                  </a:moveTo>
                  <a:lnTo>
                    <a:pt x="1760" y="152"/>
                  </a:lnTo>
                  <a:lnTo>
                    <a:pt x="1578" y="304"/>
                  </a:lnTo>
                  <a:lnTo>
                    <a:pt x="1517" y="365"/>
                  </a:lnTo>
                  <a:lnTo>
                    <a:pt x="1457" y="395"/>
                  </a:lnTo>
                  <a:lnTo>
                    <a:pt x="1275" y="486"/>
                  </a:lnTo>
                  <a:lnTo>
                    <a:pt x="1244" y="517"/>
                  </a:lnTo>
                  <a:lnTo>
                    <a:pt x="971" y="608"/>
                  </a:lnTo>
                  <a:lnTo>
                    <a:pt x="911" y="638"/>
                  </a:lnTo>
                  <a:lnTo>
                    <a:pt x="789" y="668"/>
                  </a:lnTo>
                  <a:lnTo>
                    <a:pt x="638" y="699"/>
                  </a:lnTo>
                  <a:lnTo>
                    <a:pt x="395" y="668"/>
                  </a:lnTo>
                  <a:lnTo>
                    <a:pt x="61" y="608"/>
                  </a:lnTo>
                  <a:lnTo>
                    <a:pt x="31" y="911"/>
                  </a:lnTo>
                  <a:lnTo>
                    <a:pt x="0" y="1548"/>
                  </a:lnTo>
                  <a:lnTo>
                    <a:pt x="31" y="2003"/>
                  </a:lnTo>
                  <a:lnTo>
                    <a:pt x="61" y="2489"/>
                  </a:lnTo>
                  <a:lnTo>
                    <a:pt x="152" y="2974"/>
                  </a:lnTo>
                  <a:lnTo>
                    <a:pt x="243" y="3460"/>
                  </a:lnTo>
                  <a:lnTo>
                    <a:pt x="364" y="3945"/>
                  </a:lnTo>
                  <a:lnTo>
                    <a:pt x="516" y="4431"/>
                  </a:lnTo>
                  <a:lnTo>
                    <a:pt x="698" y="4916"/>
                  </a:lnTo>
                  <a:lnTo>
                    <a:pt x="911" y="5372"/>
                  </a:lnTo>
                  <a:lnTo>
                    <a:pt x="1214" y="5887"/>
                  </a:lnTo>
                  <a:lnTo>
                    <a:pt x="1487" y="6373"/>
                  </a:lnTo>
                  <a:lnTo>
                    <a:pt x="1791" y="6858"/>
                  </a:lnTo>
                  <a:lnTo>
                    <a:pt x="2094" y="7283"/>
                  </a:lnTo>
                  <a:lnTo>
                    <a:pt x="2397" y="7678"/>
                  </a:lnTo>
                  <a:lnTo>
                    <a:pt x="2731" y="8072"/>
                  </a:lnTo>
                  <a:lnTo>
                    <a:pt x="3035" y="8436"/>
                  </a:lnTo>
                  <a:lnTo>
                    <a:pt x="3368" y="8740"/>
                  </a:lnTo>
                  <a:lnTo>
                    <a:pt x="3368" y="8740"/>
                  </a:lnTo>
                  <a:lnTo>
                    <a:pt x="3368" y="8740"/>
                  </a:lnTo>
                  <a:lnTo>
                    <a:pt x="3277" y="8649"/>
                  </a:lnTo>
                  <a:lnTo>
                    <a:pt x="3551" y="7769"/>
                  </a:lnTo>
                  <a:lnTo>
                    <a:pt x="3733" y="7192"/>
                  </a:lnTo>
                  <a:lnTo>
                    <a:pt x="3368" y="6919"/>
                  </a:lnTo>
                  <a:lnTo>
                    <a:pt x="3035" y="6616"/>
                  </a:lnTo>
                  <a:lnTo>
                    <a:pt x="2701" y="6252"/>
                  </a:lnTo>
                  <a:lnTo>
                    <a:pt x="2428" y="5857"/>
                  </a:lnTo>
                  <a:lnTo>
                    <a:pt x="2124" y="5372"/>
                  </a:lnTo>
                  <a:lnTo>
                    <a:pt x="1821" y="4856"/>
                  </a:lnTo>
                  <a:lnTo>
                    <a:pt x="1609" y="4370"/>
                  </a:lnTo>
                  <a:lnTo>
                    <a:pt x="1396" y="3854"/>
                  </a:lnTo>
                  <a:lnTo>
                    <a:pt x="1275" y="3308"/>
                  </a:lnTo>
                  <a:lnTo>
                    <a:pt x="1184" y="2792"/>
                  </a:lnTo>
                  <a:lnTo>
                    <a:pt x="1153" y="2216"/>
                  </a:lnTo>
                  <a:lnTo>
                    <a:pt x="1214" y="1639"/>
                  </a:lnTo>
                  <a:lnTo>
                    <a:pt x="1244" y="1457"/>
                  </a:lnTo>
                  <a:lnTo>
                    <a:pt x="1305" y="1336"/>
                  </a:lnTo>
                  <a:lnTo>
                    <a:pt x="1366" y="1184"/>
                  </a:lnTo>
                  <a:lnTo>
                    <a:pt x="1487" y="1063"/>
                  </a:lnTo>
                  <a:lnTo>
                    <a:pt x="1578" y="941"/>
                  </a:lnTo>
                  <a:lnTo>
                    <a:pt x="1700" y="850"/>
                  </a:lnTo>
                  <a:lnTo>
                    <a:pt x="2003" y="668"/>
                  </a:lnTo>
                  <a:lnTo>
                    <a:pt x="1882" y="1"/>
                  </a:lnTo>
                  <a:close/>
                  <a:moveTo>
                    <a:pt x="3368" y="8740"/>
                  </a:moveTo>
                  <a:lnTo>
                    <a:pt x="3611" y="8983"/>
                  </a:lnTo>
                  <a:lnTo>
                    <a:pt x="3814" y="9134"/>
                  </a:lnTo>
                  <a:lnTo>
                    <a:pt x="3814" y="9134"/>
                  </a:lnTo>
                  <a:lnTo>
                    <a:pt x="3702" y="9043"/>
                  </a:lnTo>
                  <a:lnTo>
                    <a:pt x="3368" y="8740"/>
                  </a:lnTo>
                  <a:close/>
                  <a:moveTo>
                    <a:pt x="15961" y="8588"/>
                  </a:moveTo>
                  <a:lnTo>
                    <a:pt x="15870" y="8679"/>
                  </a:lnTo>
                  <a:lnTo>
                    <a:pt x="15506" y="9013"/>
                  </a:lnTo>
                  <a:lnTo>
                    <a:pt x="15306" y="9177"/>
                  </a:lnTo>
                  <a:lnTo>
                    <a:pt x="15306" y="9177"/>
                  </a:lnTo>
                  <a:lnTo>
                    <a:pt x="15415" y="9104"/>
                  </a:lnTo>
                  <a:lnTo>
                    <a:pt x="15688" y="8861"/>
                  </a:lnTo>
                  <a:lnTo>
                    <a:pt x="15961" y="8588"/>
                  </a:lnTo>
                  <a:close/>
                  <a:moveTo>
                    <a:pt x="3814" y="9134"/>
                  </a:moveTo>
                  <a:lnTo>
                    <a:pt x="4036" y="9316"/>
                  </a:lnTo>
                  <a:lnTo>
                    <a:pt x="4218" y="9438"/>
                  </a:lnTo>
                  <a:lnTo>
                    <a:pt x="4218" y="9438"/>
                  </a:lnTo>
                  <a:lnTo>
                    <a:pt x="3975" y="9256"/>
                  </a:lnTo>
                  <a:lnTo>
                    <a:pt x="3814" y="9134"/>
                  </a:lnTo>
                  <a:close/>
                  <a:moveTo>
                    <a:pt x="4218" y="9438"/>
                  </a:moveTo>
                  <a:lnTo>
                    <a:pt x="4339" y="9529"/>
                  </a:lnTo>
                  <a:lnTo>
                    <a:pt x="4704" y="9741"/>
                  </a:lnTo>
                  <a:lnTo>
                    <a:pt x="4764" y="9771"/>
                  </a:lnTo>
                  <a:lnTo>
                    <a:pt x="4764" y="9771"/>
                  </a:lnTo>
                  <a:lnTo>
                    <a:pt x="4400" y="9559"/>
                  </a:lnTo>
                  <a:lnTo>
                    <a:pt x="4218" y="9438"/>
                  </a:lnTo>
                  <a:close/>
                  <a:moveTo>
                    <a:pt x="15306" y="9177"/>
                  </a:moveTo>
                  <a:lnTo>
                    <a:pt x="14869" y="9468"/>
                  </a:lnTo>
                  <a:lnTo>
                    <a:pt x="14382" y="9783"/>
                  </a:lnTo>
                  <a:lnTo>
                    <a:pt x="14474" y="9741"/>
                  </a:lnTo>
                  <a:lnTo>
                    <a:pt x="14808" y="9529"/>
                  </a:lnTo>
                  <a:lnTo>
                    <a:pt x="15172" y="9286"/>
                  </a:lnTo>
                  <a:lnTo>
                    <a:pt x="15306" y="9177"/>
                  </a:lnTo>
                  <a:close/>
                  <a:moveTo>
                    <a:pt x="14382" y="9783"/>
                  </a:moveTo>
                  <a:lnTo>
                    <a:pt x="14224" y="9855"/>
                  </a:lnTo>
                  <a:lnTo>
                    <a:pt x="14224" y="9855"/>
                  </a:lnTo>
                  <a:lnTo>
                    <a:pt x="14353" y="9802"/>
                  </a:lnTo>
                  <a:lnTo>
                    <a:pt x="14382" y="9783"/>
                  </a:lnTo>
                  <a:close/>
                  <a:moveTo>
                    <a:pt x="4764" y="9771"/>
                  </a:moveTo>
                  <a:lnTo>
                    <a:pt x="5098" y="9954"/>
                  </a:lnTo>
                  <a:lnTo>
                    <a:pt x="5280" y="10029"/>
                  </a:lnTo>
                  <a:lnTo>
                    <a:pt x="5280" y="10029"/>
                  </a:lnTo>
                  <a:lnTo>
                    <a:pt x="5068" y="9923"/>
                  </a:lnTo>
                  <a:lnTo>
                    <a:pt x="4764" y="9771"/>
                  </a:lnTo>
                  <a:close/>
                  <a:moveTo>
                    <a:pt x="14224" y="9855"/>
                  </a:moveTo>
                  <a:lnTo>
                    <a:pt x="13837" y="10014"/>
                  </a:lnTo>
                  <a:lnTo>
                    <a:pt x="13625" y="10099"/>
                  </a:lnTo>
                  <a:lnTo>
                    <a:pt x="13625" y="10099"/>
                  </a:lnTo>
                  <a:lnTo>
                    <a:pt x="13807" y="10045"/>
                  </a:lnTo>
                  <a:lnTo>
                    <a:pt x="14141" y="9893"/>
                  </a:lnTo>
                  <a:lnTo>
                    <a:pt x="14224" y="9855"/>
                  </a:lnTo>
                  <a:close/>
                  <a:moveTo>
                    <a:pt x="5280" y="10029"/>
                  </a:moveTo>
                  <a:lnTo>
                    <a:pt x="5432" y="10105"/>
                  </a:lnTo>
                  <a:lnTo>
                    <a:pt x="5548" y="10141"/>
                  </a:lnTo>
                  <a:lnTo>
                    <a:pt x="5548" y="10141"/>
                  </a:lnTo>
                  <a:lnTo>
                    <a:pt x="5462" y="10105"/>
                  </a:lnTo>
                  <a:lnTo>
                    <a:pt x="5280" y="10029"/>
                  </a:lnTo>
                  <a:close/>
                  <a:moveTo>
                    <a:pt x="13625" y="10099"/>
                  </a:moveTo>
                  <a:lnTo>
                    <a:pt x="13503" y="10136"/>
                  </a:lnTo>
                  <a:lnTo>
                    <a:pt x="13200" y="10227"/>
                  </a:lnTo>
                  <a:lnTo>
                    <a:pt x="12957" y="10287"/>
                  </a:lnTo>
                  <a:lnTo>
                    <a:pt x="12957" y="10287"/>
                  </a:lnTo>
                  <a:lnTo>
                    <a:pt x="13382" y="10196"/>
                  </a:lnTo>
                  <a:lnTo>
                    <a:pt x="13625" y="10099"/>
                  </a:lnTo>
                  <a:close/>
                  <a:moveTo>
                    <a:pt x="5548" y="10141"/>
                  </a:moveTo>
                  <a:lnTo>
                    <a:pt x="5826" y="10257"/>
                  </a:lnTo>
                  <a:lnTo>
                    <a:pt x="6221" y="10348"/>
                  </a:lnTo>
                  <a:lnTo>
                    <a:pt x="6221" y="10348"/>
                  </a:lnTo>
                  <a:lnTo>
                    <a:pt x="5826" y="10227"/>
                  </a:lnTo>
                  <a:lnTo>
                    <a:pt x="5548" y="10141"/>
                  </a:lnTo>
                  <a:close/>
                  <a:moveTo>
                    <a:pt x="12957" y="10287"/>
                  </a:moveTo>
                  <a:lnTo>
                    <a:pt x="12593" y="10348"/>
                  </a:lnTo>
                  <a:lnTo>
                    <a:pt x="12320" y="10378"/>
                  </a:lnTo>
                  <a:lnTo>
                    <a:pt x="12714" y="10348"/>
                  </a:lnTo>
                  <a:lnTo>
                    <a:pt x="12957" y="10287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>
              <a:off x="3032050" y="16854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>
              <a:off x="3032050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>
              <a:off x="3032050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>
              <a:off x="3031275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>
              <a:off x="3031275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>
              <a:off x="3176925" y="16846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>
              <a:off x="3176925" y="1486675"/>
              <a:ext cx="181350" cy="199550"/>
            </a:xfrm>
            <a:custGeom>
              <a:avLst/>
              <a:gdLst/>
              <a:ahLst/>
              <a:cxnLst/>
              <a:rect l="l" t="t" r="r" b="b"/>
              <a:pathLst>
                <a:path w="7254" h="7982" fill="none" extrusionOk="0">
                  <a:moveTo>
                    <a:pt x="6343" y="1"/>
                  </a:moveTo>
                  <a:lnTo>
                    <a:pt x="6343" y="1"/>
                  </a:lnTo>
                  <a:lnTo>
                    <a:pt x="6343" y="92"/>
                  </a:lnTo>
                  <a:lnTo>
                    <a:pt x="6343" y="92"/>
                  </a:lnTo>
                  <a:lnTo>
                    <a:pt x="6130" y="729"/>
                  </a:lnTo>
                  <a:lnTo>
                    <a:pt x="5857" y="1397"/>
                  </a:lnTo>
                  <a:lnTo>
                    <a:pt x="5584" y="2034"/>
                  </a:lnTo>
                  <a:lnTo>
                    <a:pt x="5250" y="2671"/>
                  </a:lnTo>
                  <a:lnTo>
                    <a:pt x="4856" y="3278"/>
                  </a:lnTo>
                  <a:lnTo>
                    <a:pt x="4431" y="3855"/>
                  </a:lnTo>
                  <a:lnTo>
                    <a:pt x="3976" y="4370"/>
                  </a:lnTo>
                  <a:lnTo>
                    <a:pt x="3733" y="4613"/>
                  </a:lnTo>
                  <a:lnTo>
                    <a:pt x="3460" y="4856"/>
                  </a:lnTo>
                  <a:lnTo>
                    <a:pt x="3915" y="6191"/>
                  </a:lnTo>
                  <a:lnTo>
                    <a:pt x="3915" y="6191"/>
                  </a:lnTo>
                  <a:lnTo>
                    <a:pt x="3915" y="6191"/>
                  </a:lnTo>
                  <a:lnTo>
                    <a:pt x="3642" y="6464"/>
                  </a:lnTo>
                  <a:lnTo>
                    <a:pt x="3369" y="6707"/>
                  </a:lnTo>
                  <a:lnTo>
                    <a:pt x="2823" y="7071"/>
                  </a:lnTo>
                  <a:lnTo>
                    <a:pt x="2307" y="7405"/>
                  </a:lnTo>
                  <a:lnTo>
                    <a:pt x="1791" y="7617"/>
                  </a:lnTo>
                  <a:lnTo>
                    <a:pt x="1336" y="7799"/>
                  </a:lnTo>
                  <a:lnTo>
                    <a:pt x="911" y="7890"/>
                  </a:lnTo>
                  <a:lnTo>
                    <a:pt x="547" y="7951"/>
                  </a:lnTo>
                  <a:lnTo>
                    <a:pt x="274" y="7981"/>
                  </a:lnTo>
                  <a:lnTo>
                    <a:pt x="274" y="7981"/>
                  </a:lnTo>
                  <a:lnTo>
                    <a:pt x="122" y="7951"/>
                  </a:lnTo>
                  <a:lnTo>
                    <a:pt x="1" y="7921"/>
                  </a:lnTo>
                  <a:lnTo>
                    <a:pt x="1" y="7921"/>
                  </a:lnTo>
                  <a:lnTo>
                    <a:pt x="122" y="7951"/>
                  </a:lnTo>
                  <a:lnTo>
                    <a:pt x="274" y="7981"/>
                  </a:lnTo>
                  <a:lnTo>
                    <a:pt x="274" y="7981"/>
                  </a:lnTo>
                  <a:lnTo>
                    <a:pt x="668" y="7951"/>
                  </a:lnTo>
                  <a:lnTo>
                    <a:pt x="1154" y="7830"/>
                  </a:lnTo>
                  <a:lnTo>
                    <a:pt x="1457" y="7739"/>
                  </a:lnTo>
                  <a:lnTo>
                    <a:pt x="1761" y="7648"/>
                  </a:lnTo>
                  <a:lnTo>
                    <a:pt x="2095" y="7496"/>
                  </a:lnTo>
                  <a:lnTo>
                    <a:pt x="2428" y="7344"/>
                  </a:lnTo>
                  <a:lnTo>
                    <a:pt x="2762" y="7132"/>
                  </a:lnTo>
                  <a:lnTo>
                    <a:pt x="3126" y="6889"/>
                  </a:lnTo>
                  <a:lnTo>
                    <a:pt x="3460" y="6616"/>
                  </a:lnTo>
                  <a:lnTo>
                    <a:pt x="3824" y="6282"/>
                  </a:lnTo>
                  <a:lnTo>
                    <a:pt x="4188" y="5918"/>
                  </a:lnTo>
                  <a:lnTo>
                    <a:pt x="4522" y="5523"/>
                  </a:lnTo>
                  <a:lnTo>
                    <a:pt x="4856" y="5068"/>
                  </a:lnTo>
                  <a:lnTo>
                    <a:pt x="5190" y="4552"/>
                  </a:lnTo>
                  <a:lnTo>
                    <a:pt x="5190" y="4552"/>
                  </a:lnTo>
                  <a:lnTo>
                    <a:pt x="5615" y="3764"/>
                  </a:lnTo>
                  <a:lnTo>
                    <a:pt x="6009" y="3035"/>
                  </a:lnTo>
                  <a:lnTo>
                    <a:pt x="6616" y="1852"/>
                  </a:lnTo>
                  <a:lnTo>
                    <a:pt x="7010" y="942"/>
                  </a:lnTo>
                  <a:lnTo>
                    <a:pt x="7253" y="274"/>
                  </a:lnTo>
                  <a:lnTo>
                    <a:pt x="7253" y="274"/>
                  </a:lnTo>
                  <a:lnTo>
                    <a:pt x="6980" y="274"/>
                  </a:lnTo>
                  <a:lnTo>
                    <a:pt x="6768" y="213"/>
                  </a:lnTo>
                  <a:lnTo>
                    <a:pt x="6768" y="213"/>
                  </a:lnTo>
                  <a:lnTo>
                    <a:pt x="6768" y="213"/>
                  </a:lnTo>
                  <a:lnTo>
                    <a:pt x="6768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07" y="213"/>
                  </a:lnTo>
                  <a:lnTo>
                    <a:pt x="6707" y="213"/>
                  </a:lnTo>
                  <a:lnTo>
                    <a:pt x="6707" y="213"/>
                  </a:lnTo>
                  <a:lnTo>
                    <a:pt x="6707" y="213"/>
                  </a:lnTo>
                  <a:lnTo>
                    <a:pt x="6707" y="183"/>
                  </a:lnTo>
                  <a:lnTo>
                    <a:pt x="6707" y="183"/>
                  </a:lnTo>
                  <a:lnTo>
                    <a:pt x="6707" y="183"/>
                  </a:lnTo>
                  <a:lnTo>
                    <a:pt x="6707" y="183"/>
                  </a:lnTo>
                  <a:lnTo>
                    <a:pt x="6525" y="122"/>
                  </a:lnTo>
                  <a:lnTo>
                    <a:pt x="63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>
              <a:off x="2875775" y="1426750"/>
              <a:ext cx="155525" cy="258725"/>
            </a:xfrm>
            <a:custGeom>
              <a:avLst/>
              <a:gdLst/>
              <a:ahLst/>
              <a:cxnLst/>
              <a:rect l="l" t="t" r="r" b="b"/>
              <a:pathLst>
                <a:path w="6221" h="10349" fill="none" extrusionOk="0">
                  <a:moveTo>
                    <a:pt x="1882" y="1"/>
                  </a:moveTo>
                  <a:lnTo>
                    <a:pt x="1882" y="1"/>
                  </a:lnTo>
                  <a:lnTo>
                    <a:pt x="1760" y="152"/>
                  </a:lnTo>
                  <a:lnTo>
                    <a:pt x="1760" y="152"/>
                  </a:lnTo>
                  <a:lnTo>
                    <a:pt x="1578" y="304"/>
                  </a:lnTo>
                  <a:lnTo>
                    <a:pt x="1578" y="304"/>
                  </a:lnTo>
                  <a:lnTo>
                    <a:pt x="1517" y="365"/>
                  </a:lnTo>
                  <a:lnTo>
                    <a:pt x="1517" y="365"/>
                  </a:lnTo>
                  <a:lnTo>
                    <a:pt x="1457" y="395"/>
                  </a:lnTo>
                  <a:lnTo>
                    <a:pt x="1457" y="395"/>
                  </a:lnTo>
                  <a:lnTo>
                    <a:pt x="1275" y="486"/>
                  </a:lnTo>
                  <a:lnTo>
                    <a:pt x="1275" y="486"/>
                  </a:lnTo>
                  <a:lnTo>
                    <a:pt x="1244" y="517"/>
                  </a:lnTo>
                  <a:lnTo>
                    <a:pt x="1244" y="517"/>
                  </a:lnTo>
                  <a:lnTo>
                    <a:pt x="971" y="608"/>
                  </a:lnTo>
                  <a:lnTo>
                    <a:pt x="971" y="608"/>
                  </a:lnTo>
                  <a:lnTo>
                    <a:pt x="911" y="638"/>
                  </a:lnTo>
                  <a:lnTo>
                    <a:pt x="911" y="638"/>
                  </a:lnTo>
                  <a:lnTo>
                    <a:pt x="789" y="668"/>
                  </a:lnTo>
                  <a:lnTo>
                    <a:pt x="638" y="699"/>
                  </a:lnTo>
                  <a:lnTo>
                    <a:pt x="638" y="699"/>
                  </a:lnTo>
                  <a:lnTo>
                    <a:pt x="395" y="668"/>
                  </a:lnTo>
                  <a:lnTo>
                    <a:pt x="395" y="668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31" y="911"/>
                  </a:lnTo>
                  <a:lnTo>
                    <a:pt x="0" y="1548"/>
                  </a:lnTo>
                  <a:lnTo>
                    <a:pt x="0" y="1548"/>
                  </a:lnTo>
                  <a:lnTo>
                    <a:pt x="31" y="2003"/>
                  </a:lnTo>
                  <a:lnTo>
                    <a:pt x="61" y="2489"/>
                  </a:lnTo>
                  <a:lnTo>
                    <a:pt x="152" y="2974"/>
                  </a:lnTo>
                  <a:lnTo>
                    <a:pt x="243" y="3460"/>
                  </a:lnTo>
                  <a:lnTo>
                    <a:pt x="364" y="3945"/>
                  </a:lnTo>
                  <a:lnTo>
                    <a:pt x="516" y="4431"/>
                  </a:lnTo>
                  <a:lnTo>
                    <a:pt x="698" y="4916"/>
                  </a:lnTo>
                  <a:lnTo>
                    <a:pt x="911" y="5372"/>
                  </a:lnTo>
                  <a:lnTo>
                    <a:pt x="911" y="5372"/>
                  </a:lnTo>
                  <a:lnTo>
                    <a:pt x="1214" y="5887"/>
                  </a:lnTo>
                  <a:lnTo>
                    <a:pt x="1487" y="6373"/>
                  </a:lnTo>
                  <a:lnTo>
                    <a:pt x="1791" y="6858"/>
                  </a:lnTo>
                  <a:lnTo>
                    <a:pt x="2094" y="7283"/>
                  </a:lnTo>
                  <a:lnTo>
                    <a:pt x="2397" y="7678"/>
                  </a:lnTo>
                  <a:lnTo>
                    <a:pt x="2731" y="8072"/>
                  </a:lnTo>
                  <a:lnTo>
                    <a:pt x="3035" y="8436"/>
                  </a:lnTo>
                  <a:lnTo>
                    <a:pt x="3368" y="8740"/>
                  </a:lnTo>
                  <a:lnTo>
                    <a:pt x="3702" y="9043"/>
                  </a:lnTo>
                  <a:lnTo>
                    <a:pt x="4036" y="9316"/>
                  </a:lnTo>
                  <a:lnTo>
                    <a:pt x="4400" y="9559"/>
                  </a:lnTo>
                  <a:lnTo>
                    <a:pt x="4764" y="9771"/>
                  </a:lnTo>
                  <a:lnTo>
                    <a:pt x="5098" y="9954"/>
                  </a:lnTo>
                  <a:lnTo>
                    <a:pt x="5462" y="10105"/>
                  </a:lnTo>
                  <a:lnTo>
                    <a:pt x="5826" y="10257"/>
                  </a:lnTo>
                  <a:lnTo>
                    <a:pt x="6221" y="10348"/>
                  </a:lnTo>
                  <a:lnTo>
                    <a:pt x="6221" y="10348"/>
                  </a:lnTo>
                  <a:lnTo>
                    <a:pt x="5826" y="10227"/>
                  </a:lnTo>
                  <a:lnTo>
                    <a:pt x="5432" y="10105"/>
                  </a:lnTo>
                  <a:lnTo>
                    <a:pt x="5068" y="9923"/>
                  </a:lnTo>
                  <a:lnTo>
                    <a:pt x="4704" y="9741"/>
                  </a:lnTo>
                  <a:lnTo>
                    <a:pt x="4339" y="9529"/>
                  </a:lnTo>
                  <a:lnTo>
                    <a:pt x="3975" y="9256"/>
                  </a:lnTo>
                  <a:lnTo>
                    <a:pt x="3611" y="8983"/>
                  </a:lnTo>
                  <a:lnTo>
                    <a:pt x="3277" y="8649"/>
                  </a:lnTo>
                  <a:lnTo>
                    <a:pt x="3277" y="8649"/>
                  </a:lnTo>
                  <a:lnTo>
                    <a:pt x="3277" y="8649"/>
                  </a:lnTo>
                  <a:lnTo>
                    <a:pt x="3551" y="7769"/>
                  </a:lnTo>
                  <a:lnTo>
                    <a:pt x="3551" y="7769"/>
                  </a:lnTo>
                  <a:lnTo>
                    <a:pt x="3733" y="7192"/>
                  </a:lnTo>
                  <a:lnTo>
                    <a:pt x="3733" y="7192"/>
                  </a:lnTo>
                  <a:lnTo>
                    <a:pt x="3368" y="6919"/>
                  </a:lnTo>
                  <a:lnTo>
                    <a:pt x="3035" y="6616"/>
                  </a:lnTo>
                  <a:lnTo>
                    <a:pt x="2701" y="6252"/>
                  </a:lnTo>
                  <a:lnTo>
                    <a:pt x="2428" y="5857"/>
                  </a:lnTo>
                  <a:lnTo>
                    <a:pt x="2428" y="5857"/>
                  </a:lnTo>
                  <a:lnTo>
                    <a:pt x="2124" y="5372"/>
                  </a:lnTo>
                  <a:lnTo>
                    <a:pt x="1821" y="4856"/>
                  </a:lnTo>
                  <a:lnTo>
                    <a:pt x="1609" y="4370"/>
                  </a:lnTo>
                  <a:lnTo>
                    <a:pt x="1396" y="3854"/>
                  </a:lnTo>
                  <a:lnTo>
                    <a:pt x="1275" y="3308"/>
                  </a:lnTo>
                  <a:lnTo>
                    <a:pt x="1184" y="2792"/>
                  </a:lnTo>
                  <a:lnTo>
                    <a:pt x="1153" y="2216"/>
                  </a:lnTo>
                  <a:lnTo>
                    <a:pt x="1214" y="1639"/>
                  </a:lnTo>
                  <a:lnTo>
                    <a:pt x="1214" y="1639"/>
                  </a:lnTo>
                  <a:lnTo>
                    <a:pt x="1244" y="1457"/>
                  </a:lnTo>
                  <a:lnTo>
                    <a:pt x="1305" y="1336"/>
                  </a:lnTo>
                  <a:lnTo>
                    <a:pt x="1366" y="1184"/>
                  </a:lnTo>
                  <a:lnTo>
                    <a:pt x="1487" y="1063"/>
                  </a:lnTo>
                  <a:lnTo>
                    <a:pt x="1578" y="941"/>
                  </a:lnTo>
                  <a:lnTo>
                    <a:pt x="1700" y="850"/>
                  </a:lnTo>
                  <a:lnTo>
                    <a:pt x="2003" y="668"/>
                  </a:lnTo>
                  <a:lnTo>
                    <a:pt x="2003" y="668"/>
                  </a:lnTo>
                  <a:lnTo>
                    <a:pt x="1882" y="1"/>
                  </a:lnTo>
                  <a:lnTo>
                    <a:pt x="1882" y="1"/>
                  </a:lnTo>
                  <a:lnTo>
                    <a:pt x="18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>
              <a:off x="2957700" y="1573175"/>
              <a:ext cx="317125" cy="273100"/>
            </a:xfrm>
            <a:custGeom>
              <a:avLst/>
              <a:gdLst/>
              <a:ahLst/>
              <a:cxnLst/>
              <a:rect l="l" t="t" r="r" b="b"/>
              <a:pathLst>
                <a:path w="12685" h="10924" extrusionOk="0">
                  <a:moveTo>
                    <a:pt x="11774" y="0"/>
                  </a:moveTo>
                  <a:lnTo>
                    <a:pt x="11531" y="182"/>
                  </a:lnTo>
                  <a:lnTo>
                    <a:pt x="10894" y="607"/>
                  </a:lnTo>
                  <a:lnTo>
                    <a:pt x="10560" y="819"/>
                  </a:lnTo>
                  <a:lnTo>
                    <a:pt x="10226" y="1001"/>
                  </a:lnTo>
                  <a:lnTo>
                    <a:pt x="9984" y="1092"/>
                  </a:lnTo>
                  <a:lnTo>
                    <a:pt x="9741" y="1153"/>
                  </a:lnTo>
                  <a:lnTo>
                    <a:pt x="9468" y="1214"/>
                  </a:lnTo>
                  <a:lnTo>
                    <a:pt x="9195" y="1275"/>
                  </a:lnTo>
                  <a:lnTo>
                    <a:pt x="8375" y="1275"/>
                  </a:lnTo>
                  <a:lnTo>
                    <a:pt x="8133" y="1244"/>
                  </a:lnTo>
                  <a:lnTo>
                    <a:pt x="7617" y="1153"/>
                  </a:lnTo>
                  <a:lnTo>
                    <a:pt x="7101" y="1123"/>
                  </a:lnTo>
                  <a:lnTo>
                    <a:pt x="6585" y="1092"/>
                  </a:lnTo>
                  <a:lnTo>
                    <a:pt x="6069" y="1092"/>
                  </a:lnTo>
                  <a:lnTo>
                    <a:pt x="5007" y="1153"/>
                  </a:lnTo>
                  <a:lnTo>
                    <a:pt x="3976" y="1275"/>
                  </a:lnTo>
                  <a:lnTo>
                    <a:pt x="3460" y="1305"/>
                  </a:lnTo>
                  <a:lnTo>
                    <a:pt x="2974" y="1275"/>
                  </a:lnTo>
                  <a:lnTo>
                    <a:pt x="2549" y="1153"/>
                  </a:lnTo>
                  <a:lnTo>
                    <a:pt x="2155" y="1032"/>
                  </a:lnTo>
                  <a:lnTo>
                    <a:pt x="1760" y="850"/>
                  </a:lnTo>
                  <a:lnTo>
                    <a:pt x="1427" y="607"/>
                  </a:lnTo>
                  <a:lnTo>
                    <a:pt x="1123" y="364"/>
                  </a:lnTo>
                  <a:lnTo>
                    <a:pt x="820" y="91"/>
                  </a:lnTo>
                  <a:lnTo>
                    <a:pt x="0" y="2792"/>
                  </a:lnTo>
                  <a:lnTo>
                    <a:pt x="365" y="3126"/>
                  </a:lnTo>
                  <a:lnTo>
                    <a:pt x="729" y="3429"/>
                  </a:lnTo>
                  <a:lnTo>
                    <a:pt x="1093" y="3672"/>
                  </a:lnTo>
                  <a:lnTo>
                    <a:pt x="1487" y="3914"/>
                  </a:lnTo>
                  <a:lnTo>
                    <a:pt x="1882" y="4127"/>
                  </a:lnTo>
                  <a:lnTo>
                    <a:pt x="2276" y="4279"/>
                  </a:lnTo>
                  <a:lnTo>
                    <a:pt x="2671" y="4430"/>
                  </a:lnTo>
                  <a:lnTo>
                    <a:pt x="3065" y="4521"/>
                  </a:lnTo>
                  <a:lnTo>
                    <a:pt x="2762" y="9923"/>
                  </a:lnTo>
                  <a:lnTo>
                    <a:pt x="2913" y="10014"/>
                  </a:lnTo>
                  <a:lnTo>
                    <a:pt x="3338" y="10256"/>
                  </a:lnTo>
                  <a:lnTo>
                    <a:pt x="3642" y="10378"/>
                  </a:lnTo>
                  <a:lnTo>
                    <a:pt x="3976" y="10529"/>
                  </a:lnTo>
                  <a:lnTo>
                    <a:pt x="4400" y="10651"/>
                  </a:lnTo>
                  <a:lnTo>
                    <a:pt x="4856" y="10772"/>
                  </a:lnTo>
                  <a:lnTo>
                    <a:pt x="5341" y="10863"/>
                  </a:lnTo>
                  <a:lnTo>
                    <a:pt x="5857" y="10894"/>
                  </a:lnTo>
                  <a:lnTo>
                    <a:pt x="6403" y="10924"/>
                  </a:lnTo>
                  <a:lnTo>
                    <a:pt x="7010" y="10863"/>
                  </a:lnTo>
                  <a:lnTo>
                    <a:pt x="7617" y="10742"/>
                  </a:lnTo>
                  <a:lnTo>
                    <a:pt x="7920" y="10681"/>
                  </a:lnTo>
                  <a:lnTo>
                    <a:pt x="8224" y="10560"/>
                  </a:lnTo>
                  <a:lnTo>
                    <a:pt x="8527" y="10438"/>
                  </a:lnTo>
                  <a:lnTo>
                    <a:pt x="8861" y="10287"/>
                  </a:lnTo>
                  <a:lnTo>
                    <a:pt x="9164" y="10135"/>
                  </a:lnTo>
                  <a:lnTo>
                    <a:pt x="9498" y="9923"/>
                  </a:lnTo>
                  <a:lnTo>
                    <a:pt x="9104" y="7131"/>
                  </a:lnTo>
                  <a:lnTo>
                    <a:pt x="8831" y="5219"/>
                  </a:lnTo>
                  <a:lnTo>
                    <a:pt x="8770" y="4643"/>
                  </a:lnTo>
                  <a:lnTo>
                    <a:pt x="8770" y="4491"/>
                  </a:lnTo>
                  <a:lnTo>
                    <a:pt x="8770" y="4461"/>
                  </a:lnTo>
                  <a:lnTo>
                    <a:pt x="8800" y="4491"/>
                  </a:lnTo>
                  <a:lnTo>
                    <a:pt x="9164" y="4491"/>
                  </a:lnTo>
                  <a:lnTo>
                    <a:pt x="9589" y="4461"/>
                  </a:lnTo>
                  <a:lnTo>
                    <a:pt x="10075" y="4339"/>
                  </a:lnTo>
                  <a:lnTo>
                    <a:pt x="10378" y="4248"/>
                  </a:lnTo>
                  <a:lnTo>
                    <a:pt x="10682" y="4127"/>
                  </a:lnTo>
                  <a:lnTo>
                    <a:pt x="10985" y="3975"/>
                  </a:lnTo>
                  <a:lnTo>
                    <a:pt x="11319" y="3793"/>
                  </a:lnTo>
                  <a:lnTo>
                    <a:pt x="11653" y="3581"/>
                  </a:lnTo>
                  <a:lnTo>
                    <a:pt x="11986" y="3338"/>
                  </a:lnTo>
                  <a:lnTo>
                    <a:pt x="12350" y="3065"/>
                  </a:lnTo>
                  <a:lnTo>
                    <a:pt x="12684" y="273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>
              <a:off x="2957700" y="1573175"/>
              <a:ext cx="317125" cy="273100"/>
            </a:xfrm>
            <a:custGeom>
              <a:avLst/>
              <a:gdLst/>
              <a:ahLst/>
              <a:cxnLst/>
              <a:rect l="l" t="t" r="r" b="b"/>
              <a:pathLst>
                <a:path w="12685" h="10924" fill="none" extrusionOk="0">
                  <a:moveTo>
                    <a:pt x="8770" y="4461"/>
                  </a:moveTo>
                  <a:lnTo>
                    <a:pt x="8770" y="4461"/>
                  </a:lnTo>
                  <a:lnTo>
                    <a:pt x="8800" y="4491"/>
                  </a:lnTo>
                  <a:lnTo>
                    <a:pt x="8891" y="4491"/>
                  </a:lnTo>
                  <a:lnTo>
                    <a:pt x="9164" y="4491"/>
                  </a:lnTo>
                  <a:lnTo>
                    <a:pt x="9589" y="4461"/>
                  </a:lnTo>
                  <a:lnTo>
                    <a:pt x="10075" y="4339"/>
                  </a:lnTo>
                  <a:lnTo>
                    <a:pt x="10378" y="4248"/>
                  </a:lnTo>
                  <a:lnTo>
                    <a:pt x="10682" y="4127"/>
                  </a:lnTo>
                  <a:lnTo>
                    <a:pt x="10985" y="3975"/>
                  </a:lnTo>
                  <a:lnTo>
                    <a:pt x="11319" y="3793"/>
                  </a:lnTo>
                  <a:lnTo>
                    <a:pt x="11653" y="3581"/>
                  </a:lnTo>
                  <a:lnTo>
                    <a:pt x="11986" y="3338"/>
                  </a:lnTo>
                  <a:lnTo>
                    <a:pt x="12350" y="3065"/>
                  </a:lnTo>
                  <a:lnTo>
                    <a:pt x="12684" y="2731"/>
                  </a:lnTo>
                  <a:lnTo>
                    <a:pt x="11774" y="0"/>
                  </a:lnTo>
                  <a:lnTo>
                    <a:pt x="11774" y="0"/>
                  </a:lnTo>
                  <a:lnTo>
                    <a:pt x="11531" y="182"/>
                  </a:lnTo>
                  <a:lnTo>
                    <a:pt x="11531" y="182"/>
                  </a:lnTo>
                  <a:lnTo>
                    <a:pt x="10894" y="607"/>
                  </a:lnTo>
                  <a:lnTo>
                    <a:pt x="10560" y="819"/>
                  </a:lnTo>
                  <a:lnTo>
                    <a:pt x="10226" y="1001"/>
                  </a:lnTo>
                  <a:lnTo>
                    <a:pt x="10226" y="1001"/>
                  </a:lnTo>
                  <a:lnTo>
                    <a:pt x="9984" y="1092"/>
                  </a:lnTo>
                  <a:lnTo>
                    <a:pt x="9741" y="1153"/>
                  </a:lnTo>
                  <a:lnTo>
                    <a:pt x="9468" y="1214"/>
                  </a:lnTo>
                  <a:lnTo>
                    <a:pt x="9195" y="1275"/>
                  </a:lnTo>
                  <a:lnTo>
                    <a:pt x="8649" y="1275"/>
                  </a:lnTo>
                  <a:lnTo>
                    <a:pt x="8375" y="1275"/>
                  </a:lnTo>
                  <a:lnTo>
                    <a:pt x="8133" y="1244"/>
                  </a:lnTo>
                  <a:lnTo>
                    <a:pt x="8133" y="1244"/>
                  </a:lnTo>
                  <a:lnTo>
                    <a:pt x="7617" y="1153"/>
                  </a:lnTo>
                  <a:lnTo>
                    <a:pt x="7101" y="1123"/>
                  </a:lnTo>
                  <a:lnTo>
                    <a:pt x="6585" y="1092"/>
                  </a:lnTo>
                  <a:lnTo>
                    <a:pt x="6069" y="1092"/>
                  </a:lnTo>
                  <a:lnTo>
                    <a:pt x="5007" y="1153"/>
                  </a:lnTo>
                  <a:lnTo>
                    <a:pt x="3976" y="1275"/>
                  </a:lnTo>
                  <a:lnTo>
                    <a:pt x="3976" y="1275"/>
                  </a:lnTo>
                  <a:lnTo>
                    <a:pt x="3460" y="1305"/>
                  </a:lnTo>
                  <a:lnTo>
                    <a:pt x="2974" y="1275"/>
                  </a:lnTo>
                  <a:lnTo>
                    <a:pt x="2549" y="1153"/>
                  </a:lnTo>
                  <a:lnTo>
                    <a:pt x="2155" y="1032"/>
                  </a:lnTo>
                  <a:lnTo>
                    <a:pt x="1760" y="850"/>
                  </a:lnTo>
                  <a:lnTo>
                    <a:pt x="1427" y="607"/>
                  </a:lnTo>
                  <a:lnTo>
                    <a:pt x="1123" y="364"/>
                  </a:lnTo>
                  <a:lnTo>
                    <a:pt x="820" y="91"/>
                  </a:lnTo>
                  <a:lnTo>
                    <a:pt x="0" y="2792"/>
                  </a:lnTo>
                  <a:lnTo>
                    <a:pt x="0" y="2792"/>
                  </a:lnTo>
                  <a:lnTo>
                    <a:pt x="365" y="3126"/>
                  </a:lnTo>
                  <a:lnTo>
                    <a:pt x="729" y="3429"/>
                  </a:lnTo>
                  <a:lnTo>
                    <a:pt x="1093" y="3672"/>
                  </a:lnTo>
                  <a:lnTo>
                    <a:pt x="1487" y="3914"/>
                  </a:lnTo>
                  <a:lnTo>
                    <a:pt x="1882" y="4127"/>
                  </a:lnTo>
                  <a:lnTo>
                    <a:pt x="2276" y="4279"/>
                  </a:lnTo>
                  <a:lnTo>
                    <a:pt x="2671" y="4430"/>
                  </a:lnTo>
                  <a:lnTo>
                    <a:pt x="3065" y="4521"/>
                  </a:lnTo>
                  <a:lnTo>
                    <a:pt x="2762" y="9923"/>
                  </a:lnTo>
                  <a:lnTo>
                    <a:pt x="2762" y="9923"/>
                  </a:lnTo>
                  <a:lnTo>
                    <a:pt x="2913" y="10014"/>
                  </a:lnTo>
                  <a:lnTo>
                    <a:pt x="3338" y="10256"/>
                  </a:lnTo>
                  <a:lnTo>
                    <a:pt x="3642" y="10378"/>
                  </a:lnTo>
                  <a:lnTo>
                    <a:pt x="3976" y="10529"/>
                  </a:lnTo>
                  <a:lnTo>
                    <a:pt x="4400" y="10651"/>
                  </a:lnTo>
                  <a:lnTo>
                    <a:pt x="4856" y="10772"/>
                  </a:lnTo>
                  <a:lnTo>
                    <a:pt x="5341" y="10863"/>
                  </a:lnTo>
                  <a:lnTo>
                    <a:pt x="5857" y="10894"/>
                  </a:lnTo>
                  <a:lnTo>
                    <a:pt x="6403" y="10924"/>
                  </a:lnTo>
                  <a:lnTo>
                    <a:pt x="7010" y="10863"/>
                  </a:lnTo>
                  <a:lnTo>
                    <a:pt x="7617" y="10742"/>
                  </a:lnTo>
                  <a:lnTo>
                    <a:pt x="7920" y="10681"/>
                  </a:lnTo>
                  <a:lnTo>
                    <a:pt x="8224" y="10560"/>
                  </a:lnTo>
                  <a:lnTo>
                    <a:pt x="8527" y="10438"/>
                  </a:lnTo>
                  <a:lnTo>
                    <a:pt x="8861" y="10287"/>
                  </a:lnTo>
                  <a:lnTo>
                    <a:pt x="9164" y="10135"/>
                  </a:lnTo>
                  <a:lnTo>
                    <a:pt x="9498" y="9923"/>
                  </a:lnTo>
                  <a:lnTo>
                    <a:pt x="9498" y="9923"/>
                  </a:lnTo>
                  <a:lnTo>
                    <a:pt x="9104" y="7131"/>
                  </a:lnTo>
                  <a:lnTo>
                    <a:pt x="8831" y="5219"/>
                  </a:lnTo>
                  <a:lnTo>
                    <a:pt x="8770" y="4643"/>
                  </a:lnTo>
                  <a:lnTo>
                    <a:pt x="8770" y="4491"/>
                  </a:lnTo>
                  <a:lnTo>
                    <a:pt x="8770" y="4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>
              <a:off x="2957700" y="1620950"/>
              <a:ext cx="6850" cy="22025"/>
            </a:xfrm>
            <a:custGeom>
              <a:avLst/>
              <a:gdLst/>
              <a:ahLst/>
              <a:cxnLst/>
              <a:rect l="l" t="t" r="r" b="b"/>
              <a:pathLst>
                <a:path w="274" h="881" extrusionOk="0">
                  <a:moveTo>
                    <a:pt x="274" y="1"/>
                  </a:moveTo>
                  <a:lnTo>
                    <a:pt x="0" y="881"/>
                  </a:lnTo>
                  <a:lnTo>
                    <a:pt x="0" y="881"/>
                  </a:lnTo>
                  <a:lnTo>
                    <a:pt x="274" y="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C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>
              <a:off x="2957700" y="1620950"/>
              <a:ext cx="6850" cy="22025"/>
            </a:xfrm>
            <a:custGeom>
              <a:avLst/>
              <a:gdLst/>
              <a:ahLst/>
              <a:cxnLst/>
              <a:rect l="l" t="t" r="r" b="b"/>
              <a:pathLst>
                <a:path w="274" h="881" fill="none" extrusionOk="0">
                  <a:moveTo>
                    <a:pt x="274" y="1"/>
                  </a:moveTo>
                  <a:lnTo>
                    <a:pt x="0" y="881"/>
                  </a:lnTo>
                  <a:lnTo>
                    <a:pt x="0" y="881"/>
                  </a:lnTo>
                  <a:lnTo>
                    <a:pt x="274" y="1"/>
                  </a:lnTo>
                  <a:lnTo>
                    <a:pt x="2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>
              <a:off x="2957700" y="1608050"/>
              <a:ext cx="317125" cy="238225"/>
            </a:xfrm>
            <a:custGeom>
              <a:avLst/>
              <a:gdLst/>
              <a:ahLst/>
              <a:cxnLst/>
              <a:rect l="l" t="t" r="r" b="b"/>
              <a:pathLst>
                <a:path w="12685" h="9529" fill="none" extrusionOk="0">
                  <a:moveTo>
                    <a:pt x="12229" y="1"/>
                  </a:moveTo>
                  <a:lnTo>
                    <a:pt x="12229" y="1"/>
                  </a:lnTo>
                  <a:lnTo>
                    <a:pt x="11926" y="365"/>
                  </a:lnTo>
                  <a:lnTo>
                    <a:pt x="11592" y="699"/>
                  </a:lnTo>
                  <a:lnTo>
                    <a:pt x="11228" y="1002"/>
                  </a:lnTo>
                  <a:lnTo>
                    <a:pt x="10833" y="1275"/>
                  </a:lnTo>
                  <a:lnTo>
                    <a:pt x="10408" y="1457"/>
                  </a:lnTo>
                  <a:lnTo>
                    <a:pt x="9984" y="1640"/>
                  </a:lnTo>
                  <a:lnTo>
                    <a:pt x="9528" y="1731"/>
                  </a:lnTo>
                  <a:lnTo>
                    <a:pt x="9104" y="1761"/>
                  </a:lnTo>
                  <a:lnTo>
                    <a:pt x="9104" y="1761"/>
                  </a:lnTo>
                  <a:lnTo>
                    <a:pt x="8861" y="1731"/>
                  </a:lnTo>
                  <a:lnTo>
                    <a:pt x="8618" y="1700"/>
                  </a:lnTo>
                  <a:lnTo>
                    <a:pt x="8375" y="1670"/>
                  </a:lnTo>
                  <a:lnTo>
                    <a:pt x="8163" y="1609"/>
                  </a:lnTo>
                  <a:lnTo>
                    <a:pt x="8163" y="1609"/>
                  </a:lnTo>
                  <a:lnTo>
                    <a:pt x="8224" y="2246"/>
                  </a:lnTo>
                  <a:lnTo>
                    <a:pt x="8224" y="2246"/>
                  </a:lnTo>
                  <a:lnTo>
                    <a:pt x="8254" y="2884"/>
                  </a:lnTo>
                  <a:lnTo>
                    <a:pt x="8254" y="3551"/>
                  </a:lnTo>
                  <a:lnTo>
                    <a:pt x="8224" y="3885"/>
                  </a:lnTo>
                  <a:lnTo>
                    <a:pt x="8163" y="4219"/>
                  </a:lnTo>
                  <a:lnTo>
                    <a:pt x="8102" y="4553"/>
                  </a:lnTo>
                  <a:lnTo>
                    <a:pt x="8011" y="4886"/>
                  </a:lnTo>
                  <a:lnTo>
                    <a:pt x="7890" y="5190"/>
                  </a:lnTo>
                  <a:lnTo>
                    <a:pt x="7769" y="5463"/>
                  </a:lnTo>
                  <a:lnTo>
                    <a:pt x="7586" y="5736"/>
                  </a:lnTo>
                  <a:lnTo>
                    <a:pt x="7404" y="6009"/>
                  </a:lnTo>
                  <a:lnTo>
                    <a:pt x="7192" y="6221"/>
                  </a:lnTo>
                  <a:lnTo>
                    <a:pt x="6919" y="6404"/>
                  </a:lnTo>
                  <a:lnTo>
                    <a:pt x="6646" y="6555"/>
                  </a:lnTo>
                  <a:lnTo>
                    <a:pt x="6312" y="6677"/>
                  </a:lnTo>
                  <a:lnTo>
                    <a:pt x="6312" y="6677"/>
                  </a:lnTo>
                  <a:lnTo>
                    <a:pt x="5978" y="6768"/>
                  </a:lnTo>
                  <a:lnTo>
                    <a:pt x="5705" y="6768"/>
                  </a:lnTo>
                  <a:lnTo>
                    <a:pt x="5705" y="6768"/>
                  </a:lnTo>
                  <a:lnTo>
                    <a:pt x="5432" y="6768"/>
                  </a:lnTo>
                  <a:lnTo>
                    <a:pt x="5159" y="6707"/>
                  </a:lnTo>
                  <a:lnTo>
                    <a:pt x="4947" y="6616"/>
                  </a:lnTo>
                  <a:lnTo>
                    <a:pt x="4734" y="6464"/>
                  </a:lnTo>
                  <a:lnTo>
                    <a:pt x="4522" y="6312"/>
                  </a:lnTo>
                  <a:lnTo>
                    <a:pt x="4340" y="6130"/>
                  </a:lnTo>
                  <a:lnTo>
                    <a:pt x="4188" y="5918"/>
                  </a:lnTo>
                  <a:lnTo>
                    <a:pt x="4036" y="5706"/>
                  </a:lnTo>
                  <a:lnTo>
                    <a:pt x="3915" y="5463"/>
                  </a:lnTo>
                  <a:lnTo>
                    <a:pt x="3824" y="5220"/>
                  </a:lnTo>
                  <a:lnTo>
                    <a:pt x="3733" y="4947"/>
                  </a:lnTo>
                  <a:lnTo>
                    <a:pt x="3642" y="4674"/>
                  </a:lnTo>
                  <a:lnTo>
                    <a:pt x="3551" y="4128"/>
                  </a:lnTo>
                  <a:lnTo>
                    <a:pt x="3520" y="3612"/>
                  </a:lnTo>
                  <a:lnTo>
                    <a:pt x="3520" y="3612"/>
                  </a:lnTo>
                  <a:lnTo>
                    <a:pt x="3551" y="3035"/>
                  </a:lnTo>
                  <a:lnTo>
                    <a:pt x="3581" y="2459"/>
                  </a:lnTo>
                  <a:lnTo>
                    <a:pt x="3642" y="1852"/>
                  </a:lnTo>
                  <a:lnTo>
                    <a:pt x="3763" y="1245"/>
                  </a:lnTo>
                  <a:lnTo>
                    <a:pt x="3763" y="1245"/>
                  </a:lnTo>
                  <a:lnTo>
                    <a:pt x="3551" y="1397"/>
                  </a:lnTo>
                  <a:lnTo>
                    <a:pt x="3308" y="1488"/>
                  </a:lnTo>
                  <a:lnTo>
                    <a:pt x="3065" y="1548"/>
                  </a:lnTo>
                  <a:lnTo>
                    <a:pt x="2822" y="1609"/>
                  </a:lnTo>
                  <a:lnTo>
                    <a:pt x="2822" y="1609"/>
                  </a:lnTo>
                  <a:lnTo>
                    <a:pt x="2610" y="1609"/>
                  </a:lnTo>
                  <a:lnTo>
                    <a:pt x="2610" y="1609"/>
                  </a:lnTo>
                  <a:lnTo>
                    <a:pt x="2276" y="1579"/>
                  </a:lnTo>
                  <a:lnTo>
                    <a:pt x="1973" y="1518"/>
                  </a:lnTo>
                  <a:lnTo>
                    <a:pt x="1639" y="1427"/>
                  </a:lnTo>
                  <a:lnTo>
                    <a:pt x="1336" y="1306"/>
                  </a:lnTo>
                  <a:lnTo>
                    <a:pt x="1032" y="1154"/>
                  </a:lnTo>
                  <a:lnTo>
                    <a:pt x="759" y="972"/>
                  </a:lnTo>
                  <a:lnTo>
                    <a:pt x="516" y="760"/>
                  </a:lnTo>
                  <a:lnTo>
                    <a:pt x="274" y="547"/>
                  </a:lnTo>
                  <a:lnTo>
                    <a:pt x="274" y="517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365" y="1731"/>
                  </a:lnTo>
                  <a:lnTo>
                    <a:pt x="729" y="2034"/>
                  </a:lnTo>
                  <a:lnTo>
                    <a:pt x="1093" y="2277"/>
                  </a:lnTo>
                  <a:lnTo>
                    <a:pt x="1487" y="2519"/>
                  </a:lnTo>
                  <a:lnTo>
                    <a:pt x="1882" y="2732"/>
                  </a:lnTo>
                  <a:lnTo>
                    <a:pt x="2276" y="2884"/>
                  </a:lnTo>
                  <a:lnTo>
                    <a:pt x="2671" y="3035"/>
                  </a:lnTo>
                  <a:lnTo>
                    <a:pt x="3065" y="3126"/>
                  </a:lnTo>
                  <a:lnTo>
                    <a:pt x="3065" y="3126"/>
                  </a:lnTo>
                  <a:lnTo>
                    <a:pt x="3065" y="3126"/>
                  </a:lnTo>
                  <a:lnTo>
                    <a:pt x="2762" y="8528"/>
                  </a:lnTo>
                  <a:lnTo>
                    <a:pt x="2762" y="8528"/>
                  </a:lnTo>
                  <a:lnTo>
                    <a:pt x="3035" y="8679"/>
                  </a:lnTo>
                  <a:lnTo>
                    <a:pt x="3338" y="8861"/>
                  </a:lnTo>
                  <a:lnTo>
                    <a:pt x="3733" y="9013"/>
                  </a:lnTo>
                  <a:lnTo>
                    <a:pt x="4249" y="9195"/>
                  </a:lnTo>
                  <a:lnTo>
                    <a:pt x="4856" y="9377"/>
                  </a:lnTo>
                  <a:lnTo>
                    <a:pt x="5493" y="9468"/>
                  </a:lnTo>
                  <a:lnTo>
                    <a:pt x="5857" y="9499"/>
                  </a:lnTo>
                  <a:lnTo>
                    <a:pt x="6221" y="9529"/>
                  </a:lnTo>
                  <a:lnTo>
                    <a:pt x="6221" y="9529"/>
                  </a:lnTo>
                  <a:lnTo>
                    <a:pt x="6615" y="9499"/>
                  </a:lnTo>
                  <a:lnTo>
                    <a:pt x="7010" y="9468"/>
                  </a:lnTo>
                  <a:lnTo>
                    <a:pt x="7404" y="9408"/>
                  </a:lnTo>
                  <a:lnTo>
                    <a:pt x="7799" y="9317"/>
                  </a:lnTo>
                  <a:lnTo>
                    <a:pt x="8224" y="9165"/>
                  </a:lnTo>
                  <a:lnTo>
                    <a:pt x="8649" y="9013"/>
                  </a:lnTo>
                  <a:lnTo>
                    <a:pt x="9073" y="8801"/>
                  </a:lnTo>
                  <a:lnTo>
                    <a:pt x="9498" y="8528"/>
                  </a:lnTo>
                  <a:lnTo>
                    <a:pt x="9498" y="8528"/>
                  </a:lnTo>
                  <a:lnTo>
                    <a:pt x="9134" y="6009"/>
                  </a:lnTo>
                  <a:lnTo>
                    <a:pt x="8891" y="4158"/>
                  </a:lnTo>
                  <a:lnTo>
                    <a:pt x="8800" y="3490"/>
                  </a:lnTo>
                  <a:lnTo>
                    <a:pt x="8770" y="3096"/>
                  </a:lnTo>
                  <a:lnTo>
                    <a:pt x="8770" y="3096"/>
                  </a:lnTo>
                  <a:lnTo>
                    <a:pt x="8770" y="3066"/>
                  </a:lnTo>
                  <a:lnTo>
                    <a:pt x="8770" y="3066"/>
                  </a:lnTo>
                  <a:lnTo>
                    <a:pt x="8770" y="3066"/>
                  </a:lnTo>
                  <a:lnTo>
                    <a:pt x="8770" y="3066"/>
                  </a:lnTo>
                  <a:lnTo>
                    <a:pt x="8861" y="3096"/>
                  </a:lnTo>
                  <a:lnTo>
                    <a:pt x="9043" y="3126"/>
                  </a:lnTo>
                  <a:lnTo>
                    <a:pt x="9043" y="3126"/>
                  </a:lnTo>
                  <a:lnTo>
                    <a:pt x="9316" y="3096"/>
                  </a:lnTo>
                  <a:lnTo>
                    <a:pt x="9680" y="3035"/>
                  </a:lnTo>
                  <a:lnTo>
                    <a:pt x="10105" y="2944"/>
                  </a:lnTo>
                  <a:lnTo>
                    <a:pt x="10560" y="2762"/>
                  </a:lnTo>
                  <a:lnTo>
                    <a:pt x="11076" y="2550"/>
                  </a:lnTo>
                  <a:lnTo>
                    <a:pt x="11592" y="2216"/>
                  </a:lnTo>
                  <a:lnTo>
                    <a:pt x="12138" y="1852"/>
                  </a:lnTo>
                  <a:lnTo>
                    <a:pt x="12411" y="1609"/>
                  </a:lnTo>
                  <a:lnTo>
                    <a:pt x="12684" y="1336"/>
                  </a:lnTo>
                  <a:lnTo>
                    <a:pt x="12684" y="1336"/>
                  </a:lnTo>
                  <a:lnTo>
                    <a:pt x="122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>
              <a:off x="3025975" y="1630050"/>
              <a:ext cx="22025" cy="180575"/>
            </a:xfrm>
            <a:custGeom>
              <a:avLst/>
              <a:gdLst/>
              <a:ahLst/>
              <a:cxnLst/>
              <a:rect l="l" t="t" r="r" b="b"/>
              <a:pathLst>
                <a:path w="881" h="7223" extrusionOk="0">
                  <a:moveTo>
                    <a:pt x="880" y="1"/>
                  </a:moveTo>
                  <a:lnTo>
                    <a:pt x="820" y="153"/>
                  </a:lnTo>
                  <a:lnTo>
                    <a:pt x="698" y="547"/>
                  </a:lnTo>
                  <a:lnTo>
                    <a:pt x="395" y="1761"/>
                  </a:lnTo>
                  <a:lnTo>
                    <a:pt x="91" y="3582"/>
                  </a:lnTo>
                  <a:lnTo>
                    <a:pt x="0" y="5402"/>
                  </a:lnTo>
                  <a:lnTo>
                    <a:pt x="31" y="6677"/>
                  </a:lnTo>
                  <a:lnTo>
                    <a:pt x="61" y="7071"/>
                  </a:lnTo>
                  <a:lnTo>
                    <a:pt x="61" y="7223"/>
                  </a:lnTo>
                  <a:lnTo>
                    <a:pt x="91" y="7071"/>
                  </a:lnTo>
                  <a:lnTo>
                    <a:pt x="122" y="6677"/>
                  </a:lnTo>
                  <a:lnTo>
                    <a:pt x="182" y="5402"/>
                  </a:lnTo>
                  <a:lnTo>
                    <a:pt x="365" y="3612"/>
                  </a:lnTo>
                  <a:lnTo>
                    <a:pt x="577" y="1791"/>
                  </a:lnTo>
                  <a:lnTo>
                    <a:pt x="820" y="577"/>
                  </a:lnTo>
                  <a:lnTo>
                    <a:pt x="880" y="183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>
              <a:off x="3154925" y="1619450"/>
              <a:ext cx="19750" cy="65250"/>
            </a:xfrm>
            <a:custGeom>
              <a:avLst/>
              <a:gdLst/>
              <a:ahLst/>
              <a:cxnLst/>
              <a:rect l="l" t="t" r="r" b="b"/>
              <a:pathLst>
                <a:path w="790" h="2610" extrusionOk="0">
                  <a:moveTo>
                    <a:pt x="335" y="0"/>
                  </a:moveTo>
                  <a:lnTo>
                    <a:pt x="274" y="30"/>
                  </a:lnTo>
                  <a:lnTo>
                    <a:pt x="183" y="182"/>
                  </a:lnTo>
                  <a:lnTo>
                    <a:pt x="92" y="395"/>
                  </a:lnTo>
                  <a:lnTo>
                    <a:pt x="31" y="668"/>
                  </a:lnTo>
                  <a:lnTo>
                    <a:pt x="1" y="910"/>
                  </a:lnTo>
                  <a:lnTo>
                    <a:pt x="1" y="1153"/>
                  </a:lnTo>
                  <a:lnTo>
                    <a:pt x="1" y="1396"/>
                  </a:lnTo>
                  <a:lnTo>
                    <a:pt x="62" y="1639"/>
                  </a:lnTo>
                  <a:lnTo>
                    <a:pt x="122" y="1851"/>
                  </a:lnTo>
                  <a:lnTo>
                    <a:pt x="244" y="2094"/>
                  </a:lnTo>
                  <a:lnTo>
                    <a:pt x="395" y="2337"/>
                  </a:lnTo>
                  <a:lnTo>
                    <a:pt x="486" y="2428"/>
                  </a:lnTo>
                  <a:lnTo>
                    <a:pt x="577" y="2519"/>
                  </a:lnTo>
                  <a:lnTo>
                    <a:pt x="638" y="2579"/>
                  </a:lnTo>
                  <a:lnTo>
                    <a:pt x="729" y="2579"/>
                  </a:lnTo>
                  <a:lnTo>
                    <a:pt x="790" y="2610"/>
                  </a:lnTo>
                  <a:lnTo>
                    <a:pt x="790" y="2610"/>
                  </a:lnTo>
                  <a:lnTo>
                    <a:pt x="729" y="2549"/>
                  </a:lnTo>
                  <a:lnTo>
                    <a:pt x="638" y="2428"/>
                  </a:lnTo>
                  <a:lnTo>
                    <a:pt x="517" y="2246"/>
                  </a:lnTo>
                  <a:lnTo>
                    <a:pt x="395" y="2033"/>
                  </a:lnTo>
                  <a:lnTo>
                    <a:pt x="335" y="1790"/>
                  </a:lnTo>
                  <a:lnTo>
                    <a:pt x="274" y="1578"/>
                  </a:lnTo>
                  <a:lnTo>
                    <a:pt x="274" y="1366"/>
                  </a:lnTo>
                  <a:lnTo>
                    <a:pt x="244" y="1153"/>
                  </a:lnTo>
                  <a:lnTo>
                    <a:pt x="213" y="941"/>
                  </a:lnTo>
                  <a:lnTo>
                    <a:pt x="213" y="668"/>
                  </a:lnTo>
                  <a:lnTo>
                    <a:pt x="244" y="425"/>
                  </a:lnTo>
                  <a:lnTo>
                    <a:pt x="274" y="212"/>
                  </a:lnTo>
                  <a:lnTo>
                    <a:pt x="33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4"/>
            <p:cNvSpPr/>
            <p:nvPr/>
          </p:nvSpPr>
          <p:spPr>
            <a:xfrm>
              <a:off x="3077550" y="1579225"/>
              <a:ext cx="65275" cy="58450"/>
            </a:xfrm>
            <a:custGeom>
              <a:avLst/>
              <a:gdLst/>
              <a:ahLst/>
              <a:cxnLst/>
              <a:rect l="l" t="t" r="r" b="b"/>
              <a:pathLst>
                <a:path w="2611" h="2338" extrusionOk="0">
                  <a:moveTo>
                    <a:pt x="304" y="1"/>
                  </a:moveTo>
                  <a:lnTo>
                    <a:pt x="1" y="1821"/>
                  </a:lnTo>
                  <a:lnTo>
                    <a:pt x="213" y="1973"/>
                  </a:lnTo>
                  <a:lnTo>
                    <a:pt x="456" y="2125"/>
                  </a:lnTo>
                  <a:lnTo>
                    <a:pt x="790" y="2246"/>
                  </a:lnTo>
                  <a:lnTo>
                    <a:pt x="972" y="2307"/>
                  </a:lnTo>
                  <a:lnTo>
                    <a:pt x="1184" y="2337"/>
                  </a:lnTo>
                  <a:lnTo>
                    <a:pt x="1609" y="2337"/>
                  </a:lnTo>
                  <a:lnTo>
                    <a:pt x="1852" y="2307"/>
                  </a:lnTo>
                  <a:lnTo>
                    <a:pt x="2095" y="2216"/>
                  </a:lnTo>
                  <a:lnTo>
                    <a:pt x="2337" y="2095"/>
                  </a:lnTo>
                  <a:lnTo>
                    <a:pt x="2610" y="1913"/>
                  </a:lnTo>
                  <a:lnTo>
                    <a:pt x="2368" y="18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4"/>
            <p:cNvSpPr/>
            <p:nvPr/>
          </p:nvSpPr>
          <p:spPr>
            <a:xfrm>
              <a:off x="3077550" y="1579225"/>
              <a:ext cx="65275" cy="58450"/>
            </a:xfrm>
            <a:custGeom>
              <a:avLst/>
              <a:gdLst/>
              <a:ahLst/>
              <a:cxnLst/>
              <a:rect l="l" t="t" r="r" b="b"/>
              <a:pathLst>
                <a:path w="2611" h="2338" fill="none" extrusionOk="0">
                  <a:moveTo>
                    <a:pt x="304" y="1"/>
                  </a:moveTo>
                  <a:lnTo>
                    <a:pt x="1" y="1821"/>
                  </a:lnTo>
                  <a:lnTo>
                    <a:pt x="1" y="1821"/>
                  </a:lnTo>
                  <a:lnTo>
                    <a:pt x="213" y="1973"/>
                  </a:lnTo>
                  <a:lnTo>
                    <a:pt x="456" y="2125"/>
                  </a:lnTo>
                  <a:lnTo>
                    <a:pt x="790" y="2246"/>
                  </a:lnTo>
                  <a:lnTo>
                    <a:pt x="972" y="2307"/>
                  </a:lnTo>
                  <a:lnTo>
                    <a:pt x="1184" y="2337"/>
                  </a:lnTo>
                  <a:lnTo>
                    <a:pt x="1397" y="2337"/>
                  </a:lnTo>
                  <a:lnTo>
                    <a:pt x="1609" y="2337"/>
                  </a:lnTo>
                  <a:lnTo>
                    <a:pt x="1852" y="2307"/>
                  </a:lnTo>
                  <a:lnTo>
                    <a:pt x="2095" y="2216"/>
                  </a:lnTo>
                  <a:lnTo>
                    <a:pt x="2337" y="2095"/>
                  </a:lnTo>
                  <a:lnTo>
                    <a:pt x="2610" y="1913"/>
                  </a:lnTo>
                  <a:lnTo>
                    <a:pt x="2368" y="183"/>
                  </a:lnTo>
                  <a:lnTo>
                    <a:pt x="3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4"/>
            <p:cNvSpPr/>
            <p:nvPr/>
          </p:nvSpPr>
          <p:spPr>
            <a:xfrm>
              <a:off x="3082100" y="1589100"/>
              <a:ext cx="1550" cy="9125"/>
            </a:xfrm>
            <a:custGeom>
              <a:avLst/>
              <a:gdLst/>
              <a:ahLst/>
              <a:cxnLst/>
              <a:rect l="l" t="t" r="r" b="b"/>
              <a:pathLst>
                <a:path w="62" h="365" extrusionOk="0">
                  <a:moveTo>
                    <a:pt x="62" y="0"/>
                  </a:move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4"/>
            <p:cNvSpPr/>
            <p:nvPr/>
          </p:nvSpPr>
          <p:spPr>
            <a:xfrm>
              <a:off x="3082100" y="1589100"/>
              <a:ext cx="1550" cy="9125"/>
            </a:xfrm>
            <a:custGeom>
              <a:avLst/>
              <a:gdLst/>
              <a:ahLst/>
              <a:cxnLst/>
              <a:rect l="l" t="t" r="r" b="b"/>
              <a:pathLst>
                <a:path w="62" h="365" fill="none" extrusionOk="0">
                  <a:moveTo>
                    <a:pt x="62" y="0"/>
                  </a:move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4"/>
            <p:cNvSpPr/>
            <p:nvPr/>
          </p:nvSpPr>
          <p:spPr>
            <a:xfrm>
              <a:off x="3142050" y="16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4"/>
            <p:cNvSpPr/>
            <p:nvPr/>
          </p:nvSpPr>
          <p:spPr>
            <a:xfrm>
              <a:off x="3142050" y="16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4"/>
            <p:cNvSpPr/>
            <p:nvPr/>
          </p:nvSpPr>
          <p:spPr>
            <a:xfrm>
              <a:off x="3082100" y="1587575"/>
              <a:ext cx="60725" cy="44025"/>
            </a:xfrm>
            <a:custGeom>
              <a:avLst/>
              <a:gdLst/>
              <a:ahLst/>
              <a:cxnLst/>
              <a:rect l="l" t="t" r="r" b="b"/>
              <a:pathLst>
                <a:path w="2429" h="1761" extrusionOk="0">
                  <a:moveTo>
                    <a:pt x="2186" y="1"/>
                  </a:moveTo>
                  <a:lnTo>
                    <a:pt x="1700" y="92"/>
                  </a:lnTo>
                  <a:lnTo>
                    <a:pt x="1184" y="152"/>
                  </a:lnTo>
                  <a:lnTo>
                    <a:pt x="972" y="152"/>
                  </a:lnTo>
                  <a:lnTo>
                    <a:pt x="486" y="122"/>
                  </a:lnTo>
                  <a:lnTo>
                    <a:pt x="62" y="61"/>
                  </a:lnTo>
                  <a:lnTo>
                    <a:pt x="1" y="425"/>
                  </a:lnTo>
                  <a:lnTo>
                    <a:pt x="1" y="425"/>
                  </a:lnTo>
                  <a:lnTo>
                    <a:pt x="274" y="334"/>
                  </a:lnTo>
                  <a:lnTo>
                    <a:pt x="577" y="304"/>
                  </a:lnTo>
                  <a:lnTo>
                    <a:pt x="638" y="304"/>
                  </a:lnTo>
                  <a:lnTo>
                    <a:pt x="911" y="334"/>
                  </a:lnTo>
                  <a:lnTo>
                    <a:pt x="1215" y="425"/>
                  </a:lnTo>
                  <a:lnTo>
                    <a:pt x="1457" y="547"/>
                  </a:lnTo>
                  <a:lnTo>
                    <a:pt x="1670" y="729"/>
                  </a:lnTo>
                  <a:lnTo>
                    <a:pt x="1882" y="941"/>
                  </a:lnTo>
                  <a:lnTo>
                    <a:pt x="2004" y="1184"/>
                  </a:lnTo>
                  <a:lnTo>
                    <a:pt x="2125" y="1457"/>
                  </a:lnTo>
                  <a:lnTo>
                    <a:pt x="2155" y="1761"/>
                  </a:lnTo>
                  <a:lnTo>
                    <a:pt x="2398" y="1609"/>
                  </a:lnTo>
                  <a:lnTo>
                    <a:pt x="2428" y="1579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4"/>
            <p:cNvSpPr/>
            <p:nvPr/>
          </p:nvSpPr>
          <p:spPr>
            <a:xfrm>
              <a:off x="3082100" y="1587575"/>
              <a:ext cx="60725" cy="44025"/>
            </a:xfrm>
            <a:custGeom>
              <a:avLst/>
              <a:gdLst/>
              <a:ahLst/>
              <a:cxnLst/>
              <a:rect l="l" t="t" r="r" b="b"/>
              <a:pathLst>
                <a:path w="2429" h="1761" fill="none" extrusionOk="0">
                  <a:moveTo>
                    <a:pt x="2186" y="1"/>
                  </a:moveTo>
                  <a:lnTo>
                    <a:pt x="2186" y="1"/>
                  </a:lnTo>
                  <a:lnTo>
                    <a:pt x="1700" y="92"/>
                  </a:lnTo>
                  <a:lnTo>
                    <a:pt x="1184" y="152"/>
                  </a:lnTo>
                  <a:lnTo>
                    <a:pt x="1184" y="152"/>
                  </a:lnTo>
                  <a:lnTo>
                    <a:pt x="972" y="152"/>
                  </a:lnTo>
                  <a:lnTo>
                    <a:pt x="972" y="152"/>
                  </a:lnTo>
                  <a:lnTo>
                    <a:pt x="486" y="122"/>
                  </a:lnTo>
                  <a:lnTo>
                    <a:pt x="62" y="61"/>
                  </a:lnTo>
                  <a:lnTo>
                    <a:pt x="1" y="425"/>
                  </a:lnTo>
                  <a:lnTo>
                    <a:pt x="1" y="425"/>
                  </a:lnTo>
                  <a:lnTo>
                    <a:pt x="274" y="334"/>
                  </a:lnTo>
                  <a:lnTo>
                    <a:pt x="577" y="304"/>
                  </a:lnTo>
                  <a:lnTo>
                    <a:pt x="638" y="304"/>
                  </a:lnTo>
                  <a:lnTo>
                    <a:pt x="638" y="304"/>
                  </a:lnTo>
                  <a:lnTo>
                    <a:pt x="911" y="334"/>
                  </a:lnTo>
                  <a:lnTo>
                    <a:pt x="1215" y="425"/>
                  </a:lnTo>
                  <a:lnTo>
                    <a:pt x="1457" y="547"/>
                  </a:lnTo>
                  <a:lnTo>
                    <a:pt x="1670" y="729"/>
                  </a:lnTo>
                  <a:lnTo>
                    <a:pt x="1882" y="941"/>
                  </a:lnTo>
                  <a:lnTo>
                    <a:pt x="2004" y="1184"/>
                  </a:lnTo>
                  <a:lnTo>
                    <a:pt x="2125" y="1457"/>
                  </a:lnTo>
                  <a:lnTo>
                    <a:pt x="2155" y="1761"/>
                  </a:lnTo>
                  <a:lnTo>
                    <a:pt x="2155" y="1761"/>
                  </a:lnTo>
                  <a:lnTo>
                    <a:pt x="2398" y="1609"/>
                  </a:lnTo>
                  <a:lnTo>
                    <a:pt x="2398" y="1609"/>
                  </a:lnTo>
                  <a:lnTo>
                    <a:pt x="2398" y="1609"/>
                  </a:lnTo>
                  <a:lnTo>
                    <a:pt x="2398" y="1609"/>
                  </a:lnTo>
                  <a:lnTo>
                    <a:pt x="2428" y="1579"/>
                  </a:lnTo>
                  <a:lnTo>
                    <a:pt x="2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4"/>
            <p:cNvSpPr/>
            <p:nvPr/>
          </p:nvSpPr>
          <p:spPr>
            <a:xfrm>
              <a:off x="31868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extrusionOk="0">
                  <a:moveTo>
                    <a:pt x="850" y="1"/>
                  </a:moveTo>
                  <a:lnTo>
                    <a:pt x="668" y="92"/>
                  </a:lnTo>
                  <a:lnTo>
                    <a:pt x="516" y="183"/>
                  </a:lnTo>
                  <a:lnTo>
                    <a:pt x="425" y="334"/>
                  </a:lnTo>
                  <a:lnTo>
                    <a:pt x="334" y="456"/>
                  </a:lnTo>
                  <a:lnTo>
                    <a:pt x="273" y="577"/>
                  </a:lnTo>
                  <a:lnTo>
                    <a:pt x="0" y="2276"/>
                  </a:lnTo>
                  <a:lnTo>
                    <a:pt x="304" y="2307"/>
                  </a:lnTo>
                  <a:lnTo>
                    <a:pt x="607" y="2276"/>
                  </a:lnTo>
                  <a:lnTo>
                    <a:pt x="850" y="2216"/>
                  </a:lnTo>
                  <a:lnTo>
                    <a:pt x="1062" y="2125"/>
                  </a:lnTo>
                  <a:lnTo>
                    <a:pt x="1214" y="1973"/>
                  </a:lnTo>
                  <a:lnTo>
                    <a:pt x="1366" y="1821"/>
                  </a:lnTo>
                  <a:lnTo>
                    <a:pt x="1487" y="1639"/>
                  </a:lnTo>
                  <a:lnTo>
                    <a:pt x="1548" y="1427"/>
                  </a:lnTo>
                  <a:lnTo>
                    <a:pt x="1609" y="1214"/>
                  </a:lnTo>
                  <a:lnTo>
                    <a:pt x="1609" y="1032"/>
                  </a:lnTo>
                  <a:lnTo>
                    <a:pt x="1609" y="820"/>
                  </a:lnTo>
                  <a:lnTo>
                    <a:pt x="1578" y="638"/>
                  </a:lnTo>
                  <a:lnTo>
                    <a:pt x="1518" y="456"/>
                  </a:lnTo>
                  <a:lnTo>
                    <a:pt x="1457" y="304"/>
                  </a:lnTo>
                  <a:lnTo>
                    <a:pt x="1366" y="183"/>
                  </a:lnTo>
                  <a:lnTo>
                    <a:pt x="1244" y="92"/>
                  </a:lnTo>
                  <a:lnTo>
                    <a:pt x="1153" y="31"/>
                  </a:lnTo>
                  <a:lnTo>
                    <a:pt x="1032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4"/>
            <p:cNvSpPr/>
            <p:nvPr/>
          </p:nvSpPr>
          <p:spPr>
            <a:xfrm>
              <a:off x="31868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fill="none" extrusionOk="0">
                  <a:moveTo>
                    <a:pt x="273" y="577"/>
                  </a:moveTo>
                  <a:lnTo>
                    <a:pt x="273" y="577"/>
                  </a:lnTo>
                  <a:lnTo>
                    <a:pt x="334" y="456"/>
                  </a:lnTo>
                  <a:lnTo>
                    <a:pt x="425" y="334"/>
                  </a:lnTo>
                  <a:lnTo>
                    <a:pt x="516" y="183"/>
                  </a:lnTo>
                  <a:lnTo>
                    <a:pt x="668" y="92"/>
                  </a:lnTo>
                  <a:lnTo>
                    <a:pt x="850" y="1"/>
                  </a:lnTo>
                  <a:lnTo>
                    <a:pt x="941" y="1"/>
                  </a:lnTo>
                  <a:lnTo>
                    <a:pt x="1032" y="1"/>
                  </a:lnTo>
                  <a:lnTo>
                    <a:pt x="1153" y="31"/>
                  </a:lnTo>
                  <a:lnTo>
                    <a:pt x="1244" y="92"/>
                  </a:lnTo>
                  <a:lnTo>
                    <a:pt x="1244" y="92"/>
                  </a:lnTo>
                  <a:lnTo>
                    <a:pt x="1366" y="183"/>
                  </a:lnTo>
                  <a:lnTo>
                    <a:pt x="1457" y="304"/>
                  </a:lnTo>
                  <a:lnTo>
                    <a:pt x="1518" y="456"/>
                  </a:lnTo>
                  <a:lnTo>
                    <a:pt x="1578" y="638"/>
                  </a:lnTo>
                  <a:lnTo>
                    <a:pt x="1609" y="820"/>
                  </a:lnTo>
                  <a:lnTo>
                    <a:pt x="1609" y="1032"/>
                  </a:lnTo>
                  <a:lnTo>
                    <a:pt x="1609" y="1214"/>
                  </a:lnTo>
                  <a:lnTo>
                    <a:pt x="1548" y="1427"/>
                  </a:lnTo>
                  <a:lnTo>
                    <a:pt x="1487" y="1639"/>
                  </a:lnTo>
                  <a:lnTo>
                    <a:pt x="1366" y="1821"/>
                  </a:lnTo>
                  <a:lnTo>
                    <a:pt x="1214" y="1973"/>
                  </a:lnTo>
                  <a:lnTo>
                    <a:pt x="1062" y="2125"/>
                  </a:lnTo>
                  <a:lnTo>
                    <a:pt x="850" y="2216"/>
                  </a:lnTo>
                  <a:lnTo>
                    <a:pt x="607" y="2276"/>
                  </a:lnTo>
                  <a:lnTo>
                    <a:pt x="304" y="2307"/>
                  </a:lnTo>
                  <a:lnTo>
                    <a:pt x="0" y="2276"/>
                  </a:lnTo>
                  <a:lnTo>
                    <a:pt x="273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4"/>
            <p:cNvSpPr/>
            <p:nvPr/>
          </p:nvSpPr>
          <p:spPr>
            <a:xfrm>
              <a:off x="3195150" y="1498825"/>
              <a:ext cx="27325" cy="37200"/>
            </a:xfrm>
            <a:custGeom>
              <a:avLst/>
              <a:gdLst/>
              <a:ahLst/>
              <a:cxnLst/>
              <a:rect l="l" t="t" r="r" b="b"/>
              <a:pathLst>
                <a:path w="1093" h="1488" extrusionOk="0">
                  <a:moveTo>
                    <a:pt x="637" y="0"/>
                  </a:moveTo>
                  <a:lnTo>
                    <a:pt x="546" y="31"/>
                  </a:lnTo>
                  <a:lnTo>
                    <a:pt x="455" y="61"/>
                  </a:lnTo>
                  <a:lnTo>
                    <a:pt x="304" y="182"/>
                  </a:lnTo>
                  <a:lnTo>
                    <a:pt x="213" y="304"/>
                  </a:lnTo>
                  <a:lnTo>
                    <a:pt x="182" y="365"/>
                  </a:lnTo>
                  <a:lnTo>
                    <a:pt x="122" y="638"/>
                  </a:lnTo>
                  <a:lnTo>
                    <a:pt x="122" y="638"/>
                  </a:lnTo>
                  <a:lnTo>
                    <a:pt x="152" y="577"/>
                  </a:lnTo>
                  <a:lnTo>
                    <a:pt x="213" y="456"/>
                  </a:lnTo>
                  <a:lnTo>
                    <a:pt x="304" y="334"/>
                  </a:lnTo>
                  <a:lnTo>
                    <a:pt x="395" y="213"/>
                  </a:lnTo>
                  <a:lnTo>
                    <a:pt x="516" y="122"/>
                  </a:lnTo>
                  <a:lnTo>
                    <a:pt x="607" y="61"/>
                  </a:lnTo>
                  <a:lnTo>
                    <a:pt x="789" y="61"/>
                  </a:lnTo>
                  <a:lnTo>
                    <a:pt x="850" y="91"/>
                  </a:lnTo>
                  <a:lnTo>
                    <a:pt x="910" y="152"/>
                  </a:lnTo>
                  <a:lnTo>
                    <a:pt x="910" y="213"/>
                  </a:lnTo>
                  <a:lnTo>
                    <a:pt x="819" y="122"/>
                  </a:lnTo>
                  <a:lnTo>
                    <a:pt x="698" y="122"/>
                  </a:lnTo>
                  <a:lnTo>
                    <a:pt x="577" y="182"/>
                  </a:lnTo>
                  <a:lnTo>
                    <a:pt x="486" y="304"/>
                  </a:lnTo>
                  <a:lnTo>
                    <a:pt x="395" y="395"/>
                  </a:lnTo>
                  <a:lnTo>
                    <a:pt x="334" y="516"/>
                  </a:lnTo>
                  <a:lnTo>
                    <a:pt x="273" y="638"/>
                  </a:lnTo>
                  <a:lnTo>
                    <a:pt x="152" y="880"/>
                  </a:lnTo>
                  <a:lnTo>
                    <a:pt x="61" y="1093"/>
                  </a:lnTo>
                  <a:lnTo>
                    <a:pt x="0" y="1457"/>
                  </a:lnTo>
                  <a:lnTo>
                    <a:pt x="213" y="1487"/>
                  </a:lnTo>
                  <a:lnTo>
                    <a:pt x="395" y="1457"/>
                  </a:lnTo>
                  <a:lnTo>
                    <a:pt x="546" y="1427"/>
                  </a:lnTo>
                  <a:lnTo>
                    <a:pt x="698" y="1366"/>
                  </a:lnTo>
                  <a:lnTo>
                    <a:pt x="789" y="1275"/>
                  </a:lnTo>
                  <a:lnTo>
                    <a:pt x="880" y="1184"/>
                  </a:lnTo>
                  <a:lnTo>
                    <a:pt x="971" y="1093"/>
                  </a:lnTo>
                  <a:lnTo>
                    <a:pt x="1032" y="971"/>
                  </a:lnTo>
                  <a:lnTo>
                    <a:pt x="1062" y="850"/>
                  </a:lnTo>
                  <a:lnTo>
                    <a:pt x="1093" y="607"/>
                  </a:lnTo>
                  <a:lnTo>
                    <a:pt x="1062" y="365"/>
                  </a:lnTo>
                  <a:lnTo>
                    <a:pt x="971" y="182"/>
                  </a:lnTo>
                  <a:lnTo>
                    <a:pt x="910" y="122"/>
                  </a:lnTo>
                  <a:lnTo>
                    <a:pt x="850" y="61"/>
                  </a:lnTo>
                  <a:lnTo>
                    <a:pt x="728" y="3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4"/>
            <p:cNvSpPr/>
            <p:nvPr/>
          </p:nvSpPr>
          <p:spPr>
            <a:xfrm>
              <a:off x="3195150" y="1498825"/>
              <a:ext cx="27325" cy="37200"/>
            </a:xfrm>
            <a:custGeom>
              <a:avLst/>
              <a:gdLst/>
              <a:ahLst/>
              <a:cxnLst/>
              <a:rect l="l" t="t" r="r" b="b"/>
              <a:pathLst>
                <a:path w="1093" h="1488" fill="none" extrusionOk="0">
                  <a:moveTo>
                    <a:pt x="637" y="0"/>
                  </a:moveTo>
                  <a:lnTo>
                    <a:pt x="637" y="0"/>
                  </a:lnTo>
                  <a:lnTo>
                    <a:pt x="546" y="31"/>
                  </a:lnTo>
                  <a:lnTo>
                    <a:pt x="455" y="61"/>
                  </a:lnTo>
                  <a:lnTo>
                    <a:pt x="304" y="182"/>
                  </a:lnTo>
                  <a:lnTo>
                    <a:pt x="213" y="304"/>
                  </a:lnTo>
                  <a:lnTo>
                    <a:pt x="182" y="365"/>
                  </a:lnTo>
                  <a:lnTo>
                    <a:pt x="122" y="638"/>
                  </a:lnTo>
                  <a:lnTo>
                    <a:pt x="122" y="638"/>
                  </a:lnTo>
                  <a:lnTo>
                    <a:pt x="152" y="577"/>
                  </a:lnTo>
                  <a:lnTo>
                    <a:pt x="152" y="577"/>
                  </a:lnTo>
                  <a:lnTo>
                    <a:pt x="213" y="456"/>
                  </a:lnTo>
                  <a:lnTo>
                    <a:pt x="213" y="456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95" y="213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607" y="61"/>
                  </a:lnTo>
                  <a:lnTo>
                    <a:pt x="698" y="61"/>
                  </a:lnTo>
                  <a:lnTo>
                    <a:pt x="698" y="61"/>
                  </a:lnTo>
                  <a:lnTo>
                    <a:pt x="698" y="61"/>
                  </a:lnTo>
                  <a:lnTo>
                    <a:pt x="698" y="61"/>
                  </a:lnTo>
                  <a:lnTo>
                    <a:pt x="789" y="61"/>
                  </a:lnTo>
                  <a:lnTo>
                    <a:pt x="850" y="91"/>
                  </a:lnTo>
                  <a:lnTo>
                    <a:pt x="850" y="91"/>
                  </a:lnTo>
                  <a:lnTo>
                    <a:pt x="910" y="152"/>
                  </a:lnTo>
                  <a:lnTo>
                    <a:pt x="910" y="213"/>
                  </a:lnTo>
                  <a:lnTo>
                    <a:pt x="910" y="213"/>
                  </a:lnTo>
                  <a:lnTo>
                    <a:pt x="910" y="213"/>
                  </a:lnTo>
                  <a:lnTo>
                    <a:pt x="910" y="213"/>
                  </a:lnTo>
                  <a:lnTo>
                    <a:pt x="819" y="122"/>
                  </a:lnTo>
                  <a:lnTo>
                    <a:pt x="819" y="122"/>
                  </a:lnTo>
                  <a:lnTo>
                    <a:pt x="728" y="122"/>
                  </a:lnTo>
                  <a:lnTo>
                    <a:pt x="728" y="122"/>
                  </a:lnTo>
                  <a:lnTo>
                    <a:pt x="698" y="122"/>
                  </a:lnTo>
                  <a:lnTo>
                    <a:pt x="698" y="122"/>
                  </a:lnTo>
                  <a:lnTo>
                    <a:pt x="577" y="182"/>
                  </a:lnTo>
                  <a:lnTo>
                    <a:pt x="577" y="182"/>
                  </a:lnTo>
                  <a:lnTo>
                    <a:pt x="486" y="304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34" y="516"/>
                  </a:lnTo>
                  <a:lnTo>
                    <a:pt x="334" y="516"/>
                  </a:lnTo>
                  <a:lnTo>
                    <a:pt x="273" y="638"/>
                  </a:lnTo>
                  <a:lnTo>
                    <a:pt x="273" y="638"/>
                  </a:lnTo>
                  <a:lnTo>
                    <a:pt x="152" y="880"/>
                  </a:lnTo>
                  <a:lnTo>
                    <a:pt x="152" y="880"/>
                  </a:lnTo>
                  <a:lnTo>
                    <a:pt x="61" y="1093"/>
                  </a:lnTo>
                  <a:lnTo>
                    <a:pt x="0" y="1457"/>
                  </a:lnTo>
                  <a:lnTo>
                    <a:pt x="0" y="1457"/>
                  </a:lnTo>
                  <a:lnTo>
                    <a:pt x="213" y="1487"/>
                  </a:lnTo>
                  <a:lnTo>
                    <a:pt x="213" y="1487"/>
                  </a:lnTo>
                  <a:lnTo>
                    <a:pt x="395" y="1457"/>
                  </a:lnTo>
                  <a:lnTo>
                    <a:pt x="546" y="1427"/>
                  </a:lnTo>
                  <a:lnTo>
                    <a:pt x="698" y="1366"/>
                  </a:lnTo>
                  <a:lnTo>
                    <a:pt x="789" y="1275"/>
                  </a:lnTo>
                  <a:lnTo>
                    <a:pt x="880" y="1184"/>
                  </a:lnTo>
                  <a:lnTo>
                    <a:pt x="971" y="1093"/>
                  </a:lnTo>
                  <a:lnTo>
                    <a:pt x="1032" y="971"/>
                  </a:lnTo>
                  <a:lnTo>
                    <a:pt x="1062" y="850"/>
                  </a:lnTo>
                  <a:lnTo>
                    <a:pt x="1093" y="607"/>
                  </a:lnTo>
                  <a:lnTo>
                    <a:pt x="1062" y="365"/>
                  </a:lnTo>
                  <a:lnTo>
                    <a:pt x="971" y="182"/>
                  </a:lnTo>
                  <a:lnTo>
                    <a:pt x="910" y="122"/>
                  </a:lnTo>
                  <a:lnTo>
                    <a:pt x="850" y="61"/>
                  </a:lnTo>
                  <a:lnTo>
                    <a:pt x="850" y="61"/>
                  </a:lnTo>
                  <a:lnTo>
                    <a:pt x="728" y="31"/>
                  </a:lnTo>
                  <a:lnTo>
                    <a:pt x="6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4"/>
            <p:cNvSpPr/>
            <p:nvPr/>
          </p:nvSpPr>
          <p:spPr>
            <a:xfrm>
              <a:off x="3194375" y="1500350"/>
              <a:ext cx="23550" cy="30350"/>
            </a:xfrm>
            <a:custGeom>
              <a:avLst/>
              <a:gdLst/>
              <a:ahLst/>
              <a:cxnLst/>
              <a:rect l="l" t="t" r="r" b="b"/>
              <a:pathLst>
                <a:path w="942" h="1214" extrusionOk="0">
                  <a:moveTo>
                    <a:pt x="638" y="0"/>
                  </a:moveTo>
                  <a:lnTo>
                    <a:pt x="547" y="61"/>
                  </a:lnTo>
                  <a:lnTo>
                    <a:pt x="426" y="152"/>
                  </a:lnTo>
                  <a:lnTo>
                    <a:pt x="335" y="273"/>
                  </a:lnTo>
                  <a:lnTo>
                    <a:pt x="244" y="395"/>
                  </a:lnTo>
                  <a:lnTo>
                    <a:pt x="183" y="516"/>
                  </a:lnTo>
                  <a:lnTo>
                    <a:pt x="92" y="789"/>
                  </a:lnTo>
                  <a:lnTo>
                    <a:pt x="31" y="1092"/>
                  </a:lnTo>
                  <a:lnTo>
                    <a:pt x="1" y="1183"/>
                  </a:lnTo>
                  <a:lnTo>
                    <a:pt x="31" y="1214"/>
                  </a:lnTo>
                  <a:lnTo>
                    <a:pt x="61" y="1092"/>
                  </a:lnTo>
                  <a:lnTo>
                    <a:pt x="183" y="819"/>
                  </a:lnTo>
                  <a:lnTo>
                    <a:pt x="304" y="577"/>
                  </a:lnTo>
                  <a:lnTo>
                    <a:pt x="365" y="455"/>
                  </a:lnTo>
                  <a:lnTo>
                    <a:pt x="426" y="334"/>
                  </a:lnTo>
                  <a:lnTo>
                    <a:pt x="517" y="243"/>
                  </a:lnTo>
                  <a:lnTo>
                    <a:pt x="608" y="121"/>
                  </a:lnTo>
                  <a:lnTo>
                    <a:pt x="729" y="61"/>
                  </a:lnTo>
                  <a:lnTo>
                    <a:pt x="850" y="61"/>
                  </a:lnTo>
                  <a:lnTo>
                    <a:pt x="941" y="152"/>
                  </a:lnTo>
                  <a:lnTo>
                    <a:pt x="941" y="91"/>
                  </a:lnTo>
                  <a:lnTo>
                    <a:pt x="881" y="3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4"/>
            <p:cNvSpPr/>
            <p:nvPr/>
          </p:nvSpPr>
          <p:spPr>
            <a:xfrm>
              <a:off x="3194375" y="1500350"/>
              <a:ext cx="23550" cy="30350"/>
            </a:xfrm>
            <a:custGeom>
              <a:avLst/>
              <a:gdLst/>
              <a:ahLst/>
              <a:cxnLst/>
              <a:rect l="l" t="t" r="r" b="b"/>
              <a:pathLst>
                <a:path w="942" h="1214" fill="none" extrusionOk="0">
                  <a:moveTo>
                    <a:pt x="31" y="1214"/>
                  </a:moveTo>
                  <a:lnTo>
                    <a:pt x="31" y="1214"/>
                  </a:lnTo>
                  <a:lnTo>
                    <a:pt x="1" y="1183"/>
                  </a:lnTo>
                  <a:lnTo>
                    <a:pt x="31" y="1092"/>
                  </a:lnTo>
                  <a:lnTo>
                    <a:pt x="31" y="1092"/>
                  </a:lnTo>
                  <a:lnTo>
                    <a:pt x="92" y="789"/>
                  </a:lnTo>
                  <a:lnTo>
                    <a:pt x="92" y="789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244" y="395"/>
                  </a:lnTo>
                  <a:lnTo>
                    <a:pt x="244" y="395"/>
                  </a:lnTo>
                  <a:lnTo>
                    <a:pt x="335" y="273"/>
                  </a:lnTo>
                  <a:lnTo>
                    <a:pt x="335" y="273"/>
                  </a:lnTo>
                  <a:lnTo>
                    <a:pt x="426" y="152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63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90" y="0"/>
                  </a:lnTo>
                  <a:lnTo>
                    <a:pt x="881" y="30"/>
                  </a:lnTo>
                  <a:lnTo>
                    <a:pt x="881" y="30"/>
                  </a:lnTo>
                  <a:lnTo>
                    <a:pt x="941" y="91"/>
                  </a:lnTo>
                  <a:lnTo>
                    <a:pt x="941" y="152"/>
                  </a:lnTo>
                  <a:lnTo>
                    <a:pt x="941" y="152"/>
                  </a:lnTo>
                  <a:lnTo>
                    <a:pt x="850" y="61"/>
                  </a:lnTo>
                  <a:lnTo>
                    <a:pt x="850" y="61"/>
                  </a:lnTo>
                  <a:lnTo>
                    <a:pt x="790" y="61"/>
                  </a:lnTo>
                  <a:lnTo>
                    <a:pt x="729" y="61"/>
                  </a:lnTo>
                  <a:lnTo>
                    <a:pt x="729" y="61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517" y="243"/>
                  </a:lnTo>
                  <a:lnTo>
                    <a:pt x="426" y="334"/>
                  </a:lnTo>
                  <a:lnTo>
                    <a:pt x="426" y="334"/>
                  </a:lnTo>
                  <a:lnTo>
                    <a:pt x="365" y="455"/>
                  </a:lnTo>
                  <a:lnTo>
                    <a:pt x="365" y="455"/>
                  </a:lnTo>
                  <a:lnTo>
                    <a:pt x="304" y="577"/>
                  </a:lnTo>
                  <a:lnTo>
                    <a:pt x="304" y="577"/>
                  </a:lnTo>
                  <a:lnTo>
                    <a:pt x="183" y="819"/>
                  </a:lnTo>
                  <a:lnTo>
                    <a:pt x="183" y="819"/>
                  </a:lnTo>
                  <a:lnTo>
                    <a:pt x="61" y="1092"/>
                  </a:lnTo>
                  <a:lnTo>
                    <a:pt x="61" y="1092"/>
                  </a:lnTo>
                  <a:lnTo>
                    <a:pt x="31" y="12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4"/>
            <p:cNvSpPr/>
            <p:nvPr/>
          </p:nvSpPr>
          <p:spPr>
            <a:xfrm>
              <a:off x="3199700" y="1514750"/>
              <a:ext cx="14425" cy="12925"/>
            </a:xfrm>
            <a:custGeom>
              <a:avLst/>
              <a:gdLst/>
              <a:ahLst/>
              <a:cxnLst/>
              <a:rect l="l" t="t" r="r" b="b"/>
              <a:pathLst>
                <a:path w="577" h="517" extrusionOk="0">
                  <a:moveTo>
                    <a:pt x="213" y="1"/>
                  </a:moveTo>
                  <a:lnTo>
                    <a:pt x="122" y="31"/>
                  </a:lnTo>
                  <a:lnTo>
                    <a:pt x="31" y="61"/>
                  </a:lnTo>
                  <a:lnTo>
                    <a:pt x="0" y="92"/>
                  </a:lnTo>
                  <a:lnTo>
                    <a:pt x="213" y="92"/>
                  </a:lnTo>
                  <a:lnTo>
                    <a:pt x="334" y="152"/>
                  </a:lnTo>
                  <a:lnTo>
                    <a:pt x="364" y="183"/>
                  </a:lnTo>
                  <a:lnTo>
                    <a:pt x="425" y="213"/>
                  </a:lnTo>
                  <a:lnTo>
                    <a:pt x="486" y="334"/>
                  </a:lnTo>
                  <a:lnTo>
                    <a:pt x="546" y="456"/>
                  </a:lnTo>
                  <a:lnTo>
                    <a:pt x="546" y="516"/>
                  </a:lnTo>
                  <a:lnTo>
                    <a:pt x="577" y="456"/>
                  </a:lnTo>
                  <a:lnTo>
                    <a:pt x="577" y="365"/>
                  </a:lnTo>
                  <a:lnTo>
                    <a:pt x="577" y="304"/>
                  </a:lnTo>
                  <a:lnTo>
                    <a:pt x="546" y="213"/>
                  </a:lnTo>
                  <a:lnTo>
                    <a:pt x="516" y="122"/>
                  </a:lnTo>
                  <a:lnTo>
                    <a:pt x="455" y="92"/>
                  </a:lnTo>
                  <a:lnTo>
                    <a:pt x="455" y="61"/>
                  </a:lnTo>
                  <a:lnTo>
                    <a:pt x="364" y="3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4"/>
            <p:cNvSpPr/>
            <p:nvPr/>
          </p:nvSpPr>
          <p:spPr>
            <a:xfrm>
              <a:off x="29964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extrusionOk="0">
                  <a:moveTo>
                    <a:pt x="577" y="1"/>
                  </a:moveTo>
                  <a:lnTo>
                    <a:pt x="486" y="31"/>
                  </a:lnTo>
                  <a:lnTo>
                    <a:pt x="364" y="92"/>
                  </a:lnTo>
                  <a:lnTo>
                    <a:pt x="243" y="183"/>
                  </a:lnTo>
                  <a:lnTo>
                    <a:pt x="152" y="304"/>
                  </a:lnTo>
                  <a:lnTo>
                    <a:pt x="91" y="456"/>
                  </a:lnTo>
                  <a:lnTo>
                    <a:pt x="30" y="638"/>
                  </a:lnTo>
                  <a:lnTo>
                    <a:pt x="0" y="820"/>
                  </a:lnTo>
                  <a:lnTo>
                    <a:pt x="0" y="1032"/>
                  </a:lnTo>
                  <a:lnTo>
                    <a:pt x="30" y="1214"/>
                  </a:lnTo>
                  <a:lnTo>
                    <a:pt x="61" y="1427"/>
                  </a:lnTo>
                  <a:lnTo>
                    <a:pt x="152" y="1639"/>
                  </a:lnTo>
                  <a:lnTo>
                    <a:pt x="243" y="1821"/>
                  </a:lnTo>
                  <a:lnTo>
                    <a:pt x="394" y="1973"/>
                  </a:lnTo>
                  <a:lnTo>
                    <a:pt x="577" y="2125"/>
                  </a:lnTo>
                  <a:lnTo>
                    <a:pt x="759" y="2216"/>
                  </a:lnTo>
                  <a:lnTo>
                    <a:pt x="1001" y="2276"/>
                  </a:lnTo>
                  <a:lnTo>
                    <a:pt x="1305" y="2307"/>
                  </a:lnTo>
                  <a:lnTo>
                    <a:pt x="1608" y="2276"/>
                  </a:lnTo>
                  <a:lnTo>
                    <a:pt x="1335" y="577"/>
                  </a:lnTo>
                  <a:lnTo>
                    <a:pt x="1274" y="456"/>
                  </a:lnTo>
                  <a:lnTo>
                    <a:pt x="1214" y="334"/>
                  </a:lnTo>
                  <a:lnTo>
                    <a:pt x="1092" y="183"/>
                  </a:lnTo>
                  <a:lnTo>
                    <a:pt x="941" y="9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4"/>
            <p:cNvSpPr/>
            <p:nvPr/>
          </p:nvSpPr>
          <p:spPr>
            <a:xfrm>
              <a:off x="29964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fill="none" extrusionOk="0">
                  <a:moveTo>
                    <a:pt x="1335" y="577"/>
                  </a:moveTo>
                  <a:lnTo>
                    <a:pt x="1335" y="577"/>
                  </a:lnTo>
                  <a:lnTo>
                    <a:pt x="1274" y="456"/>
                  </a:lnTo>
                  <a:lnTo>
                    <a:pt x="1214" y="334"/>
                  </a:lnTo>
                  <a:lnTo>
                    <a:pt x="1092" y="183"/>
                  </a:lnTo>
                  <a:lnTo>
                    <a:pt x="941" y="92"/>
                  </a:lnTo>
                  <a:lnTo>
                    <a:pt x="789" y="1"/>
                  </a:lnTo>
                  <a:lnTo>
                    <a:pt x="698" y="1"/>
                  </a:lnTo>
                  <a:lnTo>
                    <a:pt x="577" y="1"/>
                  </a:lnTo>
                  <a:lnTo>
                    <a:pt x="486" y="31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243" y="183"/>
                  </a:lnTo>
                  <a:lnTo>
                    <a:pt x="152" y="304"/>
                  </a:lnTo>
                  <a:lnTo>
                    <a:pt x="91" y="456"/>
                  </a:lnTo>
                  <a:lnTo>
                    <a:pt x="30" y="638"/>
                  </a:lnTo>
                  <a:lnTo>
                    <a:pt x="0" y="820"/>
                  </a:lnTo>
                  <a:lnTo>
                    <a:pt x="0" y="1032"/>
                  </a:lnTo>
                  <a:lnTo>
                    <a:pt x="30" y="1214"/>
                  </a:lnTo>
                  <a:lnTo>
                    <a:pt x="61" y="1427"/>
                  </a:lnTo>
                  <a:lnTo>
                    <a:pt x="152" y="1639"/>
                  </a:lnTo>
                  <a:lnTo>
                    <a:pt x="243" y="1821"/>
                  </a:lnTo>
                  <a:lnTo>
                    <a:pt x="394" y="1973"/>
                  </a:lnTo>
                  <a:lnTo>
                    <a:pt x="577" y="2125"/>
                  </a:lnTo>
                  <a:lnTo>
                    <a:pt x="759" y="2216"/>
                  </a:lnTo>
                  <a:lnTo>
                    <a:pt x="1001" y="2276"/>
                  </a:lnTo>
                  <a:lnTo>
                    <a:pt x="1305" y="2307"/>
                  </a:lnTo>
                  <a:lnTo>
                    <a:pt x="1608" y="2276"/>
                  </a:lnTo>
                  <a:lnTo>
                    <a:pt x="1335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4"/>
            <p:cNvSpPr/>
            <p:nvPr/>
          </p:nvSpPr>
          <p:spPr>
            <a:xfrm>
              <a:off x="3001700" y="1501100"/>
              <a:ext cx="25050" cy="32650"/>
            </a:xfrm>
            <a:custGeom>
              <a:avLst/>
              <a:gdLst/>
              <a:ahLst/>
              <a:cxnLst/>
              <a:rect l="l" t="t" r="r" b="b"/>
              <a:pathLst>
                <a:path w="1002" h="1306" extrusionOk="0">
                  <a:moveTo>
                    <a:pt x="395" y="0"/>
                  </a:moveTo>
                  <a:lnTo>
                    <a:pt x="304" y="31"/>
                  </a:lnTo>
                  <a:lnTo>
                    <a:pt x="213" y="61"/>
                  </a:lnTo>
                  <a:lnTo>
                    <a:pt x="122" y="152"/>
                  </a:lnTo>
                  <a:lnTo>
                    <a:pt x="61" y="243"/>
                  </a:lnTo>
                  <a:lnTo>
                    <a:pt x="31" y="365"/>
                  </a:lnTo>
                  <a:lnTo>
                    <a:pt x="0" y="486"/>
                  </a:lnTo>
                  <a:lnTo>
                    <a:pt x="31" y="729"/>
                  </a:lnTo>
                  <a:lnTo>
                    <a:pt x="122" y="971"/>
                  </a:lnTo>
                  <a:lnTo>
                    <a:pt x="213" y="1093"/>
                  </a:lnTo>
                  <a:lnTo>
                    <a:pt x="395" y="1214"/>
                  </a:lnTo>
                  <a:lnTo>
                    <a:pt x="577" y="1305"/>
                  </a:lnTo>
                  <a:lnTo>
                    <a:pt x="941" y="1305"/>
                  </a:lnTo>
                  <a:lnTo>
                    <a:pt x="1002" y="1245"/>
                  </a:lnTo>
                  <a:lnTo>
                    <a:pt x="911" y="911"/>
                  </a:lnTo>
                  <a:lnTo>
                    <a:pt x="911" y="850"/>
                  </a:lnTo>
                  <a:lnTo>
                    <a:pt x="820" y="638"/>
                  </a:lnTo>
                  <a:lnTo>
                    <a:pt x="729" y="334"/>
                  </a:lnTo>
                  <a:lnTo>
                    <a:pt x="698" y="213"/>
                  </a:lnTo>
                  <a:lnTo>
                    <a:pt x="607" y="91"/>
                  </a:lnTo>
                  <a:lnTo>
                    <a:pt x="516" y="3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4"/>
            <p:cNvSpPr/>
            <p:nvPr/>
          </p:nvSpPr>
          <p:spPr>
            <a:xfrm>
              <a:off x="3001700" y="1501100"/>
              <a:ext cx="25050" cy="32650"/>
            </a:xfrm>
            <a:custGeom>
              <a:avLst/>
              <a:gdLst/>
              <a:ahLst/>
              <a:cxnLst/>
              <a:rect l="l" t="t" r="r" b="b"/>
              <a:pathLst>
                <a:path w="1002" h="1306" fill="none" extrusionOk="0">
                  <a:moveTo>
                    <a:pt x="395" y="0"/>
                  </a:moveTo>
                  <a:lnTo>
                    <a:pt x="395" y="0"/>
                  </a:lnTo>
                  <a:lnTo>
                    <a:pt x="304" y="3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122" y="152"/>
                  </a:lnTo>
                  <a:lnTo>
                    <a:pt x="61" y="243"/>
                  </a:lnTo>
                  <a:lnTo>
                    <a:pt x="31" y="365"/>
                  </a:lnTo>
                  <a:lnTo>
                    <a:pt x="0" y="486"/>
                  </a:lnTo>
                  <a:lnTo>
                    <a:pt x="31" y="729"/>
                  </a:lnTo>
                  <a:lnTo>
                    <a:pt x="122" y="971"/>
                  </a:lnTo>
                  <a:lnTo>
                    <a:pt x="122" y="971"/>
                  </a:lnTo>
                  <a:lnTo>
                    <a:pt x="213" y="1093"/>
                  </a:lnTo>
                  <a:lnTo>
                    <a:pt x="395" y="1214"/>
                  </a:lnTo>
                  <a:lnTo>
                    <a:pt x="577" y="1305"/>
                  </a:lnTo>
                  <a:lnTo>
                    <a:pt x="759" y="1305"/>
                  </a:lnTo>
                  <a:lnTo>
                    <a:pt x="759" y="1305"/>
                  </a:lnTo>
                  <a:lnTo>
                    <a:pt x="789" y="1305"/>
                  </a:lnTo>
                  <a:lnTo>
                    <a:pt x="789" y="1305"/>
                  </a:lnTo>
                  <a:lnTo>
                    <a:pt x="941" y="1305"/>
                  </a:lnTo>
                  <a:lnTo>
                    <a:pt x="1002" y="1245"/>
                  </a:lnTo>
                  <a:lnTo>
                    <a:pt x="1002" y="1245"/>
                  </a:lnTo>
                  <a:lnTo>
                    <a:pt x="911" y="911"/>
                  </a:lnTo>
                  <a:lnTo>
                    <a:pt x="911" y="911"/>
                  </a:lnTo>
                  <a:lnTo>
                    <a:pt x="911" y="850"/>
                  </a:lnTo>
                  <a:lnTo>
                    <a:pt x="911" y="850"/>
                  </a:lnTo>
                  <a:lnTo>
                    <a:pt x="820" y="638"/>
                  </a:lnTo>
                  <a:lnTo>
                    <a:pt x="729" y="334"/>
                  </a:lnTo>
                  <a:lnTo>
                    <a:pt x="729" y="334"/>
                  </a:lnTo>
                  <a:lnTo>
                    <a:pt x="698" y="213"/>
                  </a:lnTo>
                  <a:lnTo>
                    <a:pt x="607" y="91"/>
                  </a:lnTo>
                  <a:lnTo>
                    <a:pt x="516" y="31"/>
                  </a:lnTo>
                  <a:lnTo>
                    <a:pt x="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4"/>
            <p:cNvSpPr/>
            <p:nvPr/>
          </p:nvSpPr>
          <p:spPr>
            <a:xfrm>
              <a:off x="3005500" y="1500350"/>
              <a:ext cx="23525" cy="30350"/>
            </a:xfrm>
            <a:custGeom>
              <a:avLst/>
              <a:gdLst/>
              <a:ahLst/>
              <a:cxnLst/>
              <a:rect l="l" t="t" r="r" b="b"/>
              <a:pathLst>
                <a:path w="941" h="1214" extrusionOk="0">
                  <a:moveTo>
                    <a:pt x="152" y="0"/>
                  </a:moveTo>
                  <a:lnTo>
                    <a:pt x="91" y="30"/>
                  </a:lnTo>
                  <a:lnTo>
                    <a:pt x="0" y="91"/>
                  </a:lnTo>
                  <a:lnTo>
                    <a:pt x="0" y="152"/>
                  </a:lnTo>
                  <a:lnTo>
                    <a:pt x="91" y="61"/>
                  </a:lnTo>
                  <a:lnTo>
                    <a:pt x="213" y="61"/>
                  </a:lnTo>
                  <a:lnTo>
                    <a:pt x="334" y="121"/>
                  </a:lnTo>
                  <a:lnTo>
                    <a:pt x="425" y="243"/>
                  </a:lnTo>
                  <a:lnTo>
                    <a:pt x="516" y="334"/>
                  </a:lnTo>
                  <a:lnTo>
                    <a:pt x="577" y="455"/>
                  </a:lnTo>
                  <a:lnTo>
                    <a:pt x="637" y="577"/>
                  </a:lnTo>
                  <a:lnTo>
                    <a:pt x="759" y="819"/>
                  </a:lnTo>
                  <a:lnTo>
                    <a:pt x="880" y="1092"/>
                  </a:lnTo>
                  <a:lnTo>
                    <a:pt x="941" y="1214"/>
                  </a:lnTo>
                  <a:lnTo>
                    <a:pt x="941" y="1183"/>
                  </a:lnTo>
                  <a:lnTo>
                    <a:pt x="941" y="1092"/>
                  </a:lnTo>
                  <a:lnTo>
                    <a:pt x="850" y="789"/>
                  </a:lnTo>
                  <a:lnTo>
                    <a:pt x="759" y="516"/>
                  </a:lnTo>
                  <a:lnTo>
                    <a:pt x="698" y="395"/>
                  </a:lnTo>
                  <a:lnTo>
                    <a:pt x="607" y="273"/>
                  </a:lnTo>
                  <a:lnTo>
                    <a:pt x="516" y="152"/>
                  </a:lnTo>
                  <a:lnTo>
                    <a:pt x="39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4"/>
            <p:cNvSpPr/>
            <p:nvPr/>
          </p:nvSpPr>
          <p:spPr>
            <a:xfrm>
              <a:off x="3009275" y="1514750"/>
              <a:ext cx="15200" cy="12925"/>
            </a:xfrm>
            <a:custGeom>
              <a:avLst/>
              <a:gdLst/>
              <a:ahLst/>
              <a:cxnLst/>
              <a:rect l="l" t="t" r="r" b="b"/>
              <a:pathLst>
                <a:path w="608" h="517" extrusionOk="0">
                  <a:moveTo>
                    <a:pt x="274" y="1"/>
                  </a:moveTo>
                  <a:lnTo>
                    <a:pt x="213" y="31"/>
                  </a:lnTo>
                  <a:lnTo>
                    <a:pt x="122" y="61"/>
                  </a:lnTo>
                  <a:lnTo>
                    <a:pt x="122" y="92"/>
                  </a:lnTo>
                  <a:lnTo>
                    <a:pt x="92" y="122"/>
                  </a:lnTo>
                  <a:lnTo>
                    <a:pt x="31" y="213"/>
                  </a:lnTo>
                  <a:lnTo>
                    <a:pt x="1" y="304"/>
                  </a:lnTo>
                  <a:lnTo>
                    <a:pt x="1" y="365"/>
                  </a:lnTo>
                  <a:lnTo>
                    <a:pt x="1" y="456"/>
                  </a:lnTo>
                  <a:lnTo>
                    <a:pt x="31" y="516"/>
                  </a:lnTo>
                  <a:lnTo>
                    <a:pt x="62" y="456"/>
                  </a:lnTo>
                  <a:lnTo>
                    <a:pt x="92" y="334"/>
                  </a:lnTo>
                  <a:lnTo>
                    <a:pt x="183" y="213"/>
                  </a:lnTo>
                  <a:lnTo>
                    <a:pt x="213" y="183"/>
                  </a:lnTo>
                  <a:lnTo>
                    <a:pt x="274" y="152"/>
                  </a:lnTo>
                  <a:lnTo>
                    <a:pt x="395" y="92"/>
                  </a:lnTo>
                  <a:lnTo>
                    <a:pt x="608" y="92"/>
                  </a:lnTo>
                  <a:lnTo>
                    <a:pt x="547" y="61"/>
                  </a:lnTo>
                  <a:lnTo>
                    <a:pt x="486" y="31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4"/>
            <p:cNvSpPr/>
            <p:nvPr/>
          </p:nvSpPr>
          <p:spPr>
            <a:xfrm>
              <a:off x="3021425" y="1387300"/>
              <a:ext cx="176775" cy="204100"/>
            </a:xfrm>
            <a:custGeom>
              <a:avLst/>
              <a:gdLst/>
              <a:ahLst/>
              <a:cxnLst/>
              <a:rect l="l" t="t" r="r" b="b"/>
              <a:pathLst>
                <a:path w="7071" h="8164" extrusionOk="0">
                  <a:moveTo>
                    <a:pt x="3551" y="1"/>
                  </a:moveTo>
                  <a:lnTo>
                    <a:pt x="3156" y="31"/>
                  </a:lnTo>
                  <a:lnTo>
                    <a:pt x="2762" y="62"/>
                  </a:lnTo>
                  <a:lnTo>
                    <a:pt x="2428" y="153"/>
                  </a:lnTo>
                  <a:lnTo>
                    <a:pt x="2064" y="244"/>
                  </a:lnTo>
                  <a:lnTo>
                    <a:pt x="1760" y="395"/>
                  </a:lnTo>
                  <a:lnTo>
                    <a:pt x="1457" y="577"/>
                  </a:lnTo>
                  <a:lnTo>
                    <a:pt x="1184" y="759"/>
                  </a:lnTo>
                  <a:lnTo>
                    <a:pt x="941" y="1002"/>
                  </a:lnTo>
                  <a:lnTo>
                    <a:pt x="729" y="1275"/>
                  </a:lnTo>
                  <a:lnTo>
                    <a:pt x="547" y="1579"/>
                  </a:lnTo>
                  <a:lnTo>
                    <a:pt x="395" y="1912"/>
                  </a:lnTo>
                  <a:lnTo>
                    <a:pt x="243" y="2277"/>
                  </a:lnTo>
                  <a:lnTo>
                    <a:pt x="152" y="2671"/>
                  </a:lnTo>
                  <a:lnTo>
                    <a:pt x="61" y="3126"/>
                  </a:lnTo>
                  <a:lnTo>
                    <a:pt x="31" y="3581"/>
                  </a:lnTo>
                  <a:lnTo>
                    <a:pt x="0" y="4097"/>
                  </a:lnTo>
                  <a:lnTo>
                    <a:pt x="31" y="4613"/>
                  </a:lnTo>
                  <a:lnTo>
                    <a:pt x="61" y="5068"/>
                  </a:lnTo>
                  <a:lnTo>
                    <a:pt x="152" y="5523"/>
                  </a:lnTo>
                  <a:lnTo>
                    <a:pt x="243" y="5918"/>
                  </a:lnTo>
                  <a:lnTo>
                    <a:pt x="395" y="6282"/>
                  </a:lnTo>
                  <a:lnTo>
                    <a:pt x="547" y="6646"/>
                  </a:lnTo>
                  <a:lnTo>
                    <a:pt x="729" y="6950"/>
                  </a:lnTo>
                  <a:lnTo>
                    <a:pt x="971" y="7223"/>
                  </a:lnTo>
                  <a:lnTo>
                    <a:pt x="1214" y="7435"/>
                  </a:lnTo>
                  <a:lnTo>
                    <a:pt x="1487" y="7648"/>
                  </a:lnTo>
                  <a:lnTo>
                    <a:pt x="1760" y="7830"/>
                  </a:lnTo>
                  <a:lnTo>
                    <a:pt x="2094" y="7951"/>
                  </a:lnTo>
                  <a:lnTo>
                    <a:pt x="2428" y="8072"/>
                  </a:lnTo>
                  <a:lnTo>
                    <a:pt x="2792" y="8133"/>
                  </a:lnTo>
                  <a:lnTo>
                    <a:pt x="3186" y="8163"/>
                  </a:lnTo>
                  <a:lnTo>
                    <a:pt x="3611" y="8163"/>
                  </a:lnTo>
                  <a:lnTo>
                    <a:pt x="4036" y="8133"/>
                  </a:lnTo>
                  <a:lnTo>
                    <a:pt x="4431" y="8072"/>
                  </a:lnTo>
                  <a:lnTo>
                    <a:pt x="4795" y="7981"/>
                  </a:lnTo>
                  <a:lnTo>
                    <a:pt x="5129" y="7860"/>
                  </a:lnTo>
                  <a:lnTo>
                    <a:pt x="5432" y="7708"/>
                  </a:lnTo>
                  <a:lnTo>
                    <a:pt x="5735" y="7526"/>
                  </a:lnTo>
                  <a:lnTo>
                    <a:pt x="5978" y="7314"/>
                  </a:lnTo>
                  <a:lnTo>
                    <a:pt x="6221" y="7071"/>
                  </a:lnTo>
                  <a:lnTo>
                    <a:pt x="6403" y="6798"/>
                  </a:lnTo>
                  <a:lnTo>
                    <a:pt x="6585" y="6494"/>
                  </a:lnTo>
                  <a:lnTo>
                    <a:pt x="6737" y="6161"/>
                  </a:lnTo>
                  <a:lnTo>
                    <a:pt x="6858" y="5797"/>
                  </a:lnTo>
                  <a:lnTo>
                    <a:pt x="6949" y="5402"/>
                  </a:lnTo>
                  <a:lnTo>
                    <a:pt x="7010" y="4947"/>
                  </a:lnTo>
                  <a:lnTo>
                    <a:pt x="7040" y="4492"/>
                  </a:lnTo>
                  <a:lnTo>
                    <a:pt x="7071" y="3976"/>
                  </a:lnTo>
                  <a:lnTo>
                    <a:pt x="7040" y="3460"/>
                  </a:lnTo>
                  <a:lnTo>
                    <a:pt x="7010" y="3005"/>
                  </a:lnTo>
                  <a:lnTo>
                    <a:pt x="6949" y="2580"/>
                  </a:lnTo>
                  <a:lnTo>
                    <a:pt x="6858" y="2186"/>
                  </a:lnTo>
                  <a:lnTo>
                    <a:pt x="6737" y="1821"/>
                  </a:lnTo>
                  <a:lnTo>
                    <a:pt x="6585" y="1488"/>
                  </a:lnTo>
                  <a:lnTo>
                    <a:pt x="6433" y="1215"/>
                  </a:lnTo>
                  <a:lnTo>
                    <a:pt x="6221" y="941"/>
                  </a:lnTo>
                  <a:lnTo>
                    <a:pt x="6008" y="729"/>
                  </a:lnTo>
                  <a:lnTo>
                    <a:pt x="5735" y="517"/>
                  </a:lnTo>
                  <a:lnTo>
                    <a:pt x="5462" y="365"/>
                  </a:lnTo>
                  <a:lnTo>
                    <a:pt x="5129" y="244"/>
                  </a:lnTo>
                  <a:lnTo>
                    <a:pt x="4795" y="122"/>
                  </a:lnTo>
                  <a:lnTo>
                    <a:pt x="4400" y="62"/>
                  </a:lnTo>
                  <a:lnTo>
                    <a:pt x="4006" y="31"/>
                  </a:lnTo>
                  <a:lnTo>
                    <a:pt x="3551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4"/>
            <p:cNvSpPr/>
            <p:nvPr/>
          </p:nvSpPr>
          <p:spPr>
            <a:xfrm>
              <a:off x="3021425" y="1387300"/>
              <a:ext cx="176775" cy="204100"/>
            </a:xfrm>
            <a:custGeom>
              <a:avLst/>
              <a:gdLst/>
              <a:ahLst/>
              <a:cxnLst/>
              <a:rect l="l" t="t" r="r" b="b"/>
              <a:pathLst>
                <a:path w="7071" h="8164" fill="none" extrusionOk="0">
                  <a:moveTo>
                    <a:pt x="7071" y="3976"/>
                  </a:moveTo>
                  <a:lnTo>
                    <a:pt x="7071" y="3976"/>
                  </a:lnTo>
                  <a:lnTo>
                    <a:pt x="7040" y="4492"/>
                  </a:lnTo>
                  <a:lnTo>
                    <a:pt x="7010" y="4947"/>
                  </a:lnTo>
                  <a:lnTo>
                    <a:pt x="6949" y="5402"/>
                  </a:lnTo>
                  <a:lnTo>
                    <a:pt x="6858" y="5797"/>
                  </a:lnTo>
                  <a:lnTo>
                    <a:pt x="6737" y="6161"/>
                  </a:lnTo>
                  <a:lnTo>
                    <a:pt x="6585" y="6494"/>
                  </a:lnTo>
                  <a:lnTo>
                    <a:pt x="6403" y="6798"/>
                  </a:lnTo>
                  <a:lnTo>
                    <a:pt x="6221" y="7071"/>
                  </a:lnTo>
                  <a:lnTo>
                    <a:pt x="5978" y="7314"/>
                  </a:lnTo>
                  <a:lnTo>
                    <a:pt x="5735" y="7526"/>
                  </a:lnTo>
                  <a:lnTo>
                    <a:pt x="5432" y="7708"/>
                  </a:lnTo>
                  <a:lnTo>
                    <a:pt x="5129" y="7860"/>
                  </a:lnTo>
                  <a:lnTo>
                    <a:pt x="4795" y="7981"/>
                  </a:lnTo>
                  <a:lnTo>
                    <a:pt x="4431" y="8072"/>
                  </a:lnTo>
                  <a:lnTo>
                    <a:pt x="4036" y="8133"/>
                  </a:lnTo>
                  <a:lnTo>
                    <a:pt x="3611" y="8163"/>
                  </a:lnTo>
                  <a:lnTo>
                    <a:pt x="3611" y="8163"/>
                  </a:lnTo>
                  <a:lnTo>
                    <a:pt x="3186" y="8163"/>
                  </a:lnTo>
                  <a:lnTo>
                    <a:pt x="2792" y="8133"/>
                  </a:lnTo>
                  <a:lnTo>
                    <a:pt x="2428" y="8072"/>
                  </a:lnTo>
                  <a:lnTo>
                    <a:pt x="2094" y="7951"/>
                  </a:lnTo>
                  <a:lnTo>
                    <a:pt x="1760" y="7830"/>
                  </a:lnTo>
                  <a:lnTo>
                    <a:pt x="1487" y="7648"/>
                  </a:lnTo>
                  <a:lnTo>
                    <a:pt x="1214" y="7435"/>
                  </a:lnTo>
                  <a:lnTo>
                    <a:pt x="971" y="7223"/>
                  </a:lnTo>
                  <a:lnTo>
                    <a:pt x="729" y="6950"/>
                  </a:lnTo>
                  <a:lnTo>
                    <a:pt x="547" y="6646"/>
                  </a:lnTo>
                  <a:lnTo>
                    <a:pt x="395" y="6282"/>
                  </a:lnTo>
                  <a:lnTo>
                    <a:pt x="243" y="5918"/>
                  </a:lnTo>
                  <a:lnTo>
                    <a:pt x="152" y="5523"/>
                  </a:lnTo>
                  <a:lnTo>
                    <a:pt x="61" y="5068"/>
                  </a:lnTo>
                  <a:lnTo>
                    <a:pt x="31" y="4613"/>
                  </a:lnTo>
                  <a:lnTo>
                    <a:pt x="0" y="4097"/>
                  </a:lnTo>
                  <a:lnTo>
                    <a:pt x="0" y="4097"/>
                  </a:lnTo>
                  <a:lnTo>
                    <a:pt x="31" y="3581"/>
                  </a:lnTo>
                  <a:lnTo>
                    <a:pt x="61" y="3126"/>
                  </a:lnTo>
                  <a:lnTo>
                    <a:pt x="152" y="2671"/>
                  </a:lnTo>
                  <a:lnTo>
                    <a:pt x="243" y="2277"/>
                  </a:lnTo>
                  <a:lnTo>
                    <a:pt x="395" y="1912"/>
                  </a:lnTo>
                  <a:lnTo>
                    <a:pt x="547" y="1579"/>
                  </a:lnTo>
                  <a:lnTo>
                    <a:pt x="729" y="1275"/>
                  </a:lnTo>
                  <a:lnTo>
                    <a:pt x="941" y="1002"/>
                  </a:lnTo>
                  <a:lnTo>
                    <a:pt x="1184" y="759"/>
                  </a:lnTo>
                  <a:lnTo>
                    <a:pt x="1457" y="577"/>
                  </a:lnTo>
                  <a:lnTo>
                    <a:pt x="1760" y="395"/>
                  </a:lnTo>
                  <a:lnTo>
                    <a:pt x="2064" y="244"/>
                  </a:lnTo>
                  <a:lnTo>
                    <a:pt x="2428" y="153"/>
                  </a:lnTo>
                  <a:lnTo>
                    <a:pt x="2762" y="62"/>
                  </a:lnTo>
                  <a:lnTo>
                    <a:pt x="3156" y="31"/>
                  </a:lnTo>
                  <a:lnTo>
                    <a:pt x="3551" y="1"/>
                  </a:lnTo>
                  <a:lnTo>
                    <a:pt x="3551" y="1"/>
                  </a:lnTo>
                  <a:lnTo>
                    <a:pt x="4006" y="31"/>
                  </a:lnTo>
                  <a:lnTo>
                    <a:pt x="4400" y="62"/>
                  </a:lnTo>
                  <a:lnTo>
                    <a:pt x="4795" y="122"/>
                  </a:lnTo>
                  <a:lnTo>
                    <a:pt x="5129" y="244"/>
                  </a:lnTo>
                  <a:lnTo>
                    <a:pt x="5462" y="365"/>
                  </a:lnTo>
                  <a:lnTo>
                    <a:pt x="5735" y="517"/>
                  </a:lnTo>
                  <a:lnTo>
                    <a:pt x="6008" y="729"/>
                  </a:lnTo>
                  <a:lnTo>
                    <a:pt x="6221" y="941"/>
                  </a:lnTo>
                  <a:lnTo>
                    <a:pt x="6433" y="1215"/>
                  </a:lnTo>
                  <a:lnTo>
                    <a:pt x="6585" y="1488"/>
                  </a:lnTo>
                  <a:lnTo>
                    <a:pt x="6737" y="1821"/>
                  </a:lnTo>
                  <a:lnTo>
                    <a:pt x="6858" y="2186"/>
                  </a:lnTo>
                  <a:lnTo>
                    <a:pt x="6949" y="2580"/>
                  </a:lnTo>
                  <a:lnTo>
                    <a:pt x="7010" y="3005"/>
                  </a:lnTo>
                  <a:lnTo>
                    <a:pt x="7040" y="3460"/>
                  </a:lnTo>
                  <a:lnTo>
                    <a:pt x="7071" y="39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extrusionOk="0">
                  <a:moveTo>
                    <a:pt x="304" y="1"/>
                  </a:moveTo>
                  <a:lnTo>
                    <a:pt x="273" y="31"/>
                  </a:lnTo>
                  <a:lnTo>
                    <a:pt x="213" y="62"/>
                  </a:lnTo>
                  <a:lnTo>
                    <a:pt x="61" y="183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152" y="365"/>
                  </a:lnTo>
                  <a:lnTo>
                    <a:pt x="395" y="304"/>
                  </a:lnTo>
                  <a:lnTo>
                    <a:pt x="607" y="244"/>
                  </a:lnTo>
                  <a:lnTo>
                    <a:pt x="759" y="153"/>
                  </a:lnTo>
                  <a:lnTo>
                    <a:pt x="759" y="122"/>
                  </a:lnTo>
                  <a:lnTo>
                    <a:pt x="759" y="92"/>
                  </a:lnTo>
                  <a:lnTo>
                    <a:pt x="698" y="3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fill="none" extrusionOk="0">
                  <a:moveTo>
                    <a:pt x="759" y="153"/>
                  </a:moveTo>
                  <a:lnTo>
                    <a:pt x="759" y="153"/>
                  </a:lnTo>
                  <a:lnTo>
                    <a:pt x="607" y="244"/>
                  </a:lnTo>
                  <a:lnTo>
                    <a:pt x="395" y="304"/>
                  </a:lnTo>
                  <a:lnTo>
                    <a:pt x="152" y="36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274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486" y="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698" y="31"/>
                  </a:lnTo>
                  <a:lnTo>
                    <a:pt x="759" y="92"/>
                  </a:lnTo>
                  <a:lnTo>
                    <a:pt x="759" y="122"/>
                  </a:lnTo>
                  <a:lnTo>
                    <a:pt x="759" y="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extrusionOk="0">
                  <a:moveTo>
                    <a:pt x="273" y="0"/>
                  </a:move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  <a:lnTo>
                    <a:pt x="152" y="243"/>
                  </a:lnTo>
                  <a:lnTo>
                    <a:pt x="395" y="334"/>
                  </a:lnTo>
                  <a:lnTo>
                    <a:pt x="607" y="36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546" y="61"/>
                  </a:lnTo>
                  <a:lnTo>
                    <a:pt x="486" y="30"/>
                  </a:lnTo>
                  <a:lnTo>
                    <a:pt x="425" y="3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fill="none" extrusionOk="0">
                  <a:moveTo>
                    <a:pt x="0" y="152"/>
                  </a:moveTo>
                  <a:lnTo>
                    <a:pt x="0" y="152"/>
                  </a:lnTo>
                  <a:lnTo>
                    <a:pt x="152" y="243"/>
                  </a:lnTo>
                  <a:lnTo>
                    <a:pt x="395" y="334"/>
                  </a:lnTo>
                  <a:lnTo>
                    <a:pt x="607" y="364"/>
                  </a:lnTo>
                  <a:lnTo>
                    <a:pt x="789" y="33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698" y="213"/>
                  </a:lnTo>
                  <a:lnTo>
                    <a:pt x="546" y="61"/>
                  </a:lnTo>
                  <a:lnTo>
                    <a:pt x="546" y="61"/>
                  </a:lnTo>
                  <a:lnTo>
                    <a:pt x="486" y="30"/>
                  </a:lnTo>
                  <a:lnTo>
                    <a:pt x="486" y="30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25" y="30"/>
                  </a:lnTo>
                  <a:lnTo>
                    <a:pt x="425" y="3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273" y="0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4"/>
            <p:cNvSpPr/>
            <p:nvPr/>
          </p:nvSpPr>
          <p:spPr>
            <a:xfrm>
              <a:off x="3170100" y="1488200"/>
              <a:ext cx="12175" cy="7625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213" y="1"/>
                  </a:moveTo>
                  <a:lnTo>
                    <a:pt x="122" y="61"/>
                  </a:lnTo>
                  <a:lnTo>
                    <a:pt x="31" y="92"/>
                  </a:lnTo>
                  <a:lnTo>
                    <a:pt x="1" y="152"/>
                  </a:lnTo>
                  <a:lnTo>
                    <a:pt x="1" y="213"/>
                  </a:lnTo>
                  <a:lnTo>
                    <a:pt x="1" y="243"/>
                  </a:lnTo>
                  <a:lnTo>
                    <a:pt x="31" y="274"/>
                  </a:lnTo>
                  <a:lnTo>
                    <a:pt x="153" y="304"/>
                  </a:lnTo>
                  <a:lnTo>
                    <a:pt x="274" y="274"/>
                  </a:lnTo>
                  <a:lnTo>
                    <a:pt x="365" y="243"/>
                  </a:lnTo>
                  <a:lnTo>
                    <a:pt x="426" y="183"/>
                  </a:lnTo>
                  <a:lnTo>
                    <a:pt x="486" y="122"/>
                  </a:lnTo>
                  <a:lnTo>
                    <a:pt x="486" y="61"/>
                  </a:lnTo>
                  <a:lnTo>
                    <a:pt x="456" y="31"/>
                  </a:lnTo>
                  <a:lnTo>
                    <a:pt x="426" y="3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4"/>
            <p:cNvSpPr/>
            <p:nvPr/>
          </p:nvSpPr>
          <p:spPr>
            <a:xfrm>
              <a:off x="3170100" y="1488200"/>
              <a:ext cx="12175" cy="7625"/>
            </a:xfrm>
            <a:custGeom>
              <a:avLst/>
              <a:gdLst/>
              <a:ahLst/>
              <a:cxnLst/>
              <a:rect l="l" t="t" r="r" b="b"/>
              <a:pathLst>
                <a:path w="487" h="305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122" y="61"/>
                  </a:lnTo>
                  <a:lnTo>
                    <a:pt x="31" y="92"/>
                  </a:lnTo>
                  <a:lnTo>
                    <a:pt x="1" y="15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43"/>
                  </a:lnTo>
                  <a:lnTo>
                    <a:pt x="31" y="274"/>
                  </a:lnTo>
                  <a:lnTo>
                    <a:pt x="153" y="304"/>
                  </a:lnTo>
                  <a:lnTo>
                    <a:pt x="153" y="304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365" y="243"/>
                  </a:lnTo>
                  <a:lnTo>
                    <a:pt x="426" y="183"/>
                  </a:lnTo>
                  <a:lnTo>
                    <a:pt x="486" y="122"/>
                  </a:lnTo>
                  <a:lnTo>
                    <a:pt x="486" y="61"/>
                  </a:lnTo>
                  <a:lnTo>
                    <a:pt x="486" y="61"/>
                  </a:lnTo>
                  <a:lnTo>
                    <a:pt x="456" y="31"/>
                  </a:lnTo>
                  <a:lnTo>
                    <a:pt x="426" y="3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4"/>
            <p:cNvSpPr/>
            <p:nvPr/>
          </p:nvSpPr>
          <p:spPr>
            <a:xfrm>
              <a:off x="3038100" y="1485925"/>
              <a:ext cx="12175" cy="8375"/>
            </a:xfrm>
            <a:custGeom>
              <a:avLst/>
              <a:gdLst/>
              <a:ahLst/>
              <a:cxnLst/>
              <a:rect l="l" t="t" r="r" b="b"/>
              <a:pathLst>
                <a:path w="487" h="335" extrusionOk="0">
                  <a:moveTo>
                    <a:pt x="122" y="1"/>
                  </a:moveTo>
                  <a:lnTo>
                    <a:pt x="31" y="3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31" y="183"/>
                  </a:lnTo>
                  <a:lnTo>
                    <a:pt x="92" y="243"/>
                  </a:lnTo>
                  <a:lnTo>
                    <a:pt x="183" y="304"/>
                  </a:lnTo>
                  <a:lnTo>
                    <a:pt x="335" y="334"/>
                  </a:lnTo>
                  <a:lnTo>
                    <a:pt x="426" y="304"/>
                  </a:lnTo>
                  <a:lnTo>
                    <a:pt x="456" y="274"/>
                  </a:lnTo>
                  <a:lnTo>
                    <a:pt x="486" y="213"/>
                  </a:lnTo>
                  <a:lnTo>
                    <a:pt x="426" y="152"/>
                  </a:lnTo>
                  <a:lnTo>
                    <a:pt x="365" y="92"/>
                  </a:lnTo>
                  <a:lnTo>
                    <a:pt x="274" y="6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4"/>
            <p:cNvSpPr/>
            <p:nvPr/>
          </p:nvSpPr>
          <p:spPr>
            <a:xfrm>
              <a:off x="3038100" y="1485925"/>
              <a:ext cx="12175" cy="8375"/>
            </a:xfrm>
            <a:custGeom>
              <a:avLst/>
              <a:gdLst/>
              <a:ahLst/>
              <a:cxnLst/>
              <a:rect l="l" t="t" r="r" b="b"/>
              <a:pathLst>
                <a:path w="487" h="335" fill="none" extrusionOk="0">
                  <a:moveTo>
                    <a:pt x="122" y="1"/>
                  </a:moveTo>
                  <a:lnTo>
                    <a:pt x="122" y="1"/>
                  </a:lnTo>
                  <a:lnTo>
                    <a:pt x="31" y="3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31" y="183"/>
                  </a:lnTo>
                  <a:lnTo>
                    <a:pt x="92" y="243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335" y="334"/>
                  </a:lnTo>
                  <a:lnTo>
                    <a:pt x="335" y="334"/>
                  </a:lnTo>
                  <a:lnTo>
                    <a:pt x="426" y="304"/>
                  </a:lnTo>
                  <a:lnTo>
                    <a:pt x="456" y="274"/>
                  </a:lnTo>
                  <a:lnTo>
                    <a:pt x="456" y="274"/>
                  </a:lnTo>
                  <a:lnTo>
                    <a:pt x="486" y="213"/>
                  </a:lnTo>
                  <a:lnTo>
                    <a:pt x="426" y="152"/>
                  </a:lnTo>
                  <a:lnTo>
                    <a:pt x="365" y="92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4"/>
            <p:cNvSpPr/>
            <p:nvPr/>
          </p:nvSpPr>
          <p:spPr>
            <a:xfrm>
              <a:off x="3095000" y="1492000"/>
              <a:ext cx="28850" cy="15200"/>
            </a:xfrm>
            <a:custGeom>
              <a:avLst/>
              <a:gdLst/>
              <a:ahLst/>
              <a:cxnLst/>
              <a:rect l="l" t="t" r="r" b="b"/>
              <a:pathLst>
                <a:path w="1154" h="608" extrusionOk="0">
                  <a:moveTo>
                    <a:pt x="547" y="0"/>
                  </a:moveTo>
                  <a:lnTo>
                    <a:pt x="456" y="31"/>
                  </a:lnTo>
                  <a:lnTo>
                    <a:pt x="304" y="91"/>
                  </a:lnTo>
                  <a:lnTo>
                    <a:pt x="183" y="182"/>
                  </a:lnTo>
                  <a:lnTo>
                    <a:pt x="92" y="334"/>
                  </a:lnTo>
                  <a:lnTo>
                    <a:pt x="31" y="455"/>
                  </a:lnTo>
                  <a:lnTo>
                    <a:pt x="1" y="577"/>
                  </a:lnTo>
                  <a:lnTo>
                    <a:pt x="61" y="455"/>
                  </a:lnTo>
                  <a:lnTo>
                    <a:pt x="152" y="364"/>
                  </a:lnTo>
                  <a:lnTo>
                    <a:pt x="243" y="273"/>
                  </a:lnTo>
                  <a:lnTo>
                    <a:pt x="365" y="182"/>
                  </a:lnTo>
                  <a:lnTo>
                    <a:pt x="486" y="122"/>
                  </a:lnTo>
                  <a:lnTo>
                    <a:pt x="699" y="122"/>
                  </a:lnTo>
                  <a:lnTo>
                    <a:pt x="820" y="182"/>
                  </a:lnTo>
                  <a:lnTo>
                    <a:pt x="911" y="273"/>
                  </a:lnTo>
                  <a:lnTo>
                    <a:pt x="1002" y="364"/>
                  </a:lnTo>
                  <a:lnTo>
                    <a:pt x="1063" y="486"/>
                  </a:lnTo>
                  <a:lnTo>
                    <a:pt x="1154" y="607"/>
                  </a:lnTo>
                  <a:lnTo>
                    <a:pt x="1123" y="486"/>
                  </a:lnTo>
                  <a:lnTo>
                    <a:pt x="1093" y="334"/>
                  </a:lnTo>
                  <a:lnTo>
                    <a:pt x="1002" y="213"/>
                  </a:lnTo>
                  <a:lnTo>
                    <a:pt x="881" y="9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4"/>
            <p:cNvSpPr/>
            <p:nvPr/>
          </p:nvSpPr>
          <p:spPr>
            <a:xfrm>
              <a:off x="3095000" y="1492000"/>
              <a:ext cx="28850" cy="15200"/>
            </a:xfrm>
            <a:custGeom>
              <a:avLst/>
              <a:gdLst/>
              <a:ahLst/>
              <a:cxnLst/>
              <a:rect l="l" t="t" r="r" b="b"/>
              <a:pathLst>
                <a:path w="1154" h="608" fill="none" extrusionOk="0">
                  <a:moveTo>
                    <a:pt x="1154" y="607"/>
                  </a:moveTo>
                  <a:lnTo>
                    <a:pt x="1154" y="607"/>
                  </a:lnTo>
                  <a:lnTo>
                    <a:pt x="1063" y="486"/>
                  </a:lnTo>
                  <a:lnTo>
                    <a:pt x="1002" y="364"/>
                  </a:lnTo>
                  <a:lnTo>
                    <a:pt x="911" y="273"/>
                  </a:lnTo>
                  <a:lnTo>
                    <a:pt x="911" y="273"/>
                  </a:lnTo>
                  <a:lnTo>
                    <a:pt x="820" y="182"/>
                  </a:lnTo>
                  <a:lnTo>
                    <a:pt x="699" y="122"/>
                  </a:lnTo>
                  <a:lnTo>
                    <a:pt x="699" y="122"/>
                  </a:lnTo>
                  <a:lnTo>
                    <a:pt x="608" y="122"/>
                  </a:lnTo>
                  <a:lnTo>
                    <a:pt x="608" y="122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547" y="122"/>
                  </a:lnTo>
                  <a:lnTo>
                    <a:pt x="547" y="122"/>
                  </a:lnTo>
                  <a:lnTo>
                    <a:pt x="486" y="122"/>
                  </a:lnTo>
                  <a:lnTo>
                    <a:pt x="486" y="122"/>
                  </a:lnTo>
                  <a:lnTo>
                    <a:pt x="365" y="182"/>
                  </a:lnTo>
                  <a:lnTo>
                    <a:pt x="243" y="273"/>
                  </a:lnTo>
                  <a:lnTo>
                    <a:pt x="243" y="273"/>
                  </a:lnTo>
                  <a:lnTo>
                    <a:pt x="152" y="364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1" y="577"/>
                  </a:lnTo>
                  <a:lnTo>
                    <a:pt x="1" y="577"/>
                  </a:lnTo>
                  <a:lnTo>
                    <a:pt x="31" y="455"/>
                  </a:lnTo>
                  <a:lnTo>
                    <a:pt x="31" y="455"/>
                  </a:lnTo>
                  <a:lnTo>
                    <a:pt x="92" y="334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304" y="91"/>
                  </a:lnTo>
                  <a:lnTo>
                    <a:pt x="456" y="31"/>
                  </a:lnTo>
                  <a:lnTo>
                    <a:pt x="456" y="31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38" y="0"/>
                  </a:lnTo>
                  <a:lnTo>
                    <a:pt x="63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881" y="91"/>
                  </a:lnTo>
                  <a:lnTo>
                    <a:pt x="1002" y="213"/>
                  </a:lnTo>
                  <a:lnTo>
                    <a:pt x="1002" y="213"/>
                  </a:lnTo>
                  <a:lnTo>
                    <a:pt x="1093" y="334"/>
                  </a:lnTo>
                  <a:lnTo>
                    <a:pt x="1123" y="486"/>
                  </a:lnTo>
                  <a:lnTo>
                    <a:pt x="1154" y="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4"/>
            <p:cNvSpPr/>
            <p:nvPr/>
          </p:nvSpPr>
          <p:spPr>
            <a:xfrm>
              <a:off x="3095775" y="1496550"/>
              <a:ext cx="28850" cy="17475"/>
            </a:xfrm>
            <a:custGeom>
              <a:avLst/>
              <a:gdLst/>
              <a:ahLst/>
              <a:cxnLst/>
              <a:rect l="l" t="t" r="r" b="b"/>
              <a:pathLst>
                <a:path w="1154" h="699" extrusionOk="0">
                  <a:moveTo>
                    <a:pt x="759" y="0"/>
                  </a:moveTo>
                  <a:lnTo>
                    <a:pt x="789" y="122"/>
                  </a:lnTo>
                  <a:lnTo>
                    <a:pt x="789" y="243"/>
                  </a:lnTo>
                  <a:lnTo>
                    <a:pt x="759" y="304"/>
                  </a:lnTo>
                  <a:lnTo>
                    <a:pt x="698" y="364"/>
                  </a:lnTo>
                  <a:lnTo>
                    <a:pt x="637" y="395"/>
                  </a:lnTo>
                  <a:lnTo>
                    <a:pt x="395" y="395"/>
                  </a:lnTo>
                  <a:lnTo>
                    <a:pt x="304" y="364"/>
                  </a:lnTo>
                  <a:lnTo>
                    <a:pt x="243" y="334"/>
                  </a:lnTo>
                  <a:lnTo>
                    <a:pt x="212" y="273"/>
                  </a:lnTo>
                  <a:lnTo>
                    <a:pt x="212" y="182"/>
                  </a:lnTo>
                  <a:lnTo>
                    <a:pt x="212" y="91"/>
                  </a:lnTo>
                  <a:lnTo>
                    <a:pt x="152" y="152"/>
                  </a:lnTo>
                  <a:lnTo>
                    <a:pt x="91" y="243"/>
                  </a:lnTo>
                  <a:lnTo>
                    <a:pt x="30" y="364"/>
                  </a:lnTo>
                  <a:lnTo>
                    <a:pt x="0" y="456"/>
                  </a:lnTo>
                  <a:lnTo>
                    <a:pt x="30" y="547"/>
                  </a:lnTo>
                  <a:lnTo>
                    <a:pt x="91" y="607"/>
                  </a:lnTo>
                  <a:lnTo>
                    <a:pt x="152" y="638"/>
                  </a:lnTo>
                  <a:lnTo>
                    <a:pt x="243" y="668"/>
                  </a:lnTo>
                  <a:lnTo>
                    <a:pt x="486" y="698"/>
                  </a:lnTo>
                  <a:lnTo>
                    <a:pt x="789" y="668"/>
                  </a:lnTo>
                  <a:lnTo>
                    <a:pt x="1062" y="577"/>
                  </a:lnTo>
                  <a:lnTo>
                    <a:pt x="1123" y="516"/>
                  </a:lnTo>
                  <a:lnTo>
                    <a:pt x="1153" y="425"/>
                  </a:lnTo>
                  <a:lnTo>
                    <a:pt x="1123" y="334"/>
                  </a:lnTo>
                  <a:lnTo>
                    <a:pt x="1092" y="243"/>
                  </a:lnTo>
                  <a:lnTo>
                    <a:pt x="1123" y="364"/>
                  </a:lnTo>
                  <a:lnTo>
                    <a:pt x="1123" y="425"/>
                  </a:lnTo>
                  <a:lnTo>
                    <a:pt x="1032" y="304"/>
                  </a:lnTo>
                  <a:lnTo>
                    <a:pt x="971" y="182"/>
                  </a:lnTo>
                  <a:lnTo>
                    <a:pt x="880" y="91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4"/>
            <p:cNvSpPr/>
            <p:nvPr/>
          </p:nvSpPr>
          <p:spPr>
            <a:xfrm>
              <a:off x="3095775" y="1496550"/>
              <a:ext cx="28850" cy="17475"/>
            </a:xfrm>
            <a:custGeom>
              <a:avLst/>
              <a:gdLst/>
              <a:ahLst/>
              <a:cxnLst/>
              <a:rect l="l" t="t" r="r" b="b"/>
              <a:pathLst>
                <a:path w="1154" h="699" fill="none" extrusionOk="0">
                  <a:moveTo>
                    <a:pt x="759" y="0"/>
                  </a:moveTo>
                  <a:lnTo>
                    <a:pt x="759" y="0"/>
                  </a:lnTo>
                  <a:lnTo>
                    <a:pt x="789" y="122"/>
                  </a:lnTo>
                  <a:lnTo>
                    <a:pt x="789" y="243"/>
                  </a:lnTo>
                  <a:lnTo>
                    <a:pt x="759" y="304"/>
                  </a:lnTo>
                  <a:lnTo>
                    <a:pt x="698" y="364"/>
                  </a:lnTo>
                  <a:lnTo>
                    <a:pt x="637" y="395"/>
                  </a:lnTo>
                  <a:lnTo>
                    <a:pt x="546" y="395"/>
                  </a:lnTo>
                  <a:lnTo>
                    <a:pt x="546" y="395"/>
                  </a:lnTo>
                  <a:lnTo>
                    <a:pt x="486" y="395"/>
                  </a:lnTo>
                  <a:lnTo>
                    <a:pt x="486" y="395"/>
                  </a:lnTo>
                  <a:lnTo>
                    <a:pt x="395" y="395"/>
                  </a:lnTo>
                  <a:lnTo>
                    <a:pt x="304" y="364"/>
                  </a:lnTo>
                  <a:lnTo>
                    <a:pt x="243" y="334"/>
                  </a:lnTo>
                  <a:lnTo>
                    <a:pt x="212" y="273"/>
                  </a:lnTo>
                  <a:lnTo>
                    <a:pt x="212" y="182"/>
                  </a:lnTo>
                  <a:lnTo>
                    <a:pt x="212" y="61"/>
                  </a:lnTo>
                  <a:lnTo>
                    <a:pt x="212" y="61"/>
                  </a:lnTo>
                  <a:lnTo>
                    <a:pt x="212" y="91"/>
                  </a:lnTo>
                  <a:lnTo>
                    <a:pt x="212" y="91"/>
                  </a:lnTo>
                  <a:lnTo>
                    <a:pt x="152" y="152"/>
                  </a:lnTo>
                  <a:lnTo>
                    <a:pt x="91" y="243"/>
                  </a:lnTo>
                  <a:lnTo>
                    <a:pt x="91" y="243"/>
                  </a:lnTo>
                  <a:lnTo>
                    <a:pt x="30" y="364"/>
                  </a:lnTo>
                  <a:lnTo>
                    <a:pt x="0" y="456"/>
                  </a:lnTo>
                  <a:lnTo>
                    <a:pt x="30" y="547"/>
                  </a:lnTo>
                  <a:lnTo>
                    <a:pt x="91" y="607"/>
                  </a:lnTo>
                  <a:lnTo>
                    <a:pt x="152" y="638"/>
                  </a:lnTo>
                  <a:lnTo>
                    <a:pt x="243" y="668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789" y="668"/>
                  </a:lnTo>
                  <a:lnTo>
                    <a:pt x="1062" y="577"/>
                  </a:lnTo>
                  <a:lnTo>
                    <a:pt x="1062" y="577"/>
                  </a:lnTo>
                  <a:lnTo>
                    <a:pt x="1123" y="516"/>
                  </a:lnTo>
                  <a:lnTo>
                    <a:pt x="1153" y="425"/>
                  </a:lnTo>
                  <a:lnTo>
                    <a:pt x="1123" y="334"/>
                  </a:lnTo>
                  <a:lnTo>
                    <a:pt x="1092" y="243"/>
                  </a:lnTo>
                  <a:lnTo>
                    <a:pt x="1092" y="243"/>
                  </a:lnTo>
                  <a:lnTo>
                    <a:pt x="1123" y="364"/>
                  </a:lnTo>
                  <a:lnTo>
                    <a:pt x="1123" y="425"/>
                  </a:lnTo>
                  <a:lnTo>
                    <a:pt x="1123" y="425"/>
                  </a:lnTo>
                  <a:lnTo>
                    <a:pt x="1123" y="425"/>
                  </a:lnTo>
                  <a:lnTo>
                    <a:pt x="1123" y="425"/>
                  </a:lnTo>
                  <a:lnTo>
                    <a:pt x="1032" y="304"/>
                  </a:lnTo>
                  <a:lnTo>
                    <a:pt x="971" y="182"/>
                  </a:lnTo>
                  <a:lnTo>
                    <a:pt x="880" y="91"/>
                  </a:lnTo>
                  <a:lnTo>
                    <a:pt x="880" y="91"/>
                  </a:lnTo>
                  <a:lnTo>
                    <a:pt x="7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4"/>
            <p:cNvSpPr/>
            <p:nvPr/>
          </p:nvSpPr>
          <p:spPr>
            <a:xfrm>
              <a:off x="311320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4"/>
            <p:cNvSpPr/>
            <p:nvPr/>
          </p:nvSpPr>
          <p:spPr>
            <a:xfrm>
              <a:off x="3098050" y="1492000"/>
              <a:ext cx="25800" cy="15200"/>
            </a:xfrm>
            <a:custGeom>
              <a:avLst/>
              <a:gdLst/>
              <a:ahLst/>
              <a:cxnLst/>
              <a:rect l="l" t="t" r="r" b="b"/>
              <a:pathLst>
                <a:path w="1032" h="608" extrusionOk="0">
                  <a:moveTo>
                    <a:pt x="182" y="152"/>
                  </a:moveTo>
                  <a:lnTo>
                    <a:pt x="61" y="304"/>
                  </a:lnTo>
                  <a:lnTo>
                    <a:pt x="0" y="425"/>
                  </a:lnTo>
                  <a:lnTo>
                    <a:pt x="61" y="334"/>
                  </a:lnTo>
                  <a:lnTo>
                    <a:pt x="121" y="273"/>
                  </a:lnTo>
                  <a:lnTo>
                    <a:pt x="121" y="243"/>
                  </a:lnTo>
                  <a:lnTo>
                    <a:pt x="182" y="152"/>
                  </a:lnTo>
                  <a:close/>
                  <a:moveTo>
                    <a:pt x="607" y="0"/>
                  </a:moveTo>
                  <a:lnTo>
                    <a:pt x="668" y="182"/>
                  </a:lnTo>
                  <a:lnTo>
                    <a:pt x="789" y="273"/>
                  </a:lnTo>
                  <a:lnTo>
                    <a:pt x="880" y="364"/>
                  </a:lnTo>
                  <a:lnTo>
                    <a:pt x="941" y="486"/>
                  </a:lnTo>
                  <a:lnTo>
                    <a:pt x="1032" y="607"/>
                  </a:lnTo>
                  <a:lnTo>
                    <a:pt x="1032" y="546"/>
                  </a:lnTo>
                  <a:lnTo>
                    <a:pt x="1001" y="425"/>
                  </a:lnTo>
                  <a:lnTo>
                    <a:pt x="789" y="18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C5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4"/>
            <p:cNvSpPr/>
            <p:nvPr/>
          </p:nvSpPr>
          <p:spPr>
            <a:xfrm>
              <a:off x="3098050" y="1495800"/>
              <a:ext cx="4575" cy="6850"/>
            </a:xfrm>
            <a:custGeom>
              <a:avLst/>
              <a:gdLst/>
              <a:ahLst/>
              <a:cxnLst/>
              <a:rect l="l" t="t" r="r" b="b"/>
              <a:pathLst>
                <a:path w="183" h="274" fill="none" extrusionOk="0">
                  <a:moveTo>
                    <a:pt x="182" y="0"/>
                  </a:moveTo>
                  <a:lnTo>
                    <a:pt x="182" y="0"/>
                  </a:lnTo>
                  <a:lnTo>
                    <a:pt x="61" y="152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61" y="182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4"/>
            <p:cNvSpPr/>
            <p:nvPr/>
          </p:nvSpPr>
          <p:spPr>
            <a:xfrm>
              <a:off x="3113200" y="1492000"/>
              <a:ext cx="10650" cy="15200"/>
            </a:xfrm>
            <a:custGeom>
              <a:avLst/>
              <a:gdLst/>
              <a:ahLst/>
              <a:cxnLst/>
              <a:rect l="l" t="t" r="r" b="b"/>
              <a:pathLst>
                <a:path w="426" h="60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274" y="364"/>
                  </a:lnTo>
                  <a:lnTo>
                    <a:pt x="335" y="486"/>
                  </a:lnTo>
                  <a:lnTo>
                    <a:pt x="426" y="607"/>
                  </a:lnTo>
                  <a:lnTo>
                    <a:pt x="426" y="607"/>
                  </a:lnTo>
                  <a:lnTo>
                    <a:pt x="426" y="607"/>
                  </a:lnTo>
                  <a:lnTo>
                    <a:pt x="426" y="607"/>
                  </a:lnTo>
                  <a:lnTo>
                    <a:pt x="426" y="546"/>
                  </a:lnTo>
                  <a:lnTo>
                    <a:pt x="395" y="425"/>
                  </a:lnTo>
                  <a:lnTo>
                    <a:pt x="395" y="425"/>
                  </a:lnTo>
                  <a:lnTo>
                    <a:pt x="183" y="18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4"/>
            <p:cNvSpPr/>
            <p:nvPr/>
          </p:nvSpPr>
          <p:spPr>
            <a:xfrm>
              <a:off x="3131425" y="1457100"/>
              <a:ext cx="53875" cy="32650"/>
            </a:xfrm>
            <a:custGeom>
              <a:avLst/>
              <a:gdLst/>
              <a:ahLst/>
              <a:cxnLst/>
              <a:rect l="l" t="t" r="r" b="b"/>
              <a:pathLst>
                <a:path w="2155" h="1306" extrusionOk="0">
                  <a:moveTo>
                    <a:pt x="911" y="0"/>
                  </a:moveTo>
                  <a:lnTo>
                    <a:pt x="759" y="31"/>
                  </a:lnTo>
                  <a:lnTo>
                    <a:pt x="637" y="61"/>
                  </a:lnTo>
                  <a:lnTo>
                    <a:pt x="516" y="122"/>
                  </a:lnTo>
                  <a:lnTo>
                    <a:pt x="425" y="213"/>
                  </a:lnTo>
                  <a:lnTo>
                    <a:pt x="304" y="334"/>
                  </a:lnTo>
                  <a:lnTo>
                    <a:pt x="213" y="516"/>
                  </a:lnTo>
                  <a:lnTo>
                    <a:pt x="122" y="729"/>
                  </a:lnTo>
                  <a:lnTo>
                    <a:pt x="61" y="1002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61" y="1184"/>
                  </a:lnTo>
                  <a:lnTo>
                    <a:pt x="213" y="911"/>
                  </a:lnTo>
                  <a:lnTo>
                    <a:pt x="334" y="759"/>
                  </a:lnTo>
                  <a:lnTo>
                    <a:pt x="486" y="638"/>
                  </a:lnTo>
                  <a:lnTo>
                    <a:pt x="668" y="577"/>
                  </a:lnTo>
                  <a:lnTo>
                    <a:pt x="850" y="577"/>
                  </a:lnTo>
                  <a:lnTo>
                    <a:pt x="1002" y="638"/>
                  </a:lnTo>
                  <a:lnTo>
                    <a:pt x="1153" y="729"/>
                  </a:lnTo>
                  <a:lnTo>
                    <a:pt x="1305" y="820"/>
                  </a:lnTo>
                  <a:lnTo>
                    <a:pt x="1396" y="941"/>
                  </a:lnTo>
                  <a:lnTo>
                    <a:pt x="1548" y="1154"/>
                  </a:lnTo>
                  <a:lnTo>
                    <a:pt x="1578" y="1245"/>
                  </a:lnTo>
                  <a:lnTo>
                    <a:pt x="2155" y="850"/>
                  </a:lnTo>
                  <a:lnTo>
                    <a:pt x="1942" y="607"/>
                  </a:lnTo>
                  <a:lnTo>
                    <a:pt x="1700" y="698"/>
                  </a:lnTo>
                  <a:lnTo>
                    <a:pt x="1578" y="729"/>
                  </a:lnTo>
                  <a:lnTo>
                    <a:pt x="1578" y="729"/>
                  </a:lnTo>
                  <a:lnTo>
                    <a:pt x="1760" y="456"/>
                  </a:lnTo>
                  <a:lnTo>
                    <a:pt x="1548" y="274"/>
                  </a:lnTo>
                  <a:lnTo>
                    <a:pt x="1275" y="122"/>
                  </a:lnTo>
                  <a:lnTo>
                    <a:pt x="1032" y="31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4"/>
            <p:cNvSpPr/>
            <p:nvPr/>
          </p:nvSpPr>
          <p:spPr>
            <a:xfrm>
              <a:off x="3033550" y="1457850"/>
              <a:ext cx="54650" cy="31125"/>
            </a:xfrm>
            <a:custGeom>
              <a:avLst/>
              <a:gdLst/>
              <a:ahLst/>
              <a:cxnLst/>
              <a:rect l="l" t="t" r="r" b="b"/>
              <a:pathLst>
                <a:path w="2186" h="1245" extrusionOk="0">
                  <a:moveTo>
                    <a:pt x="1124" y="1"/>
                  </a:moveTo>
                  <a:lnTo>
                    <a:pt x="850" y="122"/>
                  </a:lnTo>
                  <a:lnTo>
                    <a:pt x="608" y="274"/>
                  </a:lnTo>
                  <a:lnTo>
                    <a:pt x="395" y="456"/>
                  </a:lnTo>
                  <a:lnTo>
                    <a:pt x="577" y="729"/>
                  </a:lnTo>
                  <a:lnTo>
                    <a:pt x="456" y="699"/>
                  </a:lnTo>
                  <a:lnTo>
                    <a:pt x="213" y="608"/>
                  </a:lnTo>
                  <a:lnTo>
                    <a:pt x="1" y="881"/>
                  </a:lnTo>
                  <a:lnTo>
                    <a:pt x="577" y="1245"/>
                  </a:lnTo>
                  <a:lnTo>
                    <a:pt x="638" y="1154"/>
                  </a:lnTo>
                  <a:lnTo>
                    <a:pt x="759" y="941"/>
                  </a:lnTo>
                  <a:lnTo>
                    <a:pt x="850" y="820"/>
                  </a:lnTo>
                  <a:lnTo>
                    <a:pt x="1002" y="699"/>
                  </a:lnTo>
                  <a:lnTo>
                    <a:pt x="1154" y="608"/>
                  </a:lnTo>
                  <a:lnTo>
                    <a:pt x="1306" y="547"/>
                  </a:lnTo>
                  <a:lnTo>
                    <a:pt x="1488" y="547"/>
                  </a:lnTo>
                  <a:lnTo>
                    <a:pt x="1670" y="608"/>
                  </a:lnTo>
                  <a:lnTo>
                    <a:pt x="1822" y="729"/>
                  </a:lnTo>
                  <a:lnTo>
                    <a:pt x="1943" y="850"/>
                  </a:lnTo>
                  <a:lnTo>
                    <a:pt x="2125" y="1124"/>
                  </a:lnTo>
                  <a:lnTo>
                    <a:pt x="2186" y="1245"/>
                  </a:lnTo>
                  <a:lnTo>
                    <a:pt x="2125" y="941"/>
                  </a:lnTo>
                  <a:lnTo>
                    <a:pt x="2034" y="668"/>
                  </a:lnTo>
                  <a:lnTo>
                    <a:pt x="1943" y="456"/>
                  </a:lnTo>
                  <a:lnTo>
                    <a:pt x="1852" y="304"/>
                  </a:lnTo>
                  <a:lnTo>
                    <a:pt x="1730" y="183"/>
                  </a:lnTo>
                  <a:lnTo>
                    <a:pt x="1609" y="92"/>
                  </a:lnTo>
                  <a:lnTo>
                    <a:pt x="1488" y="31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4"/>
            <p:cNvSpPr/>
            <p:nvPr/>
          </p:nvSpPr>
          <p:spPr>
            <a:xfrm>
              <a:off x="3075275" y="1514000"/>
              <a:ext cx="66025" cy="40975"/>
            </a:xfrm>
            <a:custGeom>
              <a:avLst/>
              <a:gdLst/>
              <a:ahLst/>
              <a:cxnLst/>
              <a:rect l="l" t="t" r="r" b="b"/>
              <a:pathLst>
                <a:path w="2641" h="1639" extrusionOk="0">
                  <a:moveTo>
                    <a:pt x="2641" y="0"/>
                  </a:moveTo>
                  <a:lnTo>
                    <a:pt x="2337" y="182"/>
                  </a:lnTo>
                  <a:lnTo>
                    <a:pt x="2064" y="334"/>
                  </a:lnTo>
                  <a:lnTo>
                    <a:pt x="1791" y="455"/>
                  </a:lnTo>
                  <a:lnTo>
                    <a:pt x="1548" y="516"/>
                  </a:lnTo>
                  <a:lnTo>
                    <a:pt x="1336" y="546"/>
                  </a:lnTo>
                  <a:lnTo>
                    <a:pt x="941" y="546"/>
                  </a:lnTo>
                  <a:lnTo>
                    <a:pt x="759" y="516"/>
                  </a:lnTo>
                  <a:lnTo>
                    <a:pt x="456" y="395"/>
                  </a:lnTo>
                  <a:lnTo>
                    <a:pt x="244" y="273"/>
                  </a:lnTo>
                  <a:lnTo>
                    <a:pt x="1" y="91"/>
                  </a:lnTo>
                  <a:lnTo>
                    <a:pt x="61" y="334"/>
                  </a:lnTo>
                  <a:lnTo>
                    <a:pt x="122" y="577"/>
                  </a:lnTo>
                  <a:lnTo>
                    <a:pt x="244" y="880"/>
                  </a:lnTo>
                  <a:lnTo>
                    <a:pt x="395" y="1153"/>
                  </a:lnTo>
                  <a:lnTo>
                    <a:pt x="517" y="1305"/>
                  </a:lnTo>
                  <a:lnTo>
                    <a:pt x="638" y="1426"/>
                  </a:lnTo>
                  <a:lnTo>
                    <a:pt x="790" y="1517"/>
                  </a:lnTo>
                  <a:lnTo>
                    <a:pt x="972" y="1578"/>
                  </a:lnTo>
                  <a:lnTo>
                    <a:pt x="1154" y="1639"/>
                  </a:lnTo>
                  <a:lnTo>
                    <a:pt x="1609" y="1639"/>
                  </a:lnTo>
                  <a:lnTo>
                    <a:pt x="1791" y="1578"/>
                  </a:lnTo>
                  <a:lnTo>
                    <a:pt x="1973" y="1487"/>
                  </a:lnTo>
                  <a:lnTo>
                    <a:pt x="2125" y="1366"/>
                  </a:lnTo>
                  <a:lnTo>
                    <a:pt x="2246" y="1244"/>
                  </a:lnTo>
                  <a:lnTo>
                    <a:pt x="2337" y="1123"/>
                  </a:lnTo>
                  <a:lnTo>
                    <a:pt x="2428" y="971"/>
                  </a:lnTo>
                  <a:lnTo>
                    <a:pt x="2489" y="820"/>
                  </a:lnTo>
                  <a:lnTo>
                    <a:pt x="2580" y="516"/>
                  </a:lnTo>
                  <a:lnTo>
                    <a:pt x="2610" y="243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4"/>
            <p:cNvSpPr/>
            <p:nvPr/>
          </p:nvSpPr>
          <p:spPr>
            <a:xfrm>
              <a:off x="3086650" y="1538275"/>
              <a:ext cx="44800" cy="16700"/>
            </a:xfrm>
            <a:custGeom>
              <a:avLst/>
              <a:gdLst/>
              <a:ahLst/>
              <a:cxnLst/>
              <a:rect l="l" t="t" r="r" b="b"/>
              <a:pathLst>
                <a:path w="1792" h="668" extrusionOk="0">
                  <a:moveTo>
                    <a:pt x="638" y="0"/>
                  </a:moveTo>
                  <a:lnTo>
                    <a:pt x="395" y="61"/>
                  </a:lnTo>
                  <a:lnTo>
                    <a:pt x="183" y="152"/>
                  </a:lnTo>
                  <a:lnTo>
                    <a:pt x="1" y="273"/>
                  </a:lnTo>
                  <a:lnTo>
                    <a:pt x="183" y="425"/>
                  </a:lnTo>
                  <a:lnTo>
                    <a:pt x="365" y="577"/>
                  </a:lnTo>
                  <a:lnTo>
                    <a:pt x="608" y="638"/>
                  </a:lnTo>
                  <a:lnTo>
                    <a:pt x="911" y="668"/>
                  </a:lnTo>
                  <a:lnTo>
                    <a:pt x="1215" y="638"/>
                  </a:lnTo>
                  <a:lnTo>
                    <a:pt x="1427" y="546"/>
                  </a:lnTo>
                  <a:lnTo>
                    <a:pt x="1640" y="425"/>
                  </a:lnTo>
                  <a:lnTo>
                    <a:pt x="1791" y="273"/>
                  </a:lnTo>
                  <a:lnTo>
                    <a:pt x="1609" y="152"/>
                  </a:lnTo>
                  <a:lnTo>
                    <a:pt x="1397" y="61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4"/>
            <p:cNvSpPr/>
            <p:nvPr/>
          </p:nvSpPr>
          <p:spPr>
            <a:xfrm>
              <a:off x="3100325" y="1564050"/>
              <a:ext cx="21250" cy="4600"/>
            </a:xfrm>
            <a:custGeom>
              <a:avLst/>
              <a:gdLst/>
              <a:ahLst/>
              <a:cxnLst/>
              <a:rect l="l" t="t" r="r" b="b"/>
              <a:pathLst>
                <a:path w="850" h="184" extrusionOk="0">
                  <a:moveTo>
                    <a:pt x="850" y="1"/>
                  </a:moveTo>
                  <a:lnTo>
                    <a:pt x="789" y="31"/>
                  </a:lnTo>
                  <a:lnTo>
                    <a:pt x="637" y="62"/>
                  </a:lnTo>
                  <a:lnTo>
                    <a:pt x="213" y="62"/>
                  </a:lnTo>
                  <a:lnTo>
                    <a:pt x="61" y="31"/>
                  </a:lnTo>
                  <a:lnTo>
                    <a:pt x="0" y="31"/>
                  </a:lnTo>
                  <a:lnTo>
                    <a:pt x="61" y="62"/>
                  </a:lnTo>
                  <a:lnTo>
                    <a:pt x="213" y="122"/>
                  </a:lnTo>
                  <a:lnTo>
                    <a:pt x="425" y="183"/>
                  </a:lnTo>
                  <a:lnTo>
                    <a:pt x="516" y="183"/>
                  </a:lnTo>
                  <a:lnTo>
                    <a:pt x="668" y="153"/>
                  </a:lnTo>
                  <a:lnTo>
                    <a:pt x="728" y="122"/>
                  </a:lnTo>
                  <a:lnTo>
                    <a:pt x="789" y="62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4"/>
            <p:cNvSpPr/>
            <p:nvPr/>
          </p:nvSpPr>
          <p:spPr>
            <a:xfrm>
              <a:off x="3066175" y="1510950"/>
              <a:ext cx="12175" cy="8375"/>
            </a:xfrm>
            <a:custGeom>
              <a:avLst/>
              <a:gdLst/>
              <a:ahLst/>
              <a:cxnLst/>
              <a:rect l="l" t="t" r="r" b="b"/>
              <a:pathLst>
                <a:path w="487" h="335" extrusionOk="0">
                  <a:moveTo>
                    <a:pt x="486" y="1"/>
                  </a:moveTo>
                  <a:lnTo>
                    <a:pt x="456" y="31"/>
                  </a:lnTo>
                  <a:lnTo>
                    <a:pt x="395" y="122"/>
                  </a:lnTo>
                  <a:lnTo>
                    <a:pt x="334" y="183"/>
                  </a:lnTo>
                  <a:lnTo>
                    <a:pt x="274" y="213"/>
                  </a:lnTo>
                  <a:lnTo>
                    <a:pt x="152" y="274"/>
                  </a:lnTo>
                  <a:lnTo>
                    <a:pt x="61" y="304"/>
                  </a:lnTo>
                  <a:lnTo>
                    <a:pt x="1" y="335"/>
                  </a:lnTo>
                  <a:lnTo>
                    <a:pt x="183" y="335"/>
                  </a:lnTo>
                  <a:lnTo>
                    <a:pt x="304" y="304"/>
                  </a:lnTo>
                  <a:lnTo>
                    <a:pt x="334" y="304"/>
                  </a:lnTo>
                  <a:lnTo>
                    <a:pt x="395" y="274"/>
                  </a:lnTo>
                  <a:lnTo>
                    <a:pt x="456" y="153"/>
                  </a:lnTo>
                  <a:lnTo>
                    <a:pt x="486" y="62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4"/>
            <p:cNvSpPr/>
            <p:nvPr/>
          </p:nvSpPr>
          <p:spPr>
            <a:xfrm>
              <a:off x="3138250" y="1509450"/>
              <a:ext cx="10650" cy="9125"/>
            </a:xfrm>
            <a:custGeom>
              <a:avLst/>
              <a:gdLst/>
              <a:ahLst/>
              <a:cxnLst/>
              <a:rect l="l" t="t" r="r" b="b"/>
              <a:pathLst>
                <a:path w="426" h="365" extrusionOk="0">
                  <a:moveTo>
                    <a:pt x="0" y="0"/>
                  </a:moveTo>
                  <a:lnTo>
                    <a:pt x="0" y="61"/>
                  </a:lnTo>
                  <a:lnTo>
                    <a:pt x="31" y="152"/>
                  </a:lnTo>
                  <a:lnTo>
                    <a:pt x="91" y="243"/>
                  </a:lnTo>
                  <a:lnTo>
                    <a:pt x="122" y="273"/>
                  </a:lnTo>
                  <a:lnTo>
                    <a:pt x="273" y="334"/>
                  </a:lnTo>
                  <a:lnTo>
                    <a:pt x="395" y="364"/>
                  </a:lnTo>
                  <a:lnTo>
                    <a:pt x="425" y="364"/>
                  </a:lnTo>
                  <a:lnTo>
                    <a:pt x="395" y="334"/>
                  </a:lnTo>
                  <a:lnTo>
                    <a:pt x="304" y="273"/>
                  </a:lnTo>
                  <a:lnTo>
                    <a:pt x="213" y="182"/>
                  </a:lnTo>
                  <a:lnTo>
                    <a:pt x="91" y="91"/>
                  </a:lnTo>
                  <a:lnTo>
                    <a:pt x="3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4"/>
            <p:cNvSpPr/>
            <p:nvPr/>
          </p:nvSpPr>
          <p:spPr>
            <a:xfrm>
              <a:off x="3154175" y="1317525"/>
              <a:ext cx="161600" cy="116850"/>
            </a:xfrm>
            <a:custGeom>
              <a:avLst/>
              <a:gdLst/>
              <a:ahLst/>
              <a:cxnLst/>
              <a:rect l="l" t="t" r="r" b="b"/>
              <a:pathLst>
                <a:path w="6464" h="4674" extrusionOk="0">
                  <a:moveTo>
                    <a:pt x="2003" y="0"/>
                  </a:moveTo>
                  <a:lnTo>
                    <a:pt x="1730" y="31"/>
                  </a:lnTo>
                  <a:lnTo>
                    <a:pt x="1487" y="91"/>
                  </a:lnTo>
                  <a:lnTo>
                    <a:pt x="1275" y="182"/>
                  </a:lnTo>
                  <a:lnTo>
                    <a:pt x="1063" y="304"/>
                  </a:lnTo>
                  <a:lnTo>
                    <a:pt x="881" y="455"/>
                  </a:lnTo>
                  <a:lnTo>
                    <a:pt x="698" y="607"/>
                  </a:lnTo>
                  <a:lnTo>
                    <a:pt x="456" y="941"/>
                  </a:lnTo>
                  <a:lnTo>
                    <a:pt x="243" y="1214"/>
                  </a:lnTo>
                  <a:lnTo>
                    <a:pt x="122" y="1517"/>
                  </a:lnTo>
                  <a:lnTo>
                    <a:pt x="31" y="1821"/>
                  </a:lnTo>
                  <a:lnTo>
                    <a:pt x="1" y="2094"/>
                  </a:lnTo>
                  <a:lnTo>
                    <a:pt x="1" y="2337"/>
                  </a:lnTo>
                  <a:lnTo>
                    <a:pt x="31" y="2579"/>
                  </a:lnTo>
                  <a:lnTo>
                    <a:pt x="92" y="2792"/>
                  </a:lnTo>
                  <a:lnTo>
                    <a:pt x="183" y="2974"/>
                  </a:lnTo>
                  <a:lnTo>
                    <a:pt x="274" y="3156"/>
                  </a:lnTo>
                  <a:lnTo>
                    <a:pt x="395" y="3308"/>
                  </a:lnTo>
                  <a:lnTo>
                    <a:pt x="638" y="3581"/>
                  </a:lnTo>
                  <a:lnTo>
                    <a:pt x="850" y="3763"/>
                  </a:lnTo>
                  <a:lnTo>
                    <a:pt x="1093" y="3915"/>
                  </a:lnTo>
                  <a:lnTo>
                    <a:pt x="1336" y="4127"/>
                  </a:lnTo>
                  <a:lnTo>
                    <a:pt x="1609" y="4309"/>
                  </a:lnTo>
                  <a:lnTo>
                    <a:pt x="1852" y="4430"/>
                  </a:lnTo>
                  <a:lnTo>
                    <a:pt x="2094" y="4552"/>
                  </a:lnTo>
                  <a:lnTo>
                    <a:pt x="2337" y="4612"/>
                  </a:lnTo>
                  <a:lnTo>
                    <a:pt x="2610" y="4673"/>
                  </a:lnTo>
                  <a:lnTo>
                    <a:pt x="3065" y="4673"/>
                  </a:lnTo>
                  <a:lnTo>
                    <a:pt x="3308" y="4643"/>
                  </a:lnTo>
                  <a:lnTo>
                    <a:pt x="3551" y="4612"/>
                  </a:lnTo>
                  <a:lnTo>
                    <a:pt x="3763" y="4521"/>
                  </a:lnTo>
                  <a:lnTo>
                    <a:pt x="3976" y="4430"/>
                  </a:lnTo>
                  <a:lnTo>
                    <a:pt x="4400" y="4218"/>
                  </a:lnTo>
                  <a:lnTo>
                    <a:pt x="4795" y="3975"/>
                  </a:lnTo>
                  <a:lnTo>
                    <a:pt x="5159" y="3672"/>
                  </a:lnTo>
                  <a:lnTo>
                    <a:pt x="5493" y="3368"/>
                  </a:lnTo>
                  <a:lnTo>
                    <a:pt x="5766" y="3095"/>
                  </a:lnTo>
                  <a:lnTo>
                    <a:pt x="6009" y="2792"/>
                  </a:lnTo>
                  <a:lnTo>
                    <a:pt x="6342" y="2367"/>
                  </a:lnTo>
                  <a:lnTo>
                    <a:pt x="6464" y="2185"/>
                  </a:lnTo>
                  <a:lnTo>
                    <a:pt x="6221" y="2306"/>
                  </a:lnTo>
                  <a:lnTo>
                    <a:pt x="5978" y="2337"/>
                  </a:lnTo>
                  <a:lnTo>
                    <a:pt x="5736" y="2337"/>
                  </a:lnTo>
                  <a:lnTo>
                    <a:pt x="5523" y="2276"/>
                  </a:lnTo>
                  <a:lnTo>
                    <a:pt x="5311" y="2185"/>
                  </a:lnTo>
                  <a:lnTo>
                    <a:pt x="5098" y="2033"/>
                  </a:lnTo>
                  <a:lnTo>
                    <a:pt x="4886" y="1851"/>
                  </a:lnTo>
                  <a:lnTo>
                    <a:pt x="4674" y="1669"/>
                  </a:lnTo>
                  <a:lnTo>
                    <a:pt x="4218" y="1244"/>
                  </a:lnTo>
                  <a:lnTo>
                    <a:pt x="3763" y="789"/>
                  </a:lnTo>
                  <a:lnTo>
                    <a:pt x="3490" y="607"/>
                  </a:lnTo>
                  <a:lnTo>
                    <a:pt x="3217" y="395"/>
                  </a:lnTo>
                  <a:lnTo>
                    <a:pt x="2914" y="243"/>
                  </a:lnTo>
                  <a:lnTo>
                    <a:pt x="2610" y="122"/>
                  </a:lnTo>
                  <a:lnTo>
                    <a:pt x="2307" y="31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4"/>
            <p:cNvSpPr/>
            <p:nvPr/>
          </p:nvSpPr>
          <p:spPr>
            <a:xfrm>
              <a:off x="3154175" y="1317525"/>
              <a:ext cx="161600" cy="116850"/>
            </a:xfrm>
            <a:custGeom>
              <a:avLst/>
              <a:gdLst/>
              <a:ahLst/>
              <a:cxnLst/>
              <a:rect l="l" t="t" r="r" b="b"/>
              <a:pathLst>
                <a:path w="6464" h="4674" fill="none" extrusionOk="0">
                  <a:moveTo>
                    <a:pt x="122" y="1517"/>
                  </a:moveTo>
                  <a:lnTo>
                    <a:pt x="122" y="1517"/>
                  </a:lnTo>
                  <a:lnTo>
                    <a:pt x="243" y="1214"/>
                  </a:lnTo>
                  <a:lnTo>
                    <a:pt x="456" y="941"/>
                  </a:lnTo>
                  <a:lnTo>
                    <a:pt x="698" y="607"/>
                  </a:lnTo>
                  <a:lnTo>
                    <a:pt x="881" y="455"/>
                  </a:lnTo>
                  <a:lnTo>
                    <a:pt x="1063" y="304"/>
                  </a:lnTo>
                  <a:lnTo>
                    <a:pt x="1275" y="182"/>
                  </a:lnTo>
                  <a:lnTo>
                    <a:pt x="1487" y="91"/>
                  </a:lnTo>
                  <a:lnTo>
                    <a:pt x="1730" y="31"/>
                  </a:lnTo>
                  <a:lnTo>
                    <a:pt x="2003" y="0"/>
                  </a:lnTo>
                  <a:lnTo>
                    <a:pt x="2307" y="31"/>
                  </a:lnTo>
                  <a:lnTo>
                    <a:pt x="2610" y="122"/>
                  </a:lnTo>
                  <a:lnTo>
                    <a:pt x="2610" y="122"/>
                  </a:lnTo>
                  <a:lnTo>
                    <a:pt x="2914" y="243"/>
                  </a:lnTo>
                  <a:lnTo>
                    <a:pt x="3217" y="395"/>
                  </a:lnTo>
                  <a:lnTo>
                    <a:pt x="3490" y="607"/>
                  </a:lnTo>
                  <a:lnTo>
                    <a:pt x="3763" y="789"/>
                  </a:lnTo>
                  <a:lnTo>
                    <a:pt x="4218" y="1244"/>
                  </a:lnTo>
                  <a:lnTo>
                    <a:pt x="4674" y="1669"/>
                  </a:lnTo>
                  <a:lnTo>
                    <a:pt x="4886" y="1851"/>
                  </a:lnTo>
                  <a:lnTo>
                    <a:pt x="5098" y="2033"/>
                  </a:lnTo>
                  <a:lnTo>
                    <a:pt x="5311" y="2185"/>
                  </a:lnTo>
                  <a:lnTo>
                    <a:pt x="5523" y="2276"/>
                  </a:lnTo>
                  <a:lnTo>
                    <a:pt x="5736" y="2337"/>
                  </a:lnTo>
                  <a:lnTo>
                    <a:pt x="5978" y="2337"/>
                  </a:lnTo>
                  <a:lnTo>
                    <a:pt x="6221" y="2306"/>
                  </a:lnTo>
                  <a:lnTo>
                    <a:pt x="6464" y="2185"/>
                  </a:lnTo>
                  <a:lnTo>
                    <a:pt x="6464" y="2185"/>
                  </a:lnTo>
                  <a:lnTo>
                    <a:pt x="6342" y="2367"/>
                  </a:lnTo>
                  <a:lnTo>
                    <a:pt x="6009" y="2792"/>
                  </a:lnTo>
                  <a:lnTo>
                    <a:pt x="5766" y="3095"/>
                  </a:lnTo>
                  <a:lnTo>
                    <a:pt x="5493" y="3368"/>
                  </a:lnTo>
                  <a:lnTo>
                    <a:pt x="5159" y="3672"/>
                  </a:lnTo>
                  <a:lnTo>
                    <a:pt x="4795" y="3975"/>
                  </a:lnTo>
                  <a:lnTo>
                    <a:pt x="4400" y="4218"/>
                  </a:lnTo>
                  <a:lnTo>
                    <a:pt x="3976" y="4430"/>
                  </a:lnTo>
                  <a:lnTo>
                    <a:pt x="3763" y="4521"/>
                  </a:lnTo>
                  <a:lnTo>
                    <a:pt x="3551" y="4612"/>
                  </a:lnTo>
                  <a:lnTo>
                    <a:pt x="3308" y="4643"/>
                  </a:lnTo>
                  <a:lnTo>
                    <a:pt x="3065" y="4673"/>
                  </a:lnTo>
                  <a:lnTo>
                    <a:pt x="2853" y="4673"/>
                  </a:lnTo>
                  <a:lnTo>
                    <a:pt x="2610" y="4673"/>
                  </a:lnTo>
                  <a:lnTo>
                    <a:pt x="2337" y="4612"/>
                  </a:lnTo>
                  <a:lnTo>
                    <a:pt x="2094" y="4552"/>
                  </a:lnTo>
                  <a:lnTo>
                    <a:pt x="1852" y="4430"/>
                  </a:lnTo>
                  <a:lnTo>
                    <a:pt x="1609" y="4309"/>
                  </a:lnTo>
                  <a:lnTo>
                    <a:pt x="1336" y="4127"/>
                  </a:lnTo>
                  <a:lnTo>
                    <a:pt x="1093" y="3915"/>
                  </a:lnTo>
                  <a:lnTo>
                    <a:pt x="1093" y="3915"/>
                  </a:lnTo>
                  <a:lnTo>
                    <a:pt x="850" y="3763"/>
                  </a:lnTo>
                  <a:lnTo>
                    <a:pt x="638" y="3581"/>
                  </a:lnTo>
                  <a:lnTo>
                    <a:pt x="395" y="3308"/>
                  </a:lnTo>
                  <a:lnTo>
                    <a:pt x="274" y="3156"/>
                  </a:lnTo>
                  <a:lnTo>
                    <a:pt x="183" y="2974"/>
                  </a:lnTo>
                  <a:lnTo>
                    <a:pt x="92" y="2792"/>
                  </a:lnTo>
                  <a:lnTo>
                    <a:pt x="31" y="2579"/>
                  </a:lnTo>
                  <a:lnTo>
                    <a:pt x="1" y="2337"/>
                  </a:lnTo>
                  <a:lnTo>
                    <a:pt x="1" y="2094"/>
                  </a:lnTo>
                  <a:lnTo>
                    <a:pt x="31" y="1821"/>
                  </a:lnTo>
                  <a:lnTo>
                    <a:pt x="122" y="1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4"/>
            <p:cNvSpPr/>
            <p:nvPr/>
          </p:nvSpPr>
          <p:spPr>
            <a:xfrm>
              <a:off x="3154175" y="1355450"/>
              <a:ext cx="161600" cy="78925"/>
            </a:xfrm>
            <a:custGeom>
              <a:avLst/>
              <a:gdLst/>
              <a:ahLst/>
              <a:cxnLst/>
              <a:rect l="l" t="t" r="r" b="b"/>
              <a:pathLst>
                <a:path w="6464" h="3157" extrusionOk="0">
                  <a:moveTo>
                    <a:pt x="2914" y="3156"/>
                  </a:moveTo>
                  <a:lnTo>
                    <a:pt x="2914" y="3156"/>
                  </a:lnTo>
                  <a:lnTo>
                    <a:pt x="2914" y="3156"/>
                  </a:lnTo>
                  <a:lnTo>
                    <a:pt x="2914" y="3156"/>
                  </a:lnTo>
                  <a:lnTo>
                    <a:pt x="2914" y="3156"/>
                  </a:lnTo>
                  <a:lnTo>
                    <a:pt x="2914" y="3156"/>
                  </a:lnTo>
                  <a:close/>
                  <a:moveTo>
                    <a:pt x="4340" y="2762"/>
                  </a:moveTo>
                  <a:lnTo>
                    <a:pt x="4340" y="2762"/>
                  </a:lnTo>
                  <a:lnTo>
                    <a:pt x="4340" y="2762"/>
                  </a:lnTo>
                  <a:lnTo>
                    <a:pt x="4340" y="2762"/>
                  </a:lnTo>
                  <a:lnTo>
                    <a:pt x="4006" y="2913"/>
                  </a:lnTo>
                  <a:lnTo>
                    <a:pt x="3642" y="3065"/>
                  </a:lnTo>
                  <a:lnTo>
                    <a:pt x="3278" y="3126"/>
                  </a:lnTo>
                  <a:lnTo>
                    <a:pt x="2914" y="3156"/>
                  </a:lnTo>
                  <a:lnTo>
                    <a:pt x="2914" y="3156"/>
                  </a:lnTo>
                  <a:lnTo>
                    <a:pt x="3278" y="3126"/>
                  </a:lnTo>
                  <a:lnTo>
                    <a:pt x="3642" y="3065"/>
                  </a:lnTo>
                  <a:lnTo>
                    <a:pt x="4006" y="2913"/>
                  </a:lnTo>
                  <a:lnTo>
                    <a:pt x="4340" y="2762"/>
                  </a:lnTo>
                  <a:close/>
                  <a:moveTo>
                    <a:pt x="6342" y="729"/>
                  </a:moveTo>
                  <a:lnTo>
                    <a:pt x="6342" y="729"/>
                  </a:lnTo>
                  <a:lnTo>
                    <a:pt x="6130" y="820"/>
                  </a:lnTo>
                  <a:lnTo>
                    <a:pt x="5887" y="850"/>
                  </a:lnTo>
                  <a:lnTo>
                    <a:pt x="5887" y="850"/>
                  </a:lnTo>
                  <a:lnTo>
                    <a:pt x="5857" y="820"/>
                  </a:lnTo>
                  <a:lnTo>
                    <a:pt x="5857" y="820"/>
                  </a:lnTo>
                  <a:lnTo>
                    <a:pt x="5857" y="820"/>
                  </a:lnTo>
                  <a:lnTo>
                    <a:pt x="5857" y="820"/>
                  </a:lnTo>
                  <a:lnTo>
                    <a:pt x="5887" y="850"/>
                  </a:lnTo>
                  <a:lnTo>
                    <a:pt x="5887" y="850"/>
                  </a:lnTo>
                  <a:lnTo>
                    <a:pt x="6130" y="820"/>
                  </a:lnTo>
                  <a:lnTo>
                    <a:pt x="6342" y="729"/>
                  </a:lnTo>
                  <a:close/>
                  <a:moveTo>
                    <a:pt x="6464" y="668"/>
                  </a:moveTo>
                  <a:lnTo>
                    <a:pt x="6464" y="668"/>
                  </a:lnTo>
                  <a:lnTo>
                    <a:pt x="6191" y="1062"/>
                  </a:lnTo>
                  <a:lnTo>
                    <a:pt x="5887" y="1427"/>
                  </a:lnTo>
                  <a:lnTo>
                    <a:pt x="5493" y="1851"/>
                  </a:lnTo>
                  <a:lnTo>
                    <a:pt x="5493" y="1851"/>
                  </a:lnTo>
                  <a:lnTo>
                    <a:pt x="5493" y="1851"/>
                  </a:lnTo>
                  <a:lnTo>
                    <a:pt x="5493" y="1851"/>
                  </a:lnTo>
                  <a:lnTo>
                    <a:pt x="5887" y="1427"/>
                  </a:lnTo>
                  <a:lnTo>
                    <a:pt x="6191" y="1062"/>
                  </a:lnTo>
                  <a:lnTo>
                    <a:pt x="6464" y="668"/>
                  </a:lnTo>
                  <a:close/>
                  <a:moveTo>
                    <a:pt x="122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31" y="273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31" y="273"/>
                  </a:lnTo>
                  <a:lnTo>
                    <a:pt x="122" y="0"/>
                  </a:lnTo>
                  <a:lnTo>
                    <a:pt x="122" y="0"/>
                  </a:lnTo>
                  <a:close/>
                  <a:moveTo>
                    <a:pt x="122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4"/>
            <p:cNvSpPr/>
            <p:nvPr/>
          </p:nvSpPr>
          <p:spPr>
            <a:xfrm>
              <a:off x="3227000" y="143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4"/>
            <p:cNvSpPr/>
            <p:nvPr/>
          </p:nvSpPr>
          <p:spPr>
            <a:xfrm>
              <a:off x="3227000" y="1424475"/>
              <a:ext cx="35675" cy="9900"/>
            </a:xfrm>
            <a:custGeom>
              <a:avLst/>
              <a:gdLst/>
              <a:ahLst/>
              <a:cxnLst/>
              <a:rect l="l" t="t" r="r" b="b"/>
              <a:pathLst>
                <a:path w="1427" h="396" fill="none" extrusionOk="0">
                  <a:moveTo>
                    <a:pt x="1427" y="1"/>
                  </a:moveTo>
                  <a:lnTo>
                    <a:pt x="1427" y="1"/>
                  </a:lnTo>
                  <a:lnTo>
                    <a:pt x="1427" y="1"/>
                  </a:lnTo>
                  <a:lnTo>
                    <a:pt x="1427" y="1"/>
                  </a:lnTo>
                  <a:lnTo>
                    <a:pt x="1093" y="152"/>
                  </a:lnTo>
                  <a:lnTo>
                    <a:pt x="729" y="304"/>
                  </a:lnTo>
                  <a:lnTo>
                    <a:pt x="365" y="365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365" y="365"/>
                  </a:lnTo>
                  <a:lnTo>
                    <a:pt x="729" y="304"/>
                  </a:lnTo>
                  <a:lnTo>
                    <a:pt x="1093" y="152"/>
                  </a:lnTo>
                  <a:lnTo>
                    <a:pt x="14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4"/>
            <p:cNvSpPr/>
            <p:nvPr/>
          </p:nvSpPr>
          <p:spPr>
            <a:xfrm>
              <a:off x="3300575" y="1373650"/>
              <a:ext cx="12175" cy="3075"/>
            </a:xfrm>
            <a:custGeom>
              <a:avLst/>
              <a:gdLst/>
              <a:ahLst/>
              <a:cxnLst/>
              <a:rect l="l" t="t" r="r" b="b"/>
              <a:pathLst>
                <a:path w="487" h="123" fill="none" extrusionOk="0">
                  <a:moveTo>
                    <a:pt x="486" y="1"/>
                  </a:moveTo>
                  <a:lnTo>
                    <a:pt x="486" y="1"/>
                  </a:lnTo>
                  <a:lnTo>
                    <a:pt x="274" y="9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274" y="92"/>
                  </a:lnTo>
                  <a:lnTo>
                    <a:pt x="4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4"/>
            <p:cNvSpPr/>
            <p:nvPr/>
          </p:nvSpPr>
          <p:spPr>
            <a:xfrm>
              <a:off x="3291475" y="1372125"/>
              <a:ext cx="24300" cy="29625"/>
            </a:xfrm>
            <a:custGeom>
              <a:avLst/>
              <a:gdLst/>
              <a:ahLst/>
              <a:cxnLst/>
              <a:rect l="l" t="t" r="r" b="b"/>
              <a:pathLst>
                <a:path w="972" h="1185" fill="none" extrusionOk="0">
                  <a:moveTo>
                    <a:pt x="972" y="1"/>
                  </a:moveTo>
                  <a:lnTo>
                    <a:pt x="972" y="1"/>
                  </a:lnTo>
                  <a:lnTo>
                    <a:pt x="699" y="395"/>
                  </a:lnTo>
                  <a:lnTo>
                    <a:pt x="395" y="760"/>
                  </a:lnTo>
                  <a:lnTo>
                    <a:pt x="1" y="1184"/>
                  </a:lnTo>
                  <a:lnTo>
                    <a:pt x="1" y="1184"/>
                  </a:lnTo>
                  <a:lnTo>
                    <a:pt x="1" y="1184"/>
                  </a:lnTo>
                  <a:lnTo>
                    <a:pt x="1" y="1184"/>
                  </a:lnTo>
                  <a:lnTo>
                    <a:pt x="395" y="760"/>
                  </a:lnTo>
                  <a:lnTo>
                    <a:pt x="699" y="395"/>
                  </a:lnTo>
                  <a:lnTo>
                    <a:pt x="9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4"/>
            <p:cNvSpPr/>
            <p:nvPr/>
          </p:nvSpPr>
          <p:spPr>
            <a:xfrm>
              <a:off x="3154175" y="1355450"/>
              <a:ext cx="3050" cy="12150"/>
            </a:xfrm>
            <a:custGeom>
              <a:avLst/>
              <a:gdLst/>
              <a:ahLst/>
              <a:cxnLst/>
              <a:rect l="l" t="t" r="r" b="b"/>
              <a:pathLst>
                <a:path w="122" h="486" fill="none" extrusionOk="0">
                  <a:moveTo>
                    <a:pt x="122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31" y="273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31" y="273"/>
                  </a:lnTo>
                  <a:lnTo>
                    <a:pt x="122" y="0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4"/>
            <p:cNvSpPr/>
            <p:nvPr/>
          </p:nvSpPr>
          <p:spPr>
            <a:xfrm>
              <a:off x="3157200" y="135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4"/>
            <p:cNvSpPr/>
            <p:nvPr/>
          </p:nvSpPr>
          <p:spPr>
            <a:xfrm>
              <a:off x="3154175" y="1319800"/>
              <a:ext cx="161600" cy="114575"/>
            </a:xfrm>
            <a:custGeom>
              <a:avLst/>
              <a:gdLst/>
              <a:ahLst/>
              <a:cxnLst/>
              <a:rect l="l" t="t" r="r" b="b"/>
              <a:pathLst>
                <a:path w="6464" h="4583" extrusionOk="0">
                  <a:moveTo>
                    <a:pt x="1457" y="0"/>
                  </a:moveTo>
                  <a:lnTo>
                    <a:pt x="1305" y="91"/>
                  </a:lnTo>
                  <a:lnTo>
                    <a:pt x="1154" y="152"/>
                  </a:lnTo>
                  <a:lnTo>
                    <a:pt x="850" y="364"/>
                  </a:lnTo>
                  <a:lnTo>
                    <a:pt x="638" y="607"/>
                  </a:lnTo>
                  <a:lnTo>
                    <a:pt x="456" y="850"/>
                  </a:lnTo>
                  <a:lnTo>
                    <a:pt x="304" y="1062"/>
                  </a:lnTo>
                  <a:lnTo>
                    <a:pt x="183" y="1244"/>
                  </a:lnTo>
                  <a:lnTo>
                    <a:pt x="122" y="1426"/>
                  </a:lnTo>
                  <a:lnTo>
                    <a:pt x="31" y="1699"/>
                  </a:lnTo>
                  <a:lnTo>
                    <a:pt x="1" y="1912"/>
                  </a:lnTo>
                  <a:lnTo>
                    <a:pt x="486" y="2003"/>
                  </a:lnTo>
                  <a:lnTo>
                    <a:pt x="698" y="2094"/>
                  </a:lnTo>
                  <a:lnTo>
                    <a:pt x="911" y="2155"/>
                  </a:lnTo>
                  <a:lnTo>
                    <a:pt x="1093" y="2276"/>
                  </a:lnTo>
                  <a:lnTo>
                    <a:pt x="1275" y="2397"/>
                  </a:lnTo>
                  <a:lnTo>
                    <a:pt x="1457" y="2519"/>
                  </a:lnTo>
                  <a:lnTo>
                    <a:pt x="1609" y="2670"/>
                  </a:lnTo>
                  <a:lnTo>
                    <a:pt x="1761" y="2822"/>
                  </a:lnTo>
                  <a:lnTo>
                    <a:pt x="1882" y="3004"/>
                  </a:lnTo>
                  <a:lnTo>
                    <a:pt x="2003" y="3217"/>
                  </a:lnTo>
                  <a:lnTo>
                    <a:pt x="2125" y="3429"/>
                  </a:lnTo>
                  <a:lnTo>
                    <a:pt x="2307" y="3884"/>
                  </a:lnTo>
                  <a:lnTo>
                    <a:pt x="2428" y="4430"/>
                  </a:lnTo>
                  <a:lnTo>
                    <a:pt x="2428" y="4461"/>
                  </a:lnTo>
                  <a:lnTo>
                    <a:pt x="2428" y="4552"/>
                  </a:lnTo>
                  <a:lnTo>
                    <a:pt x="2671" y="4582"/>
                  </a:lnTo>
                  <a:lnTo>
                    <a:pt x="2914" y="4582"/>
                  </a:lnTo>
                  <a:lnTo>
                    <a:pt x="3278" y="4552"/>
                  </a:lnTo>
                  <a:lnTo>
                    <a:pt x="3642" y="4491"/>
                  </a:lnTo>
                  <a:lnTo>
                    <a:pt x="4006" y="4339"/>
                  </a:lnTo>
                  <a:lnTo>
                    <a:pt x="4340" y="4188"/>
                  </a:lnTo>
                  <a:lnTo>
                    <a:pt x="4340" y="4188"/>
                  </a:lnTo>
                  <a:lnTo>
                    <a:pt x="4036" y="4309"/>
                  </a:lnTo>
                  <a:lnTo>
                    <a:pt x="3672" y="4430"/>
                  </a:lnTo>
                  <a:lnTo>
                    <a:pt x="3308" y="4491"/>
                  </a:lnTo>
                  <a:lnTo>
                    <a:pt x="2974" y="4521"/>
                  </a:lnTo>
                  <a:lnTo>
                    <a:pt x="2883" y="4521"/>
                  </a:lnTo>
                  <a:lnTo>
                    <a:pt x="2640" y="4491"/>
                  </a:lnTo>
                  <a:lnTo>
                    <a:pt x="2549" y="4461"/>
                  </a:lnTo>
                  <a:lnTo>
                    <a:pt x="2640" y="4430"/>
                  </a:lnTo>
                  <a:lnTo>
                    <a:pt x="2883" y="4430"/>
                  </a:lnTo>
                  <a:lnTo>
                    <a:pt x="3247" y="4370"/>
                  </a:lnTo>
                  <a:lnTo>
                    <a:pt x="3642" y="4279"/>
                  </a:lnTo>
                  <a:lnTo>
                    <a:pt x="4006" y="4127"/>
                  </a:lnTo>
                  <a:lnTo>
                    <a:pt x="4340" y="3945"/>
                  </a:lnTo>
                  <a:lnTo>
                    <a:pt x="4613" y="3763"/>
                  </a:lnTo>
                  <a:lnTo>
                    <a:pt x="4704" y="3702"/>
                  </a:lnTo>
                  <a:lnTo>
                    <a:pt x="4886" y="3550"/>
                  </a:lnTo>
                  <a:lnTo>
                    <a:pt x="5189" y="3338"/>
                  </a:lnTo>
                  <a:lnTo>
                    <a:pt x="5493" y="3065"/>
                  </a:lnTo>
                  <a:lnTo>
                    <a:pt x="6009" y="2519"/>
                  </a:lnTo>
                  <a:lnTo>
                    <a:pt x="6191" y="2337"/>
                  </a:lnTo>
                  <a:lnTo>
                    <a:pt x="6282" y="2246"/>
                  </a:lnTo>
                  <a:lnTo>
                    <a:pt x="6251" y="2337"/>
                  </a:lnTo>
                  <a:lnTo>
                    <a:pt x="6100" y="2549"/>
                  </a:lnTo>
                  <a:lnTo>
                    <a:pt x="5857" y="2853"/>
                  </a:lnTo>
                  <a:lnTo>
                    <a:pt x="5584" y="3156"/>
                  </a:lnTo>
                  <a:lnTo>
                    <a:pt x="5493" y="3277"/>
                  </a:lnTo>
                  <a:lnTo>
                    <a:pt x="5887" y="2853"/>
                  </a:lnTo>
                  <a:lnTo>
                    <a:pt x="6191" y="2488"/>
                  </a:lnTo>
                  <a:lnTo>
                    <a:pt x="6464" y="2094"/>
                  </a:lnTo>
                  <a:lnTo>
                    <a:pt x="6342" y="2155"/>
                  </a:lnTo>
                  <a:lnTo>
                    <a:pt x="6130" y="2246"/>
                  </a:lnTo>
                  <a:lnTo>
                    <a:pt x="5887" y="2276"/>
                  </a:lnTo>
                  <a:lnTo>
                    <a:pt x="5857" y="2246"/>
                  </a:lnTo>
                  <a:lnTo>
                    <a:pt x="5341" y="2488"/>
                  </a:lnTo>
                  <a:lnTo>
                    <a:pt x="4795" y="2670"/>
                  </a:lnTo>
                  <a:lnTo>
                    <a:pt x="4249" y="2792"/>
                  </a:lnTo>
                  <a:lnTo>
                    <a:pt x="3976" y="2822"/>
                  </a:lnTo>
                  <a:lnTo>
                    <a:pt x="3703" y="2853"/>
                  </a:lnTo>
                  <a:lnTo>
                    <a:pt x="3460" y="2822"/>
                  </a:lnTo>
                  <a:lnTo>
                    <a:pt x="3217" y="2792"/>
                  </a:lnTo>
                  <a:lnTo>
                    <a:pt x="3005" y="2762"/>
                  </a:lnTo>
                  <a:lnTo>
                    <a:pt x="2762" y="2670"/>
                  </a:lnTo>
                  <a:lnTo>
                    <a:pt x="2549" y="2579"/>
                  </a:lnTo>
                  <a:lnTo>
                    <a:pt x="2307" y="2458"/>
                  </a:lnTo>
                  <a:lnTo>
                    <a:pt x="2094" y="2306"/>
                  </a:lnTo>
                  <a:lnTo>
                    <a:pt x="1882" y="2155"/>
                  </a:lnTo>
                  <a:lnTo>
                    <a:pt x="1700" y="1912"/>
                  </a:lnTo>
                  <a:lnTo>
                    <a:pt x="1518" y="1669"/>
                  </a:lnTo>
                  <a:lnTo>
                    <a:pt x="1396" y="1426"/>
                  </a:lnTo>
                  <a:lnTo>
                    <a:pt x="1305" y="1123"/>
                  </a:lnTo>
                  <a:lnTo>
                    <a:pt x="1275" y="850"/>
                  </a:lnTo>
                  <a:lnTo>
                    <a:pt x="1275" y="577"/>
                  </a:lnTo>
                  <a:lnTo>
                    <a:pt x="1336" y="27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4"/>
            <p:cNvSpPr/>
            <p:nvPr/>
          </p:nvSpPr>
          <p:spPr>
            <a:xfrm>
              <a:off x="3154175" y="1319800"/>
              <a:ext cx="161600" cy="114575"/>
            </a:xfrm>
            <a:custGeom>
              <a:avLst/>
              <a:gdLst/>
              <a:ahLst/>
              <a:cxnLst/>
              <a:rect l="l" t="t" r="r" b="b"/>
              <a:pathLst>
                <a:path w="6464" h="4583" fill="none" extrusionOk="0">
                  <a:moveTo>
                    <a:pt x="1457" y="0"/>
                  </a:moveTo>
                  <a:lnTo>
                    <a:pt x="1457" y="0"/>
                  </a:lnTo>
                  <a:lnTo>
                    <a:pt x="1305" y="91"/>
                  </a:lnTo>
                  <a:lnTo>
                    <a:pt x="1154" y="152"/>
                  </a:lnTo>
                  <a:lnTo>
                    <a:pt x="850" y="364"/>
                  </a:lnTo>
                  <a:lnTo>
                    <a:pt x="638" y="607"/>
                  </a:lnTo>
                  <a:lnTo>
                    <a:pt x="456" y="850"/>
                  </a:lnTo>
                  <a:lnTo>
                    <a:pt x="304" y="1062"/>
                  </a:lnTo>
                  <a:lnTo>
                    <a:pt x="183" y="1244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31" y="1699"/>
                  </a:lnTo>
                  <a:lnTo>
                    <a:pt x="1" y="1912"/>
                  </a:lnTo>
                  <a:lnTo>
                    <a:pt x="1" y="1912"/>
                  </a:lnTo>
                  <a:lnTo>
                    <a:pt x="486" y="2003"/>
                  </a:lnTo>
                  <a:lnTo>
                    <a:pt x="698" y="2094"/>
                  </a:lnTo>
                  <a:lnTo>
                    <a:pt x="911" y="2155"/>
                  </a:lnTo>
                  <a:lnTo>
                    <a:pt x="1093" y="2276"/>
                  </a:lnTo>
                  <a:lnTo>
                    <a:pt x="1275" y="2397"/>
                  </a:lnTo>
                  <a:lnTo>
                    <a:pt x="1457" y="2519"/>
                  </a:lnTo>
                  <a:lnTo>
                    <a:pt x="1609" y="2670"/>
                  </a:lnTo>
                  <a:lnTo>
                    <a:pt x="1761" y="2822"/>
                  </a:lnTo>
                  <a:lnTo>
                    <a:pt x="1882" y="3004"/>
                  </a:lnTo>
                  <a:lnTo>
                    <a:pt x="2003" y="3217"/>
                  </a:lnTo>
                  <a:lnTo>
                    <a:pt x="2125" y="3429"/>
                  </a:lnTo>
                  <a:lnTo>
                    <a:pt x="2307" y="3884"/>
                  </a:lnTo>
                  <a:lnTo>
                    <a:pt x="2428" y="4430"/>
                  </a:lnTo>
                  <a:lnTo>
                    <a:pt x="2428" y="4430"/>
                  </a:lnTo>
                  <a:lnTo>
                    <a:pt x="2428" y="4461"/>
                  </a:lnTo>
                  <a:lnTo>
                    <a:pt x="2428" y="4461"/>
                  </a:lnTo>
                  <a:lnTo>
                    <a:pt x="2428" y="4552"/>
                  </a:lnTo>
                  <a:lnTo>
                    <a:pt x="2428" y="4552"/>
                  </a:lnTo>
                  <a:lnTo>
                    <a:pt x="2671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3278" y="4552"/>
                  </a:lnTo>
                  <a:lnTo>
                    <a:pt x="3642" y="4491"/>
                  </a:lnTo>
                  <a:lnTo>
                    <a:pt x="4006" y="4339"/>
                  </a:lnTo>
                  <a:lnTo>
                    <a:pt x="4340" y="4188"/>
                  </a:lnTo>
                  <a:lnTo>
                    <a:pt x="4340" y="4188"/>
                  </a:lnTo>
                  <a:lnTo>
                    <a:pt x="4036" y="4309"/>
                  </a:lnTo>
                  <a:lnTo>
                    <a:pt x="3672" y="4430"/>
                  </a:lnTo>
                  <a:lnTo>
                    <a:pt x="3672" y="4430"/>
                  </a:lnTo>
                  <a:lnTo>
                    <a:pt x="3308" y="4491"/>
                  </a:lnTo>
                  <a:lnTo>
                    <a:pt x="2974" y="4521"/>
                  </a:lnTo>
                  <a:lnTo>
                    <a:pt x="2974" y="4521"/>
                  </a:lnTo>
                  <a:lnTo>
                    <a:pt x="2883" y="4521"/>
                  </a:lnTo>
                  <a:lnTo>
                    <a:pt x="2883" y="4521"/>
                  </a:lnTo>
                  <a:lnTo>
                    <a:pt x="2640" y="4491"/>
                  </a:lnTo>
                  <a:lnTo>
                    <a:pt x="2549" y="4461"/>
                  </a:lnTo>
                  <a:lnTo>
                    <a:pt x="2549" y="4461"/>
                  </a:lnTo>
                  <a:lnTo>
                    <a:pt x="2640" y="4430"/>
                  </a:lnTo>
                  <a:lnTo>
                    <a:pt x="2883" y="4430"/>
                  </a:lnTo>
                  <a:lnTo>
                    <a:pt x="2883" y="4430"/>
                  </a:lnTo>
                  <a:lnTo>
                    <a:pt x="3247" y="4370"/>
                  </a:lnTo>
                  <a:lnTo>
                    <a:pt x="3642" y="4279"/>
                  </a:lnTo>
                  <a:lnTo>
                    <a:pt x="3642" y="4279"/>
                  </a:lnTo>
                  <a:lnTo>
                    <a:pt x="4006" y="4127"/>
                  </a:lnTo>
                  <a:lnTo>
                    <a:pt x="4340" y="3945"/>
                  </a:lnTo>
                  <a:lnTo>
                    <a:pt x="4340" y="3945"/>
                  </a:lnTo>
                  <a:lnTo>
                    <a:pt x="4613" y="3763"/>
                  </a:lnTo>
                  <a:lnTo>
                    <a:pt x="4613" y="3763"/>
                  </a:lnTo>
                  <a:lnTo>
                    <a:pt x="4704" y="3702"/>
                  </a:lnTo>
                  <a:lnTo>
                    <a:pt x="4704" y="3702"/>
                  </a:lnTo>
                  <a:lnTo>
                    <a:pt x="4886" y="3550"/>
                  </a:lnTo>
                  <a:lnTo>
                    <a:pt x="4886" y="3550"/>
                  </a:lnTo>
                  <a:lnTo>
                    <a:pt x="5189" y="3338"/>
                  </a:lnTo>
                  <a:lnTo>
                    <a:pt x="5493" y="3065"/>
                  </a:lnTo>
                  <a:lnTo>
                    <a:pt x="5493" y="3065"/>
                  </a:lnTo>
                  <a:lnTo>
                    <a:pt x="6009" y="2519"/>
                  </a:lnTo>
                  <a:lnTo>
                    <a:pt x="6191" y="2337"/>
                  </a:lnTo>
                  <a:lnTo>
                    <a:pt x="6282" y="2246"/>
                  </a:lnTo>
                  <a:lnTo>
                    <a:pt x="6282" y="2246"/>
                  </a:lnTo>
                  <a:lnTo>
                    <a:pt x="6282" y="2246"/>
                  </a:lnTo>
                  <a:lnTo>
                    <a:pt x="6282" y="2246"/>
                  </a:lnTo>
                  <a:lnTo>
                    <a:pt x="6251" y="2337"/>
                  </a:lnTo>
                  <a:lnTo>
                    <a:pt x="6100" y="2549"/>
                  </a:lnTo>
                  <a:lnTo>
                    <a:pt x="5857" y="2853"/>
                  </a:lnTo>
                  <a:lnTo>
                    <a:pt x="5584" y="3156"/>
                  </a:lnTo>
                  <a:lnTo>
                    <a:pt x="5584" y="3156"/>
                  </a:lnTo>
                  <a:lnTo>
                    <a:pt x="5493" y="3277"/>
                  </a:lnTo>
                  <a:lnTo>
                    <a:pt x="5493" y="3277"/>
                  </a:lnTo>
                  <a:lnTo>
                    <a:pt x="5887" y="2853"/>
                  </a:lnTo>
                  <a:lnTo>
                    <a:pt x="6191" y="2488"/>
                  </a:lnTo>
                  <a:lnTo>
                    <a:pt x="6464" y="2094"/>
                  </a:lnTo>
                  <a:lnTo>
                    <a:pt x="6464" y="2094"/>
                  </a:lnTo>
                  <a:lnTo>
                    <a:pt x="6464" y="2094"/>
                  </a:lnTo>
                  <a:lnTo>
                    <a:pt x="6464" y="2094"/>
                  </a:lnTo>
                  <a:lnTo>
                    <a:pt x="6342" y="2155"/>
                  </a:lnTo>
                  <a:lnTo>
                    <a:pt x="6342" y="2155"/>
                  </a:lnTo>
                  <a:lnTo>
                    <a:pt x="6130" y="2246"/>
                  </a:lnTo>
                  <a:lnTo>
                    <a:pt x="5887" y="2276"/>
                  </a:lnTo>
                  <a:lnTo>
                    <a:pt x="5887" y="2276"/>
                  </a:lnTo>
                  <a:lnTo>
                    <a:pt x="5857" y="2246"/>
                  </a:lnTo>
                  <a:lnTo>
                    <a:pt x="5857" y="2246"/>
                  </a:lnTo>
                  <a:lnTo>
                    <a:pt x="5341" y="2488"/>
                  </a:lnTo>
                  <a:lnTo>
                    <a:pt x="4795" y="2670"/>
                  </a:lnTo>
                  <a:lnTo>
                    <a:pt x="4249" y="2792"/>
                  </a:lnTo>
                  <a:lnTo>
                    <a:pt x="3976" y="2822"/>
                  </a:lnTo>
                  <a:lnTo>
                    <a:pt x="3703" y="2853"/>
                  </a:lnTo>
                  <a:lnTo>
                    <a:pt x="3703" y="2853"/>
                  </a:lnTo>
                  <a:lnTo>
                    <a:pt x="3460" y="2822"/>
                  </a:lnTo>
                  <a:lnTo>
                    <a:pt x="3217" y="2792"/>
                  </a:lnTo>
                  <a:lnTo>
                    <a:pt x="3005" y="2762"/>
                  </a:lnTo>
                  <a:lnTo>
                    <a:pt x="2762" y="2670"/>
                  </a:lnTo>
                  <a:lnTo>
                    <a:pt x="2549" y="2579"/>
                  </a:lnTo>
                  <a:lnTo>
                    <a:pt x="2307" y="2458"/>
                  </a:lnTo>
                  <a:lnTo>
                    <a:pt x="2094" y="2306"/>
                  </a:lnTo>
                  <a:lnTo>
                    <a:pt x="1882" y="2155"/>
                  </a:lnTo>
                  <a:lnTo>
                    <a:pt x="1882" y="2155"/>
                  </a:lnTo>
                  <a:lnTo>
                    <a:pt x="1700" y="1912"/>
                  </a:lnTo>
                  <a:lnTo>
                    <a:pt x="1518" y="1669"/>
                  </a:lnTo>
                  <a:lnTo>
                    <a:pt x="1396" y="1426"/>
                  </a:lnTo>
                  <a:lnTo>
                    <a:pt x="1305" y="1123"/>
                  </a:lnTo>
                  <a:lnTo>
                    <a:pt x="1275" y="850"/>
                  </a:lnTo>
                  <a:lnTo>
                    <a:pt x="1275" y="577"/>
                  </a:lnTo>
                  <a:lnTo>
                    <a:pt x="1336" y="273"/>
                  </a:lnTo>
                  <a:lnTo>
                    <a:pt x="14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4"/>
            <p:cNvSpPr/>
            <p:nvPr/>
          </p:nvSpPr>
          <p:spPr>
            <a:xfrm>
              <a:off x="3168600" y="1316000"/>
              <a:ext cx="126700" cy="56925"/>
            </a:xfrm>
            <a:custGeom>
              <a:avLst/>
              <a:gdLst/>
              <a:ahLst/>
              <a:cxnLst/>
              <a:rect l="l" t="t" r="r" b="b"/>
              <a:pathLst>
                <a:path w="5068" h="2277" extrusionOk="0">
                  <a:moveTo>
                    <a:pt x="1578" y="0"/>
                  </a:moveTo>
                  <a:lnTo>
                    <a:pt x="1275" y="31"/>
                  </a:lnTo>
                  <a:lnTo>
                    <a:pt x="1001" y="92"/>
                  </a:lnTo>
                  <a:lnTo>
                    <a:pt x="759" y="183"/>
                  </a:lnTo>
                  <a:lnTo>
                    <a:pt x="516" y="334"/>
                  </a:lnTo>
                  <a:lnTo>
                    <a:pt x="334" y="456"/>
                  </a:lnTo>
                  <a:lnTo>
                    <a:pt x="91" y="698"/>
                  </a:lnTo>
                  <a:lnTo>
                    <a:pt x="0" y="789"/>
                  </a:lnTo>
                  <a:lnTo>
                    <a:pt x="121" y="729"/>
                  </a:lnTo>
                  <a:lnTo>
                    <a:pt x="395" y="547"/>
                  </a:lnTo>
                  <a:lnTo>
                    <a:pt x="577" y="425"/>
                  </a:lnTo>
                  <a:lnTo>
                    <a:pt x="789" y="304"/>
                  </a:lnTo>
                  <a:lnTo>
                    <a:pt x="1032" y="213"/>
                  </a:lnTo>
                  <a:lnTo>
                    <a:pt x="1305" y="183"/>
                  </a:lnTo>
                  <a:lnTo>
                    <a:pt x="1548" y="183"/>
                  </a:lnTo>
                  <a:lnTo>
                    <a:pt x="1821" y="243"/>
                  </a:lnTo>
                  <a:lnTo>
                    <a:pt x="2033" y="304"/>
                  </a:lnTo>
                  <a:lnTo>
                    <a:pt x="2215" y="425"/>
                  </a:lnTo>
                  <a:lnTo>
                    <a:pt x="2488" y="577"/>
                  </a:lnTo>
                  <a:lnTo>
                    <a:pt x="2579" y="668"/>
                  </a:lnTo>
                  <a:lnTo>
                    <a:pt x="2943" y="941"/>
                  </a:lnTo>
                  <a:lnTo>
                    <a:pt x="3732" y="1609"/>
                  </a:lnTo>
                  <a:lnTo>
                    <a:pt x="4188" y="1943"/>
                  </a:lnTo>
                  <a:lnTo>
                    <a:pt x="4400" y="2064"/>
                  </a:lnTo>
                  <a:lnTo>
                    <a:pt x="4612" y="2155"/>
                  </a:lnTo>
                  <a:lnTo>
                    <a:pt x="4794" y="2246"/>
                  </a:lnTo>
                  <a:lnTo>
                    <a:pt x="4946" y="2276"/>
                  </a:lnTo>
                  <a:lnTo>
                    <a:pt x="5068" y="2276"/>
                  </a:lnTo>
                  <a:lnTo>
                    <a:pt x="4946" y="2216"/>
                  </a:lnTo>
                  <a:lnTo>
                    <a:pt x="4643" y="2094"/>
                  </a:lnTo>
                  <a:lnTo>
                    <a:pt x="4461" y="1973"/>
                  </a:lnTo>
                  <a:lnTo>
                    <a:pt x="4248" y="1821"/>
                  </a:lnTo>
                  <a:lnTo>
                    <a:pt x="3823" y="1487"/>
                  </a:lnTo>
                  <a:lnTo>
                    <a:pt x="3095" y="789"/>
                  </a:lnTo>
                  <a:lnTo>
                    <a:pt x="2731" y="486"/>
                  </a:lnTo>
                  <a:lnTo>
                    <a:pt x="2610" y="395"/>
                  </a:lnTo>
                  <a:lnTo>
                    <a:pt x="2306" y="243"/>
                  </a:lnTo>
                  <a:lnTo>
                    <a:pt x="2094" y="122"/>
                  </a:lnTo>
                  <a:lnTo>
                    <a:pt x="1851" y="61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4"/>
            <p:cNvSpPr/>
            <p:nvPr/>
          </p:nvSpPr>
          <p:spPr>
            <a:xfrm>
              <a:off x="3250525" y="1373650"/>
              <a:ext cx="62225" cy="15200"/>
            </a:xfrm>
            <a:custGeom>
              <a:avLst/>
              <a:gdLst/>
              <a:ahLst/>
              <a:cxnLst/>
              <a:rect l="l" t="t" r="r" b="b"/>
              <a:pathLst>
                <a:path w="2489" h="608" extrusionOk="0">
                  <a:moveTo>
                    <a:pt x="2488" y="1"/>
                  </a:moveTo>
                  <a:lnTo>
                    <a:pt x="2428" y="31"/>
                  </a:lnTo>
                  <a:lnTo>
                    <a:pt x="2276" y="61"/>
                  </a:lnTo>
                  <a:lnTo>
                    <a:pt x="1882" y="213"/>
                  </a:lnTo>
                  <a:lnTo>
                    <a:pt x="1639" y="274"/>
                  </a:lnTo>
                  <a:lnTo>
                    <a:pt x="1457" y="334"/>
                  </a:lnTo>
                  <a:lnTo>
                    <a:pt x="1275" y="365"/>
                  </a:lnTo>
                  <a:lnTo>
                    <a:pt x="1062" y="395"/>
                  </a:lnTo>
                  <a:lnTo>
                    <a:pt x="880" y="425"/>
                  </a:lnTo>
                  <a:lnTo>
                    <a:pt x="61" y="425"/>
                  </a:lnTo>
                  <a:lnTo>
                    <a:pt x="0" y="456"/>
                  </a:lnTo>
                  <a:lnTo>
                    <a:pt x="61" y="486"/>
                  </a:lnTo>
                  <a:lnTo>
                    <a:pt x="213" y="516"/>
                  </a:lnTo>
                  <a:lnTo>
                    <a:pt x="395" y="577"/>
                  </a:lnTo>
                  <a:lnTo>
                    <a:pt x="637" y="608"/>
                  </a:lnTo>
                  <a:lnTo>
                    <a:pt x="1093" y="608"/>
                  </a:lnTo>
                  <a:lnTo>
                    <a:pt x="1305" y="577"/>
                  </a:lnTo>
                  <a:lnTo>
                    <a:pt x="1517" y="516"/>
                  </a:lnTo>
                  <a:lnTo>
                    <a:pt x="1942" y="365"/>
                  </a:lnTo>
                  <a:lnTo>
                    <a:pt x="2155" y="274"/>
                  </a:lnTo>
                  <a:lnTo>
                    <a:pt x="2306" y="152"/>
                  </a:lnTo>
                  <a:lnTo>
                    <a:pt x="2428" y="61"/>
                  </a:lnTo>
                  <a:lnTo>
                    <a:pt x="248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4"/>
            <p:cNvSpPr/>
            <p:nvPr/>
          </p:nvSpPr>
          <p:spPr>
            <a:xfrm>
              <a:off x="3217900" y="1375925"/>
              <a:ext cx="93325" cy="56925"/>
            </a:xfrm>
            <a:custGeom>
              <a:avLst/>
              <a:gdLst/>
              <a:ahLst/>
              <a:cxnLst/>
              <a:rect l="l" t="t" r="r" b="b"/>
              <a:pathLst>
                <a:path w="3733" h="2277" extrusionOk="0">
                  <a:moveTo>
                    <a:pt x="3733" y="1"/>
                  </a:moveTo>
                  <a:lnTo>
                    <a:pt x="3672" y="61"/>
                  </a:lnTo>
                  <a:lnTo>
                    <a:pt x="3490" y="274"/>
                  </a:lnTo>
                  <a:lnTo>
                    <a:pt x="2944" y="820"/>
                  </a:lnTo>
                  <a:lnTo>
                    <a:pt x="2640" y="1093"/>
                  </a:lnTo>
                  <a:lnTo>
                    <a:pt x="2337" y="1305"/>
                  </a:lnTo>
                  <a:lnTo>
                    <a:pt x="2155" y="1457"/>
                  </a:lnTo>
                  <a:lnTo>
                    <a:pt x="2064" y="1518"/>
                  </a:lnTo>
                  <a:lnTo>
                    <a:pt x="1791" y="1700"/>
                  </a:lnTo>
                  <a:lnTo>
                    <a:pt x="1457" y="1882"/>
                  </a:lnTo>
                  <a:lnTo>
                    <a:pt x="1093" y="2034"/>
                  </a:lnTo>
                  <a:lnTo>
                    <a:pt x="698" y="2125"/>
                  </a:lnTo>
                  <a:lnTo>
                    <a:pt x="334" y="2185"/>
                  </a:lnTo>
                  <a:lnTo>
                    <a:pt x="91" y="2185"/>
                  </a:lnTo>
                  <a:lnTo>
                    <a:pt x="0" y="2216"/>
                  </a:lnTo>
                  <a:lnTo>
                    <a:pt x="91" y="2246"/>
                  </a:lnTo>
                  <a:lnTo>
                    <a:pt x="334" y="2276"/>
                  </a:lnTo>
                  <a:lnTo>
                    <a:pt x="729" y="2246"/>
                  </a:lnTo>
                  <a:lnTo>
                    <a:pt x="1123" y="2185"/>
                  </a:lnTo>
                  <a:lnTo>
                    <a:pt x="1548" y="2034"/>
                  </a:lnTo>
                  <a:lnTo>
                    <a:pt x="1882" y="1882"/>
                  </a:lnTo>
                  <a:lnTo>
                    <a:pt x="2185" y="1700"/>
                  </a:lnTo>
                  <a:lnTo>
                    <a:pt x="2276" y="1639"/>
                  </a:lnTo>
                  <a:lnTo>
                    <a:pt x="2489" y="1488"/>
                  </a:lnTo>
                  <a:lnTo>
                    <a:pt x="2762" y="1214"/>
                  </a:lnTo>
                  <a:lnTo>
                    <a:pt x="3035" y="911"/>
                  </a:lnTo>
                  <a:lnTo>
                    <a:pt x="3308" y="608"/>
                  </a:lnTo>
                  <a:lnTo>
                    <a:pt x="3551" y="304"/>
                  </a:lnTo>
                  <a:lnTo>
                    <a:pt x="3702" y="92"/>
                  </a:lnTo>
                  <a:lnTo>
                    <a:pt x="373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4"/>
            <p:cNvSpPr/>
            <p:nvPr/>
          </p:nvSpPr>
          <p:spPr>
            <a:xfrm>
              <a:off x="3217900" y="1375925"/>
              <a:ext cx="93325" cy="56925"/>
            </a:xfrm>
            <a:custGeom>
              <a:avLst/>
              <a:gdLst/>
              <a:ahLst/>
              <a:cxnLst/>
              <a:rect l="l" t="t" r="r" b="b"/>
              <a:pathLst>
                <a:path w="3733" h="2277" fill="none" extrusionOk="0">
                  <a:moveTo>
                    <a:pt x="0" y="2216"/>
                  </a:moveTo>
                  <a:lnTo>
                    <a:pt x="0" y="2216"/>
                  </a:lnTo>
                  <a:lnTo>
                    <a:pt x="91" y="2185"/>
                  </a:lnTo>
                  <a:lnTo>
                    <a:pt x="334" y="2185"/>
                  </a:lnTo>
                  <a:lnTo>
                    <a:pt x="334" y="2185"/>
                  </a:lnTo>
                  <a:lnTo>
                    <a:pt x="698" y="2125"/>
                  </a:lnTo>
                  <a:lnTo>
                    <a:pt x="1093" y="2034"/>
                  </a:lnTo>
                  <a:lnTo>
                    <a:pt x="1093" y="2034"/>
                  </a:lnTo>
                  <a:lnTo>
                    <a:pt x="1457" y="1882"/>
                  </a:lnTo>
                  <a:lnTo>
                    <a:pt x="1791" y="1700"/>
                  </a:lnTo>
                  <a:lnTo>
                    <a:pt x="1791" y="1700"/>
                  </a:lnTo>
                  <a:lnTo>
                    <a:pt x="2064" y="1518"/>
                  </a:lnTo>
                  <a:lnTo>
                    <a:pt x="2064" y="1518"/>
                  </a:lnTo>
                  <a:lnTo>
                    <a:pt x="2155" y="1457"/>
                  </a:lnTo>
                  <a:lnTo>
                    <a:pt x="2155" y="1457"/>
                  </a:lnTo>
                  <a:lnTo>
                    <a:pt x="2337" y="1305"/>
                  </a:lnTo>
                  <a:lnTo>
                    <a:pt x="2337" y="1305"/>
                  </a:lnTo>
                  <a:lnTo>
                    <a:pt x="2640" y="1093"/>
                  </a:lnTo>
                  <a:lnTo>
                    <a:pt x="2944" y="820"/>
                  </a:lnTo>
                  <a:lnTo>
                    <a:pt x="2944" y="820"/>
                  </a:lnTo>
                  <a:lnTo>
                    <a:pt x="3490" y="274"/>
                  </a:lnTo>
                  <a:lnTo>
                    <a:pt x="3672" y="61"/>
                  </a:lnTo>
                  <a:lnTo>
                    <a:pt x="3733" y="1"/>
                  </a:lnTo>
                  <a:lnTo>
                    <a:pt x="3733" y="1"/>
                  </a:lnTo>
                  <a:lnTo>
                    <a:pt x="3702" y="92"/>
                  </a:lnTo>
                  <a:lnTo>
                    <a:pt x="3551" y="304"/>
                  </a:lnTo>
                  <a:lnTo>
                    <a:pt x="3308" y="608"/>
                  </a:lnTo>
                  <a:lnTo>
                    <a:pt x="3035" y="911"/>
                  </a:lnTo>
                  <a:lnTo>
                    <a:pt x="3035" y="911"/>
                  </a:lnTo>
                  <a:lnTo>
                    <a:pt x="2762" y="1214"/>
                  </a:lnTo>
                  <a:lnTo>
                    <a:pt x="2489" y="1488"/>
                  </a:lnTo>
                  <a:lnTo>
                    <a:pt x="2489" y="1488"/>
                  </a:lnTo>
                  <a:lnTo>
                    <a:pt x="2276" y="1639"/>
                  </a:lnTo>
                  <a:lnTo>
                    <a:pt x="2276" y="1639"/>
                  </a:lnTo>
                  <a:lnTo>
                    <a:pt x="2185" y="1700"/>
                  </a:lnTo>
                  <a:lnTo>
                    <a:pt x="2185" y="1700"/>
                  </a:lnTo>
                  <a:lnTo>
                    <a:pt x="1882" y="1882"/>
                  </a:lnTo>
                  <a:lnTo>
                    <a:pt x="1882" y="1882"/>
                  </a:lnTo>
                  <a:lnTo>
                    <a:pt x="1548" y="2034"/>
                  </a:lnTo>
                  <a:lnTo>
                    <a:pt x="1123" y="2185"/>
                  </a:lnTo>
                  <a:lnTo>
                    <a:pt x="1123" y="2185"/>
                  </a:lnTo>
                  <a:lnTo>
                    <a:pt x="729" y="2246"/>
                  </a:lnTo>
                  <a:lnTo>
                    <a:pt x="334" y="2276"/>
                  </a:lnTo>
                  <a:lnTo>
                    <a:pt x="334" y="2276"/>
                  </a:lnTo>
                  <a:lnTo>
                    <a:pt x="91" y="2246"/>
                  </a:lnTo>
                  <a:lnTo>
                    <a:pt x="0" y="2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4"/>
            <p:cNvSpPr/>
            <p:nvPr/>
          </p:nvSpPr>
          <p:spPr>
            <a:xfrm>
              <a:off x="2905350" y="1316000"/>
              <a:ext cx="160850" cy="114575"/>
            </a:xfrm>
            <a:custGeom>
              <a:avLst/>
              <a:gdLst/>
              <a:ahLst/>
              <a:cxnLst/>
              <a:rect l="l" t="t" r="r" b="b"/>
              <a:pathLst>
                <a:path w="6434" h="4583" extrusionOk="0">
                  <a:moveTo>
                    <a:pt x="4401" y="0"/>
                  </a:moveTo>
                  <a:lnTo>
                    <a:pt x="4067" y="61"/>
                  </a:lnTo>
                  <a:lnTo>
                    <a:pt x="3763" y="152"/>
                  </a:lnTo>
                  <a:lnTo>
                    <a:pt x="3430" y="274"/>
                  </a:lnTo>
                  <a:lnTo>
                    <a:pt x="3156" y="425"/>
                  </a:lnTo>
                  <a:lnTo>
                    <a:pt x="2853" y="607"/>
                  </a:lnTo>
                  <a:lnTo>
                    <a:pt x="2337" y="971"/>
                  </a:lnTo>
                  <a:lnTo>
                    <a:pt x="1852" y="1336"/>
                  </a:lnTo>
                  <a:lnTo>
                    <a:pt x="1609" y="1518"/>
                  </a:lnTo>
                  <a:lnTo>
                    <a:pt x="1366" y="1639"/>
                  </a:lnTo>
                  <a:lnTo>
                    <a:pt x="1154" y="1760"/>
                  </a:lnTo>
                  <a:lnTo>
                    <a:pt x="911" y="1851"/>
                  </a:lnTo>
                  <a:lnTo>
                    <a:pt x="699" y="1882"/>
                  </a:lnTo>
                  <a:lnTo>
                    <a:pt x="456" y="1851"/>
                  </a:lnTo>
                  <a:lnTo>
                    <a:pt x="243" y="1791"/>
                  </a:lnTo>
                  <a:lnTo>
                    <a:pt x="1" y="1639"/>
                  </a:lnTo>
                  <a:lnTo>
                    <a:pt x="92" y="1821"/>
                  </a:lnTo>
                  <a:lnTo>
                    <a:pt x="365" y="2307"/>
                  </a:lnTo>
                  <a:lnTo>
                    <a:pt x="577" y="2610"/>
                  </a:lnTo>
                  <a:lnTo>
                    <a:pt x="820" y="2944"/>
                  </a:lnTo>
                  <a:lnTo>
                    <a:pt x="1123" y="3278"/>
                  </a:lnTo>
                  <a:lnTo>
                    <a:pt x="1427" y="3611"/>
                  </a:lnTo>
                  <a:lnTo>
                    <a:pt x="1791" y="3915"/>
                  </a:lnTo>
                  <a:lnTo>
                    <a:pt x="2185" y="4188"/>
                  </a:lnTo>
                  <a:lnTo>
                    <a:pt x="2398" y="4309"/>
                  </a:lnTo>
                  <a:lnTo>
                    <a:pt x="2610" y="4400"/>
                  </a:lnTo>
                  <a:lnTo>
                    <a:pt x="2823" y="4461"/>
                  </a:lnTo>
                  <a:lnTo>
                    <a:pt x="3065" y="4522"/>
                  </a:lnTo>
                  <a:lnTo>
                    <a:pt x="3278" y="4552"/>
                  </a:lnTo>
                  <a:lnTo>
                    <a:pt x="3521" y="4582"/>
                  </a:lnTo>
                  <a:lnTo>
                    <a:pt x="3794" y="4552"/>
                  </a:lnTo>
                  <a:lnTo>
                    <a:pt x="4036" y="4522"/>
                  </a:lnTo>
                  <a:lnTo>
                    <a:pt x="4310" y="4431"/>
                  </a:lnTo>
                  <a:lnTo>
                    <a:pt x="4583" y="4340"/>
                  </a:lnTo>
                  <a:lnTo>
                    <a:pt x="4856" y="4188"/>
                  </a:lnTo>
                  <a:lnTo>
                    <a:pt x="5129" y="4006"/>
                  </a:lnTo>
                  <a:lnTo>
                    <a:pt x="5372" y="3885"/>
                  </a:lnTo>
                  <a:lnTo>
                    <a:pt x="5614" y="3733"/>
                  </a:lnTo>
                  <a:lnTo>
                    <a:pt x="5887" y="3490"/>
                  </a:lnTo>
                  <a:lnTo>
                    <a:pt x="6009" y="3369"/>
                  </a:lnTo>
                  <a:lnTo>
                    <a:pt x="6130" y="3187"/>
                  </a:lnTo>
                  <a:lnTo>
                    <a:pt x="6252" y="3005"/>
                  </a:lnTo>
                  <a:lnTo>
                    <a:pt x="6343" y="2822"/>
                  </a:lnTo>
                  <a:lnTo>
                    <a:pt x="6403" y="2580"/>
                  </a:lnTo>
                  <a:lnTo>
                    <a:pt x="6434" y="2337"/>
                  </a:lnTo>
                  <a:lnTo>
                    <a:pt x="6434" y="2064"/>
                  </a:lnTo>
                  <a:lnTo>
                    <a:pt x="6403" y="1760"/>
                  </a:lnTo>
                  <a:lnTo>
                    <a:pt x="6282" y="1457"/>
                  </a:lnTo>
                  <a:lnTo>
                    <a:pt x="6130" y="1123"/>
                  </a:lnTo>
                  <a:lnTo>
                    <a:pt x="5918" y="759"/>
                  </a:lnTo>
                  <a:lnTo>
                    <a:pt x="5766" y="607"/>
                  </a:lnTo>
                  <a:lnTo>
                    <a:pt x="5584" y="425"/>
                  </a:lnTo>
                  <a:lnTo>
                    <a:pt x="5402" y="274"/>
                  </a:lnTo>
                  <a:lnTo>
                    <a:pt x="5190" y="152"/>
                  </a:lnTo>
                  <a:lnTo>
                    <a:pt x="4947" y="92"/>
                  </a:lnTo>
                  <a:lnTo>
                    <a:pt x="4704" y="31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4"/>
            <p:cNvSpPr/>
            <p:nvPr/>
          </p:nvSpPr>
          <p:spPr>
            <a:xfrm>
              <a:off x="2905350" y="1316000"/>
              <a:ext cx="160850" cy="114575"/>
            </a:xfrm>
            <a:custGeom>
              <a:avLst/>
              <a:gdLst/>
              <a:ahLst/>
              <a:cxnLst/>
              <a:rect l="l" t="t" r="r" b="b"/>
              <a:pathLst>
                <a:path w="6434" h="4583" fill="none" extrusionOk="0">
                  <a:moveTo>
                    <a:pt x="6403" y="1760"/>
                  </a:moveTo>
                  <a:lnTo>
                    <a:pt x="6403" y="1760"/>
                  </a:lnTo>
                  <a:lnTo>
                    <a:pt x="6282" y="1457"/>
                  </a:lnTo>
                  <a:lnTo>
                    <a:pt x="6130" y="1123"/>
                  </a:lnTo>
                  <a:lnTo>
                    <a:pt x="5918" y="759"/>
                  </a:lnTo>
                  <a:lnTo>
                    <a:pt x="5766" y="607"/>
                  </a:lnTo>
                  <a:lnTo>
                    <a:pt x="5584" y="425"/>
                  </a:lnTo>
                  <a:lnTo>
                    <a:pt x="5402" y="274"/>
                  </a:lnTo>
                  <a:lnTo>
                    <a:pt x="5190" y="152"/>
                  </a:lnTo>
                  <a:lnTo>
                    <a:pt x="4947" y="92"/>
                  </a:lnTo>
                  <a:lnTo>
                    <a:pt x="4704" y="31"/>
                  </a:lnTo>
                  <a:lnTo>
                    <a:pt x="4401" y="0"/>
                  </a:lnTo>
                  <a:lnTo>
                    <a:pt x="4067" y="61"/>
                  </a:lnTo>
                  <a:lnTo>
                    <a:pt x="4067" y="61"/>
                  </a:lnTo>
                  <a:lnTo>
                    <a:pt x="3763" y="152"/>
                  </a:lnTo>
                  <a:lnTo>
                    <a:pt x="3430" y="274"/>
                  </a:lnTo>
                  <a:lnTo>
                    <a:pt x="3156" y="425"/>
                  </a:lnTo>
                  <a:lnTo>
                    <a:pt x="2853" y="607"/>
                  </a:lnTo>
                  <a:lnTo>
                    <a:pt x="2337" y="971"/>
                  </a:lnTo>
                  <a:lnTo>
                    <a:pt x="1852" y="1336"/>
                  </a:lnTo>
                  <a:lnTo>
                    <a:pt x="1609" y="1518"/>
                  </a:lnTo>
                  <a:lnTo>
                    <a:pt x="1366" y="1639"/>
                  </a:lnTo>
                  <a:lnTo>
                    <a:pt x="1154" y="1760"/>
                  </a:lnTo>
                  <a:lnTo>
                    <a:pt x="911" y="1851"/>
                  </a:lnTo>
                  <a:lnTo>
                    <a:pt x="699" y="1882"/>
                  </a:lnTo>
                  <a:lnTo>
                    <a:pt x="456" y="1851"/>
                  </a:lnTo>
                  <a:lnTo>
                    <a:pt x="243" y="1791"/>
                  </a:lnTo>
                  <a:lnTo>
                    <a:pt x="1" y="1639"/>
                  </a:lnTo>
                  <a:lnTo>
                    <a:pt x="1" y="1639"/>
                  </a:lnTo>
                  <a:lnTo>
                    <a:pt x="92" y="1821"/>
                  </a:lnTo>
                  <a:lnTo>
                    <a:pt x="365" y="2307"/>
                  </a:lnTo>
                  <a:lnTo>
                    <a:pt x="577" y="2610"/>
                  </a:lnTo>
                  <a:lnTo>
                    <a:pt x="820" y="2944"/>
                  </a:lnTo>
                  <a:lnTo>
                    <a:pt x="1123" y="3278"/>
                  </a:lnTo>
                  <a:lnTo>
                    <a:pt x="1427" y="3611"/>
                  </a:lnTo>
                  <a:lnTo>
                    <a:pt x="1791" y="3915"/>
                  </a:lnTo>
                  <a:lnTo>
                    <a:pt x="2185" y="4188"/>
                  </a:lnTo>
                  <a:lnTo>
                    <a:pt x="2398" y="4309"/>
                  </a:lnTo>
                  <a:lnTo>
                    <a:pt x="2610" y="4400"/>
                  </a:lnTo>
                  <a:lnTo>
                    <a:pt x="2823" y="4461"/>
                  </a:lnTo>
                  <a:lnTo>
                    <a:pt x="3065" y="4522"/>
                  </a:lnTo>
                  <a:lnTo>
                    <a:pt x="3278" y="4552"/>
                  </a:lnTo>
                  <a:lnTo>
                    <a:pt x="3521" y="4582"/>
                  </a:lnTo>
                  <a:lnTo>
                    <a:pt x="3794" y="4552"/>
                  </a:lnTo>
                  <a:lnTo>
                    <a:pt x="4036" y="4522"/>
                  </a:lnTo>
                  <a:lnTo>
                    <a:pt x="4310" y="4431"/>
                  </a:lnTo>
                  <a:lnTo>
                    <a:pt x="4583" y="4340"/>
                  </a:lnTo>
                  <a:lnTo>
                    <a:pt x="4856" y="4188"/>
                  </a:lnTo>
                  <a:lnTo>
                    <a:pt x="5129" y="4006"/>
                  </a:lnTo>
                  <a:lnTo>
                    <a:pt x="5129" y="4006"/>
                  </a:lnTo>
                  <a:lnTo>
                    <a:pt x="5372" y="3885"/>
                  </a:lnTo>
                  <a:lnTo>
                    <a:pt x="5614" y="3733"/>
                  </a:lnTo>
                  <a:lnTo>
                    <a:pt x="5887" y="3490"/>
                  </a:lnTo>
                  <a:lnTo>
                    <a:pt x="6009" y="3369"/>
                  </a:lnTo>
                  <a:lnTo>
                    <a:pt x="6130" y="3187"/>
                  </a:lnTo>
                  <a:lnTo>
                    <a:pt x="6252" y="3005"/>
                  </a:lnTo>
                  <a:lnTo>
                    <a:pt x="6343" y="2822"/>
                  </a:lnTo>
                  <a:lnTo>
                    <a:pt x="6403" y="2580"/>
                  </a:lnTo>
                  <a:lnTo>
                    <a:pt x="6434" y="2337"/>
                  </a:lnTo>
                  <a:lnTo>
                    <a:pt x="6434" y="2064"/>
                  </a:lnTo>
                  <a:lnTo>
                    <a:pt x="6403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4"/>
            <p:cNvSpPr/>
            <p:nvPr/>
          </p:nvSpPr>
          <p:spPr>
            <a:xfrm>
              <a:off x="2951625" y="1360000"/>
              <a:ext cx="113825" cy="70575"/>
            </a:xfrm>
            <a:custGeom>
              <a:avLst/>
              <a:gdLst/>
              <a:ahLst/>
              <a:cxnLst/>
              <a:rect l="l" t="t" r="r" b="b"/>
              <a:pathLst>
                <a:path w="4553" h="2823" extrusionOk="0">
                  <a:moveTo>
                    <a:pt x="1670" y="2822"/>
                  </a:moveTo>
                  <a:lnTo>
                    <a:pt x="1670" y="2822"/>
                  </a:lnTo>
                  <a:lnTo>
                    <a:pt x="1670" y="2822"/>
                  </a:lnTo>
                  <a:lnTo>
                    <a:pt x="1670" y="2822"/>
                  </a:lnTo>
                  <a:lnTo>
                    <a:pt x="1670" y="2822"/>
                  </a:lnTo>
                  <a:lnTo>
                    <a:pt x="1670" y="2822"/>
                  </a:lnTo>
                  <a:close/>
                  <a:moveTo>
                    <a:pt x="1" y="2216"/>
                  </a:moveTo>
                  <a:lnTo>
                    <a:pt x="1" y="2216"/>
                  </a:lnTo>
                  <a:lnTo>
                    <a:pt x="395" y="2458"/>
                  </a:lnTo>
                  <a:lnTo>
                    <a:pt x="790" y="2640"/>
                  </a:lnTo>
                  <a:lnTo>
                    <a:pt x="1002" y="2701"/>
                  </a:lnTo>
                  <a:lnTo>
                    <a:pt x="1214" y="2762"/>
                  </a:lnTo>
                  <a:lnTo>
                    <a:pt x="1427" y="2792"/>
                  </a:lnTo>
                  <a:lnTo>
                    <a:pt x="1670" y="2822"/>
                  </a:lnTo>
                  <a:lnTo>
                    <a:pt x="1670" y="2822"/>
                  </a:lnTo>
                  <a:lnTo>
                    <a:pt x="1427" y="2792"/>
                  </a:lnTo>
                  <a:lnTo>
                    <a:pt x="1214" y="2762"/>
                  </a:lnTo>
                  <a:lnTo>
                    <a:pt x="1002" y="2701"/>
                  </a:lnTo>
                  <a:lnTo>
                    <a:pt x="790" y="2640"/>
                  </a:lnTo>
                  <a:lnTo>
                    <a:pt x="395" y="2458"/>
                  </a:lnTo>
                  <a:lnTo>
                    <a:pt x="1" y="2216"/>
                  </a:lnTo>
                  <a:lnTo>
                    <a:pt x="1" y="2216"/>
                  </a:lnTo>
                  <a:lnTo>
                    <a:pt x="1" y="2216"/>
                  </a:lnTo>
                  <a:close/>
                  <a:moveTo>
                    <a:pt x="4552" y="0"/>
                  </a:moveTo>
                  <a:lnTo>
                    <a:pt x="4552" y="0"/>
                  </a:lnTo>
                  <a:lnTo>
                    <a:pt x="4552" y="0"/>
                  </a:lnTo>
                  <a:lnTo>
                    <a:pt x="4552" y="0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4"/>
            <p:cNvSpPr/>
            <p:nvPr/>
          </p:nvSpPr>
          <p:spPr>
            <a:xfrm>
              <a:off x="2993350" y="143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4"/>
            <p:cNvSpPr/>
            <p:nvPr/>
          </p:nvSpPr>
          <p:spPr>
            <a:xfrm>
              <a:off x="2951625" y="1415375"/>
              <a:ext cx="41750" cy="15200"/>
            </a:xfrm>
            <a:custGeom>
              <a:avLst/>
              <a:gdLst/>
              <a:ahLst/>
              <a:cxnLst/>
              <a:rect l="l" t="t" r="r" b="b"/>
              <a:pathLst>
                <a:path w="1670" h="6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5" y="243"/>
                  </a:lnTo>
                  <a:lnTo>
                    <a:pt x="790" y="425"/>
                  </a:lnTo>
                  <a:lnTo>
                    <a:pt x="1002" y="486"/>
                  </a:lnTo>
                  <a:lnTo>
                    <a:pt x="1214" y="547"/>
                  </a:lnTo>
                  <a:lnTo>
                    <a:pt x="1427" y="577"/>
                  </a:lnTo>
                  <a:lnTo>
                    <a:pt x="1670" y="607"/>
                  </a:lnTo>
                  <a:lnTo>
                    <a:pt x="1670" y="607"/>
                  </a:lnTo>
                  <a:lnTo>
                    <a:pt x="1427" y="577"/>
                  </a:lnTo>
                  <a:lnTo>
                    <a:pt x="1214" y="547"/>
                  </a:lnTo>
                  <a:lnTo>
                    <a:pt x="1002" y="486"/>
                  </a:lnTo>
                  <a:lnTo>
                    <a:pt x="790" y="425"/>
                  </a:lnTo>
                  <a:lnTo>
                    <a:pt x="395" y="24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4"/>
            <p:cNvSpPr/>
            <p:nvPr/>
          </p:nvSpPr>
          <p:spPr>
            <a:xfrm>
              <a:off x="3065425" y="136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4"/>
            <p:cNvSpPr/>
            <p:nvPr/>
          </p:nvSpPr>
          <p:spPr>
            <a:xfrm>
              <a:off x="2937225" y="1324350"/>
              <a:ext cx="128225" cy="106225"/>
            </a:xfrm>
            <a:custGeom>
              <a:avLst/>
              <a:gdLst/>
              <a:ahLst/>
              <a:cxnLst/>
              <a:rect l="l" t="t" r="r" b="b"/>
              <a:pathLst>
                <a:path w="5129" h="4249" extrusionOk="0">
                  <a:moveTo>
                    <a:pt x="4006" y="0"/>
                  </a:moveTo>
                  <a:lnTo>
                    <a:pt x="4036" y="243"/>
                  </a:lnTo>
                  <a:lnTo>
                    <a:pt x="4036" y="516"/>
                  </a:lnTo>
                  <a:lnTo>
                    <a:pt x="4006" y="789"/>
                  </a:lnTo>
                  <a:lnTo>
                    <a:pt x="3945" y="1062"/>
                  </a:lnTo>
                  <a:lnTo>
                    <a:pt x="3824" y="1305"/>
                  </a:lnTo>
                  <a:lnTo>
                    <a:pt x="3672" y="1517"/>
                  </a:lnTo>
                  <a:lnTo>
                    <a:pt x="3490" y="1730"/>
                  </a:lnTo>
                  <a:lnTo>
                    <a:pt x="3247" y="1912"/>
                  </a:lnTo>
                  <a:lnTo>
                    <a:pt x="2883" y="2124"/>
                  </a:lnTo>
                  <a:lnTo>
                    <a:pt x="2519" y="2276"/>
                  </a:lnTo>
                  <a:lnTo>
                    <a:pt x="2124" y="2367"/>
                  </a:lnTo>
                  <a:lnTo>
                    <a:pt x="1730" y="2397"/>
                  </a:lnTo>
                  <a:lnTo>
                    <a:pt x="1457" y="2397"/>
                  </a:lnTo>
                  <a:lnTo>
                    <a:pt x="1184" y="2337"/>
                  </a:lnTo>
                  <a:lnTo>
                    <a:pt x="880" y="2276"/>
                  </a:lnTo>
                  <a:lnTo>
                    <a:pt x="607" y="2185"/>
                  </a:lnTo>
                  <a:lnTo>
                    <a:pt x="364" y="2185"/>
                  </a:lnTo>
                  <a:lnTo>
                    <a:pt x="152" y="2124"/>
                  </a:lnTo>
                  <a:lnTo>
                    <a:pt x="61" y="2124"/>
                  </a:lnTo>
                  <a:lnTo>
                    <a:pt x="91" y="2306"/>
                  </a:lnTo>
                  <a:lnTo>
                    <a:pt x="91" y="2337"/>
                  </a:lnTo>
                  <a:lnTo>
                    <a:pt x="91" y="2367"/>
                  </a:lnTo>
                  <a:lnTo>
                    <a:pt x="91" y="2397"/>
                  </a:lnTo>
                  <a:lnTo>
                    <a:pt x="91" y="2428"/>
                  </a:lnTo>
                  <a:lnTo>
                    <a:pt x="61" y="2458"/>
                  </a:lnTo>
                  <a:lnTo>
                    <a:pt x="61" y="2488"/>
                  </a:lnTo>
                  <a:lnTo>
                    <a:pt x="61" y="2519"/>
                  </a:lnTo>
                  <a:lnTo>
                    <a:pt x="61" y="2549"/>
                  </a:lnTo>
                  <a:lnTo>
                    <a:pt x="61" y="2580"/>
                  </a:lnTo>
                  <a:lnTo>
                    <a:pt x="31" y="2701"/>
                  </a:lnTo>
                  <a:lnTo>
                    <a:pt x="0" y="2853"/>
                  </a:lnTo>
                  <a:lnTo>
                    <a:pt x="91" y="2944"/>
                  </a:lnTo>
                  <a:lnTo>
                    <a:pt x="273" y="3126"/>
                  </a:lnTo>
                  <a:lnTo>
                    <a:pt x="364" y="3186"/>
                  </a:lnTo>
                  <a:lnTo>
                    <a:pt x="607" y="3399"/>
                  </a:lnTo>
                  <a:lnTo>
                    <a:pt x="910" y="3611"/>
                  </a:lnTo>
                  <a:lnTo>
                    <a:pt x="1275" y="3824"/>
                  </a:lnTo>
                  <a:lnTo>
                    <a:pt x="1639" y="3975"/>
                  </a:lnTo>
                  <a:lnTo>
                    <a:pt x="1973" y="4066"/>
                  </a:lnTo>
                  <a:lnTo>
                    <a:pt x="2246" y="4097"/>
                  </a:lnTo>
                  <a:lnTo>
                    <a:pt x="2337" y="4127"/>
                  </a:lnTo>
                  <a:lnTo>
                    <a:pt x="2155" y="4157"/>
                  </a:lnTo>
                  <a:lnTo>
                    <a:pt x="1973" y="4157"/>
                  </a:lnTo>
                  <a:lnTo>
                    <a:pt x="1608" y="4097"/>
                  </a:lnTo>
                  <a:lnTo>
                    <a:pt x="1184" y="3945"/>
                  </a:lnTo>
                  <a:lnTo>
                    <a:pt x="880" y="3793"/>
                  </a:lnTo>
                  <a:lnTo>
                    <a:pt x="577" y="3642"/>
                  </a:lnTo>
                  <a:lnTo>
                    <a:pt x="971" y="3884"/>
                  </a:lnTo>
                  <a:lnTo>
                    <a:pt x="1366" y="4066"/>
                  </a:lnTo>
                  <a:lnTo>
                    <a:pt x="1578" y="4127"/>
                  </a:lnTo>
                  <a:lnTo>
                    <a:pt x="1790" y="4188"/>
                  </a:lnTo>
                  <a:lnTo>
                    <a:pt x="2003" y="4218"/>
                  </a:lnTo>
                  <a:lnTo>
                    <a:pt x="2246" y="4248"/>
                  </a:lnTo>
                  <a:lnTo>
                    <a:pt x="2549" y="4218"/>
                  </a:lnTo>
                  <a:lnTo>
                    <a:pt x="2883" y="4157"/>
                  </a:lnTo>
                  <a:lnTo>
                    <a:pt x="2913" y="3884"/>
                  </a:lnTo>
                  <a:lnTo>
                    <a:pt x="2974" y="3672"/>
                  </a:lnTo>
                  <a:lnTo>
                    <a:pt x="3065" y="3429"/>
                  </a:lnTo>
                  <a:lnTo>
                    <a:pt x="3156" y="3217"/>
                  </a:lnTo>
                  <a:lnTo>
                    <a:pt x="3277" y="3035"/>
                  </a:lnTo>
                  <a:lnTo>
                    <a:pt x="3399" y="2822"/>
                  </a:lnTo>
                  <a:lnTo>
                    <a:pt x="3672" y="2488"/>
                  </a:lnTo>
                  <a:lnTo>
                    <a:pt x="4006" y="2185"/>
                  </a:lnTo>
                  <a:lnTo>
                    <a:pt x="4339" y="1942"/>
                  </a:lnTo>
                  <a:lnTo>
                    <a:pt x="4734" y="1730"/>
                  </a:lnTo>
                  <a:lnTo>
                    <a:pt x="5128" y="1578"/>
                  </a:lnTo>
                  <a:lnTo>
                    <a:pt x="5128" y="1426"/>
                  </a:lnTo>
                  <a:lnTo>
                    <a:pt x="5037" y="1153"/>
                  </a:lnTo>
                  <a:lnTo>
                    <a:pt x="4916" y="880"/>
                  </a:lnTo>
                  <a:lnTo>
                    <a:pt x="4734" y="577"/>
                  </a:lnTo>
                  <a:lnTo>
                    <a:pt x="4643" y="486"/>
                  </a:lnTo>
                  <a:lnTo>
                    <a:pt x="4400" y="273"/>
                  </a:lnTo>
                  <a:lnTo>
                    <a:pt x="4218" y="12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4"/>
            <p:cNvSpPr/>
            <p:nvPr/>
          </p:nvSpPr>
          <p:spPr>
            <a:xfrm>
              <a:off x="2937225" y="1324350"/>
              <a:ext cx="128225" cy="106225"/>
            </a:xfrm>
            <a:custGeom>
              <a:avLst/>
              <a:gdLst/>
              <a:ahLst/>
              <a:cxnLst/>
              <a:rect l="l" t="t" r="r" b="b"/>
              <a:pathLst>
                <a:path w="5129" h="4249" fill="none" extrusionOk="0">
                  <a:moveTo>
                    <a:pt x="4006" y="0"/>
                  </a:moveTo>
                  <a:lnTo>
                    <a:pt x="4006" y="0"/>
                  </a:lnTo>
                  <a:lnTo>
                    <a:pt x="4036" y="243"/>
                  </a:lnTo>
                  <a:lnTo>
                    <a:pt x="4036" y="516"/>
                  </a:lnTo>
                  <a:lnTo>
                    <a:pt x="4006" y="789"/>
                  </a:lnTo>
                  <a:lnTo>
                    <a:pt x="3945" y="1062"/>
                  </a:lnTo>
                  <a:lnTo>
                    <a:pt x="3824" y="1305"/>
                  </a:lnTo>
                  <a:lnTo>
                    <a:pt x="3672" y="1517"/>
                  </a:lnTo>
                  <a:lnTo>
                    <a:pt x="3490" y="1730"/>
                  </a:lnTo>
                  <a:lnTo>
                    <a:pt x="3247" y="1912"/>
                  </a:lnTo>
                  <a:lnTo>
                    <a:pt x="3247" y="1912"/>
                  </a:lnTo>
                  <a:lnTo>
                    <a:pt x="2883" y="2124"/>
                  </a:lnTo>
                  <a:lnTo>
                    <a:pt x="2519" y="2276"/>
                  </a:lnTo>
                  <a:lnTo>
                    <a:pt x="2124" y="2367"/>
                  </a:lnTo>
                  <a:lnTo>
                    <a:pt x="1730" y="2397"/>
                  </a:lnTo>
                  <a:lnTo>
                    <a:pt x="1730" y="2397"/>
                  </a:lnTo>
                  <a:lnTo>
                    <a:pt x="1457" y="2397"/>
                  </a:lnTo>
                  <a:lnTo>
                    <a:pt x="1184" y="2337"/>
                  </a:lnTo>
                  <a:lnTo>
                    <a:pt x="880" y="2276"/>
                  </a:lnTo>
                  <a:lnTo>
                    <a:pt x="607" y="2185"/>
                  </a:lnTo>
                  <a:lnTo>
                    <a:pt x="607" y="2185"/>
                  </a:lnTo>
                  <a:lnTo>
                    <a:pt x="607" y="2185"/>
                  </a:lnTo>
                  <a:lnTo>
                    <a:pt x="607" y="2185"/>
                  </a:lnTo>
                  <a:lnTo>
                    <a:pt x="364" y="2185"/>
                  </a:lnTo>
                  <a:lnTo>
                    <a:pt x="152" y="2124"/>
                  </a:lnTo>
                  <a:lnTo>
                    <a:pt x="152" y="2124"/>
                  </a:lnTo>
                  <a:lnTo>
                    <a:pt x="61" y="2124"/>
                  </a:lnTo>
                  <a:lnTo>
                    <a:pt x="61" y="2124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31" y="2701"/>
                  </a:lnTo>
                  <a:lnTo>
                    <a:pt x="0" y="2853"/>
                  </a:lnTo>
                  <a:lnTo>
                    <a:pt x="0" y="2853"/>
                  </a:lnTo>
                  <a:lnTo>
                    <a:pt x="91" y="2944"/>
                  </a:lnTo>
                  <a:lnTo>
                    <a:pt x="91" y="2944"/>
                  </a:lnTo>
                  <a:lnTo>
                    <a:pt x="273" y="3126"/>
                  </a:lnTo>
                  <a:lnTo>
                    <a:pt x="273" y="3126"/>
                  </a:lnTo>
                  <a:lnTo>
                    <a:pt x="364" y="3186"/>
                  </a:lnTo>
                  <a:lnTo>
                    <a:pt x="364" y="3186"/>
                  </a:lnTo>
                  <a:lnTo>
                    <a:pt x="607" y="3399"/>
                  </a:lnTo>
                  <a:lnTo>
                    <a:pt x="607" y="3399"/>
                  </a:lnTo>
                  <a:lnTo>
                    <a:pt x="910" y="3611"/>
                  </a:lnTo>
                  <a:lnTo>
                    <a:pt x="1275" y="3824"/>
                  </a:lnTo>
                  <a:lnTo>
                    <a:pt x="1275" y="3824"/>
                  </a:lnTo>
                  <a:lnTo>
                    <a:pt x="1639" y="3975"/>
                  </a:lnTo>
                  <a:lnTo>
                    <a:pt x="1973" y="4066"/>
                  </a:lnTo>
                  <a:lnTo>
                    <a:pt x="1973" y="4066"/>
                  </a:lnTo>
                  <a:lnTo>
                    <a:pt x="2246" y="4097"/>
                  </a:lnTo>
                  <a:lnTo>
                    <a:pt x="2337" y="4127"/>
                  </a:lnTo>
                  <a:lnTo>
                    <a:pt x="2337" y="4127"/>
                  </a:lnTo>
                  <a:lnTo>
                    <a:pt x="2155" y="4157"/>
                  </a:lnTo>
                  <a:lnTo>
                    <a:pt x="2155" y="4157"/>
                  </a:lnTo>
                  <a:lnTo>
                    <a:pt x="1973" y="4157"/>
                  </a:lnTo>
                  <a:lnTo>
                    <a:pt x="1973" y="4157"/>
                  </a:lnTo>
                  <a:lnTo>
                    <a:pt x="1608" y="4097"/>
                  </a:lnTo>
                  <a:lnTo>
                    <a:pt x="1184" y="3945"/>
                  </a:lnTo>
                  <a:lnTo>
                    <a:pt x="1184" y="3945"/>
                  </a:lnTo>
                  <a:lnTo>
                    <a:pt x="880" y="3793"/>
                  </a:lnTo>
                  <a:lnTo>
                    <a:pt x="577" y="3642"/>
                  </a:lnTo>
                  <a:lnTo>
                    <a:pt x="577" y="3642"/>
                  </a:lnTo>
                  <a:lnTo>
                    <a:pt x="971" y="3884"/>
                  </a:lnTo>
                  <a:lnTo>
                    <a:pt x="1366" y="4066"/>
                  </a:lnTo>
                  <a:lnTo>
                    <a:pt x="1578" y="4127"/>
                  </a:lnTo>
                  <a:lnTo>
                    <a:pt x="1790" y="4188"/>
                  </a:lnTo>
                  <a:lnTo>
                    <a:pt x="2003" y="421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549" y="4218"/>
                  </a:lnTo>
                  <a:lnTo>
                    <a:pt x="2883" y="4157"/>
                  </a:lnTo>
                  <a:lnTo>
                    <a:pt x="2883" y="4157"/>
                  </a:lnTo>
                  <a:lnTo>
                    <a:pt x="2913" y="3884"/>
                  </a:lnTo>
                  <a:lnTo>
                    <a:pt x="2974" y="3672"/>
                  </a:lnTo>
                  <a:lnTo>
                    <a:pt x="3065" y="3429"/>
                  </a:lnTo>
                  <a:lnTo>
                    <a:pt x="3156" y="3217"/>
                  </a:lnTo>
                  <a:lnTo>
                    <a:pt x="3277" y="3035"/>
                  </a:lnTo>
                  <a:lnTo>
                    <a:pt x="3399" y="2822"/>
                  </a:lnTo>
                  <a:lnTo>
                    <a:pt x="3672" y="2488"/>
                  </a:lnTo>
                  <a:lnTo>
                    <a:pt x="4006" y="2185"/>
                  </a:lnTo>
                  <a:lnTo>
                    <a:pt x="4339" y="1942"/>
                  </a:lnTo>
                  <a:lnTo>
                    <a:pt x="4734" y="1730"/>
                  </a:lnTo>
                  <a:lnTo>
                    <a:pt x="5128" y="1578"/>
                  </a:lnTo>
                  <a:lnTo>
                    <a:pt x="5128" y="1578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037" y="1153"/>
                  </a:lnTo>
                  <a:lnTo>
                    <a:pt x="4916" y="880"/>
                  </a:lnTo>
                  <a:lnTo>
                    <a:pt x="4734" y="577"/>
                  </a:lnTo>
                  <a:lnTo>
                    <a:pt x="4734" y="577"/>
                  </a:lnTo>
                  <a:lnTo>
                    <a:pt x="4643" y="486"/>
                  </a:lnTo>
                  <a:lnTo>
                    <a:pt x="4643" y="486"/>
                  </a:lnTo>
                  <a:lnTo>
                    <a:pt x="4400" y="273"/>
                  </a:lnTo>
                  <a:lnTo>
                    <a:pt x="4400" y="273"/>
                  </a:lnTo>
                  <a:lnTo>
                    <a:pt x="4218" y="122"/>
                  </a:lnTo>
                  <a:lnTo>
                    <a:pt x="40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4"/>
            <p:cNvSpPr/>
            <p:nvPr/>
          </p:nvSpPr>
          <p:spPr>
            <a:xfrm>
              <a:off x="2925850" y="1314475"/>
              <a:ext cx="129725" cy="46300"/>
            </a:xfrm>
            <a:custGeom>
              <a:avLst/>
              <a:gdLst/>
              <a:ahLst/>
              <a:cxnLst/>
              <a:rect l="l" t="t" r="r" b="b"/>
              <a:pathLst>
                <a:path w="5189" h="1852" extrusionOk="0">
                  <a:moveTo>
                    <a:pt x="3459" y="1"/>
                  </a:moveTo>
                  <a:lnTo>
                    <a:pt x="3186" y="61"/>
                  </a:lnTo>
                  <a:lnTo>
                    <a:pt x="2974" y="122"/>
                  </a:lnTo>
                  <a:lnTo>
                    <a:pt x="2640" y="274"/>
                  </a:lnTo>
                  <a:lnTo>
                    <a:pt x="2549" y="335"/>
                  </a:lnTo>
                  <a:lnTo>
                    <a:pt x="2124" y="608"/>
                  </a:lnTo>
                  <a:lnTo>
                    <a:pt x="1305" y="1184"/>
                  </a:lnTo>
                  <a:lnTo>
                    <a:pt x="850" y="1488"/>
                  </a:lnTo>
                  <a:lnTo>
                    <a:pt x="637" y="1609"/>
                  </a:lnTo>
                  <a:lnTo>
                    <a:pt x="425" y="1700"/>
                  </a:lnTo>
                  <a:lnTo>
                    <a:pt x="121" y="1791"/>
                  </a:lnTo>
                  <a:lnTo>
                    <a:pt x="0" y="1852"/>
                  </a:lnTo>
                  <a:lnTo>
                    <a:pt x="121" y="1852"/>
                  </a:lnTo>
                  <a:lnTo>
                    <a:pt x="273" y="1821"/>
                  </a:lnTo>
                  <a:lnTo>
                    <a:pt x="455" y="1761"/>
                  </a:lnTo>
                  <a:lnTo>
                    <a:pt x="668" y="1700"/>
                  </a:lnTo>
                  <a:lnTo>
                    <a:pt x="910" y="1609"/>
                  </a:lnTo>
                  <a:lnTo>
                    <a:pt x="1396" y="1336"/>
                  </a:lnTo>
                  <a:lnTo>
                    <a:pt x="2245" y="759"/>
                  </a:lnTo>
                  <a:lnTo>
                    <a:pt x="2640" y="517"/>
                  </a:lnTo>
                  <a:lnTo>
                    <a:pt x="2761" y="456"/>
                  </a:lnTo>
                  <a:lnTo>
                    <a:pt x="3034" y="335"/>
                  </a:lnTo>
                  <a:lnTo>
                    <a:pt x="3247" y="244"/>
                  </a:lnTo>
                  <a:lnTo>
                    <a:pt x="3490" y="183"/>
                  </a:lnTo>
                  <a:lnTo>
                    <a:pt x="3732" y="183"/>
                  </a:lnTo>
                  <a:lnTo>
                    <a:pt x="3975" y="213"/>
                  </a:lnTo>
                  <a:lnTo>
                    <a:pt x="4248" y="274"/>
                  </a:lnTo>
                  <a:lnTo>
                    <a:pt x="4461" y="395"/>
                  </a:lnTo>
                  <a:lnTo>
                    <a:pt x="4673" y="517"/>
                  </a:lnTo>
                  <a:lnTo>
                    <a:pt x="4855" y="668"/>
                  </a:lnTo>
                  <a:lnTo>
                    <a:pt x="5098" y="881"/>
                  </a:lnTo>
                  <a:lnTo>
                    <a:pt x="5189" y="972"/>
                  </a:lnTo>
                  <a:lnTo>
                    <a:pt x="5128" y="850"/>
                  </a:lnTo>
                  <a:lnTo>
                    <a:pt x="4916" y="608"/>
                  </a:lnTo>
                  <a:lnTo>
                    <a:pt x="4734" y="456"/>
                  </a:lnTo>
                  <a:lnTo>
                    <a:pt x="4521" y="274"/>
                  </a:lnTo>
                  <a:lnTo>
                    <a:pt x="4309" y="153"/>
                  </a:lnTo>
                  <a:lnTo>
                    <a:pt x="4036" y="61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4"/>
            <p:cNvSpPr/>
            <p:nvPr/>
          </p:nvSpPr>
          <p:spPr>
            <a:xfrm>
              <a:off x="2925850" y="1314475"/>
              <a:ext cx="129725" cy="46300"/>
            </a:xfrm>
            <a:custGeom>
              <a:avLst/>
              <a:gdLst/>
              <a:ahLst/>
              <a:cxnLst/>
              <a:rect l="l" t="t" r="r" b="b"/>
              <a:pathLst>
                <a:path w="5189" h="1852" fill="none" extrusionOk="0">
                  <a:moveTo>
                    <a:pt x="0" y="1852"/>
                  </a:moveTo>
                  <a:lnTo>
                    <a:pt x="0" y="1852"/>
                  </a:lnTo>
                  <a:lnTo>
                    <a:pt x="121" y="1852"/>
                  </a:lnTo>
                  <a:lnTo>
                    <a:pt x="273" y="1821"/>
                  </a:lnTo>
                  <a:lnTo>
                    <a:pt x="455" y="1761"/>
                  </a:lnTo>
                  <a:lnTo>
                    <a:pt x="455" y="1761"/>
                  </a:lnTo>
                  <a:lnTo>
                    <a:pt x="668" y="1700"/>
                  </a:lnTo>
                  <a:lnTo>
                    <a:pt x="910" y="1609"/>
                  </a:lnTo>
                  <a:lnTo>
                    <a:pt x="1396" y="1336"/>
                  </a:lnTo>
                  <a:lnTo>
                    <a:pt x="1396" y="1336"/>
                  </a:lnTo>
                  <a:lnTo>
                    <a:pt x="2245" y="759"/>
                  </a:lnTo>
                  <a:lnTo>
                    <a:pt x="2245" y="759"/>
                  </a:lnTo>
                  <a:lnTo>
                    <a:pt x="2640" y="517"/>
                  </a:lnTo>
                  <a:lnTo>
                    <a:pt x="2640" y="517"/>
                  </a:lnTo>
                  <a:lnTo>
                    <a:pt x="2761" y="456"/>
                  </a:lnTo>
                  <a:lnTo>
                    <a:pt x="3034" y="335"/>
                  </a:lnTo>
                  <a:lnTo>
                    <a:pt x="3034" y="335"/>
                  </a:lnTo>
                  <a:lnTo>
                    <a:pt x="3247" y="244"/>
                  </a:lnTo>
                  <a:lnTo>
                    <a:pt x="3490" y="183"/>
                  </a:lnTo>
                  <a:lnTo>
                    <a:pt x="3732" y="183"/>
                  </a:lnTo>
                  <a:lnTo>
                    <a:pt x="3975" y="213"/>
                  </a:lnTo>
                  <a:lnTo>
                    <a:pt x="3975" y="213"/>
                  </a:lnTo>
                  <a:lnTo>
                    <a:pt x="4248" y="274"/>
                  </a:lnTo>
                  <a:lnTo>
                    <a:pt x="4461" y="395"/>
                  </a:lnTo>
                  <a:lnTo>
                    <a:pt x="4673" y="517"/>
                  </a:lnTo>
                  <a:lnTo>
                    <a:pt x="4855" y="668"/>
                  </a:lnTo>
                  <a:lnTo>
                    <a:pt x="4855" y="668"/>
                  </a:lnTo>
                  <a:lnTo>
                    <a:pt x="5098" y="881"/>
                  </a:lnTo>
                  <a:lnTo>
                    <a:pt x="5098" y="881"/>
                  </a:lnTo>
                  <a:lnTo>
                    <a:pt x="5189" y="972"/>
                  </a:lnTo>
                  <a:lnTo>
                    <a:pt x="5189" y="972"/>
                  </a:lnTo>
                  <a:lnTo>
                    <a:pt x="5128" y="850"/>
                  </a:lnTo>
                  <a:lnTo>
                    <a:pt x="5128" y="850"/>
                  </a:lnTo>
                  <a:lnTo>
                    <a:pt x="4916" y="608"/>
                  </a:lnTo>
                  <a:lnTo>
                    <a:pt x="4916" y="608"/>
                  </a:lnTo>
                  <a:lnTo>
                    <a:pt x="4734" y="456"/>
                  </a:lnTo>
                  <a:lnTo>
                    <a:pt x="4521" y="274"/>
                  </a:lnTo>
                  <a:lnTo>
                    <a:pt x="4309" y="153"/>
                  </a:lnTo>
                  <a:lnTo>
                    <a:pt x="4036" y="61"/>
                  </a:lnTo>
                  <a:lnTo>
                    <a:pt x="4036" y="61"/>
                  </a:lnTo>
                  <a:lnTo>
                    <a:pt x="3732" y="1"/>
                  </a:lnTo>
                  <a:lnTo>
                    <a:pt x="3459" y="1"/>
                  </a:lnTo>
                  <a:lnTo>
                    <a:pt x="3459" y="1"/>
                  </a:lnTo>
                  <a:lnTo>
                    <a:pt x="3186" y="61"/>
                  </a:lnTo>
                  <a:lnTo>
                    <a:pt x="2974" y="122"/>
                  </a:lnTo>
                  <a:lnTo>
                    <a:pt x="2974" y="122"/>
                  </a:lnTo>
                  <a:lnTo>
                    <a:pt x="2640" y="274"/>
                  </a:lnTo>
                  <a:lnTo>
                    <a:pt x="2640" y="274"/>
                  </a:lnTo>
                  <a:lnTo>
                    <a:pt x="2549" y="335"/>
                  </a:lnTo>
                  <a:lnTo>
                    <a:pt x="2549" y="335"/>
                  </a:lnTo>
                  <a:lnTo>
                    <a:pt x="2124" y="608"/>
                  </a:lnTo>
                  <a:lnTo>
                    <a:pt x="2124" y="608"/>
                  </a:lnTo>
                  <a:lnTo>
                    <a:pt x="1305" y="1184"/>
                  </a:lnTo>
                  <a:lnTo>
                    <a:pt x="1305" y="1184"/>
                  </a:lnTo>
                  <a:lnTo>
                    <a:pt x="850" y="1488"/>
                  </a:lnTo>
                  <a:lnTo>
                    <a:pt x="637" y="1609"/>
                  </a:lnTo>
                  <a:lnTo>
                    <a:pt x="425" y="1700"/>
                  </a:lnTo>
                  <a:lnTo>
                    <a:pt x="425" y="1700"/>
                  </a:lnTo>
                  <a:lnTo>
                    <a:pt x="121" y="1791"/>
                  </a:lnTo>
                  <a:lnTo>
                    <a:pt x="0" y="18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4"/>
            <p:cNvSpPr/>
            <p:nvPr/>
          </p:nvSpPr>
          <p:spPr>
            <a:xfrm>
              <a:off x="2908400" y="1359250"/>
              <a:ext cx="59950" cy="19750"/>
            </a:xfrm>
            <a:custGeom>
              <a:avLst/>
              <a:gdLst/>
              <a:ahLst/>
              <a:cxnLst/>
              <a:rect l="l" t="t" r="r" b="b"/>
              <a:pathLst>
                <a:path w="2398" h="790" extrusionOk="0">
                  <a:moveTo>
                    <a:pt x="0" y="0"/>
                  </a:moveTo>
                  <a:lnTo>
                    <a:pt x="30" y="61"/>
                  </a:lnTo>
                  <a:lnTo>
                    <a:pt x="152" y="152"/>
                  </a:lnTo>
                  <a:lnTo>
                    <a:pt x="304" y="273"/>
                  </a:lnTo>
                  <a:lnTo>
                    <a:pt x="486" y="425"/>
                  </a:lnTo>
                  <a:lnTo>
                    <a:pt x="910" y="637"/>
                  </a:lnTo>
                  <a:lnTo>
                    <a:pt x="1092" y="698"/>
                  </a:lnTo>
                  <a:lnTo>
                    <a:pt x="1305" y="728"/>
                  </a:lnTo>
                  <a:lnTo>
                    <a:pt x="1517" y="789"/>
                  </a:lnTo>
                  <a:lnTo>
                    <a:pt x="2185" y="789"/>
                  </a:lnTo>
                  <a:lnTo>
                    <a:pt x="2337" y="759"/>
                  </a:lnTo>
                  <a:lnTo>
                    <a:pt x="2397" y="728"/>
                  </a:lnTo>
                  <a:lnTo>
                    <a:pt x="2337" y="728"/>
                  </a:lnTo>
                  <a:lnTo>
                    <a:pt x="2185" y="698"/>
                  </a:lnTo>
                  <a:lnTo>
                    <a:pt x="1760" y="637"/>
                  </a:lnTo>
                  <a:lnTo>
                    <a:pt x="1548" y="607"/>
                  </a:lnTo>
                  <a:lnTo>
                    <a:pt x="1335" y="546"/>
                  </a:lnTo>
                  <a:lnTo>
                    <a:pt x="1153" y="486"/>
                  </a:lnTo>
                  <a:lnTo>
                    <a:pt x="971" y="425"/>
                  </a:lnTo>
                  <a:lnTo>
                    <a:pt x="789" y="364"/>
                  </a:lnTo>
                  <a:lnTo>
                    <a:pt x="577" y="273"/>
                  </a:lnTo>
                  <a:lnTo>
                    <a:pt x="182" y="9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4"/>
            <p:cNvSpPr/>
            <p:nvPr/>
          </p:nvSpPr>
          <p:spPr>
            <a:xfrm>
              <a:off x="2908400" y="1359250"/>
              <a:ext cx="59950" cy="19750"/>
            </a:xfrm>
            <a:custGeom>
              <a:avLst/>
              <a:gdLst/>
              <a:ahLst/>
              <a:cxnLst/>
              <a:rect l="l" t="t" r="r" b="b"/>
              <a:pathLst>
                <a:path w="2398" h="790" fill="none" extrusionOk="0">
                  <a:moveTo>
                    <a:pt x="2397" y="728"/>
                  </a:moveTo>
                  <a:lnTo>
                    <a:pt x="2397" y="728"/>
                  </a:lnTo>
                  <a:lnTo>
                    <a:pt x="2337" y="728"/>
                  </a:lnTo>
                  <a:lnTo>
                    <a:pt x="2185" y="698"/>
                  </a:lnTo>
                  <a:lnTo>
                    <a:pt x="1760" y="637"/>
                  </a:lnTo>
                  <a:lnTo>
                    <a:pt x="1760" y="637"/>
                  </a:lnTo>
                  <a:lnTo>
                    <a:pt x="1548" y="607"/>
                  </a:lnTo>
                  <a:lnTo>
                    <a:pt x="1335" y="546"/>
                  </a:lnTo>
                  <a:lnTo>
                    <a:pt x="1335" y="546"/>
                  </a:lnTo>
                  <a:lnTo>
                    <a:pt x="1153" y="486"/>
                  </a:lnTo>
                  <a:lnTo>
                    <a:pt x="1153" y="486"/>
                  </a:lnTo>
                  <a:lnTo>
                    <a:pt x="971" y="425"/>
                  </a:lnTo>
                  <a:lnTo>
                    <a:pt x="971" y="425"/>
                  </a:lnTo>
                  <a:lnTo>
                    <a:pt x="789" y="364"/>
                  </a:lnTo>
                  <a:lnTo>
                    <a:pt x="577" y="273"/>
                  </a:lnTo>
                  <a:lnTo>
                    <a:pt x="577" y="273"/>
                  </a:lnTo>
                  <a:lnTo>
                    <a:pt x="182" y="9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1"/>
                  </a:lnTo>
                  <a:lnTo>
                    <a:pt x="152" y="152"/>
                  </a:lnTo>
                  <a:lnTo>
                    <a:pt x="304" y="273"/>
                  </a:lnTo>
                  <a:lnTo>
                    <a:pt x="486" y="425"/>
                  </a:lnTo>
                  <a:lnTo>
                    <a:pt x="486" y="425"/>
                  </a:lnTo>
                  <a:lnTo>
                    <a:pt x="910" y="637"/>
                  </a:lnTo>
                  <a:lnTo>
                    <a:pt x="1092" y="698"/>
                  </a:lnTo>
                  <a:lnTo>
                    <a:pt x="1092" y="698"/>
                  </a:lnTo>
                  <a:lnTo>
                    <a:pt x="1305" y="728"/>
                  </a:lnTo>
                  <a:lnTo>
                    <a:pt x="1305" y="728"/>
                  </a:lnTo>
                  <a:lnTo>
                    <a:pt x="1517" y="789"/>
                  </a:lnTo>
                  <a:lnTo>
                    <a:pt x="1760" y="789"/>
                  </a:lnTo>
                  <a:lnTo>
                    <a:pt x="1760" y="789"/>
                  </a:lnTo>
                  <a:lnTo>
                    <a:pt x="2003" y="789"/>
                  </a:lnTo>
                  <a:lnTo>
                    <a:pt x="2185" y="789"/>
                  </a:lnTo>
                  <a:lnTo>
                    <a:pt x="2337" y="759"/>
                  </a:lnTo>
                  <a:lnTo>
                    <a:pt x="2397" y="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4"/>
            <p:cNvSpPr/>
            <p:nvPr/>
          </p:nvSpPr>
          <p:spPr>
            <a:xfrm>
              <a:off x="2909150" y="1361525"/>
              <a:ext cx="86500" cy="66775"/>
            </a:xfrm>
            <a:custGeom>
              <a:avLst/>
              <a:gdLst/>
              <a:ahLst/>
              <a:cxnLst/>
              <a:rect l="l" t="t" r="r" b="b"/>
              <a:pathLst>
                <a:path w="3460" h="2671" extrusionOk="0">
                  <a:moveTo>
                    <a:pt x="0" y="0"/>
                  </a:moveTo>
                  <a:lnTo>
                    <a:pt x="31" y="91"/>
                  </a:lnTo>
                  <a:lnTo>
                    <a:pt x="152" y="334"/>
                  </a:lnTo>
                  <a:lnTo>
                    <a:pt x="334" y="637"/>
                  </a:lnTo>
                  <a:lnTo>
                    <a:pt x="577" y="1001"/>
                  </a:lnTo>
                  <a:lnTo>
                    <a:pt x="820" y="1335"/>
                  </a:lnTo>
                  <a:lnTo>
                    <a:pt x="1062" y="1608"/>
                  </a:lnTo>
                  <a:lnTo>
                    <a:pt x="1245" y="1790"/>
                  </a:lnTo>
                  <a:lnTo>
                    <a:pt x="1336" y="1851"/>
                  </a:lnTo>
                  <a:lnTo>
                    <a:pt x="1609" y="2094"/>
                  </a:lnTo>
                  <a:lnTo>
                    <a:pt x="1942" y="2276"/>
                  </a:lnTo>
                  <a:lnTo>
                    <a:pt x="2307" y="2458"/>
                  </a:lnTo>
                  <a:lnTo>
                    <a:pt x="2731" y="2610"/>
                  </a:lnTo>
                  <a:lnTo>
                    <a:pt x="3096" y="2670"/>
                  </a:lnTo>
                  <a:lnTo>
                    <a:pt x="3369" y="2670"/>
                  </a:lnTo>
                  <a:lnTo>
                    <a:pt x="3460" y="2640"/>
                  </a:lnTo>
                  <a:lnTo>
                    <a:pt x="3369" y="2610"/>
                  </a:lnTo>
                  <a:lnTo>
                    <a:pt x="3096" y="2579"/>
                  </a:lnTo>
                  <a:lnTo>
                    <a:pt x="2762" y="2488"/>
                  </a:lnTo>
                  <a:lnTo>
                    <a:pt x="2398" y="2337"/>
                  </a:lnTo>
                  <a:lnTo>
                    <a:pt x="2033" y="2124"/>
                  </a:lnTo>
                  <a:lnTo>
                    <a:pt x="1730" y="1912"/>
                  </a:lnTo>
                  <a:lnTo>
                    <a:pt x="1487" y="1699"/>
                  </a:lnTo>
                  <a:lnTo>
                    <a:pt x="1396" y="1639"/>
                  </a:lnTo>
                  <a:lnTo>
                    <a:pt x="1214" y="1457"/>
                  </a:lnTo>
                  <a:lnTo>
                    <a:pt x="971" y="1214"/>
                  </a:lnTo>
                  <a:lnTo>
                    <a:pt x="698" y="880"/>
                  </a:lnTo>
                  <a:lnTo>
                    <a:pt x="243" y="273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4"/>
            <p:cNvSpPr/>
            <p:nvPr/>
          </p:nvSpPr>
          <p:spPr>
            <a:xfrm>
              <a:off x="2909150" y="1361525"/>
              <a:ext cx="86500" cy="66775"/>
            </a:xfrm>
            <a:custGeom>
              <a:avLst/>
              <a:gdLst/>
              <a:ahLst/>
              <a:cxnLst/>
              <a:rect l="l" t="t" r="r" b="b"/>
              <a:pathLst>
                <a:path w="3460" h="2671" fill="none" extrusionOk="0">
                  <a:moveTo>
                    <a:pt x="3460" y="2640"/>
                  </a:moveTo>
                  <a:lnTo>
                    <a:pt x="3460" y="2640"/>
                  </a:lnTo>
                  <a:lnTo>
                    <a:pt x="3369" y="2610"/>
                  </a:lnTo>
                  <a:lnTo>
                    <a:pt x="3096" y="2579"/>
                  </a:lnTo>
                  <a:lnTo>
                    <a:pt x="3096" y="2579"/>
                  </a:lnTo>
                  <a:lnTo>
                    <a:pt x="2762" y="2488"/>
                  </a:lnTo>
                  <a:lnTo>
                    <a:pt x="2398" y="2337"/>
                  </a:lnTo>
                  <a:lnTo>
                    <a:pt x="2398" y="2337"/>
                  </a:lnTo>
                  <a:lnTo>
                    <a:pt x="2033" y="2124"/>
                  </a:lnTo>
                  <a:lnTo>
                    <a:pt x="1730" y="1912"/>
                  </a:lnTo>
                  <a:lnTo>
                    <a:pt x="1730" y="1912"/>
                  </a:lnTo>
                  <a:lnTo>
                    <a:pt x="1487" y="1699"/>
                  </a:lnTo>
                  <a:lnTo>
                    <a:pt x="1487" y="1699"/>
                  </a:lnTo>
                  <a:lnTo>
                    <a:pt x="1396" y="1639"/>
                  </a:lnTo>
                  <a:lnTo>
                    <a:pt x="1396" y="1639"/>
                  </a:lnTo>
                  <a:lnTo>
                    <a:pt x="1214" y="1457"/>
                  </a:lnTo>
                  <a:lnTo>
                    <a:pt x="1214" y="1457"/>
                  </a:lnTo>
                  <a:lnTo>
                    <a:pt x="971" y="1214"/>
                  </a:lnTo>
                  <a:lnTo>
                    <a:pt x="698" y="880"/>
                  </a:lnTo>
                  <a:lnTo>
                    <a:pt x="698" y="880"/>
                  </a:lnTo>
                  <a:lnTo>
                    <a:pt x="243" y="273"/>
                  </a:lnTo>
                  <a:lnTo>
                    <a:pt x="61" y="61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91"/>
                  </a:lnTo>
                  <a:lnTo>
                    <a:pt x="152" y="334"/>
                  </a:lnTo>
                  <a:lnTo>
                    <a:pt x="334" y="637"/>
                  </a:lnTo>
                  <a:lnTo>
                    <a:pt x="577" y="1001"/>
                  </a:lnTo>
                  <a:lnTo>
                    <a:pt x="577" y="1001"/>
                  </a:lnTo>
                  <a:lnTo>
                    <a:pt x="820" y="1335"/>
                  </a:lnTo>
                  <a:lnTo>
                    <a:pt x="1062" y="1608"/>
                  </a:lnTo>
                  <a:lnTo>
                    <a:pt x="1062" y="1608"/>
                  </a:lnTo>
                  <a:lnTo>
                    <a:pt x="1245" y="1790"/>
                  </a:lnTo>
                  <a:lnTo>
                    <a:pt x="1245" y="1790"/>
                  </a:lnTo>
                  <a:lnTo>
                    <a:pt x="1336" y="1851"/>
                  </a:lnTo>
                  <a:lnTo>
                    <a:pt x="1336" y="1851"/>
                  </a:lnTo>
                  <a:lnTo>
                    <a:pt x="1609" y="2094"/>
                  </a:lnTo>
                  <a:lnTo>
                    <a:pt x="1609" y="2094"/>
                  </a:lnTo>
                  <a:lnTo>
                    <a:pt x="1942" y="2276"/>
                  </a:lnTo>
                  <a:lnTo>
                    <a:pt x="2307" y="2458"/>
                  </a:lnTo>
                  <a:lnTo>
                    <a:pt x="2307" y="2458"/>
                  </a:lnTo>
                  <a:lnTo>
                    <a:pt x="2731" y="2610"/>
                  </a:lnTo>
                  <a:lnTo>
                    <a:pt x="3096" y="2670"/>
                  </a:lnTo>
                  <a:lnTo>
                    <a:pt x="3096" y="2670"/>
                  </a:lnTo>
                  <a:lnTo>
                    <a:pt x="3369" y="2670"/>
                  </a:lnTo>
                  <a:lnTo>
                    <a:pt x="3460" y="26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4"/>
            <p:cNvSpPr/>
            <p:nvPr/>
          </p:nvSpPr>
          <p:spPr>
            <a:xfrm>
              <a:off x="3021425" y="1394900"/>
              <a:ext cx="172975" cy="110025"/>
            </a:xfrm>
            <a:custGeom>
              <a:avLst/>
              <a:gdLst/>
              <a:ahLst/>
              <a:cxnLst/>
              <a:rect l="l" t="t" r="r" b="b"/>
              <a:pathLst>
                <a:path w="6919" h="4401" extrusionOk="0">
                  <a:moveTo>
                    <a:pt x="3702" y="0"/>
                  </a:moveTo>
                  <a:lnTo>
                    <a:pt x="3278" y="425"/>
                  </a:lnTo>
                  <a:lnTo>
                    <a:pt x="2853" y="759"/>
                  </a:lnTo>
                  <a:lnTo>
                    <a:pt x="2489" y="1032"/>
                  </a:lnTo>
                  <a:lnTo>
                    <a:pt x="2185" y="1214"/>
                  </a:lnTo>
                  <a:lnTo>
                    <a:pt x="1882" y="1366"/>
                  </a:lnTo>
                  <a:lnTo>
                    <a:pt x="1639" y="1426"/>
                  </a:lnTo>
                  <a:lnTo>
                    <a:pt x="1396" y="1487"/>
                  </a:lnTo>
                  <a:lnTo>
                    <a:pt x="1002" y="1487"/>
                  </a:lnTo>
                  <a:lnTo>
                    <a:pt x="850" y="1426"/>
                  </a:lnTo>
                  <a:lnTo>
                    <a:pt x="729" y="1366"/>
                  </a:lnTo>
                  <a:lnTo>
                    <a:pt x="638" y="1487"/>
                  </a:lnTo>
                  <a:lnTo>
                    <a:pt x="547" y="1608"/>
                  </a:lnTo>
                  <a:lnTo>
                    <a:pt x="395" y="1973"/>
                  </a:lnTo>
                  <a:lnTo>
                    <a:pt x="273" y="2367"/>
                  </a:lnTo>
                  <a:lnTo>
                    <a:pt x="182" y="2762"/>
                  </a:lnTo>
                  <a:lnTo>
                    <a:pt x="61" y="3520"/>
                  </a:lnTo>
                  <a:lnTo>
                    <a:pt x="0" y="3884"/>
                  </a:lnTo>
                  <a:lnTo>
                    <a:pt x="31" y="4370"/>
                  </a:lnTo>
                  <a:lnTo>
                    <a:pt x="31" y="4400"/>
                  </a:lnTo>
                  <a:lnTo>
                    <a:pt x="61" y="4066"/>
                  </a:lnTo>
                  <a:lnTo>
                    <a:pt x="182" y="3338"/>
                  </a:lnTo>
                  <a:lnTo>
                    <a:pt x="273" y="2913"/>
                  </a:lnTo>
                  <a:lnTo>
                    <a:pt x="425" y="2488"/>
                  </a:lnTo>
                  <a:lnTo>
                    <a:pt x="577" y="2124"/>
                  </a:lnTo>
                  <a:lnTo>
                    <a:pt x="668" y="2003"/>
                  </a:lnTo>
                  <a:lnTo>
                    <a:pt x="759" y="1882"/>
                  </a:lnTo>
                  <a:lnTo>
                    <a:pt x="880" y="1942"/>
                  </a:lnTo>
                  <a:lnTo>
                    <a:pt x="1032" y="2003"/>
                  </a:lnTo>
                  <a:lnTo>
                    <a:pt x="1487" y="2003"/>
                  </a:lnTo>
                  <a:lnTo>
                    <a:pt x="1396" y="1973"/>
                  </a:lnTo>
                  <a:lnTo>
                    <a:pt x="1396" y="1912"/>
                  </a:lnTo>
                  <a:lnTo>
                    <a:pt x="1457" y="1821"/>
                  </a:lnTo>
                  <a:lnTo>
                    <a:pt x="1609" y="1700"/>
                  </a:lnTo>
                  <a:lnTo>
                    <a:pt x="1669" y="1669"/>
                  </a:lnTo>
                  <a:lnTo>
                    <a:pt x="1700" y="1639"/>
                  </a:lnTo>
                  <a:lnTo>
                    <a:pt x="2003" y="1639"/>
                  </a:lnTo>
                  <a:lnTo>
                    <a:pt x="2124" y="1700"/>
                  </a:lnTo>
                  <a:lnTo>
                    <a:pt x="2155" y="1760"/>
                  </a:lnTo>
                  <a:lnTo>
                    <a:pt x="2489" y="1548"/>
                  </a:lnTo>
                  <a:lnTo>
                    <a:pt x="2853" y="1305"/>
                  </a:lnTo>
                  <a:lnTo>
                    <a:pt x="3278" y="941"/>
                  </a:lnTo>
                  <a:lnTo>
                    <a:pt x="3733" y="516"/>
                  </a:lnTo>
                  <a:lnTo>
                    <a:pt x="3915" y="820"/>
                  </a:lnTo>
                  <a:lnTo>
                    <a:pt x="4127" y="1093"/>
                  </a:lnTo>
                  <a:lnTo>
                    <a:pt x="4431" y="1426"/>
                  </a:lnTo>
                  <a:lnTo>
                    <a:pt x="4825" y="1791"/>
                  </a:lnTo>
                  <a:lnTo>
                    <a:pt x="5037" y="1942"/>
                  </a:lnTo>
                  <a:lnTo>
                    <a:pt x="5250" y="2064"/>
                  </a:lnTo>
                  <a:lnTo>
                    <a:pt x="5493" y="2185"/>
                  </a:lnTo>
                  <a:lnTo>
                    <a:pt x="5766" y="2276"/>
                  </a:lnTo>
                  <a:lnTo>
                    <a:pt x="6039" y="2337"/>
                  </a:lnTo>
                  <a:lnTo>
                    <a:pt x="6342" y="2367"/>
                  </a:lnTo>
                  <a:lnTo>
                    <a:pt x="6524" y="2367"/>
                  </a:lnTo>
                  <a:lnTo>
                    <a:pt x="6737" y="2337"/>
                  </a:lnTo>
                  <a:lnTo>
                    <a:pt x="6797" y="2671"/>
                  </a:lnTo>
                  <a:lnTo>
                    <a:pt x="6858" y="3035"/>
                  </a:lnTo>
                  <a:lnTo>
                    <a:pt x="6919" y="3490"/>
                  </a:lnTo>
                  <a:lnTo>
                    <a:pt x="6888" y="2853"/>
                  </a:lnTo>
                  <a:lnTo>
                    <a:pt x="6797" y="2337"/>
                  </a:lnTo>
                  <a:lnTo>
                    <a:pt x="6706" y="1821"/>
                  </a:lnTo>
                  <a:lnTo>
                    <a:pt x="6494" y="1851"/>
                  </a:lnTo>
                  <a:lnTo>
                    <a:pt x="6312" y="1851"/>
                  </a:lnTo>
                  <a:lnTo>
                    <a:pt x="5978" y="1821"/>
                  </a:lnTo>
                  <a:lnTo>
                    <a:pt x="5705" y="1760"/>
                  </a:lnTo>
                  <a:lnTo>
                    <a:pt x="5705" y="1791"/>
                  </a:lnTo>
                  <a:lnTo>
                    <a:pt x="5766" y="1851"/>
                  </a:lnTo>
                  <a:lnTo>
                    <a:pt x="5796" y="1912"/>
                  </a:lnTo>
                  <a:lnTo>
                    <a:pt x="5644" y="1942"/>
                  </a:lnTo>
                  <a:lnTo>
                    <a:pt x="5493" y="1912"/>
                  </a:lnTo>
                  <a:lnTo>
                    <a:pt x="5311" y="1882"/>
                  </a:lnTo>
                  <a:lnTo>
                    <a:pt x="5129" y="1821"/>
                  </a:lnTo>
                  <a:lnTo>
                    <a:pt x="5007" y="1730"/>
                  </a:lnTo>
                  <a:lnTo>
                    <a:pt x="5007" y="1700"/>
                  </a:lnTo>
                  <a:lnTo>
                    <a:pt x="5007" y="1669"/>
                  </a:lnTo>
                  <a:lnTo>
                    <a:pt x="5068" y="1639"/>
                  </a:lnTo>
                  <a:lnTo>
                    <a:pt x="5159" y="1608"/>
                  </a:lnTo>
                  <a:lnTo>
                    <a:pt x="5280" y="1578"/>
                  </a:lnTo>
                  <a:lnTo>
                    <a:pt x="4916" y="1366"/>
                  </a:lnTo>
                  <a:lnTo>
                    <a:pt x="4613" y="1123"/>
                  </a:lnTo>
                  <a:lnTo>
                    <a:pt x="4340" y="850"/>
                  </a:lnTo>
                  <a:lnTo>
                    <a:pt x="4127" y="607"/>
                  </a:lnTo>
                  <a:lnTo>
                    <a:pt x="3793" y="18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4"/>
            <p:cNvSpPr/>
            <p:nvPr/>
          </p:nvSpPr>
          <p:spPr>
            <a:xfrm>
              <a:off x="3021425" y="1394900"/>
              <a:ext cx="172975" cy="110025"/>
            </a:xfrm>
            <a:custGeom>
              <a:avLst/>
              <a:gdLst/>
              <a:ahLst/>
              <a:cxnLst/>
              <a:rect l="l" t="t" r="r" b="b"/>
              <a:pathLst>
                <a:path w="6919" h="4401" fill="none" extrusionOk="0">
                  <a:moveTo>
                    <a:pt x="3702" y="0"/>
                  </a:moveTo>
                  <a:lnTo>
                    <a:pt x="3702" y="0"/>
                  </a:lnTo>
                  <a:lnTo>
                    <a:pt x="3278" y="425"/>
                  </a:lnTo>
                  <a:lnTo>
                    <a:pt x="2853" y="759"/>
                  </a:lnTo>
                  <a:lnTo>
                    <a:pt x="2489" y="1032"/>
                  </a:lnTo>
                  <a:lnTo>
                    <a:pt x="2185" y="1214"/>
                  </a:lnTo>
                  <a:lnTo>
                    <a:pt x="1882" y="1366"/>
                  </a:lnTo>
                  <a:lnTo>
                    <a:pt x="1639" y="1426"/>
                  </a:lnTo>
                  <a:lnTo>
                    <a:pt x="1396" y="1487"/>
                  </a:lnTo>
                  <a:lnTo>
                    <a:pt x="1214" y="1487"/>
                  </a:lnTo>
                  <a:lnTo>
                    <a:pt x="1214" y="1487"/>
                  </a:lnTo>
                  <a:lnTo>
                    <a:pt x="1002" y="1487"/>
                  </a:lnTo>
                  <a:lnTo>
                    <a:pt x="850" y="1426"/>
                  </a:lnTo>
                  <a:lnTo>
                    <a:pt x="729" y="1366"/>
                  </a:lnTo>
                  <a:lnTo>
                    <a:pt x="729" y="1366"/>
                  </a:lnTo>
                  <a:lnTo>
                    <a:pt x="638" y="1487"/>
                  </a:lnTo>
                  <a:lnTo>
                    <a:pt x="547" y="1608"/>
                  </a:lnTo>
                  <a:lnTo>
                    <a:pt x="395" y="1973"/>
                  </a:lnTo>
                  <a:lnTo>
                    <a:pt x="273" y="2367"/>
                  </a:lnTo>
                  <a:lnTo>
                    <a:pt x="182" y="2762"/>
                  </a:lnTo>
                  <a:lnTo>
                    <a:pt x="61" y="3520"/>
                  </a:lnTo>
                  <a:lnTo>
                    <a:pt x="0" y="3884"/>
                  </a:lnTo>
                  <a:lnTo>
                    <a:pt x="0" y="3884"/>
                  </a:lnTo>
                  <a:lnTo>
                    <a:pt x="31" y="4370"/>
                  </a:lnTo>
                  <a:lnTo>
                    <a:pt x="31" y="4400"/>
                  </a:lnTo>
                  <a:lnTo>
                    <a:pt x="31" y="4400"/>
                  </a:lnTo>
                  <a:lnTo>
                    <a:pt x="61" y="4066"/>
                  </a:lnTo>
                  <a:lnTo>
                    <a:pt x="182" y="3338"/>
                  </a:lnTo>
                  <a:lnTo>
                    <a:pt x="273" y="2913"/>
                  </a:lnTo>
                  <a:lnTo>
                    <a:pt x="425" y="2488"/>
                  </a:lnTo>
                  <a:lnTo>
                    <a:pt x="577" y="2124"/>
                  </a:lnTo>
                  <a:lnTo>
                    <a:pt x="668" y="2003"/>
                  </a:lnTo>
                  <a:lnTo>
                    <a:pt x="759" y="1882"/>
                  </a:lnTo>
                  <a:lnTo>
                    <a:pt x="759" y="1882"/>
                  </a:lnTo>
                  <a:lnTo>
                    <a:pt x="880" y="1942"/>
                  </a:lnTo>
                  <a:lnTo>
                    <a:pt x="1032" y="2003"/>
                  </a:lnTo>
                  <a:lnTo>
                    <a:pt x="1244" y="2003"/>
                  </a:lnTo>
                  <a:lnTo>
                    <a:pt x="1244" y="2003"/>
                  </a:lnTo>
                  <a:lnTo>
                    <a:pt x="1487" y="2003"/>
                  </a:lnTo>
                  <a:lnTo>
                    <a:pt x="1487" y="2003"/>
                  </a:lnTo>
                  <a:lnTo>
                    <a:pt x="1396" y="1973"/>
                  </a:lnTo>
                  <a:lnTo>
                    <a:pt x="1396" y="1973"/>
                  </a:lnTo>
                  <a:lnTo>
                    <a:pt x="1396" y="1912"/>
                  </a:lnTo>
                  <a:lnTo>
                    <a:pt x="1457" y="1821"/>
                  </a:lnTo>
                  <a:lnTo>
                    <a:pt x="1457" y="1821"/>
                  </a:lnTo>
                  <a:lnTo>
                    <a:pt x="1609" y="1700"/>
                  </a:lnTo>
                  <a:lnTo>
                    <a:pt x="1609" y="1700"/>
                  </a:lnTo>
                  <a:lnTo>
                    <a:pt x="1669" y="1669"/>
                  </a:lnTo>
                  <a:lnTo>
                    <a:pt x="1669" y="1669"/>
                  </a:lnTo>
                  <a:lnTo>
                    <a:pt x="1700" y="1639"/>
                  </a:lnTo>
                  <a:lnTo>
                    <a:pt x="1700" y="1639"/>
                  </a:lnTo>
                  <a:lnTo>
                    <a:pt x="1730" y="1639"/>
                  </a:lnTo>
                  <a:lnTo>
                    <a:pt x="1730" y="1639"/>
                  </a:lnTo>
                  <a:lnTo>
                    <a:pt x="1791" y="1639"/>
                  </a:lnTo>
                  <a:lnTo>
                    <a:pt x="1791" y="1639"/>
                  </a:lnTo>
                  <a:lnTo>
                    <a:pt x="1851" y="1639"/>
                  </a:lnTo>
                  <a:lnTo>
                    <a:pt x="1851" y="1639"/>
                  </a:lnTo>
                  <a:lnTo>
                    <a:pt x="2003" y="1639"/>
                  </a:lnTo>
                  <a:lnTo>
                    <a:pt x="2003" y="1639"/>
                  </a:lnTo>
                  <a:lnTo>
                    <a:pt x="2124" y="1700"/>
                  </a:lnTo>
                  <a:lnTo>
                    <a:pt x="2155" y="1760"/>
                  </a:lnTo>
                  <a:lnTo>
                    <a:pt x="2155" y="1760"/>
                  </a:lnTo>
                  <a:lnTo>
                    <a:pt x="2489" y="1548"/>
                  </a:lnTo>
                  <a:lnTo>
                    <a:pt x="2853" y="1305"/>
                  </a:lnTo>
                  <a:lnTo>
                    <a:pt x="3278" y="941"/>
                  </a:lnTo>
                  <a:lnTo>
                    <a:pt x="3733" y="516"/>
                  </a:lnTo>
                  <a:lnTo>
                    <a:pt x="3733" y="516"/>
                  </a:lnTo>
                  <a:lnTo>
                    <a:pt x="3915" y="820"/>
                  </a:lnTo>
                  <a:lnTo>
                    <a:pt x="4127" y="1093"/>
                  </a:lnTo>
                  <a:lnTo>
                    <a:pt x="4431" y="1426"/>
                  </a:lnTo>
                  <a:lnTo>
                    <a:pt x="4825" y="1791"/>
                  </a:lnTo>
                  <a:lnTo>
                    <a:pt x="5037" y="1942"/>
                  </a:lnTo>
                  <a:lnTo>
                    <a:pt x="5250" y="2064"/>
                  </a:lnTo>
                  <a:lnTo>
                    <a:pt x="5493" y="2185"/>
                  </a:lnTo>
                  <a:lnTo>
                    <a:pt x="5766" y="2276"/>
                  </a:lnTo>
                  <a:lnTo>
                    <a:pt x="6039" y="2337"/>
                  </a:lnTo>
                  <a:lnTo>
                    <a:pt x="6342" y="2367"/>
                  </a:lnTo>
                  <a:lnTo>
                    <a:pt x="6342" y="2367"/>
                  </a:lnTo>
                  <a:lnTo>
                    <a:pt x="6524" y="2367"/>
                  </a:lnTo>
                  <a:lnTo>
                    <a:pt x="6737" y="2337"/>
                  </a:lnTo>
                  <a:lnTo>
                    <a:pt x="6737" y="2337"/>
                  </a:lnTo>
                  <a:lnTo>
                    <a:pt x="6797" y="2671"/>
                  </a:lnTo>
                  <a:lnTo>
                    <a:pt x="6858" y="3035"/>
                  </a:lnTo>
                  <a:lnTo>
                    <a:pt x="6919" y="3490"/>
                  </a:lnTo>
                  <a:lnTo>
                    <a:pt x="6919" y="3490"/>
                  </a:lnTo>
                  <a:lnTo>
                    <a:pt x="6888" y="2853"/>
                  </a:lnTo>
                  <a:lnTo>
                    <a:pt x="6797" y="2337"/>
                  </a:lnTo>
                  <a:lnTo>
                    <a:pt x="6706" y="1821"/>
                  </a:lnTo>
                  <a:lnTo>
                    <a:pt x="6706" y="1821"/>
                  </a:lnTo>
                  <a:lnTo>
                    <a:pt x="6494" y="1851"/>
                  </a:lnTo>
                  <a:lnTo>
                    <a:pt x="6312" y="1851"/>
                  </a:lnTo>
                  <a:lnTo>
                    <a:pt x="6312" y="1851"/>
                  </a:lnTo>
                  <a:lnTo>
                    <a:pt x="5978" y="1821"/>
                  </a:lnTo>
                  <a:lnTo>
                    <a:pt x="5705" y="1760"/>
                  </a:lnTo>
                  <a:lnTo>
                    <a:pt x="5705" y="1760"/>
                  </a:lnTo>
                  <a:lnTo>
                    <a:pt x="5705" y="1791"/>
                  </a:lnTo>
                  <a:lnTo>
                    <a:pt x="5705" y="1791"/>
                  </a:lnTo>
                  <a:lnTo>
                    <a:pt x="5766" y="1851"/>
                  </a:lnTo>
                  <a:lnTo>
                    <a:pt x="5796" y="1912"/>
                  </a:lnTo>
                  <a:lnTo>
                    <a:pt x="5796" y="1912"/>
                  </a:lnTo>
                  <a:lnTo>
                    <a:pt x="5644" y="1942"/>
                  </a:lnTo>
                  <a:lnTo>
                    <a:pt x="5644" y="1942"/>
                  </a:lnTo>
                  <a:lnTo>
                    <a:pt x="5493" y="1912"/>
                  </a:lnTo>
                  <a:lnTo>
                    <a:pt x="5311" y="1882"/>
                  </a:lnTo>
                  <a:lnTo>
                    <a:pt x="5129" y="1821"/>
                  </a:lnTo>
                  <a:lnTo>
                    <a:pt x="5007" y="1730"/>
                  </a:lnTo>
                  <a:lnTo>
                    <a:pt x="5007" y="1730"/>
                  </a:lnTo>
                  <a:lnTo>
                    <a:pt x="5007" y="1700"/>
                  </a:lnTo>
                  <a:lnTo>
                    <a:pt x="5007" y="1669"/>
                  </a:lnTo>
                  <a:lnTo>
                    <a:pt x="5068" y="1639"/>
                  </a:lnTo>
                  <a:lnTo>
                    <a:pt x="5159" y="1608"/>
                  </a:lnTo>
                  <a:lnTo>
                    <a:pt x="5159" y="1608"/>
                  </a:lnTo>
                  <a:lnTo>
                    <a:pt x="5280" y="1578"/>
                  </a:lnTo>
                  <a:lnTo>
                    <a:pt x="5280" y="1578"/>
                  </a:lnTo>
                  <a:lnTo>
                    <a:pt x="4916" y="1366"/>
                  </a:lnTo>
                  <a:lnTo>
                    <a:pt x="4613" y="1123"/>
                  </a:lnTo>
                  <a:lnTo>
                    <a:pt x="4340" y="850"/>
                  </a:lnTo>
                  <a:lnTo>
                    <a:pt x="4127" y="607"/>
                  </a:lnTo>
                  <a:lnTo>
                    <a:pt x="3793" y="182"/>
                  </a:lnTo>
                  <a:lnTo>
                    <a:pt x="37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extrusionOk="0">
                  <a:moveTo>
                    <a:pt x="304" y="1"/>
                  </a:moveTo>
                  <a:lnTo>
                    <a:pt x="273" y="31"/>
                  </a:lnTo>
                  <a:lnTo>
                    <a:pt x="213" y="62"/>
                  </a:lnTo>
                  <a:lnTo>
                    <a:pt x="61" y="183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91" y="365"/>
                  </a:lnTo>
                  <a:lnTo>
                    <a:pt x="395" y="274"/>
                  </a:lnTo>
                  <a:lnTo>
                    <a:pt x="759" y="122"/>
                  </a:lnTo>
                  <a:lnTo>
                    <a:pt x="728" y="6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72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fill="none" extrusionOk="0">
                  <a:moveTo>
                    <a:pt x="455" y="1"/>
                  </a:moveTo>
                  <a:lnTo>
                    <a:pt x="455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91" y="365"/>
                  </a:lnTo>
                  <a:lnTo>
                    <a:pt x="91" y="365"/>
                  </a:lnTo>
                  <a:lnTo>
                    <a:pt x="395" y="274"/>
                  </a:lnTo>
                  <a:lnTo>
                    <a:pt x="759" y="122"/>
                  </a:lnTo>
                  <a:lnTo>
                    <a:pt x="759" y="122"/>
                  </a:lnTo>
                  <a:lnTo>
                    <a:pt x="728" y="62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extrusionOk="0">
                  <a:moveTo>
                    <a:pt x="273" y="0"/>
                  </a:move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  <a:lnTo>
                    <a:pt x="122" y="243"/>
                  </a:lnTo>
                  <a:lnTo>
                    <a:pt x="304" y="304"/>
                  </a:lnTo>
                  <a:lnTo>
                    <a:pt x="486" y="334"/>
                  </a:lnTo>
                  <a:lnTo>
                    <a:pt x="637" y="36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698" y="182"/>
                  </a:lnTo>
                  <a:lnTo>
                    <a:pt x="455" y="9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672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fill="none" extrusionOk="0">
                  <a:moveTo>
                    <a:pt x="273" y="0"/>
                  </a:moveTo>
                  <a:lnTo>
                    <a:pt x="273" y="0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22" y="243"/>
                  </a:lnTo>
                  <a:lnTo>
                    <a:pt x="304" y="304"/>
                  </a:lnTo>
                  <a:lnTo>
                    <a:pt x="486" y="334"/>
                  </a:lnTo>
                  <a:lnTo>
                    <a:pt x="637" y="364"/>
                  </a:lnTo>
                  <a:lnTo>
                    <a:pt x="637" y="364"/>
                  </a:lnTo>
                  <a:lnTo>
                    <a:pt x="789" y="33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698" y="213"/>
                  </a:lnTo>
                  <a:lnTo>
                    <a:pt x="698" y="182"/>
                  </a:lnTo>
                  <a:lnTo>
                    <a:pt x="698" y="182"/>
                  </a:lnTo>
                  <a:lnTo>
                    <a:pt x="455" y="91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4"/>
            <p:cNvSpPr/>
            <p:nvPr/>
          </p:nvSpPr>
          <p:spPr>
            <a:xfrm>
              <a:off x="3194375" y="1493500"/>
              <a:ext cx="3825" cy="16725"/>
            </a:xfrm>
            <a:custGeom>
              <a:avLst/>
              <a:gdLst/>
              <a:ahLst/>
              <a:cxnLst/>
              <a:rect l="l" t="t" r="r" b="b"/>
              <a:pathLst>
                <a:path w="153" h="669" extrusionOk="0">
                  <a:moveTo>
                    <a:pt x="153" y="1"/>
                  </a:moveTo>
                  <a:lnTo>
                    <a:pt x="31" y="122"/>
                  </a:lnTo>
                  <a:lnTo>
                    <a:pt x="31" y="395"/>
                  </a:lnTo>
                  <a:lnTo>
                    <a:pt x="1" y="669"/>
                  </a:lnTo>
                  <a:lnTo>
                    <a:pt x="1" y="669"/>
                  </a:lnTo>
                  <a:lnTo>
                    <a:pt x="92" y="57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4"/>
            <p:cNvSpPr/>
            <p:nvPr/>
          </p:nvSpPr>
          <p:spPr>
            <a:xfrm>
              <a:off x="3194375" y="1493500"/>
              <a:ext cx="3825" cy="16725"/>
            </a:xfrm>
            <a:custGeom>
              <a:avLst/>
              <a:gdLst/>
              <a:ahLst/>
              <a:cxnLst/>
              <a:rect l="l" t="t" r="r" b="b"/>
              <a:pathLst>
                <a:path w="153" h="669" fill="none" extrusionOk="0">
                  <a:moveTo>
                    <a:pt x="153" y="1"/>
                  </a:moveTo>
                  <a:lnTo>
                    <a:pt x="153" y="1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395"/>
                  </a:lnTo>
                  <a:lnTo>
                    <a:pt x="1" y="669"/>
                  </a:lnTo>
                  <a:lnTo>
                    <a:pt x="1" y="669"/>
                  </a:lnTo>
                  <a:lnTo>
                    <a:pt x="92" y="578"/>
                  </a:lnTo>
                  <a:lnTo>
                    <a:pt x="92" y="578"/>
                  </a:lnTo>
                  <a:lnTo>
                    <a:pt x="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4"/>
            <p:cNvSpPr/>
            <p:nvPr/>
          </p:nvSpPr>
          <p:spPr>
            <a:xfrm>
              <a:off x="3008525" y="1358475"/>
              <a:ext cx="207125" cy="138850"/>
            </a:xfrm>
            <a:custGeom>
              <a:avLst/>
              <a:gdLst/>
              <a:ahLst/>
              <a:cxnLst/>
              <a:rect l="l" t="t" r="r" b="b"/>
              <a:pathLst>
                <a:path w="8285" h="5554" extrusionOk="0">
                  <a:moveTo>
                    <a:pt x="3308" y="1"/>
                  </a:moveTo>
                  <a:lnTo>
                    <a:pt x="2823" y="92"/>
                  </a:lnTo>
                  <a:lnTo>
                    <a:pt x="2307" y="213"/>
                  </a:lnTo>
                  <a:lnTo>
                    <a:pt x="1821" y="395"/>
                  </a:lnTo>
                  <a:lnTo>
                    <a:pt x="1578" y="517"/>
                  </a:lnTo>
                  <a:lnTo>
                    <a:pt x="1366" y="668"/>
                  </a:lnTo>
                  <a:lnTo>
                    <a:pt x="1154" y="820"/>
                  </a:lnTo>
                  <a:lnTo>
                    <a:pt x="941" y="1002"/>
                  </a:lnTo>
                  <a:lnTo>
                    <a:pt x="759" y="1184"/>
                  </a:lnTo>
                  <a:lnTo>
                    <a:pt x="577" y="1397"/>
                  </a:lnTo>
                  <a:lnTo>
                    <a:pt x="425" y="1639"/>
                  </a:lnTo>
                  <a:lnTo>
                    <a:pt x="304" y="1882"/>
                  </a:lnTo>
                  <a:lnTo>
                    <a:pt x="183" y="2125"/>
                  </a:lnTo>
                  <a:lnTo>
                    <a:pt x="92" y="2428"/>
                  </a:lnTo>
                  <a:lnTo>
                    <a:pt x="31" y="2732"/>
                  </a:lnTo>
                  <a:lnTo>
                    <a:pt x="1" y="3035"/>
                  </a:lnTo>
                  <a:lnTo>
                    <a:pt x="1" y="3369"/>
                  </a:lnTo>
                  <a:lnTo>
                    <a:pt x="31" y="3733"/>
                  </a:lnTo>
                  <a:lnTo>
                    <a:pt x="92" y="4097"/>
                  </a:lnTo>
                  <a:lnTo>
                    <a:pt x="213" y="4492"/>
                  </a:lnTo>
                  <a:lnTo>
                    <a:pt x="334" y="4916"/>
                  </a:lnTo>
                  <a:lnTo>
                    <a:pt x="516" y="5341"/>
                  </a:lnTo>
                  <a:lnTo>
                    <a:pt x="547" y="5008"/>
                  </a:lnTo>
                  <a:lnTo>
                    <a:pt x="668" y="4279"/>
                  </a:lnTo>
                  <a:lnTo>
                    <a:pt x="759" y="3854"/>
                  </a:lnTo>
                  <a:lnTo>
                    <a:pt x="911" y="3430"/>
                  </a:lnTo>
                  <a:lnTo>
                    <a:pt x="1063" y="3096"/>
                  </a:lnTo>
                  <a:lnTo>
                    <a:pt x="1154" y="2944"/>
                  </a:lnTo>
                  <a:lnTo>
                    <a:pt x="1245" y="2823"/>
                  </a:lnTo>
                  <a:lnTo>
                    <a:pt x="1275" y="2853"/>
                  </a:lnTo>
                  <a:lnTo>
                    <a:pt x="1396" y="2914"/>
                  </a:lnTo>
                  <a:lnTo>
                    <a:pt x="1639" y="2944"/>
                  </a:lnTo>
                  <a:lnTo>
                    <a:pt x="1943" y="2944"/>
                  </a:lnTo>
                  <a:lnTo>
                    <a:pt x="2125" y="2914"/>
                  </a:lnTo>
                  <a:lnTo>
                    <a:pt x="2337" y="2823"/>
                  </a:lnTo>
                  <a:lnTo>
                    <a:pt x="2580" y="2732"/>
                  </a:lnTo>
                  <a:lnTo>
                    <a:pt x="2853" y="2580"/>
                  </a:lnTo>
                  <a:lnTo>
                    <a:pt x="3156" y="2368"/>
                  </a:lnTo>
                  <a:lnTo>
                    <a:pt x="3490" y="2125"/>
                  </a:lnTo>
                  <a:lnTo>
                    <a:pt x="3824" y="1821"/>
                  </a:lnTo>
                  <a:lnTo>
                    <a:pt x="4218" y="1457"/>
                  </a:lnTo>
                  <a:lnTo>
                    <a:pt x="4431" y="1791"/>
                  </a:lnTo>
                  <a:lnTo>
                    <a:pt x="4704" y="2125"/>
                  </a:lnTo>
                  <a:lnTo>
                    <a:pt x="5038" y="2489"/>
                  </a:lnTo>
                  <a:lnTo>
                    <a:pt x="5250" y="2671"/>
                  </a:lnTo>
                  <a:lnTo>
                    <a:pt x="5493" y="2853"/>
                  </a:lnTo>
                  <a:lnTo>
                    <a:pt x="5736" y="3005"/>
                  </a:lnTo>
                  <a:lnTo>
                    <a:pt x="5978" y="3126"/>
                  </a:lnTo>
                  <a:lnTo>
                    <a:pt x="6282" y="3248"/>
                  </a:lnTo>
                  <a:lnTo>
                    <a:pt x="6585" y="3308"/>
                  </a:lnTo>
                  <a:lnTo>
                    <a:pt x="6889" y="3308"/>
                  </a:lnTo>
                  <a:lnTo>
                    <a:pt x="7222" y="3278"/>
                  </a:lnTo>
                  <a:lnTo>
                    <a:pt x="7283" y="3490"/>
                  </a:lnTo>
                  <a:lnTo>
                    <a:pt x="7344" y="4037"/>
                  </a:lnTo>
                  <a:lnTo>
                    <a:pt x="7404" y="4401"/>
                  </a:lnTo>
                  <a:lnTo>
                    <a:pt x="7435" y="4795"/>
                  </a:lnTo>
                  <a:lnTo>
                    <a:pt x="7435" y="5190"/>
                  </a:lnTo>
                  <a:lnTo>
                    <a:pt x="7404" y="5554"/>
                  </a:lnTo>
                  <a:lnTo>
                    <a:pt x="7587" y="5402"/>
                  </a:lnTo>
                  <a:lnTo>
                    <a:pt x="7738" y="5220"/>
                  </a:lnTo>
                  <a:lnTo>
                    <a:pt x="7951" y="4916"/>
                  </a:lnTo>
                  <a:lnTo>
                    <a:pt x="8102" y="4552"/>
                  </a:lnTo>
                  <a:lnTo>
                    <a:pt x="8193" y="4340"/>
                  </a:lnTo>
                  <a:lnTo>
                    <a:pt x="8254" y="4097"/>
                  </a:lnTo>
                  <a:lnTo>
                    <a:pt x="8284" y="3854"/>
                  </a:lnTo>
                  <a:lnTo>
                    <a:pt x="8284" y="3551"/>
                  </a:lnTo>
                  <a:lnTo>
                    <a:pt x="8284" y="3248"/>
                  </a:lnTo>
                  <a:lnTo>
                    <a:pt x="8254" y="2914"/>
                  </a:lnTo>
                  <a:lnTo>
                    <a:pt x="8193" y="2580"/>
                  </a:lnTo>
                  <a:lnTo>
                    <a:pt x="8102" y="2246"/>
                  </a:lnTo>
                  <a:lnTo>
                    <a:pt x="7981" y="1973"/>
                  </a:lnTo>
                  <a:lnTo>
                    <a:pt x="7860" y="1700"/>
                  </a:lnTo>
                  <a:lnTo>
                    <a:pt x="7708" y="1457"/>
                  </a:lnTo>
                  <a:lnTo>
                    <a:pt x="7556" y="1245"/>
                  </a:lnTo>
                  <a:lnTo>
                    <a:pt x="7374" y="1063"/>
                  </a:lnTo>
                  <a:lnTo>
                    <a:pt x="7192" y="881"/>
                  </a:lnTo>
                  <a:lnTo>
                    <a:pt x="6949" y="729"/>
                  </a:lnTo>
                  <a:lnTo>
                    <a:pt x="6737" y="608"/>
                  </a:lnTo>
                  <a:lnTo>
                    <a:pt x="6464" y="517"/>
                  </a:lnTo>
                  <a:lnTo>
                    <a:pt x="6191" y="426"/>
                  </a:lnTo>
                  <a:lnTo>
                    <a:pt x="5918" y="395"/>
                  </a:lnTo>
                  <a:lnTo>
                    <a:pt x="5614" y="365"/>
                  </a:lnTo>
                  <a:lnTo>
                    <a:pt x="5280" y="335"/>
                  </a:lnTo>
                  <a:lnTo>
                    <a:pt x="4947" y="365"/>
                  </a:lnTo>
                  <a:lnTo>
                    <a:pt x="4795" y="244"/>
                  </a:lnTo>
                  <a:lnTo>
                    <a:pt x="4613" y="183"/>
                  </a:lnTo>
                  <a:lnTo>
                    <a:pt x="4431" y="122"/>
                  </a:lnTo>
                  <a:lnTo>
                    <a:pt x="4218" y="61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4"/>
            <p:cNvSpPr/>
            <p:nvPr/>
          </p:nvSpPr>
          <p:spPr>
            <a:xfrm>
              <a:off x="3008525" y="1358475"/>
              <a:ext cx="207125" cy="138850"/>
            </a:xfrm>
            <a:custGeom>
              <a:avLst/>
              <a:gdLst/>
              <a:ahLst/>
              <a:cxnLst/>
              <a:rect l="l" t="t" r="r" b="b"/>
              <a:pathLst>
                <a:path w="8285" h="5554" fill="none" extrusionOk="0">
                  <a:moveTo>
                    <a:pt x="516" y="5341"/>
                  </a:moveTo>
                  <a:lnTo>
                    <a:pt x="516" y="5341"/>
                  </a:lnTo>
                  <a:lnTo>
                    <a:pt x="547" y="5008"/>
                  </a:lnTo>
                  <a:lnTo>
                    <a:pt x="668" y="4279"/>
                  </a:lnTo>
                  <a:lnTo>
                    <a:pt x="759" y="3854"/>
                  </a:lnTo>
                  <a:lnTo>
                    <a:pt x="911" y="3430"/>
                  </a:lnTo>
                  <a:lnTo>
                    <a:pt x="1063" y="3096"/>
                  </a:lnTo>
                  <a:lnTo>
                    <a:pt x="1154" y="2944"/>
                  </a:lnTo>
                  <a:lnTo>
                    <a:pt x="1245" y="2823"/>
                  </a:lnTo>
                  <a:lnTo>
                    <a:pt x="1245" y="2823"/>
                  </a:lnTo>
                  <a:lnTo>
                    <a:pt x="1275" y="2853"/>
                  </a:lnTo>
                  <a:lnTo>
                    <a:pt x="1396" y="2914"/>
                  </a:lnTo>
                  <a:lnTo>
                    <a:pt x="1639" y="2944"/>
                  </a:lnTo>
                  <a:lnTo>
                    <a:pt x="1760" y="2944"/>
                  </a:lnTo>
                  <a:lnTo>
                    <a:pt x="1943" y="2944"/>
                  </a:lnTo>
                  <a:lnTo>
                    <a:pt x="2125" y="2914"/>
                  </a:lnTo>
                  <a:lnTo>
                    <a:pt x="2337" y="2823"/>
                  </a:lnTo>
                  <a:lnTo>
                    <a:pt x="2580" y="2732"/>
                  </a:lnTo>
                  <a:lnTo>
                    <a:pt x="2853" y="2580"/>
                  </a:lnTo>
                  <a:lnTo>
                    <a:pt x="3156" y="2368"/>
                  </a:lnTo>
                  <a:lnTo>
                    <a:pt x="3490" y="2125"/>
                  </a:lnTo>
                  <a:lnTo>
                    <a:pt x="3824" y="1821"/>
                  </a:lnTo>
                  <a:lnTo>
                    <a:pt x="4218" y="1457"/>
                  </a:lnTo>
                  <a:lnTo>
                    <a:pt x="4218" y="1457"/>
                  </a:lnTo>
                  <a:lnTo>
                    <a:pt x="4431" y="1791"/>
                  </a:lnTo>
                  <a:lnTo>
                    <a:pt x="4704" y="2125"/>
                  </a:lnTo>
                  <a:lnTo>
                    <a:pt x="5038" y="2489"/>
                  </a:lnTo>
                  <a:lnTo>
                    <a:pt x="5250" y="2671"/>
                  </a:lnTo>
                  <a:lnTo>
                    <a:pt x="5493" y="2853"/>
                  </a:lnTo>
                  <a:lnTo>
                    <a:pt x="5736" y="3005"/>
                  </a:lnTo>
                  <a:lnTo>
                    <a:pt x="5978" y="3126"/>
                  </a:lnTo>
                  <a:lnTo>
                    <a:pt x="6282" y="3248"/>
                  </a:lnTo>
                  <a:lnTo>
                    <a:pt x="6585" y="3308"/>
                  </a:lnTo>
                  <a:lnTo>
                    <a:pt x="6889" y="3308"/>
                  </a:lnTo>
                  <a:lnTo>
                    <a:pt x="7222" y="3278"/>
                  </a:lnTo>
                  <a:lnTo>
                    <a:pt x="7222" y="3278"/>
                  </a:lnTo>
                  <a:lnTo>
                    <a:pt x="7283" y="3490"/>
                  </a:lnTo>
                  <a:lnTo>
                    <a:pt x="7344" y="4037"/>
                  </a:lnTo>
                  <a:lnTo>
                    <a:pt x="7404" y="4401"/>
                  </a:lnTo>
                  <a:lnTo>
                    <a:pt x="7435" y="4795"/>
                  </a:lnTo>
                  <a:lnTo>
                    <a:pt x="7435" y="5190"/>
                  </a:lnTo>
                  <a:lnTo>
                    <a:pt x="7404" y="5554"/>
                  </a:lnTo>
                  <a:lnTo>
                    <a:pt x="7404" y="5554"/>
                  </a:lnTo>
                  <a:lnTo>
                    <a:pt x="7587" y="5402"/>
                  </a:lnTo>
                  <a:lnTo>
                    <a:pt x="7738" y="5220"/>
                  </a:lnTo>
                  <a:lnTo>
                    <a:pt x="7951" y="4916"/>
                  </a:lnTo>
                  <a:lnTo>
                    <a:pt x="8102" y="4552"/>
                  </a:lnTo>
                  <a:lnTo>
                    <a:pt x="8193" y="4340"/>
                  </a:lnTo>
                  <a:lnTo>
                    <a:pt x="8254" y="4097"/>
                  </a:lnTo>
                  <a:lnTo>
                    <a:pt x="8284" y="3854"/>
                  </a:lnTo>
                  <a:lnTo>
                    <a:pt x="8284" y="3551"/>
                  </a:lnTo>
                  <a:lnTo>
                    <a:pt x="8284" y="3248"/>
                  </a:lnTo>
                  <a:lnTo>
                    <a:pt x="8254" y="2914"/>
                  </a:lnTo>
                  <a:lnTo>
                    <a:pt x="8254" y="2914"/>
                  </a:lnTo>
                  <a:lnTo>
                    <a:pt x="8193" y="2580"/>
                  </a:lnTo>
                  <a:lnTo>
                    <a:pt x="8102" y="2246"/>
                  </a:lnTo>
                  <a:lnTo>
                    <a:pt x="7981" y="1973"/>
                  </a:lnTo>
                  <a:lnTo>
                    <a:pt x="7860" y="1700"/>
                  </a:lnTo>
                  <a:lnTo>
                    <a:pt x="7708" y="1457"/>
                  </a:lnTo>
                  <a:lnTo>
                    <a:pt x="7556" y="1245"/>
                  </a:lnTo>
                  <a:lnTo>
                    <a:pt x="7374" y="1063"/>
                  </a:lnTo>
                  <a:lnTo>
                    <a:pt x="7192" y="881"/>
                  </a:lnTo>
                  <a:lnTo>
                    <a:pt x="6949" y="729"/>
                  </a:lnTo>
                  <a:lnTo>
                    <a:pt x="6737" y="608"/>
                  </a:lnTo>
                  <a:lnTo>
                    <a:pt x="6464" y="517"/>
                  </a:lnTo>
                  <a:lnTo>
                    <a:pt x="6191" y="426"/>
                  </a:lnTo>
                  <a:lnTo>
                    <a:pt x="5918" y="395"/>
                  </a:lnTo>
                  <a:lnTo>
                    <a:pt x="5614" y="365"/>
                  </a:lnTo>
                  <a:lnTo>
                    <a:pt x="5280" y="335"/>
                  </a:lnTo>
                  <a:lnTo>
                    <a:pt x="4947" y="365"/>
                  </a:lnTo>
                  <a:lnTo>
                    <a:pt x="4947" y="365"/>
                  </a:lnTo>
                  <a:lnTo>
                    <a:pt x="4795" y="244"/>
                  </a:lnTo>
                  <a:lnTo>
                    <a:pt x="4613" y="183"/>
                  </a:lnTo>
                  <a:lnTo>
                    <a:pt x="4431" y="122"/>
                  </a:lnTo>
                  <a:lnTo>
                    <a:pt x="4218" y="61"/>
                  </a:lnTo>
                  <a:lnTo>
                    <a:pt x="3794" y="1"/>
                  </a:lnTo>
                  <a:lnTo>
                    <a:pt x="3308" y="1"/>
                  </a:lnTo>
                  <a:lnTo>
                    <a:pt x="2823" y="92"/>
                  </a:lnTo>
                  <a:lnTo>
                    <a:pt x="2307" y="213"/>
                  </a:lnTo>
                  <a:lnTo>
                    <a:pt x="1821" y="395"/>
                  </a:lnTo>
                  <a:lnTo>
                    <a:pt x="1578" y="517"/>
                  </a:lnTo>
                  <a:lnTo>
                    <a:pt x="1366" y="668"/>
                  </a:lnTo>
                  <a:lnTo>
                    <a:pt x="1154" y="820"/>
                  </a:lnTo>
                  <a:lnTo>
                    <a:pt x="941" y="1002"/>
                  </a:lnTo>
                  <a:lnTo>
                    <a:pt x="759" y="1184"/>
                  </a:lnTo>
                  <a:lnTo>
                    <a:pt x="577" y="1397"/>
                  </a:lnTo>
                  <a:lnTo>
                    <a:pt x="425" y="1639"/>
                  </a:lnTo>
                  <a:lnTo>
                    <a:pt x="304" y="1882"/>
                  </a:lnTo>
                  <a:lnTo>
                    <a:pt x="183" y="2125"/>
                  </a:lnTo>
                  <a:lnTo>
                    <a:pt x="92" y="2428"/>
                  </a:lnTo>
                  <a:lnTo>
                    <a:pt x="31" y="2732"/>
                  </a:lnTo>
                  <a:lnTo>
                    <a:pt x="1" y="3035"/>
                  </a:lnTo>
                  <a:lnTo>
                    <a:pt x="1" y="3369"/>
                  </a:lnTo>
                  <a:lnTo>
                    <a:pt x="31" y="3733"/>
                  </a:lnTo>
                  <a:lnTo>
                    <a:pt x="92" y="4097"/>
                  </a:lnTo>
                  <a:lnTo>
                    <a:pt x="213" y="4492"/>
                  </a:lnTo>
                  <a:lnTo>
                    <a:pt x="334" y="4916"/>
                  </a:lnTo>
                  <a:lnTo>
                    <a:pt x="516" y="5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4"/>
            <p:cNvSpPr/>
            <p:nvPr/>
          </p:nvSpPr>
          <p:spPr>
            <a:xfrm>
              <a:off x="3214875" y="1430550"/>
              <a:ext cx="25" cy="3050"/>
            </a:xfrm>
            <a:custGeom>
              <a:avLst/>
              <a:gdLst/>
              <a:ahLst/>
              <a:cxnLst/>
              <a:rect l="l" t="t" r="r" b="b"/>
              <a:pathLst>
                <a:path w="1" h="12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4"/>
            <p:cNvSpPr/>
            <p:nvPr/>
          </p:nvSpPr>
          <p:spPr>
            <a:xfrm>
              <a:off x="3214875" y="1430550"/>
              <a:ext cx="25" cy="3050"/>
            </a:xfrm>
            <a:custGeom>
              <a:avLst/>
              <a:gdLst/>
              <a:ahLst/>
              <a:cxnLst/>
              <a:rect l="l" t="t" r="r" b="b"/>
              <a:pathLst>
                <a:path w="1" h="12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4"/>
            <p:cNvSpPr/>
            <p:nvPr/>
          </p:nvSpPr>
          <p:spPr>
            <a:xfrm>
              <a:off x="3021425" y="14912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4"/>
            <p:cNvSpPr/>
            <p:nvPr/>
          </p:nvSpPr>
          <p:spPr>
            <a:xfrm>
              <a:off x="3021425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4"/>
            <p:cNvSpPr/>
            <p:nvPr/>
          </p:nvSpPr>
          <p:spPr>
            <a:xfrm>
              <a:off x="3021425" y="149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4"/>
            <p:cNvSpPr/>
            <p:nvPr/>
          </p:nvSpPr>
          <p:spPr>
            <a:xfrm>
              <a:off x="3008525" y="1362275"/>
              <a:ext cx="207125" cy="135050"/>
            </a:xfrm>
            <a:custGeom>
              <a:avLst/>
              <a:gdLst/>
              <a:ahLst/>
              <a:cxnLst/>
              <a:rect l="l" t="t" r="r" b="b"/>
              <a:pathLst>
                <a:path w="8285" h="5402" extrusionOk="0">
                  <a:moveTo>
                    <a:pt x="4582" y="0"/>
                  </a:moveTo>
                  <a:lnTo>
                    <a:pt x="4522" y="183"/>
                  </a:lnTo>
                  <a:lnTo>
                    <a:pt x="4431" y="365"/>
                  </a:lnTo>
                  <a:lnTo>
                    <a:pt x="4340" y="547"/>
                  </a:lnTo>
                  <a:lnTo>
                    <a:pt x="4218" y="698"/>
                  </a:lnTo>
                  <a:lnTo>
                    <a:pt x="3976" y="941"/>
                  </a:lnTo>
                  <a:lnTo>
                    <a:pt x="3733" y="1184"/>
                  </a:lnTo>
                  <a:lnTo>
                    <a:pt x="3460" y="1366"/>
                  </a:lnTo>
                  <a:lnTo>
                    <a:pt x="3187" y="1578"/>
                  </a:lnTo>
                  <a:lnTo>
                    <a:pt x="2883" y="1730"/>
                  </a:lnTo>
                  <a:lnTo>
                    <a:pt x="2580" y="1882"/>
                  </a:lnTo>
                  <a:lnTo>
                    <a:pt x="1943" y="2155"/>
                  </a:lnTo>
                  <a:lnTo>
                    <a:pt x="1730" y="2216"/>
                  </a:lnTo>
                  <a:lnTo>
                    <a:pt x="1518" y="2246"/>
                  </a:lnTo>
                  <a:lnTo>
                    <a:pt x="1366" y="2246"/>
                  </a:lnTo>
                  <a:lnTo>
                    <a:pt x="1184" y="2216"/>
                  </a:lnTo>
                  <a:lnTo>
                    <a:pt x="1032" y="2155"/>
                  </a:lnTo>
                  <a:lnTo>
                    <a:pt x="880" y="2064"/>
                  </a:lnTo>
                  <a:lnTo>
                    <a:pt x="577" y="1882"/>
                  </a:lnTo>
                  <a:lnTo>
                    <a:pt x="334" y="1639"/>
                  </a:lnTo>
                  <a:lnTo>
                    <a:pt x="183" y="1973"/>
                  </a:lnTo>
                  <a:lnTo>
                    <a:pt x="92" y="2337"/>
                  </a:lnTo>
                  <a:lnTo>
                    <a:pt x="31" y="2731"/>
                  </a:lnTo>
                  <a:lnTo>
                    <a:pt x="1" y="3156"/>
                  </a:lnTo>
                  <a:lnTo>
                    <a:pt x="31" y="3611"/>
                  </a:lnTo>
                  <a:lnTo>
                    <a:pt x="122" y="4097"/>
                  </a:lnTo>
                  <a:lnTo>
                    <a:pt x="304" y="4613"/>
                  </a:lnTo>
                  <a:lnTo>
                    <a:pt x="516" y="5159"/>
                  </a:lnTo>
                  <a:lnTo>
                    <a:pt x="516" y="5189"/>
                  </a:lnTo>
                  <a:lnTo>
                    <a:pt x="547" y="4856"/>
                  </a:lnTo>
                  <a:lnTo>
                    <a:pt x="668" y="4127"/>
                  </a:lnTo>
                  <a:lnTo>
                    <a:pt x="759" y="3702"/>
                  </a:lnTo>
                  <a:lnTo>
                    <a:pt x="911" y="3278"/>
                  </a:lnTo>
                  <a:lnTo>
                    <a:pt x="1063" y="2944"/>
                  </a:lnTo>
                  <a:lnTo>
                    <a:pt x="1154" y="2792"/>
                  </a:lnTo>
                  <a:lnTo>
                    <a:pt x="1245" y="2671"/>
                  </a:lnTo>
                  <a:lnTo>
                    <a:pt x="1366" y="2731"/>
                  </a:lnTo>
                  <a:lnTo>
                    <a:pt x="1518" y="2792"/>
                  </a:lnTo>
                  <a:lnTo>
                    <a:pt x="1912" y="2792"/>
                  </a:lnTo>
                  <a:lnTo>
                    <a:pt x="2155" y="2731"/>
                  </a:lnTo>
                  <a:lnTo>
                    <a:pt x="2398" y="2671"/>
                  </a:lnTo>
                  <a:lnTo>
                    <a:pt x="2701" y="2519"/>
                  </a:lnTo>
                  <a:lnTo>
                    <a:pt x="3005" y="2337"/>
                  </a:lnTo>
                  <a:lnTo>
                    <a:pt x="3369" y="2064"/>
                  </a:lnTo>
                  <a:lnTo>
                    <a:pt x="3794" y="1730"/>
                  </a:lnTo>
                  <a:lnTo>
                    <a:pt x="4218" y="1305"/>
                  </a:lnTo>
                  <a:lnTo>
                    <a:pt x="4400" y="1609"/>
                  </a:lnTo>
                  <a:lnTo>
                    <a:pt x="4613" y="1882"/>
                  </a:lnTo>
                  <a:lnTo>
                    <a:pt x="4916" y="2246"/>
                  </a:lnTo>
                  <a:lnTo>
                    <a:pt x="5311" y="2580"/>
                  </a:lnTo>
                  <a:lnTo>
                    <a:pt x="5523" y="2731"/>
                  </a:lnTo>
                  <a:lnTo>
                    <a:pt x="5736" y="2883"/>
                  </a:lnTo>
                  <a:lnTo>
                    <a:pt x="5978" y="2974"/>
                  </a:lnTo>
                  <a:lnTo>
                    <a:pt x="6251" y="3065"/>
                  </a:lnTo>
                  <a:lnTo>
                    <a:pt x="6524" y="3126"/>
                  </a:lnTo>
                  <a:lnTo>
                    <a:pt x="6828" y="3156"/>
                  </a:lnTo>
                  <a:lnTo>
                    <a:pt x="7010" y="3156"/>
                  </a:lnTo>
                  <a:lnTo>
                    <a:pt x="7222" y="3126"/>
                  </a:lnTo>
                  <a:lnTo>
                    <a:pt x="7313" y="3672"/>
                  </a:lnTo>
                  <a:lnTo>
                    <a:pt x="7404" y="4249"/>
                  </a:lnTo>
                  <a:lnTo>
                    <a:pt x="7435" y="4916"/>
                  </a:lnTo>
                  <a:lnTo>
                    <a:pt x="7404" y="5402"/>
                  </a:lnTo>
                  <a:lnTo>
                    <a:pt x="7556" y="5280"/>
                  </a:lnTo>
                  <a:lnTo>
                    <a:pt x="7678" y="5129"/>
                  </a:lnTo>
                  <a:lnTo>
                    <a:pt x="7860" y="4916"/>
                  </a:lnTo>
                  <a:lnTo>
                    <a:pt x="8011" y="4643"/>
                  </a:lnTo>
                  <a:lnTo>
                    <a:pt x="8163" y="4279"/>
                  </a:lnTo>
                  <a:lnTo>
                    <a:pt x="8254" y="3854"/>
                  </a:lnTo>
                  <a:lnTo>
                    <a:pt x="8284" y="3611"/>
                  </a:lnTo>
                  <a:lnTo>
                    <a:pt x="8284" y="3369"/>
                  </a:lnTo>
                  <a:lnTo>
                    <a:pt x="8284" y="3126"/>
                  </a:lnTo>
                  <a:lnTo>
                    <a:pt x="8254" y="2853"/>
                  </a:lnTo>
                  <a:lnTo>
                    <a:pt x="8254" y="2762"/>
                  </a:lnTo>
                  <a:lnTo>
                    <a:pt x="8254" y="2731"/>
                  </a:lnTo>
                  <a:lnTo>
                    <a:pt x="8193" y="2519"/>
                  </a:lnTo>
                  <a:lnTo>
                    <a:pt x="7920" y="2549"/>
                  </a:lnTo>
                  <a:lnTo>
                    <a:pt x="7678" y="2549"/>
                  </a:lnTo>
                  <a:lnTo>
                    <a:pt x="7253" y="2519"/>
                  </a:lnTo>
                  <a:lnTo>
                    <a:pt x="6858" y="2458"/>
                  </a:lnTo>
                  <a:lnTo>
                    <a:pt x="6494" y="2337"/>
                  </a:lnTo>
                  <a:lnTo>
                    <a:pt x="6130" y="2155"/>
                  </a:lnTo>
                  <a:lnTo>
                    <a:pt x="5766" y="1942"/>
                  </a:lnTo>
                  <a:lnTo>
                    <a:pt x="5462" y="1700"/>
                  </a:lnTo>
                  <a:lnTo>
                    <a:pt x="5189" y="1396"/>
                  </a:lnTo>
                  <a:lnTo>
                    <a:pt x="4947" y="1063"/>
                  </a:lnTo>
                  <a:lnTo>
                    <a:pt x="4825" y="820"/>
                  </a:lnTo>
                  <a:lnTo>
                    <a:pt x="4765" y="577"/>
                  </a:lnTo>
                  <a:lnTo>
                    <a:pt x="4734" y="334"/>
                  </a:lnTo>
                  <a:lnTo>
                    <a:pt x="4734" y="92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4"/>
            <p:cNvSpPr/>
            <p:nvPr/>
          </p:nvSpPr>
          <p:spPr>
            <a:xfrm>
              <a:off x="3008525" y="1362275"/>
              <a:ext cx="207125" cy="135050"/>
            </a:xfrm>
            <a:custGeom>
              <a:avLst/>
              <a:gdLst/>
              <a:ahLst/>
              <a:cxnLst/>
              <a:rect l="l" t="t" r="r" b="b"/>
              <a:pathLst>
                <a:path w="8285" h="5402" fill="none" extrusionOk="0">
                  <a:moveTo>
                    <a:pt x="4582" y="0"/>
                  </a:moveTo>
                  <a:lnTo>
                    <a:pt x="4582" y="0"/>
                  </a:lnTo>
                  <a:lnTo>
                    <a:pt x="4522" y="183"/>
                  </a:lnTo>
                  <a:lnTo>
                    <a:pt x="4431" y="365"/>
                  </a:lnTo>
                  <a:lnTo>
                    <a:pt x="4340" y="547"/>
                  </a:lnTo>
                  <a:lnTo>
                    <a:pt x="4218" y="698"/>
                  </a:lnTo>
                  <a:lnTo>
                    <a:pt x="4218" y="698"/>
                  </a:lnTo>
                  <a:lnTo>
                    <a:pt x="3976" y="941"/>
                  </a:lnTo>
                  <a:lnTo>
                    <a:pt x="3733" y="1184"/>
                  </a:lnTo>
                  <a:lnTo>
                    <a:pt x="3460" y="1366"/>
                  </a:lnTo>
                  <a:lnTo>
                    <a:pt x="3187" y="1578"/>
                  </a:lnTo>
                  <a:lnTo>
                    <a:pt x="2883" y="1730"/>
                  </a:lnTo>
                  <a:lnTo>
                    <a:pt x="2580" y="1882"/>
                  </a:lnTo>
                  <a:lnTo>
                    <a:pt x="1943" y="2155"/>
                  </a:lnTo>
                  <a:lnTo>
                    <a:pt x="1943" y="2155"/>
                  </a:lnTo>
                  <a:lnTo>
                    <a:pt x="1730" y="2216"/>
                  </a:lnTo>
                  <a:lnTo>
                    <a:pt x="1518" y="2246"/>
                  </a:lnTo>
                  <a:lnTo>
                    <a:pt x="1518" y="2246"/>
                  </a:lnTo>
                  <a:lnTo>
                    <a:pt x="1366" y="2246"/>
                  </a:lnTo>
                  <a:lnTo>
                    <a:pt x="1184" y="2216"/>
                  </a:lnTo>
                  <a:lnTo>
                    <a:pt x="1032" y="2155"/>
                  </a:lnTo>
                  <a:lnTo>
                    <a:pt x="880" y="2064"/>
                  </a:lnTo>
                  <a:lnTo>
                    <a:pt x="577" y="1882"/>
                  </a:lnTo>
                  <a:lnTo>
                    <a:pt x="334" y="1639"/>
                  </a:lnTo>
                  <a:lnTo>
                    <a:pt x="334" y="1639"/>
                  </a:lnTo>
                  <a:lnTo>
                    <a:pt x="183" y="1973"/>
                  </a:lnTo>
                  <a:lnTo>
                    <a:pt x="92" y="2337"/>
                  </a:lnTo>
                  <a:lnTo>
                    <a:pt x="31" y="2731"/>
                  </a:lnTo>
                  <a:lnTo>
                    <a:pt x="1" y="3156"/>
                  </a:lnTo>
                  <a:lnTo>
                    <a:pt x="31" y="3611"/>
                  </a:lnTo>
                  <a:lnTo>
                    <a:pt x="122" y="4097"/>
                  </a:lnTo>
                  <a:lnTo>
                    <a:pt x="304" y="4613"/>
                  </a:lnTo>
                  <a:lnTo>
                    <a:pt x="516" y="5159"/>
                  </a:lnTo>
                  <a:lnTo>
                    <a:pt x="516" y="5159"/>
                  </a:lnTo>
                  <a:lnTo>
                    <a:pt x="516" y="5159"/>
                  </a:lnTo>
                  <a:lnTo>
                    <a:pt x="516" y="515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47" y="4856"/>
                  </a:lnTo>
                  <a:lnTo>
                    <a:pt x="668" y="4127"/>
                  </a:lnTo>
                  <a:lnTo>
                    <a:pt x="759" y="3702"/>
                  </a:lnTo>
                  <a:lnTo>
                    <a:pt x="911" y="3278"/>
                  </a:lnTo>
                  <a:lnTo>
                    <a:pt x="1063" y="2944"/>
                  </a:lnTo>
                  <a:lnTo>
                    <a:pt x="1154" y="2792"/>
                  </a:lnTo>
                  <a:lnTo>
                    <a:pt x="1245" y="2671"/>
                  </a:lnTo>
                  <a:lnTo>
                    <a:pt x="1245" y="2671"/>
                  </a:lnTo>
                  <a:lnTo>
                    <a:pt x="1366" y="2731"/>
                  </a:lnTo>
                  <a:lnTo>
                    <a:pt x="1518" y="2792"/>
                  </a:lnTo>
                  <a:lnTo>
                    <a:pt x="1730" y="2792"/>
                  </a:lnTo>
                  <a:lnTo>
                    <a:pt x="1730" y="2792"/>
                  </a:lnTo>
                  <a:lnTo>
                    <a:pt x="1912" y="2792"/>
                  </a:lnTo>
                  <a:lnTo>
                    <a:pt x="2155" y="2731"/>
                  </a:lnTo>
                  <a:lnTo>
                    <a:pt x="2398" y="2671"/>
                  </a:lnTo>
                  <a:lnTo>
                    <a:pt x="2701" y="2519"/>
                  </a:lnTo>
                  <a:lnTo>
                    <a:pt x="3005" y="2337"/>
                  </a:lnTo>
                  <a:lnTo>
                    <a:pt x="3369" y="2064"/>
                  </a:lnTo>
                  <a:lnTo>
                    <a:pt x="3794" y="1730"/>
                  </a:lnTo>
                  <a:lnTo>
                    <a:pt x="4218" y="1305"/>
                  </a:lnTo>
                  <a:lnTo>
                    <a:pt x="4218" y="1305"/>
                  </a:lnTo>
                  <a:lnTo>
                    <a:pt x="4400" y="1609"/>
                  </a:lnTo>
                  <a:lnTo>
                    <a:pt x="4613" y="1882"/>
                  </a:lnTo>
                  <a:lnTo>
                    <a:pt x="4916" y="2246"/>
                  </a:lnTo>
                  <a:lnTo>
                    <a:pt x="5311" y="2580"/>
                  </a:lnTo>
                  <a:lnTo>
                    <a:pt x="5523" y="2731"/>
                  </a:lnTo>
                  <a:lnTo>
                    <a:pt x="5736" y="2883"/>
                  </a:lnTo>
                  <a:lnTo>
                    <a:pt x="5978" y="2974"/>
                  </a:lnTo>
                  <a:lnTo>
                    <a:pt x="6251" y="3065"/>
                  </a:lnTo>
                  <a:lnTo>
                    <a:pt x="6524" y="3126"/>
                  </a:lnTo>
                  <a:lnTo>
                    <a:pt x="6828" y="3156"/>
                  </a:lnTo>
                  <a:lnTo>
                    <a:pt x="6828" y="3156"/>
                  </a:lnTo>
                  <a:lnTo>
                    <a:pt x="7010" y="3156"/>
                  </a:lnTo>
                  <a:lnTo>
                    <a:pt x="7222" y="3126"/>
                  </a:lnTo>
                  <a:lnTo>
                    <a:pt x="7222" y="3126"/>
                  </a:lnTo>
                  <a:lnTo>
                    <a:pt x="7313" y="3672"/>
                  </a:lnTo>
                  <a:lnTo>
                    <a:pt x="7404" y="4249"/>
                  </a:lnTo>
                  <a:lnTo>
                    <a:pt x="7435" y="4916"/>
                  </a:lnTo>
                  <a:lnTo>
                    <a:pt x="7435" y="4916"/>
                  </a:lnTo>
                  <a:lnTo>
                    <a:pt x="7404" y="5402"/>
                  </a:lnTo>
                  <a:lnTo>
                    <a:pt x="7404" y="5402"/>
                  </a:lnTo>
                  <a:lnTo>
                    <a:pt x="7556" y="5280"/>
                  </a:lnTo>
                  <a:lnTo>
                    <a:pt x="7678" y="5129"/>
                  </a:lnTo>
                  <a:lnTo>
                    <a:pt x="7860" y="4916"/>
                  </a:lnTo>
                  <a:lnTo>
                    <a:pt x="8011" y="4643"/>
                  </a:lnTo>
                  <a:lnTo>
                    <a:pt x="8163" y="4279"/>
                  </a:lnTo>
                  <a:lnTo>
                    <a:pt x="8254" y="3854"/>
                  </a:lnTo>
                  <a:lnTo>
                    <a:pt x="8284" y="3611"/>
                  </a:lnTo>
                  <a:lnTo>
                    <a:pt x="8284" y="3369"/>
                  </a:lnTo>
                  <a:lnTo>
                    <a:pt x="8284" y="3369"/>
                  </a:lnTo>
                  <a:lnTo>
                    <a:pt x="8284" y="3126"/>
                  </a:lnTo>
                  <a:lnTo>
                    <a:pt x="8254" y="2853"/>
                  </a:lnTo>
                  <a:lnTo>
                    <a:pt x="8254" y="2853"/>
                  </a:lnTo>
                  <a:lnTo>
                    <a:pt x="8254" y="2762"/>
                  </a:lnTo>
                  <a:lnTo>
                    <a:pt x="8254" y="2762"/>
                  </a:lnTo>
                  <a:lnTo>
                    <a:pt x="8254" y="2731"/>
                  </a:lnTo>
                  <a:lnTo>
                    <a:pt x="8254" y="2731"/>
                  </a:lnTo>
                  <a:lnTo>
                    <a:pt x="8193" y="2519"/>
                  </a:lnTo>
                  <a:lnTo>
                    <a:pt x="8193" y="2519"/>
                  </a:lnTo>
                  <a:lnTo>
                    <a:pt x="7920" y="2549"/>
                  </a:lnTo>
                  <a:lnTo>
                    <a:pt x="7678" y="2549"/>
                  </a:lnTo>
                  <a:lnTo>
                    <a:pt x="7678" y="2549"/>
                  </a:lnTo>
                  <a:lnTo>
                    <a:pt x="7253" y="2519"/>
                  </a:lnTo>
                  <a:lnTo>
                    <a:pt x="6858" y="2458"/>
                  </a:lnTo>
                  <a:lnTo>
                    <a:pt x="6494" y="2337"/>
                  </a:lnTo>
                  <a:lnTo>
                    <a:pt x="6130" y="2155"/>
                  </a:lnTo>
                  <a:lnTo>
                    <a:pt x="5766" y="1942"/>
                  </a:lnTo>
                  <a:lnTo>
                    <a:pt x="5462" y="1700"/>
                  </a:lnTo>
                  <a:lnTo>
                    <a:pt x="5189" y="1396"/>
                  </a:lnTo>
                  <a:lnTo>
                    <a:pt x="4947" y="1063"/>
                  </a:lnTo>
                  <a:lnTo>
                    <a:pt x="4947" y="1063"/>
                  </a:lnTo>
                  <a:lnTo>
                    <a:pt x="4825" y="820"/>
                  </a:lnTo>
                  <a:lnTo>
                    <a:pt x="4765" y="577"/>
                  </a:lnTo>
                  <a:lnTo>
                    <a:pt x="4734" y="334"/>
                  </a:lnTo>
                  <a:lnTo>
                    <a:pt x="4734" y="92"/>
                  </a:lnTo>
                  <a:lnTo>
                    <a:pt x="4734" y="92"/>
                  </a:lnTo>
                  <a:lnTo>
                    <a:pt x="45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4"/>
            <p:cNvSpPr/>
            <p:nvPr/>
          </p:nvSpPr>
          <p:spPr>
            <a:xfrm>
              <a:off x="3110925" y="1385025"/>
              <a:ext cx="85000" cy="59200"/>
            </a:xfrm>
            <a:custGeom>
              <a:avLst/>
              <a:gdLst/>
              <a:ahLst/>
              <a:cxnLst/>
              <a:rect l="l" t="t" r="r" b="b"/>
              <a:pathLst>
                <a:path w="3400" h="2368" extrusionOk="0">
                  <a:moveTo>
                    <a:pt x="1" y="1"/>
                  </a:moveTo>
                  <a:lnTo>
                    <a:pt x="1" y="122"/>
                  </a:lnTo>
                  <a:lnTo>
                    <a:pt x="62" y="365"/>
                  </a:lnTo>
                  <a:lnTo>
                    <a:pt x="213" y="699"/>
                  </a:lnTo>
                  <a:lnTo>
                    <a:pt x="395" y="1063"/>
                  </a:lnTo>
                  <a:lnTo>
                    <a:pt x="669" y="1397"/>
                  </a:lnTo>
                  <a:lnTo>
                    <a:pt x="942" y="1639"/>
                  </a:lnTo>
                  <a:lnTo>
                    <a:pt x="1124" y="1821"/>
                  </a:lnTo>
                  <a:lnTo>
                    <a:pt x="1215" y="1882"/>
                  </a:lnTo>
                  <a:lnTo>
                    <a:pt x="1306" y="1943"/>
                  </a:lnTo>
                  <a:lnTo>
                    <a:pt x="1518" y="2064"/>
                  </a:lnTo>
                  <a:lnTo>
                    <a:pt x="1852" y="2216"/>
                  </a:lnTo>
                  <a:lnTo>
                    <a:pt x="2277" y="2337"/>
                  </a:lnTo>
                  <a:lnTo>
                    <a:pt x="2702" y="2368"/>
                  </a:lnTo>
                  <a:lnTo>
                    <a:pt x="2884" y="2368"/>
                  </a:lnTo>
                  <a:lnTo>
                    <a:pt x="3066" y="2337"/>
                  </a:lnTo>
                  <a:lnTo>
                    <a:pt x="3308" y="2277"/>
                  </a:lnTo>
                  <a:lnTo>
                    <a:pt x="3399" y="2246"/>
                  </a:lnTo>
                  <a:lnTo>
                    <a:pt x="3308" y="2246"/>
                  </a:lnTo>
                  <a:lnTo>
                    <a:pt x="3035" y="2277"/>
                  </a:lnTo>
                  <a:lnTo>
                    <a:pt x="2702" y="2246"/>
                  </a:lnTo>
                  <a:lnTo>
                    <a:pt x="2307" y="2186"/>
                  </a:lnTo>
                  <a:lnTo>
                    <a:pt x="1913" y="2064"/>
                  </a:lnTo>
                  <a:lnTo>
                    <a:pt x="1609" y="1912"/>
                  </a:lnTo>
                  <a:lnTo>
                    <a:pt x="1397" y="1761"/>
                  </a:lnTo>
                  <a:lnTo>
                    <a:pt x="1336" y="1700"/>
                  </a:lnTo>
                  <a:lnTo>
                    <a:pt x="1245" y="1670"/>
                  </a:lnTo>
                  <a:lnTo>
                    <a:pt x="1063" y="1518"/>
                  </a:lnTo>
                  <a:lnTo>
                    <a:pt x="790" y="1275"/>
                  </a:lnTo>
                  <a:lnTo>
                    <a:pt x="517" y="972"/>
                  </a:lnTo>
                  <a:lnTo>
                    <a:pt x="304" y="638"/>
                  </a:lnTo>
                  <a:lnTo>
                    <a:pt x="153" y="335"/>
                  </a:lnTo>
                  <a:lnTo>
                    <a:pt x="31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4"/>
            <p:cNvSpPr/>
            <p:nvPr/>
          </p:nvSpPr>
          <p:spPr>
            <a:xfrm>
              <a:off x="3031275" y="1391850"/>
              <a:ext cx="81200" cy="43275"/>
            </a:xfrm>
            <a:custGeom>
              <a:avLst/>
              <a:gdLst/>
              <a:ahLst/>
              <a:cxnLst/>
              <a:rect l="l" t="t" r="r" b="b"/>
              <a:pathLst>
                <a:path w="3248" h="1731" extrusionOk="0">
                  <a:moveTo>
                    <a:pt x="3248" y="1"/>
                  </a:moveTo>
                  <a:lnTo>
                    <a:pt x="3005" y="213"/>
                  </a:lnTo>
                  <a:lnTo>
                    <a:pt x="2792" y="456"/>
                  </a:lnTo>
                  <a:lnTo>
                    <a:pt x="2519" y="668"/>
                  </a:lnTo>
                  <a:lnTo>
                    <a:pt x="2216" y="911"/>
                  </a:lnTo>
                  <a:lnTo>
                    <a:pt x="1973" y="1093"/>
                  </a:lnTo>
                  <a:lnTo>
                    <a:pt x="1700" y="1245"/>
                  </a:lnTo>
                  <a:lnTo>
                    <a:pt x="1427" y="1397"/>
                  </a:lnTo>
                  <a:lnTo>
                    <a:pt x="1154" y="1518"/>
                  </a:lnTo>
                  <a:lnTo>
                    <a:pt x="1002" y="1548"/>
                  </a:lnTo>
                  <a:lnTo>
                    <a:pt x="820" y="1579"/>
                  </a:lnTo>
                  <a:lnTo>
                    <a:pt x="638" y="1609"/>
                  </a:lnTo>
                  <a:lnTo>
                    <a:pt x="486" y="1579"/>
                  </a:lnTo>
                  <a:lnTo>
                    <a:pt x="335" y="1518"/>
                  </a:lnTo>
                  <a:lnTo>
                    <a:pt x="213" y="1427"/>
                  </a:lnTo>
                  <a:lnTo>
                    <a:pt x="62" y="1275"/>
                  </a:lnTo>
                  <a:lnTo>
                    <a:pt x="1" y="1215"/>
                  </a:lnTo>
                  <a:lnTo>
                    <a:pt x="31" y="1306"/>
                  </a:lnTo>
                  <a:lnTo>
                    <a:pt x="153" y="1488"/>
                  </a:lnTo>
                  <a:lnTo>
                    <a:pt x="274" y="1579"/>
                  </a:lnTo>
                  <a:lnTo>
                    <a:pt x="456" y="1670"/>
                  </a:lnTo>
                  <a:lnTo>
                    <a:pt x="638" y="1730"/>
                  </a:lnTo>
                  <a:lnTo>
                    <a:pt x="1033" y="1730"/>
                  </a:lnTo>
                  <a:lnTo>
                    <a:pt x="1215" y="1670"/>
                  </a:lnTo>
                  <a:lnTo>
                    <a:pt x="1518" y="1548"/>
                  </a:lnTo>
                  <a:lnTo>
                    <a:pt x="1791" y="1427"/>
                  </a:lnTo>
                  <a:lnTo>
                    <a:pt x="2064" y="1245"/>
                  </a:lnTo>
                  <a:lnTo>
                    <a:pt x="2337" y="1033"/>
                  </a:lnTo>
                  <a:lnTo>
                    <a:pt x="2610" y="790"/>
                  </a:lnTo>
                  <a:lnTo>
                    <a:pt x="2853" y="517"/>
                  </a:lnTo>
                  <a:lnTo>
                    <a:pt x="3066" y="274"/>
                  </a:lnTo>
                  <a:lnTo>
                    <a:pt x="3217" y="92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4"/>
            <p:cNvSpPr/>
            <p:nvPr/>
          </p:nvSpPr>
          <p:spPr>
            <a:xfrm>
              <a:off x="3004725" y="1365300"/>
              <a:ext cx="51625" cy="110025"/>
            </a:xfrm>
            <a:custGeom>
              <a:avLst/>
              <a:gdLst/>
              <a:ahLst/>
              <a:cxnLst/>
              <a:rect l="l" t="t" r="r" b="b"/>
              <a:pathLst>
                <a:path w="2065" h="4401" extrusionOk="0">
                  <a:moveTo>
                    <a:pt x="1943" y="1"/>
                  </a:moveTo>
                  <a:lnTo>
                    <a:pt x="1791" y="31"/>
                  </a:lnTo>
                  <a:lnTo>
                    <a:pt x="1639" y="92"/>
                  </a:lnTo>
                  <a:lnTo>
                    <a:pt x="1457" y="183"/>
                  </a:lnTo>
                  <a:lnTo>
                    <a:pt x="1275" y="304"/>
                  </a:lnTo>
                  <a:lnTo>
                    <a:pt x="1093" y="456"/>
                  </a:lnTo>
                  <a:lnTo>
                    <a:pt x="911" y="638"/>
                  </a:lnTo>
                  <a:lnTo>
                    <a:pt x="608" y="1033"/>
                  </a:lnTo>
                  <a:lnTo>
                    <a:pt x="365" y="1397"/>
                  </a:lnTo>
                  <a:lnTo>
                    <a:pt x="213" y="1670"/>
                  </a:lnTo>
                  <a:lnTo>
                    <a:pt x="183" y="1761"/>
                  </a:lnTo>
                  <a:lnTo>
                    <a:pt x="153" y="1882"/>
                  </a:lnTo>
                  <a:lnTo>
                    <a:pt x="61" y="2186"/>
                  </a:lnTo>
                  <a:lnTo>
                    <a:pt x="1" y="2610"/>
                  </a:lnTo>
                  <a:lnTo>
                    <a:pt x="1" y="2853"/>
                  </a:lnTo>
                  <a:lnTo>
                    <a:pt x="31" y="3096"/>
                  </a:lnTo>
                  <a:lnTo>
                    <a:pt x="122" y="3581"/>
                  </a:lnTo>
                  <a:lnTo>
                    <a:pt x="213" y="4006"/>
                  </a:lnTo>
                  <a:lnTo>
                    <a:pt x="304" y="4279"/>
                  </a:lnTo>
                  <a:lnTo>
                    <a:pt x="335" y="4401"/>
                  </a:lnTo>
                  <a:lnTo>
                    <a:pt x="335" y="4279"/>
                  </a:lnTo>
                  <a:lnTo>
                    <a:pt x="304" y="3976"/>
                  </a:lnTo>
                  <a:lnTo>
                    <a:pt x="213" y="3581"/>
                  </a:lnTo>
                  <a:lnTo>
                    <a:pt x="183" y="3096"/>
                  </a:lnTo>
                  <a:lnTo>
                    <a:pt x="183" y="2853"/>
                  </a:lnTo>
                  <a:lnTo>
                    <a:pt x="183" y="2610"/>
                  </a:lnTo>
                  <a:lnTo>
                    <a:pt x="244" y="2216"/>
                  </a:lnTo>
                  <a:lnTo>
                    <a:pt x="335" y="1943"/>
                  </a:lnTo>
                  <a:lnTo>
                    <a:pt x="365" y="1852"/>
                  </a:lnTo>
                  <a:lnTo>
                    <a:pt x="395" y="1730"/>
                  </a:lnTo>
                  <a:lnTo>
                    <a:pt x="517" y="1488"/>
                  </a:lnTo>
                  <a:lnTo>
                    <a:pt x="729" y="1124"/>
                  </a:lnTo>
                  <a:lnTo>
                    <a:pt x="1002" y="729"/>
                  </a:lnTo>
                  <a:lnTo>
                    <a:pt x="1336" y="395"/>
                  </a:lnTo>
                  <a:lnTo>
                    <a:pt x="1518" y="274"/>
                  </a:lnTo>
                  <a:lnTo>
                    <a:pt x="1670" y="153"/>
                  </a:lnTo>
                  <a:lnTo>
                    <a:pt x="1821" y="92"/>
                  </a:lnTo>
                  <a:lnTo>
                    <a:pt x="1943" y="62"/>
                  </a:lnTo>
                  <a:lnTo>
                    <a:pt x="2064" y="31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4"/>
            <p:cNvSpPr/>
            <p:nvPr/>
          </p:nvSpPr>
          <p:spPr>
            <a:xfrm>
              <a:off x="3159475" y="1368350"/>
              <a:ext cx="56175" cy="86500"/>
            </a:xfrm>
            <a:custGeom>
              <a:avLst/>
              <a:gdLst/>
              <a:ahLst/>
              <a:cxnLst/>
              <a:rect l="l" t="t" r="r" b="b"/>
              <a:pathLst>
                <a:path w="2247" h="3460" extrusionOk="0">
                  <a:moveTo>
                    <a:pt x="122" y="0"/>
                  </a:moveTo>
                  <a:lnTo>
                    <a:pt x="1" y="31"/>
                  </a:lnTo>
                  <a:lnTo>
                    <a:pt x="122" y="61"/>
                  </a:lnTo>
                  <a:lnTo>
                    <a:pt x="365" y="91"/>
                  </a:lnTo>
                  <a:lnTo>
                    <a:pt x="517" y="152"/>
                  </a:lnTo>
                  <a:lnTo>
                    <a:pt x="669" y="213"/>
                  </a:lnTo>
                  <a:lnTo>
                    <a:pt x="851" y="304"/>
                  </a:lnTo>
                  <a:lnTo>
                    <a:pt x="1002" y="455"/>
                  </a:lnTo>
                  <a:lnTo>
                    <a:pt x="1154" y="577"/>
                  </a:lnTo>
                  <a:lnTo>
                    <a:pt x="1275" y="728"/>
                  </a:lnTo>
                  <a:lnTo>
                    <a:pt x="1488" y="1032"/>
                  </a:lnTo>
                  <a:lnTo>
                    <a:pt x="1640" y="1335"/>
                  </a:lnTo>
                  <a:lnTo>
                    <a:pt x="1791" y="1639"/>
                  </a:lnTo>
                  <a:lnTo>
                    <a:pt x="1943" y="1973"/>
                  </a:lnTo>
                  <a:lnTo>
                    <a:pt x="2034" y="2367"/>
                  </a:lnTo>
                  <a:lnTo>
                    <a:pt x="2125" y="2762"/>
                  </a:lnTo>
                  <a:lnTo>
                    <a:pt x="2155" y="3095"/>
                  </a:lnTo>
                  <a:lnTo>
                    <a:pt x="2125" y="3368"/>
                  </a:lnTo>
                  <a:lnTo>
                    <a:pt x="2125" y="3459"/>
                  </a:lnTo>
                  <a:lnTo>
                    <a:pt x="2186" y="3368"/>
                  </a:lnTo>
                  <a:lnTo>
                    <a:pt x="2216" y="3126"/>
                  </a:lnTo>
                  <a:lnTo>
                    <a:pt x="2246" y="2731"/>
                  </a:lnTo>
                  <a:lnTo>
                    <a:pt x="2186" y="2337"/>
                  </a:lnTo>
                  <a:lnTo>
                    <a:pt x="2095" y="1912"/>
                  </a:lnTo>
                  <a:lnTo>
                    <a:pt x="1973" y="1548"/>
                  </a:lnTo>
                  <a:lnTo>
                    <a:pt x="1822" y="1244"/>
                  </a:lnTo>
                  <a:lnTo>
                    <a:pt x="1640" y="911"/>
                  </a:lnTo>
                  <a:lnTo>
                    <a:pt x="1397" y="637"/>
                  </a:lnTo>
                  <a:lnTo>
                    <a:pt x="1245" y="486"/>
                  </a:lnTo>
                  <a:lnTo>
                    <a:pt x="1093" y="334"/>
                  </a:lnTo>
                  <a:lnTo>
                    <a:pt x="911" y="213"/>
                  </a:lnTo>
                  <a:lnTo>
                    <a:pt x="729" y="122"/>
                  </a:lnTo>
                  <a:lnTo>
                    <a:pt x="547" y="6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4"/>
            <p:cNvSpPr/>
            <p:nvPr/>
          </p:nvSpPr>
          <p:spPr>
            <a:xfrm>
              <a:off x="3318025" y="1379725"/>
              <a:ext cx="229125" cy="285250"/>
            </a:xfrm>
            <a:custGeom>
              <a:avLst/>
              <a:gdLst/>
              <a:ahLst/>
              <a:cxnLst/>
              <a:rect l="l" t="t" r="r" b="b"/>
              <a:pathLst>
                <a:path w="9165" h="11410" extrusionOk="0">
                  <a:moveTo>
                    <a:pt x="3005" y="0"/>
                  </a:moveTo>
                  <a:lnTo>
                    <a:pt x="2853" y="31"/>
                  </a:lnTo>
                  <a:lnTo>
                    <a:pt x="2762" y="61"/>
                  </a:lnTo>
                  <a:lnTo>
                    <a:pt x="2641" y="122"/>
                  </a:lnTo>
                  <a:lnTo>
                    <a:pt x="2550" y="182"/>
                  </a:lnTo>
                  <a:lnTo>
                    <a:pt x="2398" y="334"/>
                  </a:lnTo>
                  <a:lnTo>
                    <a:pt x="2307" y="486"/>
                  </a:lnTo>
                  <a:lnTo>
                    <a:pt x="2034" y="516"/>
                  </a:lnTo>
                  <a:lnTo>
                    <a:pt x="1791" y="547"/>
                  </a:lnTo>
                  <a:lnTo>
                    <a:pt x="1457" y="638"/>
                  </a:lnTo>
                  <a:lnTo>
                    <a:pt x="1124" y="729"/>
                  </a:lnTo>
                  <a:lnTo>
                    <a:pt x="759" y="911"/>
                  </a:lnTo>
                  <a:lnTo>
                    <a:pt x="608" y="1032"/>
                  </a:lnTo>
                  <a:lnTo>
                    <a:pt x="456" y="1153"/>
                  </a:lnTo>
                  <a:lnTo>
                    <a:pt x="335" y="1305"/>
                  </a:lnTo>
                  <a:lnTo>
                    <a:pt x="213" y="1487"/>
                  </a:lnTo>
                  <a:lnTo>
                    <a:pt x="122" y="1700"/>
                  </a:lnTo>
                  <a:lnTo>
                    <a:pt x="62" y="1942"/>
                  </a:lnTo>
                  <a:lnTo>
                    <a:pt x="1" y="2185"/>
                  </a:lnTo>
                  <a:lnTo>
                    <a:pt x="1" y="2458"/>
                  </a:lnTo>
                  <a:lnTo>
                    <a:pt x="1" y="2762"/>
                  </a:lnTo>
                  <a:lnTo>
                    <a:pt x="31" y="3035"/>
                  </a:lnTo>
                  <a:lnTo>
                    <a:pt x="92" y="3308"/>
                  </a:lnTo>
                  <a:lnTo>
                    <a:pt x="183" y="3581"/>
                  </a:lnTo>
                  <a:lnTo>
                    <a:pt x="304" y="3854"/>
                  </a:lnTo>
                  <a:lnTo>
                    <a:pt x="456" y="4066"/>
                  </a:lnTo>
                  <a:lnTo>
                    <a:pt x="668" y="4249"/>
                  </a:lnTo>
                  <a:lnTo>
                    <a:pt x="911" y="4400"/>
                  </a:lnTo>
                  <a:lnTo>
                    <a:pt x="1184" y="4522"/>
                  </a:lnTo>
                  <a:lnTo>
                    <a:pt x="1518" y="4552"/>
                  </a:lnTo>
                  <a:lnTo>
                    <a:pt x="1882" y="4552"/>
                  </a:lnTo>
                  <a:lnTo>
                    <a:pt x="2307" y="4461"/>
                  </a:lnTo>
                  <a:lnTo>
                    <a:pt x="2337" y="4764"/>
                  </a:lnTo>
                  <a:lnTo>
                    <a:pt x="2459" y="5553"/>
                  </a:lnTo>
                  <a:lnTo>
                    <a:pt x="2550" y="6069"/>
                  </a:lnTo>
                  <a:lnTo>
                    <a:pt x="2702" y="6676"/>
                  </a:lnTo>
                  <a:lnTo>
                    <a:pt x="2853" y="7283"/>
                  </a:lnTo>
                  <a:lnTo>
                    <a:pt x="3066" y="7951"/>
                  </a:lnTo>
                  <a:lnTo>
                    <a:pt x="3278" y="8588"/>
                  </a:lnTo>
                  <a:lnTo>
                    <a:pt x="3551" y="9225"/>
                  </a:lnTo>
                  <a:lnTo>
                    <a:pt x="3885" y="9801"/>
                  </a:lnTo>
                  <a:lnTo>
                    <a:pt x="4037" y="10075"/>
                  </a:lnTo>
                  <a:lnTo>
                    <a:pt x="4249" y="10317"/>
                  </a:lnTo>
                  <a:lnTo>
                    <a:pt x="4431" y="10560"/>
                  </a:lnTo>
                  <a:lnTo>
                    <a:pt x="4644" y="10773"/>
                  </a:lnTo>
                  <a:lnTo>
                    <a:pt x="4856" y="10955"/>
                  </a:lnTo>
                  <a:lnTo>
                    <a:pt x="5099" y="11106"/>
                  </a:lnTo>
                  <a:lnTo>
                    <a:pt x="5341" y="11258"/>
                  </a:lnTo>
                  <a:lnTo>
                    <a:pt x="5615" y="11349"/>
                  </a:lnTo>
                  <a:lnTo>
                    <a:pt x="5888" y="11410"/>
                  </a:lnTo>
                  <a:lnTo>
                    <a:pt x="6464" y="11410"/>
                  </a:lnTo>
                  <a:lnTo>
                    <a:pt x="6737" y="11349"/>
                  </a:lnTo>
                  <a:lnTo>
                    <a:pt x="6980" y="11228"/>
                  </a:lnTo>
                  <a:lnTo>
                    <a:pt x="7223" y="11106"/>
                  </a:lnTo>
                  <a:lnTo>
                    <a:pt x="7435" y="10955"/>
                  </a:lnTo>
                  <a:lnTo>
                    <a:pt x="7617" y="10773"/>
                  </a:lnTo>
                  <a:lnTo>
                    <a:pt x="7799" y="10560"/>
                  </a:lnTo>
                  <a:lnTo>
                    <a:pt x="7981" y="10317"/>
                  </a:lnTo>
                  <a:lnTo>
                    <a:pt x="8133" y="10044"/>
                  </a:lnTo>
                  <a:lnTo>
                    <a:pt x="8254" y="9771"/>
                  </a:lnTo>
                  <a:lnTo>
                    <a:pt x="8497" y="9195"/>
                  </a:lnTo>
                  <a:lnTo>
                    <a:pt x="8710" y="8557"/>
                  </a:lnTo>
                  <a:lnTo>
                    <a:pt x="8861" y="7890"/>
                  </a:lnTo>
                  <a:lnTo>
                    <a:pt x="8952" y="7253"/>
                  </a:lnTo>
                  <a:lnTo>
                    <a:pt x="9043" y="6615"/>
                  </a:lnTo>
                  <a:lnTo>
                    <a:pt x="9104" y="6008"/>
                  </a:lnTo>
                  <a:lnTo>
                    <a:pt x="9134" y="5493"/>
                  </a:lnTo>
                  <a:lnTo>
                    <a:pt x="9165" y="4673"/>
                  </a:lnTo>
                  <a:lnTo>
                    <a:pt x="9165" y="4370"/>
                  </a:lnTo>
                  <a:lnTo>
                    <a:pt x="6009" y="3490"/>
                  </a:lnTo>
                  <a:lnTo>
                    <a:pt x="6009" y="7617"/>
                  </a:lnTo>
                  <a:lnTo>
                    <a:pt x="4006" y="3581"/>
                  </a:lnTo>
                  <a:lnTo>
                    <a:pt x="4158" y="3338"/>
                  </a:lnTo>
                  <a:lnTo>
                    <a:pt x="4310" y="3095"/>
                  </a:lnTo>
                  <a:lnTo>
                    <a:pt x="4431" y="2731"/>
                  </a:lnTo>
                  <a:lnTo>
                    <a:pt x="4461" y="2549"/>
                  </a:lnTo>
                  <a:lnTo>
                    <a:pt x="4492" y="2337"/>
                  </a:lnTo>
                  <a:lnTo>
                    <a:pt x="4492" y="2094"/>
                  </a:lnTo>
                  <a:lnTo>
                    <a:pt x="4461" y="1851"/>
                  </a:lnTo>
                  <a:lnTo>
                    <a:pt x="4401" y="1609"/>
                  </a:lnTo>
                  <a:lnTo>
                    <a:pt x="4310" y="1336"/>
                  </a:lnTo>
                  <a:lnTo>
                    <a:pt x="4188" y="1062"/>
                  </a:lnTo>
                  <a:lnTo>
                    <a:pt x="4006" y="759"/>
                  </a:lnTo>
                  <a:lnTo>
                    <a:pt x="3824" y="516"/>
                  </a:lnTo>
                  <a:lnTo>
                    <a:pt x="3612" y="304"/>
                  </a:lnTo>
                  <a:lnTo>
                    <a:pt x="3460" y="182"/>
                  </a:lnTo>
                  <a:lnTo>
                    <a:pt x="3278" y="91"/>
                  </a:lnTo>
                  <a:lnTo>
                    <a:pt x="3126" y="31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4"/>
            <p:cNvSpPr/>
            <p:nvPr/>
          </p:nvSpPr>
          <p:spPr>
            <a:xfrm>
              <a:off x="3318025" y="1379725"/>
              <a:ext cx="229125" cy="285250"/>
            </a:xfrm>
            <a:custGeom>
              <a:avLst/>
              <a:gdLst/>
              <a:ahLst/>
              <a:cxnLst/>
              <a:rect l="l" t="t" r="r" b="b"/>
              <a:pathLst>
                <a:path w="9165" h="11410" fill="none" extrusionOk="0">
                  <a:moveTo>
                    <a:pt x="6009" y="3490"/>
                  </a:moveTo>
                  <a:lnTo>
                    <a:pt x="6009" y="7617"/>
                  </a:lnTo>
                  <a:lnTo>
                    <a:pt x="4006" y="3581"/>
                  </a:lnTo>
                  <a:lnTo>
                    <a:pt x="4006" y="3581"/>
                  </a:lnTo>
                  <a:lnTo>
                    <a:pt x="4158" y="3338"/>
                  </a:lnTo>
                  <a:lnTo>
                    <a:pt x="4310" y="3095"/>
                  </a:lnTo>
                  <a:lnTo>
                    <a:pt x="4431" y="2731"/>
                  </a:lnTo>
                  <a:lnTo>
                    <a:pt x="4461" y="2549"/>
                  </a:lnTo>
                  <a:lnTo>
                    <a:pt x="4492" y="2337"/>
                  </a:lnTo>
                  <a:lnTo>
                    <a:pt x="4492" y="2094"/>
                  </a:lnTo>
                  <a:lnTo>
                    <a:pt x="4461" y="1851"/>
                  </a:lnTo>
                  <a:lnTo>
                    <a:pt x="4401" y="1609"/>
                  </a:lnTo>
                  <a:lnTo>
                    <a:pt x="4310" y="1336"/>
                  </a:lnTo>
                  <a:lnTo>
                    <a:pt x="4188" y="1062"/>
                  </a:lnTo>
                  <a:lnTo>
                    <a:pt x="4006" y="759"/>
                  </a:lnTo>
                  <a:lnTo>
                    <a:pt x="4006" y="759"/>
                  </a:lnTo>
                  <a:lnTo>
                    <a:pt x="3824" y="516"/>
                  </a:lnTo>
                  <a:lnTo>
                    <a:pt x="3612" y="304"/>
                  </a:lnTo>
                  <a:lnTo>
                    <a:pt x="3460" y="182"/>
                  </a:lnTo>
                  <a:lnTo>
                    <a:pt x="3278" y="91"/>
                  </a:lnTo>
                  <a:lnTo>
                    <a:pt x="3126" y="31"/>
                  </a:lnTo>
                  <a:lnTo>
                    <a:pt x="3005" y="0"/>
                  </a:lnTo>
                  <a:lnTo>
                    <a:pt x="2853" y="31"/>
                  </a:lnTo>
                  <a:lnTo>
                    <a:pt x="2762" y="61"/>
                  </a:lnTo>
                  <a:lnTo>
                    <a:pt x="2641" y="122"/>
                  </a:lnTo>
                  <a:lnTo>
                    <a:pt x="2550" y="182"/>
                  </a:lnTo>
                  <a:lnTo>
                    <a:pt x="2398" y="334"/>
                  </a:lnTo>
                  <a:lnTo>
                    <a:pt x="2307" y="486"/>
                  </a:lnTo>
                  <a:lnTo>
                    <a:pt x="2307" y="486"/>
                  </a:lnTo>
                  <a:lnTo>
                    <a:pt x="2034" y="516"/>
                  </a:lnTo>
                  <a:lnTo>
                    <a:pt x="1791" y="547"/>
                  </a:lnTo>
                  <a:lnTo>
                    <a:pt x="1457" y="638"/>
                  </a:lnTo>
                  <a:lnTo>
                    <a:pt x="1124" y="729"/>
                  </a:lnTo>
                  <a:lnTo>
                    <a:pt x="759" y="911"/>
                  </a:lnTo>
                  <a:lnTo>
                    <a:pt x="608" y="1032"/>
                  </a:lnTo>
                  <a:lnTo>
                    <a:pt x="456" y="1153"/>
                  </a:lnTo>
                  <a:lnTo>
                    <a:pt x="335" y="1305"/>
                  </a:lnTo>
                  <a:lnTo>
                    <a:pt x="213" y="1487"/>
                  </a:lnTo>
                  <a:lnTo>
                    <a:pt x="213" y="1487"/>
                  </a:lnTo>
                  <a:lnTo>
                    <a:pt x="122" y="1700"/>
                  </a:lnTo>
                  <a:lnTo>
                    <a:pt x="62" y="1942"/>
                  </a:lnTo>
                  <a:lnTo>
                    <a:pt x="1" y="2185"/>
                  </a:lnTo>
                  <a:lnTo>
                    <a:pt x="1" y="2458"/>
                  </a:lnTo>
                  <a:lnTo>
                    <a:pt x="1" y="2762"/>
                  </a:lnTo>
                  <a:lnTo>
                    <a:pt x="31" y="3035"/>
                  </a:lnTo>
                  <a:lnTo>
                    <a:pt x="92" y="3308"/>
                  </a:lnTo>
                  <a:lnTo>
                    <a:pt x="183" y="3581"/>
                  </a:lnTo>
                  <a:lnTo>
                    <a:pt x="304" y="3854"/>
                  </a:lnTo>
                  <a:lnTo>
                    <a:pt x="456" y="4066"/>
                  </a:lnTo>
                  <a:lnTo>
                    <a:pt x="668" y="4249"/>
                  </a:lnTo>
                  <a:lnTo>
                    <a:pt x="911" y="4400"/>
                  </a:lnTo>
                  <a:lnTo>
                    <a:pt x="1184" y="4522"/>
                  </a:lnTo>
                  <a:lnTo>
                    <a:pt x="1518" y="4552"/>
                  </a:lnTo>
                  <a:lnTo>
                    <a:pt x="1882" y="4552"/>
                  </a:lnTo>
                  <a:lnTo>
                    <a:pt x="2307" y="4461"/>
                  </a:lnTo>
                  <a:lnTo>
                    <a:pt x="2307" y="4461"/>
                  </a:lnTo>
                  <a:lnTo>
                    <a:pt x="2337" y="4764"/>
                  </a:lnTo>
                  <a:lnTo>
                    <a:pt x="2459" y="5553"/>
                  </a:lnTo>
                  <a:lnTo>
                    <a:pt x="2550" y="6069"/>
                  </a:lnTo>
                  <a:lnTo>
                    <a:pt x="2702" y="6676"/>
                  </a:lnTo>
                  <a:lnTo>
                    <a:pt x="2853" y="7283"/>
                  </a:lnTo>
                  <a:lnTo>
                    <a:pt x="3066" y="7951"/>
                  </a:lnTo>
                  <a:lnTo>
                    <a:pt x="3278" y="8588"/>
                  </a:lnTo>
                  <a:lnTo>
                    <a:pt x="3551" y="9225"/>
                  </a:lnTo>
                  <a:lnTo>
                    <a:pt x="3885" y="9801"/>
                  </a:lnTo>
                  <a:lnTo>
                    <a:pt x="4037" y="10075"/>
                  </a:lnTo>
                  <a:lnTo>
                    <a:pt x="4249" y="10317"/>
                  </a:lnTo>
                  <a:lnTo>
                    <a:pt x="4431" y="10560"/>
                  </a:lnTo>
                  <a:lnTo>
                    <a:pt x="4644" y="10773"/>
                  </a:lnTo>
                  <a:lnTo>
                    <a:pt x="4856" y="10955"/>
                  </a:lnTo>
                  <a:lnTo>
                    <a:pt x="5099" y="11106"/>
                  </a:lnTo>
                  <a:lnTo>
                    <a:pt x="5341" y="11258"/>
                  </a:lnTo>
                  <a:lnTo>
                    <a:pt x="5615" y="11349"/>
                  </a:lnTo>
                  <a:lnTo>
                    <a:pt x="5888" y="11410"/>
                  </a:lnTo>
                  <a:lnTo>
                    <a:pt x="6161" y="11410"/>
                  </a:lnTo>
                  <a:lnTo>
                    <a:pt x="6161" y="11410"/>
                  </a:lnTo>
                  <a:lnTo>
                    <a:pt x="6464" y="11410"/>
                  </a:lnTo>
                  <a:lnTo>
                    <a:pt x="6737" y="11349"/>
                  </a:lnTo>
                  <a:lnTo>
                    <a:pt x="6980" y="11228"/>
                  </a:lnTo>
                  <a:lnTo>
                    <a:pt x="7223" y="11106"/>
                  </a:lnTo>
                  <a:lnTo>
                    <a:pt x="7435" y="10955"/>
                  </a:lnTo>
                  <a:lnTo>
                    <a:pt x="7617" y="10773"/>
                  </a:lnTo>
                  <a:lnTo>
                    <a:pt x="7799" y="10560"/>
                  </a:lnTo>
                  <a:lnTo>
                    <a:pt x="7981" y="10317"/>
                  </a:lnTo>
                  <a:lnTo>
                    <a:pt x="8133" y="10044"/>
                  </a:lnTo>
                  <a:lnTo>
                    <a:pt x="8254" y="9771"/>
                  </a:lnTo>
                  <a:lnTo>
                    <a:pt x="8497" y="9195"/>
                  </a:lnTo>
                  <a:lnTo>
                    <a:pt x="8710" y="8557"/>
                  </a:lnTo>
                  <a:lnTo>
                    <a:pt x="8861" y="7890"/>
                  </a:lnTo>
                  <a:lnTo>
                    <a:pt x="8952" y="7253"/>
                  </a:lnTo>
                  <a:lnTo>
                    <a:pt x="9043" y="6615"/>
                  </a:lnTo>
                  <a:lnTo>
                    <a:pt x="9104" y="6008"/>
                  </a:lnTo>
                  <a:lnTo>
                    <a:pt x="9134" y="5493"/>
                  </a:lnTo>
                  <a:lnTo>
                    <a:pt x="9165" y="4673"/>
                  </a:lnTo>
                  <a:lnTo>
                    <a:pt x="9165" y="4370"/>
                  </a:lnTo>
                  <a:lnTo>
                    <a:pt x="6009" y="34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4"/>
            <p:cNvSpPr/>
            <p:nvPr/>
          </p:nvSpPr>
          <p:spPr>
            <a:xfrm>
              <a:off x="3358250" y="1491225"/>
              <a:ext cx="17475" cy="2300"/>
            </a:xfrm>
            <a:custGeom>
              <a:avLst/>
              <a:gdLst/>
              <a:ahLst/>
              <a:cxnLst/>
              <a:rect l="l" t="t" r="r" b="b"/>
              <a:pathLst>
                <a:path w="699" h="92" extrusionOk="0">
                  <a:moveTo>
                    <a:pt x="698" y="1"/>
                  </a:moveTo>
                  <a:lnTo>
                    <a:pt x="698" y="1"/>
                  </a:lnTo>
                  <a:lnTo>
                    <a:pt x="334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34" y="92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4"/>
            <p:cNvSpPr/>
            <p:nvPr/>
          </p:nvSpPr>
          <p:spPr>
            <a:xfrm>
              <a:off x="3358250" y="1491225"/>
              <a:ext cx="17475" cy="2300"/>
            </a:xfrm>
            <a:custGeom>
              <a:avLst/>
              <a:gdLst/>
              <a:ahLst/>
              <a:cxnLst/>
              <a:rect l="l" t="t" r="r" b="b"/>
              <a:pathLst>
                <a:path w="699" h="92" fill="none" extrusionOk="0">
                  <a:moveTo>
                    <a:pt x="698" y="1"/>
                  </a:moveTo>
                  <a:lnTo>
                    <a:pt x="698" y="1"/>
                  </a:lnTo>
                  <a:lnTo>
                    <a:pt x="334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34" y="92"/>
                  </a:lnTo>
                  <a:lnTo>
                    <a:pt x="6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4"/>
            <p:cNvSpPr/>
            <p:nvPr/>
          </p:nvSpPr>
          <p:spPr>
            <a:xfrm>
              <a:off x="3344575" y="1491225"/>
              <a:ext cx="13700" cy="2300"/>
            </a:xfrm>
            <a:custGeom>
              <a:avLst/>
              <a:gdLst/>
              <a:ahLst/>
              <a:cxnLst/>
              <a:rect l="l" t="t" r="r" b="b"/>
              <a:pathLst>
                <a:path w="548" h="92" extrusionOk="0">
                  <a:moveTo>
                    <a:pt x="62" y="31"/>
                  </a:moveTo>
                  <a:lnTo>
                    <a:pt x="62" y="31"/>
                  </a:lnTo>
                  <a:lnTo>
                    <a:pt x="274" y="92"/>
                  </a:lnTo>
                  <a:lnTo>
                    <a:pt x="547" y="92"/>
                  </a:lnTo>
                  <a:lnTo>
                    <a:pt x="547" y="92"/>
                  </a:lnTo>
                  <a:lnTo>
                    <a:pt x="547" y="92"/>
                  </a:lnTo>
                  <a:lnTo>
                    <a:pt x="274" y="92"/>
                  </a:lnTo>
                  <a:lnTo>
                    <a:pt x="62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4"/>
            <p:cNvSpPr/>
            <p:nvPr/>
          </p:nvSpPr>
          <p:spPr>
            <a:xfrm>
              <a:off x="3346100" y="1492000"/>
              <a:ext cx="12175" cy="1525"/>
            </a:xfrm>
            <a:custGeom>
              <a:avLst/>
              <a:gdLst/>
              <a:ahLst/>
              <a:cxnLst/>
              <a:rect l="l" t="t" r="r" b="b"/>
              <a:pathLst>
                <a:path w="487" h="6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13" y="61"/>
                  </a:lnTo>
                  <a:lnTo>
                    <a:pt x="486" y="61"/>
                  </a:lnTo>
                  <a:lnTo>
                    <a:pt x="486" y="61"/>
                  </a:lnTo>
                  <a:lnTo>
                    <a:pt x="486" y="61"/>
                  </a:lnTo>
                  <a:lnTo>
                    <a:pt x="213" y="6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4"/>
            <p:cNvSpPr/>
            <p:nvPr/>
          </p:nvSpPr>
          <p:spPr>
            <a:xfrm>
              <a:off x="3345350" y="14920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4"/>
            <p:cNvSpPr/>
            <p:nvPr/>
          </p:nvSpPr>
          <p:spPr>
            <a:xfrm>
              <a:off x="334535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4"/>
            <p:cNvSpPr/>
            <p:nvPr/>
          </p:nvSpPr>
          <p:spPr>
            <a:xfrm>
              <a:off x="334535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4"/>
            <p:cNvSpPr/>
            <p:nvPr/>
          </p:nvSpPr>
          <p:spPr>
            <a:xfrm>
              <a:off x="334535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4"/>
            <p:cNvSpPr/>
            <p:nvPr/>
          </p:nvSpPr>
          <p:spPr>
            <a:xfrm>
              <a:off x="3344575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4"/>
            <p:cNvSpPr/>
            <p:nvPr/>
          </p:nvSpPr>
          <p:spPr>
            <a:xfrm>
              <a:off x="3344575" y="149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4"/>
            <p:cNvSpPr/>
            <p:nvPr/>
          </p:nvSpPr>
          <p:spPr>
            <a:xfrm>
              <a:off x="3318025" y="1379725"/>
              <a:ext cx="217750" cy="285250"/>
            </a:xfrm>
            <a:custGeom>
              <a:avLst/>
              <a:gdLst/>
              <a:ahLst/>
              <a:cxnLst/>
              <a:rect l="l" t="t" r="r" b="b"/>
              <a:pathLst>
                <a:path w="8710" h="11410" extrusionOk="0">
                  <a:moveTo>
                    <a:pt x="2914" y="0"/>
                  </a:moveTo>
                  <a:lnTo>
                    <a:pt x="3066" y="152"/>
                  </a:lnTo>
                  <a:lnTo>
                    <a:pt x="3187" y="304"/>
                  </a:lnTo>
                  <a:lnTo>
                    <a:pt x="3308" y="486"/>
                  </a:lnTo>
                  <a:lnTo>
                    <a:pt x="3399" y="698"/>
                  </a:lnTo>
                  <a:lnTo>
                    <a:pt x="3430" y="911"/>
                  </a:lnTo>
                  <a:lnTo>
                    <a:pt x="3460" y="1153"/>
                  </a:lnTo>
                  <a:lnTo>
                    <a:pt x="3460" y="1366"/>
                  </a:lnTo>
                  <a:lnTo>
                    <a:pt x="3399" y="1578"/>
                  </a:lnTo>
                  <a:lnTo>
                    <a:pt x="3399" y="1609"/>
                  </a:lnTo>
                  <a:lnTo>
                    <a:pt x="3369" y="1609"/>
                  </a:lnTo>
                  <a:lnTo>
                    <a:pt x="3369" y="1639"/>
                  </a:lnTo>
                  <a:lnTo>
                    <a:pt x="3339" y="1700"/>
                  </a:lnTo>
                  <a:lnTo>
                    <a:pt x="3339" y="1760"/>
                  </a:lnTo>
                  <a:lnTo>
                    <a:pt x="3430" y="1669"/>
                  </a:lnTo>
                  <a:lnTo>
                    <a:pt x="3551" y="1487"/>
                  </a:lnTo>
                  <a:lnTo>
                    <a:pt x="3612" y="1427"/>
                  </a:lnTo>
                  <a:lnTo>
                    <a:pt x="3612" y="1518"/>
                  </a:lnTo>
                  <a:lnTo>
                    <a:pt x="3521" y="1730"/>
                  </a:lnTo>
                  <a:lnTo>
                    <a:pt x="3399" y="1912"/>
                  </a:lnTo>
                  <a:lnTo>
                    <a:pt x="3248" y="2094"/>
                  </a:lnTo>
                  <a:lnTo>
                    <a:pt x="3096" y="2398"/>
                  </a:lnTo>
                  <a:lnTo>
                    <a:pt x="3096" y="2458"/>
                  </a:lnTo>
                  <a:lnTo>
                    <a:pt x="3157" y="2610"/>
                  </a:lnTo>
                  <a:lnTo>
                    <a:pt x="3217" y="2701"/>
                  </a:lnTo>
                  <a:lnTo>
                    <a:pt x="3248" y="2762"/>
                  </a:lnTo>
                  <a:lnTo>
                    <a:pt x="3278" y="2822"/>
                  </a:lnTo>
                  <a:lnTo>
                    <a:pt x="3339" y="2913"/>
                  </a:lnTo>
                  <a:lnTo>
                    <a:pt x="3490" y="3035"/>
                  </a:lnTo>
                  <a:lnTo>
                    <a:pt x="3551" y="3065"/>
                  </a:lnTo>
                  <a:lnTo>
                    <a:pt x="3551" y="3126"/>
                  </a:lnTo>
                  <a:lnTo>
                    <a:pt x="3339" y="3126"/>
                  </a:lnTo>
                  <a:lnTo>
                    <a:pt x="3217" y="3065"/>
                  </a:lnTo>
                  <a:lnTo>
                    <a:pt x="3157" y="3004"/>
                  </a:lnTo>
                  <a:lnTo>
                    <a:pt x="3157" y="3095"/>
                  </a:lnTo>
                  <a:lnTo>
                    <a:pt x="3096" y="3247"/>
                  </a:lnTo>
                  <a:lnTo>
                    <a:pt x="2944" y="3399"/>
                  </a:lnTo>
                  <a:lnTo>
                    <a:pt x="2762" y="3520"/>
                  </a:lnTo>
                  <a:lnTo>
                    <a:pt x="2550" y="3611"/>
                  </a:lnTo>
                  <a:lnTo>
                    <a:pt x="2307" y="3672"/>
                  </a:lnTo>
                  <a:lnTo>
                    <a:pt x="2095" y="3733"/>
                  </a:lnTo>
                  <a:lnTo>
                    <a:pt x="1700" y="3763"/>
                  </a:lnTo>
                  <a:lnTo>
                    <a:pt x="942" y="3763"/>
                  </a:lnTo>
                  <a:lnTo>
                    <a:pt x="790" y="3702"/>
                  </a:lnTo>
                  <a:lnTo>
                    <a:pt x="911" y="3702"/>
                  </a:lnTo>
                  <a:lnTo>
                    <a:pt x="1184" y="3672"/>
                  </a:lnTo>
                  <a:lnTo>
                    <a:pt x="1579" y="3611"/>
                  </a:lnTo>
                  <a:lnTo>
                    <a:pt x="2034" y="3520"/>
                  </a:lnTo>
                  <a:lnTo>
                    <a:pt x="2277" y="3490"/>
                  </a:lnTo>
                  <a:lnTo>
                    <a:pt x="2489" y="3399"/>
                  </a:lnTo>
                  <a:lnTo>
                    <a:pt x="2671" y="3308"/>
                  </a:lnTo>
                  <a:lnTo>
                    <a:pt x="2793" y="3217"/>
                  </a:lnTo>
                  <a:lnTo>
                    <a:pt x="2853" y="3126"/>
                  </a:lnTo>
                  <a:lnTo>
                    <a:pt x="2884" y="3035"/>
                  </a:lnTo>
                  <a:lnTo>
                    <a:pt x="2884" y="2974"/>
                  </a:lnTo>
                  <a:lnTo>
                    <a:pt x="2884" y="2883"/>
                  </a:lnTo>
                  <a:lnTo>
                    <a:pt x="2853" y="2792"/>
                  </a:lnTo>
                  <a:lnTo>
                    <a:pt x="2823" y="2731"/>
                  </a:lnTo>
                  <a:lnTo>
                    <a:pt x="2550" y="2944"/>
                  </a:lnTo>
                  <a:lnTo>
                    <a:pt x="2246" y="3095"/>
                  </a:lnTo>
                  <a:lnTo>
                    <a:pt x="1913" y="3187"/>
                  </a:lnTo>
                  <a:lnTo>
                    <a:pt x="1579" y="3217"/>
                  </a:lnTo>
                  <a:lnTo>
                    <a:pt x="1275" y="3217"/>
                  </a:lnTo>
                  <a:lnTo>
                    <a:pt x="1063" y="3156"/>
                  </a:lnTo>
                  <a:lnTo>
                    <a:pt x="851" y="3095"/>
                  </a:lnTo>
                  <a:lnTo>
                    <a:pt x="638" y="2974"/>
                  </a:lnTo>
                  <a:lnTo>
                    <a:pt x="456" y="2853"/>
                  </a:lnTo>
                  <a:lnTo>
                    <a:pt x="274" y="2731"/>
                  </a:lnTo>
                  <a:lnTo>
                    <a:pt x="122" y="2549"/>
                  </a:lnTo>
                  <a:lnTo>
                    <a:pt x="1" y="2367"/>
                  </a:lnTo>
                  <a:lnTo>
                    <a:pt x="1" y="2671"/>
                  </a:lnTo>
                  <a:lnTo>
                    <a:pt x="31" y="3004"/>
                  </a:lnTo>
                  <a:lnTo>
                    <a:pt x="92" y="3308"/>
                  </a:lnTo>
                  <a:lnTo>
                    <a:pt x="183" y="3611"/>
                  </a:lnTo>
                  <a:lnTo>
                    <a:pt x="335" y="3884"/>
                  </a:lnTo>
                  <a:lnTo>
                    <a:pt x="517" y="4127"/>
                  </a:lnTo>
                  <a:lnTo>
                    <a:pt x="759" y="4340"/>
                  </a:lnTo>
                  <a:lnTo>
                    <a:pt x="911" y="4400"/>
                  </a:lnTo>
                  <a:lnTo>
                    <a:pt x="1063" y="4461"/>
                  </a:lnTo>
                  <a:lnTo>
                    <a:pt x="1063" y="4491"/>
                  </a:lnTo>
                  <a:lnTo>
                    <a:pt x="1124" y="4491"/>
                  </a:lnTo>
                  <a:lnTo>
                    <a:pt x="1336" y="4552"/>
                  </a:lnTo>
                  <a:lnTo>
                    <a:pt x="1943" y="4552"/>
                  </a:lnTo>
                  <a:lnTo>
                    <a:pt x="2307" y="4461"/>
                  </a:lnTo>
                  <a:lnTo>
                    <a:pt x="2337" y="4825"/>
                  </a:lnTo>
                  <a:lnTo>
                    <a:pt x="2519" y="4795"/>
                  </a:lnTo>
                  <a:lnTo>
                    <a:pt x="2914" y="4795"/>
                  </a:lnTo>
                  <a:lnTo>
                    <a:pt x="3096" y="4825"/>
                  </a:lnTo>
                  <a:lnTo>
                    <a:pt x="3278" y="4916"/>
                  </a:lnTo>
                  <a:lnTo>
                    <a:pt x="3460" y="5007"/>
                  </a:lnTo>
                  <a:lnTo>
                    <a:pt x="3642" y="5129"/>
                  </a:lnTo>
                  <a:lnTo>
                    <a:pt x="3794" y="5280"/>
                  </a:lnTo>
                  <a:lnTo>
                    <a:pt x="3946" y="5462"/>
                  </a:lnTo>
                  <a:lnTo>
                    <a:pt x="4097" y="5705"/>
                  </a:lnTo>
                  <a:lnTo>
                    <a:pt x="4795" y="7101"/>
                  </a:lnTo>
                  <a:lnTo>
                    <a:pt x="5432" y="8527"/>
                  </a:lnTo>
                  <a:lnTo>
                    <a:pt x="5736" y="9225"/>
                  </a:lnTo>
                  <a:lnTo>
                    <a:pt x="6009" y="9923"/>
                  </a:lnTo>
                  <a:lnTo>
                    <a:pt x="6252" y="10651"/>
                  </a:lnTo>
                  <a:lnTo>
                    <a:pt x="6464" y="11410"/>
                  </a:lnTo>
                  <a:lnTo>
                    <a:pt x="6677" y="11349"/>
                  </a:lnTo>
                  <a:lnTo>
                    <a:pt x="6889" y="11288"/>
                  </a:lnTo>
                  <a:lnTo>
                    <a:pt x="7101" y="11197"/>
                  </a:lnTo>
                  <a:lnTo>
                    <a:pt x="7283" y="11076"/>
                  </a:lnTo>
                  <a:lnTo>
                    <a:pt x="7466" y="10924"/>
                  </a:lnTo>
                  <a:lnTo>
                    <a:pt x="7617" y="10773"/>
                  </a:lnTo>
                  <a:lnTo>
                    <a:pt x="7769" y="10590"/>
                  </a:lnTo>
                  <a:lnTo>
                    <a:pt x="7921" y="10408"/>
                  </a:lnTo>
                  <a:lnTo>
                    <a:pt x="8163" y="9984"/>
                  </a:lnTo>
                  <a:lnTo>
                    <a:pt x="8376" y="9498"/>
                  </a:lnTo>
                  <a:lnTo>
                    <a:pt x="8558" y="8982"/>
                  </a:lnTo>
                  <a:lnTo>
                    <a:pt x="8710" y="8466"/>
                  </a:lnTo>
                  <a:lnTo>
                    <a:pt x="8710" y="8254"/>
                  </a:lnTo>
                  <a:lnTo>
                    <a:pt x="8497" y="7526"/>
                  </a:lnTo>
                  <a:lnTo>
                    <a:pt x="8163" y="6403"/>
                  </a:lnTo>
                  <a:lnTo>
                    <a:pt x="8103" y="6191"/>
                  </a:lnTo>
                  <a:lnTo>
                    <a:pt x="7617" y="4734"/>
                  </a:lnTo>
                  <a:lnTo>
                    <a:pt x="7101" y="4734"/>
                  </a:lnTo>
                  <a:lnTo>
                    <a:pt x="6677" y="4673"/>
                  </a:lnTo>
                  <a:lnTo>
                    <a:pt x="6312" y="4582"/>
                  </a:lnTo>
                  <a:lnTo>
                    <a:pt x="6009" y="4522"/>
                  </a:lnTo>
                  <a:lnTo>
                    <a:pt x="6009" y="7617"/>
                  </a:lnTo>
                  <a:lnTo>
                    <a:pt x="4006" y="3581"/>
                  </a:lnTo>
                  <a:lnTo>
                    <a:pt x="4097" y="3460"/>
                  </a:lnTo>
                  <a:lnTo>
                    <a:pt x="4249" y="3187"/>
                  </a:lnTo>
                  <a:lnTo>
                    <a:pt x="4340" y="2974"/>
                  </a:lnTo>
                  <a:lnTo>
                    <a:pt x="4401" y="2731"/>
                  </a:lnTo>
                  <a:lnTo>
                    <a:pt x="4461" y="2489"/>
                  </a:lnTo>
                  <a:lnTo>
                    <a:pt x="4492" y="2185"/>
                  </a:lnTo>
                  <a:lnTo>
                    <a:pt x="4461" y="1851"/>
                  </a:lnTo>
                  <a:lnTo>
                    <a:pt x="4401" y="1518"/>
                  </a:lnTo>
                  <a:lnTo>
                    <a:pt x="4249" y="1153"/>
                  </a:lnTo>
                  <a:lnTo>
                    <a:pt x="4006" y="759"/>
                  </a:lnTo>
                  <a:lnTo>
                    <a:pt x="3703" y="395"/>
                  </a:lnTo>
                  <a:lnTo>
                    <a:pt x="3581" y="273"/>
                  </a:lnTo>
                  <a:lnTo>
                    <a:pt x="3460" y="182"/>
                  </a:lnTo>
                  <a:lnTo>
                    <a:pt x="3308" y="91"/>
                  </a:lnTo>
                  <a:lnTo>
                    <a:pt x="3217" y="61"/>
                  </a:lnTo>
                  <a:lnTo>
                    <a:pt x="3096" y="31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4"/>
            <p:cNvSpPr/>
            <p:nvPr/>
          </p:nvSpPr>
          <p:spPr>
            <a:xfrm>
              <a:off x="3318025" y="1379725"/>
              <a:ext cx="217750" cy="285250"/>
            </a:xfrm>
            <a:custGeom>
              <a:avLst/>
              <a:gdLst/>
              <a:ahLst/>
              <a:cxnLst/>
              <a:rect l="l" t="t" r="r" b="b"/>
              <a:pathLst>
                <a:path w="8710" h="11410" fill="none" extrusionOk="0">
                  <a:moveTo>
                    <a:pt x="2975" y="0"/>
                  </a:moveTo>
                  <a:lnTo>
                    <a:pt x="2975" y="0"/>
                  </a:lnTo>
                  <a:lnTo>
                    <a:pt x="2914" y="0"/>
                  </a:lnTo>
                  <a:lnTo>
                    <a:pt x="2914" y="0"/>
                  </a:lnTo>
                  <a:lnTo>
                    <a:pt x="3066" y="152"/>
                  </a:lnTo>
                  <a:lnTo>
                    <a:pt x="3187" y="304"/>
                  </a:lnTo>
                  <a:lnTo>
                    <a:pt x="3308" y="486"/>
                  </a:lnTo>
                  <a:lnTo>
                    <a:pt x="3399" y="698"/>
                  </a:lnTo>
                  <a:lnTo>
                    <a:pt x="3399" y="698"/>
                  </a:lnTo>
                  <a:lnTo>
                    <a:pt x="3430" y="911"/>
                  </a:lnTo>
                  <a:lnTo>
                    <a:pt x="3460" y="1153"/>
                  </a:lnTo>
                  <a:lnTo>
                    <a:pt x="3460" y="1366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39" y="1700"/>
                  </a:lnTo>
                  <a:lnTo>
                    <a:pt x="3339" y="1700"/>
                  </a:lnTo>
                  <a:lnTo>
                    <a:pt x="3339" y="1760"/>
                  </a:lnTo>
                  <a:lnTo>
                    <a:pt x="3339" y="1760"/>
                  </a:lnTo>
                  <a:lnTo>
                    <a:pt x="3430" y="1669"/>
                  </a:lnTo>
                  <a:lnTo>
                    <a:pt x="3430" y="1669"/>
                  </a:lnTo>
                  <a:lnTo>
                    <a:pt x="3551" y="1487"/>
                  </a:lnTo>
                  <a:lnTo>
                    <a:pt x="3612" y="1427"/>
                  </a:lnTo>
                  <a:lnTo>
                    <a:pt x="3612" y="1427"/>
                  </a:lnTo>
                  <a:lnTo>
                    <a:pt x="3612" y="1427"/>
                  </a:lnTo>
                  <a:lnTo>
                    <a:pt x="3612" y="1427"/>
                  </a:lnTo>
                  <a:lnTo>
                    <a:pt x="3612" y="1518"/>
                  </a:lnTo>
                  <a:lnTo>
                    <a:pt x="3521" y="1730"/>
                  </a:lnTo>
                  <a:lnTo>
                    <a:pt x="3521" y="1730"/>
                  </a:lnTo>
                  <a:lnTo>
                    <a:pt x="3399" y="1912"/>
                  </a:lnTo>
                  <a:lnTo>
                    <a:pt x="3248" y="2094"/>
                  </a:lnTo>
                  <a:lnTo>
                    <a:pt x="3248" y="2094"/>
                  </a:lnTo>
                  <a:lnTo>
                    <a:pt x="3096" y="2398"/>
                  </a:lnTo>
                  <a:lnTo>
                    <a:pt x="3096" y="2398"/>
                  </a:lnTo>
                  <a:lnTo>
                    <a:pt x="3096" y="2458"/>
                  </a:lnTo>
                  <a:lnTo>
                    <a:pt x="3096" y="2458"/>
                  </a:lnTo>
                  <a:lnTo>
                    <a:pt x="3157" y="2610"/>
                  </a:lnTo>
                  <a:lnTo>
                    <a:pt x="3217" y="2701"/>
                  </a:lnTo>
                  <a:lnTo>
                    <a:pt x="3217" y="2701"/>
                  </a:lnTo>
                  <a:lnTo>
                    <a:pt x="3248" y="2762"/>
                  </a:lnTo>
                  <a:lnTo>
                    <a:pt x="3248" y="2762"/>
                  </a:lnTo>
                  <a:lnTo>
                    <a:pt x="3278" y="2822"/>
                  </a:lnTo>
                  <a:lnTo>
                    <a:pt x="3278" y="2822"/>
                  </a:lnTo>
                  <a:lnTo>
                    <a:pt x="3339" y="2913"/>
                  </a:lnTo>
                  <a:lnTo>
                    <a:pt x="3339" y="2913"/>
                  </a:lnTo>
                  <a:lnTo>
                    <a:pt x="3490" y="3035"/>
                  </a:lnTo>
                  <a:lnTo>
                    <a:pt x="3551" y="3065"/>
                  </a:lnTo>
                  <a:lnTo>
                    <a:pt x="3551" y="3126"/>
                  </a:lnTo>
                  <a:lnTo>
                    <a:pt x="3551" y="3126"/>
                  </a:lnTo>
                  <a:lnTo>
                    <a:pt x="3490" y="3126"/>
                  </a:lnTo>
                  <a:lnTo>
                    <a:pt x="3490" y="3126"/>
                  </a:lnTo>
                  <a:lnTo>
                    <a:pt x="3460" y="3126"/>
                  </a:lnTo>
                  <a:lnTo>
                    <a:pt x="3460" y="3126"/>
                  </a:lnTo>
                  <a:lnTo>
                    <a:pt x="3460" y="3126"/>
                  </a:lnTo>
                  <a:lnTo>
                    <a:pt x="3460" y="3126"/>
                  </a:lnTo>
                  <a:lnTo>
                    <a:pt x="3339" y="3126"/>
                  </a:lnTo>
                  <a:lnTo>
                    <a:pt x="3217" y="3065"/>
                  </a:lnTo>
                  <a:lnTo>
                    <a:pt x="3217" y="3065"/>
                  </a:lnTo>
                  <a:lnTo>
                    <a:pt x="3157" y="3004"/>
                  </a:lnTo>
                  <a:lnTo>
                    <a:pt x="3157" y="3004"/>
                  </a:lnTo>
                  <a:lnTo>
                    <a:pt x="3157" y="3095"/>
                  </a:lnTo>
                  <a:lnTo>
                    <a:pt x="3157" y="3095"/>
                  </a:lnTo>
                  <a:lnTo>
                    <a:pt x="3096" y="3247"/>
                  </a:lnTo>
                  <a:lnTo>
                    <a:pt x="2944" y="3399"/>
                  </a:lnTo>
                  <a:lnTo>
                    <a:pt x="2944" y="3399"/>
                  </a:lnTo>
                  <a:lnTo>
                    <a:pt x="2762" y="3520"/>
                  </a:lnTo>
                  <a:lnTo>
                    <a:pt x="2550" y="3611"/>
                  </a:lnTo>
                  <a:lnTo>
                    <a:pt x="2307" y="3672"/>
                  </a:lnTo>
                  <a:lnTo>
                    <a:pt x="2095" y="3733"/>
                  </a:lnTo>
                  <a:lnTo>
                    <a:pt x="2095" y="3733"/>
                  </a:lnTo>
                  <a:lnTo>
                    <a:pt x="1700" y="3763"/>
                  </a:lnTo>
                  <a:lnTo>
                    <a:pt x="1366" y="3763"/>
                  </a:lnTo>
                  <a:lnTo>
                    <a:pt x="1366" y="3763"/>
                  </a:lnTo>
                  <a:lnTo>
                    <a:pt x="942" y="3763"/>
                  </a:lnTo>
                  <a:lnTo>
                    <a:pt x="790" y="3702"/>
                  </a:lnTo>
                  <a:lnTo>
                    <a:pt x="790" y="3702"/>
                  </a:lnTo>
                  <a:lnTo>
                    <a:pt x="911" y="3702"/>
                  </a:lnTo>
                  <a:lnTo>
                    <a:pt x="1184" y="3672"/>
                  </a:lnTo>
                  <a:lnTo>
                    <a:pt x="1579" y="3611"/>
                  </a:lnTo>
                  <a:lnTo>
                    <a:pt x="2034" y="3520"/>
                  </a:lnTo>
                  <a:lnTo>
                    <a:pt x="2034" y="3520"/>
                  </a:lnTo>
                  <a:lnTo>
                    <a:pt x="2277" y="3490"/>
                  </a:lnTo>
                  <a:lnTo>
                    <a:pt x="2489" y="3399"/>
                  </a:lnTo>
                  <a:lnTo>
                    <a:pt x="2671" y="3308"/>
                  </a:lnTo>
                  <a:lnTo>
                    <a:pt x="2793" y="3217"/>
                  </a:lnTo>
                  <a:lnTo>
                    <a:pt x="2793" y="3217"/>
                  </a:lnTo>
                  <a:lnTo>
                    <a:pt x="2853" y="3126"/>
                  </a:lnTo>
                  <a:lnTo>
                    <a:pt x="2884" y="3035"/>
                  </a:lnTo>
                  <a:lnTo>
                    <a:pt x="2884" y="2974"/>
                  </a:lnTo>
                  <a:lnTo>
                    <a:pt x="2884" y="2974"/>
                  </a:lnTo>
                  <a:lnTo>
                    <a:pt x="2884" y="2974"/>
                  </a:lnTo>
                  <a:lnTo>
                    <a:pt x="2884" y="2974"/>
                  </a:lnTo>
                  <a:lnTo>
                    <a:pt x="2884" y="2883"/>
                  </a:lnTo>
                  <a:lnTo>
                    <a:pt x="2884" y="2883"/>
                  </a:lnTo>
                  <a:lnTo>
                    <a:pt x="2853" y="2792"/>
                  </a:lnTo>
                  <a:lnTo>
                    <a:pt x="2853" y="2792"/>
                  </a:lnTo>
                  <a:lnTo>
                    <a:pt x="2823" y="2731"/>
                  </a:lnTo>
                  <a:lnTo>
                    <a:pt x="2823" y="2731"/>
                  </a:lnTo>
                  <a:lnTo>
                    <a:pt x="2550" y="2944"/>
                  </a:lnTo>
                  <a:lnTo>
                    <a:pt x="2246" y="3095"/>
                  </a:lnTo>
                  <a:lnTo>
                    <a:pt x="1913" y="3187"/>
                  </a:lnTo>
                  <a:lnTo>
                    <a:pt x="1579" y="3217"/>
                  </a:lnTo>
                  <a:lnTo>
                    <a:pt x="1518" y="3217"/>
                  </a:lnTo>
                  <a:lnTo>
                    <a:pt x="1518" y="3217"/>
                  </a:lnTo>
                  <a:lnTo>
                    <a:pt x="1275" y="3217"/>
                  </a:lnTo>
                  <a:lnTo>
                    <a:pt x="1063" y="3156"/>
                  </a:lnTo>
                  <a:lnTo>
                    <a:pt x="851" y="3095"/>
                  </a:lnTo>
                  <a:lnTo>
                    <a:pt x="638" y="2974"/>
                  </a:lnTo>
                  <a:lnTo>
                    <a:pt x="456" y="2853"/>
                  </a:lnTo>
                  <a:lnTo>
                    <a:pt x="274" y="2731"/>
                  </a:lnTo>
                  <a:lnTo>
                    <a:pt x="122" y="2549"/>
                  </a:lnTo>
                  <a:lnTo>
                    <a:pt x="1" y="2367"/>
                  </a:lnTo>
                  <a:lnTo>
                    <a:pt x="1" y="2367"/>
                  </a:lnTo>
                  <a:lnTo>
                    <a:pt x="1" y="2671"/>
                  </a:lnTo>
                  <a:lnTo>
                    <a:pt x="31" y="3004"/>
                  </a:lnTo>
                  <a:lnTo>
                    <a:pt x="92" y="3308"/>
                  </a:lnTo>
                  <a:lnTo>
                    <a:pt x="183" y="3611"/>
                  </a:lnTo>
                  <a:lnTo>
                    <a:pt x="335" y="3884"/>
                  </a:lnTo>
                  <a:lnTo>
                    <a:pt x="517" y="4127"/>
                  </a:lnTo>
                  <a:lnTo>
                    <a:pt x="759" y="4340"/>
                  </a:lnTo>
                  <a:lnTo>
                    <a:pt x="911" y="4400"/>
                  </a:lnTo>
                  <a:lnTo>
                    <a:pt x="1063" y="4461"/>
                  </a:lnTo>
                  <a:lnTo>
                    <a:pt x="1063" y="4461"/>
                  </a:lnTo>
                  <a:lnTo>
                    <a:pt x="1063" y="4461"/>
                  </a:lnTo>
                  <a:lnTo>
                    <a:pt x="1063" y="4461"/>
                  </a:lnTo>
                  <a:lnTo>
                    <a:pt x="1063" y="4491"/>
                  </a:lnTo>
                  <a:lnTo>
                    <a:pt x="1063" y="4491"/>
                  </a:lnTo>
                  <a:lnTo>
                    <a:pt x="1063" y="4491"/>
                  </a:lnTo>
                  <a:lnTo>
                    <a:pt x="106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124" y="4491"/>
                  </a:lnTo>
                  <a:lnTo>
                    <a:pt x="1124" y="4491"/>
                  </a:lnTo>
                  <a:lnTo>
                    <a:pt x="1124" y="4491"/>
                  </a:lnTo>
                  <a:lnTo>
                    <a:pt x="1124" y="4491"/>
                  </a:lnTo>
                  <a:lnTo>
                    <a:pt x="1336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943" y="4552"/>
                  </a:lnTo>
                  <a:lnTo>
                    <a:pt x="2307" y="4461"/>
                  </a:lnTo>
                  <a:lnTo>
                    <a:pt x="2307" y="4461"/>
                  </a:lnTo>
                  <a:lnTo>
                    <a:pt x="2307" y="4461"/>
                  </a:lnTo>
                  <a:lnTo>
                    <a:pt x="2337" y="4825"/>
                  </a:lnTo>
                  <a:lnTo>
                    <a:pt x="2337" y="4825"/>
                  </a:lnTo>
                  <a:lnTo>
                    <a:pt x="2519" y="4795"/>
                  </a:lnTo>
                  <a:lnTo>
                    <a:pt x="2702" y="4795"/>
                  </a:lnTo>
                  <a:lnTo>
                    <a:pt x="2702" y="4795"/>
                  </a:lnTo>
                  <a:lnTo>
                    <a:pt x="2914" y="4795"/>
                  </a:lnTo>
                  <a:lnTo>
                    <a:pt x="3096" y="4825"/>
                  </a:lnTo>
                  <a:lnTo>
                    <a:pt x="3278" y="4916"/>
                  </a:lnTo>
                  <a:lnTo>
                    <a:pt x="3460" y="5007"/>
                  </a:lnTo>
                  <a:lnTo>
                    <a:pt x="3642" y="5129"/>
                  </a:lnTo>
                  <a:lnTo>
                    <a:pt x="3794" y="5280"/>
                  </a:lnTo>
                  <a:lnTo>
                    <a:pt x="3946" y="5462"/>
                  </a:lnTo>
                  <a:lnTo>
                    <a:pt x="4097" y="5705"/>
                  </a:lnTo>
                  <a:lnTo>
                    <a:pt x="4097" y="5705"/>
                  </a:lnTo>
                  <a:lnTo>
                    <a:pt x="4795" y="7101"/>
                  </a:lnTo>
                  <a:lnTo>
                    <a:pt x="5432" y="8527"/>
                  </a:lnTo>
                  <a:lnTo>
                    <a:pt x="5736" y="9225"/>
                  </a:lnTo>
                  <a:lnTo>
                    <a:pt x="6009" y="9923"/>
                  </a:lnTo>
                  <a:lnTo>
                    <a:pt x="6252" y="10651"/>
                  </a:lnTo>
                  <a:lnTo>
                    <a:pt x="6464" y="11410"/>
                  </a:lnTo>
                  <a:lnTo>
                    <a:pt x="6464" y="11410"/>
                  </a:lnTo>
                  <a:lnTo>
                    <a:pt x="6677" y="11349"/>
                  </a:lnTo>
                  <a:lnTo>
                    <a:pt x="6889" y="11288"/>
                  </a:lnTo>
                  <a:lnTo>
                    <a:pt x="7101" y="11197"/>
                  </a:lnTo>
                  <a:lnTo>
                    <a:pt x="7283" y="11076"/>
                  </a:lnTo>
                  <a:lnTo>
                    <a:pt x="7466" y="10924"/>
                  </a:lnTo>
                  <a:lnTo>
                    <a:pt x="7617" y="10773"/>
                  </a:lnTo>
                  <a:lnTo>
                    <a:pt x="7769" y="10590"/>
                  </a:lnTo>
                  <a:lnTo>
                    <a:pt x="7921" y="10408"/>
                  </a:lnTo>
                  <a:lnTo>
                    <a:pt x="8163" y="9984"/>
                  </a:lnTo>
                  <a:lnTo>
                    <a:pt x="8376" y="9498"/>
                  </a:lnTo>
                  <a:lnTo>
                    <a:pt x="8558" y="8982"/>
                  </a:lnTo>
                  <a:lnTo>
                    <a:pt x="8710" y="8466"/>
                  </a:lnTo>
                  <a:lnTo>
                    <a:pt x="8710" y="8466"/>
                  </a:lnTo>
                  <a:lnTo>
                    <a:pt x="8710" y="8254"/>
                  </a:lnTo>
                  <a:lnTo>
                    <a:pt x="8710" y="8254"/>
                  </a:lnTo>
                  <a:lnTo>
                    <a:pt x="8497" y="7526"/>
                  </a:lnTo>
                  <a:lnTo>
                    <a:pt x="8163" y="6403"/>
                  </a:lnTo>
                  <a:lnTo>
                    <a:pt x="8163" y="6403"/>
                  </a:lnTo>
                  <a:lnTo>
                    <a:pt x="8163" y="6403"/>
                  </a:lnTo>
                  <a:lnTo>
                    <a:pt x="8163" y="6403"/>
                  </a:lnTo>
                  <a:lnTo>
                    <a:pt x="8103" y="6191"/>
                  </a:lnTo>
                  <a:lnTo>
                    <a:pt x="8103" y="6191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101" y="4734"/>
                  </a:lnTo>
                  <a:lnTo>
                    <a:pt x="6677" y="4673"/>
                  </a:lnTo>
                  <a:lnTo>
                    <a:pt x="6312" y="4582"/>
                  </a:lnTo>
                  <a:lnTo>
                    <a:pt x="6009" y="4522"/>
                  </a:lnTo>
                  <a:lnTo>
                    <a:pt x="6009" y="7617"/>
                  </a:lnTo>
                  <a:lnTo>
                    <a:pt x="4006" y="3581"/>
                  </a:lnTo>
                  <a:lnTo>
                    <a:pt x="4006" y="3581"/>
                  </a:lnTo>
                  <a:lnTo>
                    <a:pt x="4006" y="3581"/>
                  </a:lnTo>
                  <a:lnTo>
                    <a:pt x="4097" y="3460"/>
                  </a:lnTo>
                  <a:lnTo>
                    <a:pt x="4249" y="3187"/>
                  </a:lnTo>
                  <a:lnTo>
                    <a:pt x="4340" y="2974"/>
                  </a:lnTo>
                  <a:lnTo>
                    <a:pt x="4401" y="2731"/>
                  </a:lnTo>
                  <a:lnTo>
                    <a:pt x="4461" y="2489"/>
                  </a:lnTo>
                  <a:lnTo>
                    <a:pt x="4492" y="2185"/>
                  </a:lnTo>
                  <a:lnTo>
                    <a:pt x="4492" y="2185"/>
                  </a:lnTo>
                  <a:lnTo>
                    <a:pt x="4461" y="1851"/>
                  </a:lnTo>
                  <a:lnTo>
                    <a:pt x="4401" y="1518"/>
                  </a:lnTo>
                  <a:lnTo>
                    <a:pt x="4249" y="1153"/>
                  </a:lnTo>
                  <a:lnTo>
                    <a:pt x="4006" y="759"/>
                  </a:lnTo>
                  <a:lnTo>
                    <a:pt x="4006" y="759"/>
                  </a:lnTo>
                  <a:lnTo>
                    <a:pt x="4006" y="759"/>
                  </a:lnTo>
                  <a:lnTo>
                    <a:pt x="3703" y="395"/>
                  </a:lnTo>
                  <a:lnTo>
                    <a:pt x="3581" y="273"/>
                  </a:lnTo>
                  <a:lnTo>
                    <a:pt x="3460" y="182"/>
                  </a:lnTo>
                  <a:lnTo>
                    <a:pt x="3308" y="91"/>
                  </a:lnTo>
                  <a:lnTo>
                    <a:pt x="3217" y="61"/>
                  </a:lnTo>
                  <a:lnTo>
                    <a:pt x="3096" y="31"/>
                  </a:lnTo>
                  <a:lnTo>
                    <a:pt x="29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4"/>
            <p:cNvSpPr/>
            <p:nvPr/>
          </p:nvSpPr>
          <p:spPr>
            <a:xfrm>
              <a:off x="3324100" y="1382750"/>
              <a:ext cx="84225" cy="91075"/>
            </a:xfrm>
            <a:custGeom>
              <a:avLst/>
              <a:gdLst/>
              <a:ahLst/>
              <a:cxnLst/>
              <a:rect l="l" t="t" r="r" b="b"/>
              <a:pathLst>
                <a:path w="3369" h="3643" extrusionOk="0">
                  <a:moveTo>
                    <a:pt x="2701" y="1"/>
                  </a:moveTo>
                  <a:lnTo>
                    <a:pt x="2641" y="31"/>
                  </a:lnTo>
                  <a:lnTo>
                    <a:pt x="2459" y="152"/>
                  </a:lnTo>
                  <a:lnTo>
                    <a:pt x="2246" y="365"/>
                  </a:lnTo>
                  <a:lnTo>
                    <a:pt x="2125" y="517"/>
                  </a:lnTo>
                  <a:lnTo>
                    <a:pt x="2034" y="668"/>
                  </a:lnTo>
                  <a:lnTo>
                    <a:pt x="1912" y="577"/>
                  </a:lnTo>
                  <a:lnTo>
                    <a:pt x="1730" y="517"/>
                  </a:lnTo>
                  <a:lnTo>
                    <a:pt x="1487" y="456"/>
                  </a:lnTo>
                  <a:lnTo>
                    <a:pt x="1123" y="456"/>
                  </a:lnTo>
                  <a:lnTo>
                    <a:pt x="1063" y="486"/>
                  </a:lnTo>
                  <a:lnTo>
                    <a:pt x="850" y="547"/>
                  </a:lnTo>
                  <a:lnTo>
                    <a:pt x="638" y="638"/>
                  </a:lnTo>
                  <a:lnTo>
                    <a:pt x="425" y="759"/>
                  </a:lnTo>
                  <a:lnTo>
                    <a:pt x="243" y="911"/>
                  </a:lnTo>
                  <a:lnTo>
                    <a:pt x="92" y="1063"/>
                  </a:lnTo>
                  <a:lnTo>
                    <a:pt x="31" y="1184"/>
                  </a:lnTo>
                  <a:lnTo>
                    <a:pt x="1" y="1245"/>
                  </a:lnTo>
                  <a:lnTo>
                    <a:pt x="61" y="1215"/>
                  </a:lnTo>
                  <a:lnTo>
                    <a:pt x="183" y="1123"/>
                  </a:lnTo>
                  <a:lnTo>
                    <a:pt x="334" y="1032"/>
                  </a:lnTo>
                  <a:lnTo>
                    <a:pt x="516" y="911"/>
                  </a:lnTo>
                  <a:lnTo>
                    <a:pt x="729" y="820"/>
                  </a:lnTo>
                  <a:lnTo>
                    <a:pt x="911" y="790"/>
                  </a:lnTo>
                  <a:lnTo>
                    <a:pt x="1063" y="759"/>
                  </a:lnTo>
                  <a:lnTo>
                    <a:pt x="1093" y="729"/>
                  </a:lnTo>
                  <a:lnTo>
                    <a:pt x="1154" y="729"/>
                  </a:lnTo>
                  <a:lnTo>
                    <a:pt x="1275" y="699"/>
                  </a:lnTo>
                  <a:lnTo>
                    <a:pt x="1487" y="668"/>
                  </a:lnTo>
                  <a:lnTo>
                    <a:pt x="1700" y="699"/>
                  </a:lnTo>
                  <a:lnTo>
                    <a:pt x="1852" y="729"/>
                  </a:lnTo>
                  <a:lnTo>
                    <a:pt x="2003" y="790"/>
                  </a:lnTo>
                  <a:lnTo>
                    <a:pt x="1912" y="1093"/>
                  </a:lnTo>
                  <a:lnTo>
                    <a:pt x="1882" y="1366"/>
                  </a:lnTo>
                  <a:lnTo>
                    <a:pt x="1882" y="1397"/>
                  </a:lnTo>
                  <a:lnTo>
                    <a:pt x="1670" y="1336"/>
                  </a:lnTo>
                  <a:lnTo>
                    <a:pt x="1275" y="1336"/>
                  </a:lnTo>
                  <a:lnTo>
                    <a:pt x="1093" y="1366"/>
                  </a:lnTo>
                  <a:lnTo>
                    <a:pt x="911" y="1457"/>
                  </a:lnTo>
                  <a:lnTo>
                    <a:pt x="729" y="1548"/>
                  </a:lnTo>
                  <a:lnTo>
                    <a:pt x="547" y="1670"/>
                  </a:lnTo>
                  <a:lnTo>
                    <a:pt x="395" y="1821"/>
                  </a:lnTo>
                  <a:lnTo>
                    <a:pt x="334" y="1912"/>
                  </a:lnTo>
                  <a:lnTo>
                    <a:pt x="304" y="1973"/>
                  </a:lnTo>
                  <a:lnTo>
                    <a:pt x="304" y="1973"/>
                  </a:lnTo>
                  <a:lnTo>
                    <a:pt x="365" y="1943"/>
                  </a:lnTo>
                  <a:lnTo>
                    <a:pt x="486" y="1882"/>
                  </a:lnTo>
                  <a:lnTo>
                    <a:pt x="638" y="1791"/>
                  </a:lnTo>
                  <a:lnTo>
                    <a:pt x="790" y="1730"/>
                  </a:lnTo>
                  <a:lnTo>
                    <a:pt x="1002" y="1670"/>
                  </a:lnTo>
                  <a:lnTo>
                    <a:pt x="1154" y="1609"/>
                  </a:lnTo>
                  <a:lnTo>
                    <a:pt x="1305" y="1609"/>
                  </a:lnTo>
                  <a:lnTo>
                    <a:pt x="1487" y="1579"/>
                  </a:lnTo>
                  <a:lnTo>
                    <a:pt x="1821" y="1579"/>
                  </a:lnTo>
                  <a:lnTo>
                    <a:pt x="1912" y="1609"/>
                  </a:lnTo>
                  <a:lnTo>
                    <a:pt x="1912" y="1670"/>
                  </a:lnTo>
                  <a:lnTo>
                    <a:pt x="1973" y="1761"/>
                  </a:lnTo>
                  <a:lnTo>
                    <a:pt x="2003" y="1852"/>
                  </a:lnTo>
                  <a:lnTo>
                    <a:pt x="2094" y="1973"/>
                  </a:lnTo>
                  <a:lnTo>
                    <a:pt x="2216" y="2094"/>
                  </a:lnTo>
                  <a:lnTo>
                    <a:pt x="2307" y="2155"/>
                  </a:lnTo>
                  <a:lnTo>
                    <a:pt x="2398" y="2186"/>
                  </a:lnTo>
                  <a:lnTo>
                    <a:pt x="2550" y="2186"/>
                  </a:lnTo>
                  <a:lnTo>
                    <a:pt x="2701" y="2155"/>
                  </a:lnTo>
                  <a:lnTo>
                    <a:pt x="2671" y="2337"/>
                  </a:lnTo>
                  <a:lnTo>
                    <a:pt x="2671" y="2368"/>
                  </a:lnTo>
                  <a:lnTo>
                    <a:pt x="2489" y="2246"/>
                  </a:lnTo>
                  <a:lnTo>
                    <a:pt x="2276" y="2216"/>
                  </a:lnTo>
                  <a:lnTo>
                    <a:pt x="2034" y="2186"/>
                  </a:lnTo>
                  <a:lnTo>
                    <a:pt x="1791" y="2216"/>
                  </a:lnTo>
                  <a:lnTo>
                    <a:pt x="1548" y="2277"/>
                  </a:lnTo>
                  <a:lnTo>
                    <a:pt x="1336" y="2337"/>
                  </a:lnTo>
                  <a:lnTo>
                    <a:pt x="1123" y="2428"/>
                  </a:lnTo>
                  <a:lnTo>
                    <a:pt x="941" y="2519"/>
                  </a:lnTo>
                  <a:lnTo>
                    <a:pt x="820" y="2610"/>
                  </a:lnTo>
                  <a:lnTo>
                    <a:pt x="729" y="2701"/>
                  </a:lnTo>
                  <a:lnTo>
                    <a:pt x="668" y="2823"/>
                  </a:lnTo>
                  <a:lnTo>
                    <a:pt x="759" y="2762"/>
                  </a:lnTo>
                  <a:lnTo>
                    <a:pt x="850" y="2701"/>
                  </a:lnTo>
                  <a:lnTo>
                    <a:pt x="1002" y="2610"/>
                  </a:lnTo>
                  <a:lnTo>
                    <a:pt x="1366" y="2489"/>
                  </a:lnTo>
                  <a:lnTo>
                    <a:pt x="1579" y="2428"/>
                  </a:lnTo>
                  <a:lnTo>
                    <a:pt x="1821" y="2398"/>
                  </a:lnTo>
                  <a:lnTo>
                    <a:pt x="2034" y="2398"/>
                  </a:lnTo>
                  <a:lnTo>
                    <a:pt x="2246" y="2428"/>
                  </a:lnTo>
                  <a:lnTo>
                    <a:pt x="2428" y="2489"/>
                  </a:lnTo>
                  <a:lnTo>
                    <a:pt x="2550" y="2580"/>
                  </a:lnTo>
                  <a:lnTo>
                    <a:pt x="2610" y="2671"/>
                  </a:lnTo>
                  <a:lnTo>
                    <a:pt x="2641" y="2762"/>
                  </a:lnTo>
                  <a:lnTo>
                    <a:pt x="2641" y="2853"/>
                  </a:lnTo>
                  <a:lnTo>
                    <a:pt x="2641" y="2914"/>
                  </a:lnTo>
                  <a:lnTo>
                    <a:pt x="2610" y="3005"/>
                  </a:lnTo>
                  <a:lnTo>
                    <a:pt x="2550" y="3096"/>
                  </a:lnTo>
                  <a:lnTo>
                    <a:pt x="2428" y="3187"/>
                  </a:lnTo>
                  <a:lnTo>
                    <a:pt x="2246" y="3278"/>
                  </a:lnTo>
                  <a:lnTo>
                    <a:pt x="2034" y="3369"/>
                  </a:lnTo>
                  <a:lnTo>
                    <a:pt x="1791" y="3399"/>
                  </a:lnTo>
                  <a:lnTo>
                    <a:pt x="1336" y="3490"/>
                  </a:lnTo>
                  <a:lnTo>
                    <a:pt x="941" y="3551"/>
                  </a:lnTo>
                  <a:lnTo>
                    <a:pt x="668" y="3581"/>
                  </a:lnTo>
                  <a:lnTo>
                    <a:pt x="547" y="3581"/>
                  </a:lnTo>
                  <a:lnTo>
                    <a:pt x="668" y="3612"/>
                  </a:lnTo>
                  <a:lnTo>
                    <a:pt x="941" y="3642"/>
                  </a:lnTo>
                  <a:lnTo>
                    <a:pt x="1366" y="3642"/>
                  </a:lnTo>
                  <a:lnTo>
                    <a:pt x="1852" y="3612"/>
                  </a:lnTo>
                  <a:lnTo>
                    <a:pt x="2064" y="3551"/>
                  </a:lnTo>
                  <a:lnTo>
                    <a:pt x="2307" y="3490"/>
                  </a:lnTo>
                  <a:lnTo>
                    <a:pt x="2519" y="3399"/>
                  </a:lnTo>
                  <a:lnTo>
                    <a:pt x="2701" y="3278"/>
                  </a:lnTo>
                  <a:lnTo>
                    <a:pt x="2853" y="3126"/>
                  </a:lnTo>
                  <a:lnTo>
                    <a:pt x="2914" y="2974"/>
                  </a:lnTo>
                  <a:lnTo>
                    <a:pt x="2914" y="2883"/>
                  </a:lnTo>
                  <a:lnTo>
                    <a:pt x="2974" y="2944"/>
                  </a:lnTo>
                  <a:lnTo>
                    <a:pt x="3096" y="3005"/>
                  </a:lnTo>
                  <a:lnTo>
                    <a:pt x="3308" y="3005"/>
                  </a:lnTo>
                  <a:lnTo>
                    <a:pt x="3308" y="2944"/>
                  </a:lnTo>
                  <a:lnTo>
                    <a:pt x="3247" y="2914"/>
                  </a:lnTo>
                  <a:lnTo>
                    <a:pt x="3096" y="2792"/>
                  </a:lnTo>
                  <a:lnTo>
                    <a:pt x="3035" y="2701"/>
                  </a:lnTo>
                  <a:lnTo>
                    <a:pt x="3005" y="2641"/>
                  </a:lnTo>
                  <a:lnTo>
                    <a:pt x="2974" y="2580"/>
                  </a:lnTo>
                  <a:lnTo>
                    <a:pt x="2914" y="2489"/>
                  </a:lnTo>
                  <a:lnTo>
                    <a:pt x="2853" y="2337"/>
                  </a:lnTo>
                  <a:lnTo>
                    <a:pt x="2823" y="2125"/>
                  </a:lnTo>
                  <a:lnTo>
                    <a:pt x="2974" y="2003"/>
                  </a:lnTo>
                  <a:lnTo>
                    <a:pt x="3096" y="1852"/>
                  </a:lnTo>
                  <a:lnTo>
                    <a:pt x="3278" y="1609"/>
                  </a:lnTo>
                  <a:lnTo>
                    <a:pt x="3369" y="1397"/>
                  </a:lnTo>
                  <a:lnTo>
                    <a:pt x="3369" y="1306"/>
                  </a:lnTo>
                  <a:lnTo>
                    <a:pt x="3308" y="1366"/>
                  </a:lnTo>
                  <a:lnTo>
                    <a:pt x="3187" y="1548"/>
                  </a:lnTo>
                  <a:lnTo>
                    <a:pt x="3005" y="1761"/>
                  </a:lnTo>
                  <a:lnTo>
                    <a:pt x="2883" y="1852"/>
                  </a:lnTo>
                  <a:lnTo>
                    <a:pt x="2732" y="1943"/>
                  </a:lnTo>
                  <a:lnTo>
                    <a:pt x="2580" y="1973"/>
                  </a:lnTo>
                  <a:lnTo>
                    <a:pt x="2459" y="1973"/>
                  </a:lnTo>
                  <a:lnTo>
                    <a:pt x="2367" y="1912"/>
                  </a:lnTo>
                  <a:lnTo>
                    <a:pt x="2307" y="1852"/>
                  </a:lnTo>
                  <a:lnTo>
                    <a:pt x="2276" y="1761"/>
                  </a:lnTo>
                  <a:lnTo>
                    <a:pt x="2216" y="1670"/>
                  </a:lnTo>
                  <a:lnTo>
                    <a:pt x="2185" y="1639"/>
                  </a:lnTo>
                  <a:lnTo>
                    <a:pt x="2185" y="1609"/>
                  </a:lnTo>
                  <a:lnTo>
                    <a:pt x="2155" y="1518"/>
                  </a:lnTo>
                  <a:lnTo>
                    <a:pt x="2125" y="1336"/>
                  </a:lnTo>
                  <a:lnTo>
                    <a:pt x="2125" y="1154"/>
                  </a:lnTo>
                  <a:lnTo>
                    <a:pt x="2155" y="911"/>
                  </a:lnTo>
                  <a:lnTo>
                    <a:pt x="2246" y="941"/>
                  </a:lnTo>
                  <a:lnTo>
                    <a:pt x="2216" y="881"/>
                  </a:lnTo>
                  <a:lnTo>
                    <a:pt x="2185" y="820"/>
                  </a:lnTo>
                  <a:lnTo>
                    <a:pt x="2216" y="759"/>
                  </a:lnTo>
                  <a:lnTo>
                    <a:pt x="2276" y="608"/>
                  </a:lnTo>
                  <a:lnTo>
                    <a:pt x="2367" y="456"/>
                  </a:lnTo>
                  <a:lnTo>
                    <a:pt x="2519" y="213"/>
                  </a:lnTo>
                  <a:lnTo>
                    <a:pt x="2671" y="61"/>
                  </a:lnTo>
                  <a:lnTo>
                    <a:pt x="270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4"/>
            <p:cNvSpPr/>
            <p:nvPr/>
          </p:nvSpPr>
          <p:spPr>
            <a:xfrm>
              <a:off x="3324100" y="1382750"/>
              <a:ext cx="84225" cy="91075"/>
            </a:xfrm>
            <a:custGeom>
              <a:avLst/>
              <a:gdLst/>
              <a:ahLst/>
              <a:cxnLst/>
              <a:rect l="l" t="t" r="r" b="b"/>
              <a:pathLst>
                <a:path w="3369" h="3643" fill="none" extrusionOk="0">
                  <a:moveTo>
                    <a:pt x="2974" y="2944"/>
                  </a:moveTo>
                  <a:lnTo>
                    <a:pt x="2974" y="2944"/>
                  </a:lnTo>
                  <a:lnTo>
                    <a:pt x="3096" y="3005"/>
                  </a:lnTo>
                  <a:lnTo>
                    <a:pt x="3217" y="3005"/>
                  </a:lnTo>
                  <a:lnTo>
                    <a:pt x="3217" y="3005"/>
                  </a:lnTo>
                  <a:lnTo>
                    <a:pt x="3278" y="3005"/>
                  </a:lnTo>
                  <a:lnTo>
                    <a:pt x="3308" y="3005"/>
                  </a:lnTo>
                  <a:lnTo>
                    <a:pt x="3308" y="3005"/>
                  </a:lnTo>
                  <a:lnTo>
                    <a:pt x="3308" y="2944"/>
                  </a:lnTo>
                  <a:lnTo>
                    <a:pt x="3247" y="2914"/>
                  </a:lnTo>
                  <a:lnTo>
                    <a:pt x="3096" y="2792"/>
                  </a:lnTo>
                  <a:lnTo>
                    <a:pt x="3096" y="2792"/>
                  </a:lnTo>
                  <a:lnTo>
                    <a:pt x="3035" y="2701"/>
                  </a:lnTo>
                  <a:lnTo>
                    <a:pt x="3035" y="2701"/>
                  </a:lnTo>
                  <a:lnTo>
                    <a:pt x="3005" y="2641"/>
                  </a:lnTo>
                  <a:lnTo>
                    <a:pt x="3005" y="2641"/>
                  </a:lnTo>
                  <a:lnTo>
                    <a:pt x="2974" y="2580"/>
                  </a:lnTo>
                  <a:lnTo>
                    <a:pt x="2974" y="2580"/>
                  </a:lnTo>
                  <a:lnTo>
                    <a:pt x="2914" y="2489"/>
                  </a:lnTo>
                  <a:lnTo>
                    <a:pt x="2853" y="2337"/>
                  </a:lnTo>
                  <a:lnTo>
                    <a:pt x="2853" y="2337"/>
                  </a:lnTo>
                  <a:lnTo>
                    <a:pt x="2823" y="2125"/>
                  </a:lnTo>
                  <a:lnTo>
                    <a:pt x="2823" y="2125"/>
                  </a:lnTo>
                  <a:lnTo>
                    <a:pt x="2823" y="2125"/>
                  </a:lnTo>
                  <a:lnTo>
                    <a:pt x="2974" y="2003"/>
                  </a:lnTo>
                  <a:lnTo>
                    <a:pt x="3096" y="1852"/>
                  </a:lnTo>
                  <a:lnTo>
                    <a:pt x="3278" y="1609"/>
                  </a:lnTo>
                  <a:lnTo>
                    <a:pt x="3278" y="1609"/>
                  </a:lnTo>
                  <a:lnTo>
                    <a:pt x="3369" y="1397"/>
                  </a:lnTo>
                  <a:lnTo>
                    <a:pt x="3369" y="1306"/>
                  </a:lnTo>
                  <a:lnTo>
                    <a:pt x="3369" y="1306"/>
                  </a:lnTo>
                  <a:lnTo>
                    <a:pt x="3308" y="1366"/>
                  </a:lnTo>
                  <a:lnTo>
                    <a:pt x="3187" y="1548"/>
                  </a:lnTo>
                  <a:lnTo>
                    <a:pt x="3187" y="1548"/>
                  </a:lnTo>
                  <a:lnTo>
                    <a:pt x="3005" y="1761"/>
                  </a:lnTo>
                  <a:lnTo>
                    <a:pt x="2883" y="1852"/>
                  </a:lnTo>
                  <a:lnTo>
                    <a:pt x="2732" y="1943"/>
                  </a:lnTo>
                  <a:lnTo>
                    <a:pt x="2732" y="1943"/>
                  </a:lnTo>
                  <a:lnTo>
                    <a:pt x="2580" y="1973"/>
                  </a:lnTo>
                  <a:lnTo>
                    <a:pt x="2459" y="1973"/>
                  </a:lnTo>
                  <a:lnTo>
                    <a:pt x="2459" y="1973"/>
                  </a:lnTo>
                  <a:lnTo>
                    <a:pt x="2367" y="1912"/>
                  </a:lnTo>
                  <a:lnTo>
                    <a:pt x="2307" y="1852"/>
                  </a:lnTo>
                  <a:lnTo>
                    <a:pt x="2307" y="1852"/>
                  </a:lnTo>
                  <a:lnTo>
                    <a:pt x="2276" y="1761"/>
                  </a:lnTo>
                  <a:lnTo>
                    <a:pt x="2216" y="1670"/>
                  </a:lnTo>
                  <a:lnTo>
                    <a:pt x="2216" y="1670"/>
                  </a:lnTo>
                  <a:lnTo>
                    <a:pt x="2185" y="1639"/>
                  </a:lnTo>
                  <a:lnTo>
                    <a:pt x="2185" y="1639"/>
                  </a:lnTo>
                  <a:lnTo>
                    <a:pt x="2185" y="1609"/>
                  </a:lnTo>
                  <a:lnTo>
                    <a:pt x="2185" y="1609"/>
                  </a:lnTo>
                  <a:lnTo>
                    <a:pt x="2155" y="1518"/>
                  </a:lnTo>
                  <a:lnTo>
                    <a:pt x="2125" y="1336"/>
                  </a:lnTo>
                  <a:lnTo>
                    <a:pt x="2125" y="1336"/>
                  </a:lnTo>
                  <a:lnTo>
                    <a:pt x="2125" y="1154"/>
                  </a:lnTo>
                  <a:lnTo>
                    <a:pt x="2155" y="911"/>
                  </a:lnTo>
                  <a:lnTo>
                    <a:pt x="2155" y="911"/>
                  </a:lnTo>
                  <a:lnTo>
                    <a:pt x="2246" y="941"/>
                  </a:lnTo>
                  <a:lnTo>
                    <a:pt x="2246" y="941"/>
                  </a:lnTo>
                  <a:lnTo>
                    <a:pt x="2216" y="881"/>
                  </a:lnTo>
                  <a:lnTo>
                    <a:pt x="2216" y="881"/>
                  </a:lnTo>
                  <a:lnTo>
                    <a:pt x="2185" y="820"/>
                  </a:lnTo>
                  <a:lnTo>
                    <a:pt x="2185" y="820"/>
                  </a:lnTo>
                  <a:lnTo>
                    <a:pt x="2216" y="759"/>
                  </a:lnTo>
                  <a:lnTo>
                    <a:pt x="2216" y="759"/>
                  </a:lnTo>
                  <a:lnTo>
                    <a:pt x="2276" y="608"/>
                  </a:lnTo>
                  <a:lnTo>
                    <a:pt x="2367" y="456"/>
                  </a:lnTo>
                  <a:lnTo>
                    <a:pt x="2519" y="213"/>
                  </a:lnTo>
                  <a:lnTo>
                    <a:pt x="2519" y="213"/>
                  </a:lnTo>
                  <a:lnTo>
                    <a:pt x="2671" y="61"/>
                  </a:lnTo>
                  <a:lnTo>
                    <a:pt x="2701" y="1"/>
                  </a:lnTo>
                  <a:lnTo>
                    <a:pt x="2701" y="1"/>
                  </a:lnTo>
                  <a:lnTo>
                    <a:pt x="2641" y="31"/>
                  </a:lnTo>
                  <a:lnTo>
                    <a:pt x="2459" y="152"/>
                  </a:lnTo>
                  <a:lnTo>
                    <a:pt x="2459" y="152"/>
                  </a:lnTo>
                  <a:lnTo>
                    <a:pt x="2246" y="365"/>
                  </a:lnTo>
                  <a:lnTo>
                    <a:pt x="2125" y="517"/>
                  </a:lnTo>
                  <a:lnTo>
                    <a:pt x="2034" y="668"/>
                  </a:lnTo>
                  <a:lnTo>
                    <a:pt x="2034" y="668"/>
                  </a:lnTo>
                  <a:lnTo>
                    <a:pt x="1912" y="577"/>
                  </a:lnTo>
                  <a:lnTo>
                    <a:pt x="1730" y="517"/>
                  </a:lnTo>
                  <a:lnTo>
                    <a:pt x="1730" y="517"/>
                  </a:lnTo>
                  <a:lnTo>
                    <a:pt x="1487" y="456"/>
                  </a:lnTo>
                  <a:lnTo>
                    <a:pt x="1275" y="456"/>
                  </a:lnTo>
                  <a:lnTo>
                    <a:pt x="1275" y="456"/>
                  </a:lnTo>
                  <a:lnTo>
                    <a:pt x="1123" y="456"/>
                  </a:lnTo>
                  <a:lnTo>
                    <a:pt x="1123" y="456"/>
                  </a:lnTo>
                  <a:lnTo>
                    <a:pt x="1063" y="486"/>
                  </a:lnTo>
                  <a:lnTo>
                    <a:pt x="1063" y="486"/>
                  </a:lnTo>
                  <a:lnTo>
                    <a:pt x="850" y="547"/>
                  </a:lnTo>
                  <a:lnTo>
                    <a:pt x="638" y="638"/>
                  </a:lnTo>
                  <a:lnTo>
                    <a:pt x="425" y="759"/>
                  </a:lnTo>
                  <a:lnTo>
                    <a:pt x="425" y="759"/>
                  </a:lnTo>
                  <a:lnTo>
                    <a:pt x="243" y="911"/>
                  </a:lnTo>
                  <a:lnTo>
                    <a:pt x="92" y="1063"/>
                  </a:lnTo>
                  <a:lnTo>
                    <a:pt x="92" y="1063"/>
                  </a:lnTo>
                  <a:lnTo>
                    <a:pt x="31" y="1184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61" y="1215"/>
                  </a:lnTo>
                  <a:lnTo>
                    <a:pt x="183" y="1123"/>
                  </a:lnTo>
                  <a:lnTo>
                    <a:pt x="183" y="1123"/>
                  </a:lnTo>
                  <a:lnTo>
                    <a:pt x="334" y="1032"/>
                  </a:lnTo>
                  <a:lnTo>
                    <a:pt x="516" y="911"/>
                  </a:lnTo>
                  <a:lnTo>
                    <a:pt x="516" y="911"/>
                  </a:lnTo>
                  <a:lnTo>
                    <a:pt x="729" y="820"/>
                  </a:lnTo>
                  <a:lnTo>
                    <a:pt x="911" y="790"/>
                  </a:lnTo>
                  <a:lnTo>
                    <a:pt x="911" y="790"/>
                  </a:lnTo>
                  <a:lnTo>
                    <a:pt x="1063" y="759"/>
                  </a:lnTo>
                  <a:lnTo>
                    <a:pt x="1063" y="759"/>
                  </a:lnTo>
                  <a:lnTo>
                    <a:pt x="1093" y="729"/>
                  </a:lnTo>
                  <a:lnTo>
                    <a:pt x="1093" y="729"/>
                  </a:lnTo>
                  <a:lnTo>
                    <a:pt x="1154" y="729"/>
                  </a:lnTo>
                  <a:lnTo>
                    <a:pt x="1154" y="729"/>
                  </a:lnTo>
                  <a:lnTo>
                    <a:pt x="1275" y="699"/>
                  </a:lnTo>
                  <a:lnTo>
                    <a:pt x="1275" y="699"/>
                  </a:lnTo>
                  <a:lnTo>
                    <a:pt x="1487" y="668"/>
                  </a:lnTo>
                  <a:lnTo>
                    <a:pt x="1700" y="699"/>
                  </a:lnTo>
                  <a:lnTo>
                    <a:pt x="1700" y="699"/>
                  </a:lnTo>
                  <a:lnTo>
                    <a:pt x="1852" y="729"/>
                  </a:lnTo>
                  <a:lnTo>
                    <a:pt x="2003" y="790"/>
                  </a:lnTo>
                  <a:lnTo>
                    <a:pt x="2003" y="790"/>
                  </a:lnTo>
                  <a:lnTo>
                    <a:pt x="1912" y="1093"/>
                  </a:lnTo>
                  <a:lnTo>
                    <a:pt x="1882" y="1366"/>
                  </a:lnTo>
                  <a:lnTo>
                    <a:pt x="1882" y="1366"/>
                  </a:lnTo>
                  <a:lnTo>
                    <a:pt x="1882" y="1397"/>
                  </a:lnTo>
                  <a:lnTo>
                    <a:pt x="1882" y="1397"/>
                  </a:lnTo>
                  <a:lnTo>
                    <a:pt x="1670" y="1336"/>
                  </a:lnTo>
                  <a:lnTo>
                    <a:pt x="1457" y="1336"/>
                  </a:lnTo>
                  <a:lnTo>
                    <a:pt x="1457" y="1336"/>
                  </a:lnTo>
                  <a:lnTo>
                    <a:pt x="1275" y="1336"/>
                  </a:lnTo>
                  <a:lnTo>
                    <a:pt x="1275" y="1336"/>
                  </a:lnTo>
                  <a:lnTo>
                    <a:pt x="1093" y="1366"/>
                  </a:lnTo>
                  <a:lnTo>
                    <a:pt x="1093" y="1366"/>
                  </a:lnTo>
                  <a:lnTo>
                    <a:pt x="911" y="1457"/>
                  </a:lnTo>
                  <a:lnTo>
                    <a:pt x="729" y="1548"/>
                  </a:lnTo>
                  <a:lnTo>
                    <a:pt x="729" y="1548"/>
                  </a:lnTo>
                  <a:lnTo>
                    <a:pt x="547" y="1670"/>
                  </a:lnTo>
                  <a:lnTo>
                    <a:pt x="395" y="1821"/>
                  </a:lnTo>
                  <a:lnTo>
                    <a:pt x="395" y="1821"/>
                  </a:lnTo>
                  <a:lnTo>
                    <a:pt x="334" y="1912"/>
                  </a:lnTo>
                  <a:lnTo>
                    <a:pt x="304" y="1973"/>
                  </a:lnTo>
                  <a:lnTo>
                    <a:pt x="304" y="1973"/>
                  </a:lnTo>
                  <a:lnTo>
                    <a:pt x="365" y="1943"/>
                  </a:lnTo>
                  <a:lnTo>
                    <a:pt x="486" y="1882"/>
                  </a:lnTo>
                  <a:lnTo>
                    <a:pt x="638" y="1791"/>
                  </a:lnTo>
                  <a:lnTo>
                    <a:pt x="790" y="1730"/>
                  </a:lnTo>
                  <a:lnTo>
                    <a:pt x="790" y="1730"/>
                  </a:lnTo>
                  <a:lnTo>
                    <a:pt x="1002" y="1670"/>
                  </a:lnTo>
                  <a:lnTo>
                    <a:pt x="1154" y="1609"/>
                  </a:lnTo>
                  <a:lnTo>
                    <a:pt x="1154" y="1609"/>
                  </a:lnTo>
                  <a:lnTo>
                    <a:pt x="1305" y="1609"/>
                  </a:lnTo>
                  <a:lnTo>
                    <a:pt x="1305" y="1609"/>
                  </a:lnTo>
                  <a:lnTo>
                    <a:pt x="1487" y="1579"/>
                  </a:lnTo>
                  <a:lnTo>
                    <a:pt x="1487" y="1579"/>
                  </a:lnTo>
                  <a:lnTo>
                    <a:pt x="1639" y="1579"/>
                  </a:lnTo>
                  <a:lnTo>
                    <a:pt x="1821" y="1579"/>
                  </a:lnTo>
                  <a:lnTo>
                    <a:pt x="1821" y="1579"/>
                  </a:lnTo>
                  <a:lnTo>
                    <a:pt x="1912" y="1609"/>
                  </a:lnTo>
                  <a:lnTo>
                    <a:pt x="1912" y="1609"/>
                  </a:lnTo>
                  <a:lnTo>
                    <a:pt x="1912" y="1670"/>
                  </a:lnTo>
                  <a:lnTo>
                    <a:pt x="1912" y="1670"/>
                  </a:lnTo>
                  <a:lnTo>
                    <a:pt x="1973" y="1761"/>
                  </a:lnTo>
                  <a:lnTo>
                    <a:pt x="1973" y="1761"/>
                  </a:lnTo>
                  <a:lnTo>
                    <a:pt x="2003" y="1852"/>
                  </a:lnTo>
                  <a:lnTo>
                    <a:pt x="2094" y="1973"/>
                  </a:lnTo>
                  <a:lnTo>
                    <a:pt x="2094" y="1973"/>
                  </a:lnTo>
                  <a:lnTo>
                    <a:pt x="2216" y="2094"/>
                  </a:lnTo>
                  <a:lnTo>
                    <a:pt x="2307" y="2155"/>
                  </a:lnTo>
                  <a:lnTo>
                    <a:pt x="2398" y="2186"/>
                  </a:lnTo>
                  <a:lnTo>
                    <a:pt x="2398" y="2186"/>
                  </a:lnTo>
                  <a:lnTo>
                    <a:pt x="2550" y="2186"/>
                  </a:lnTo>
                  <a:lnTo>
                    <a:pt x="2701" y="2155"/>
                  </a:lnTo>
                  <a:lnTo>
                    <a:pt x="2701" y="2155"/>
                  </a:lnTo>
                  <a:lnTo>
                    <a:pt x="2671" y="2337"/>
                  </a:lnTo>
                  <a:lnTo>
                    <a:pt x="2671" y="2368"/>
                  </a:lnTo>
                  <a:lnTo>
                    <a:pt x="2671" y="2368"/>
                  </a:lnTo>
                  <a:lnTo>
                    <a:pt x="2489" y="2246"/>
                  </a:lnTo>
                  <a:lnTo>
                    <a:pt x="2276" y="2216"/>
                  </a:lnTo>
                  <a:lnTo>
                    <a:pt x="2276" y="2216"/>
                  </a:lnTo>
                  <a:lnTo>
                    <a:pt x="2034" y="2186"/>
                  </a:lnTo>
                  <a:lnTo>
                    <a:pt x="1791" y="2216"/>
                  </a:lnTo>
                  <a:lnTo>
                    <a:pt x="1791" y="2216"/>
                  </a:lnTo>
                  <a:lnTo>
                    <a:pt x="1548" y="2277"/>
                  </a:lnTo>
                  <a:lnTo>
                    <a:pt x="1336" y="2337"/>
                  </a:lnTo>
                  <a:lnTo>
                    <a:pt x="1123" y="2428"/>
                  </a:lnTo>
                  <a:lnTo>
                    <a:pt x="941" y="2519"/>
                  </a:lnTo>
                  <a:lnTo>
                    <a:pt x="941" y="2519"/>
                  </a:lnTo>
                  <a:lnTo>
                    <a:pt x="820" y="2610"/>
                  </a:lnTo>
                  <a:lnTo>
                    <a:pt x="820" y="2610"/>
                  </a:lnTo>
                  <a:lnTo>
                    <a:pt x="729" y="2701"/>
                  </a:lnTo>
                  <a:lnTo>
                    <a:pt x="729" y="2701"/>
                  </a:lnTo>
                  <a:lnTo>
                    <a:pt x="668" y="2823"/>
                  </a:lnTo>
                  <a:lnTo>
                    <a:pt x="668" y="2823"/>
                  </a:lnTo>
                  <a:lnTo>
                    <a:pt x="759" y="2762"/>
                  </a:lnTo>
                  <a:lnTo>
                    <a:pt x="759" y="2762"/>
                  </a:lnTo>
                  <a:lnTo>
                    <a:pt x="850" y="2701"/>
                  </a:lnTo>
                  <a:lnTo>
                    <a:pt x="850" y="2701"/>
                  </a:lnTo>
                  <a:lnTo>
                    <a:pt x="1002" y="2610"/>
                  </a:lnTo>
                  <a:lnTo>
                    <a:pt x="1002" y="2610"/>
                  </a:lnTo>
                  <a:lnTo>
                    <a:pt x="1366" y="2489"/>
                  </a:lnTo>
                  <a:lnTo>
                    <a:pt x="1579" y="2428"/>
                  </a:lnTo>
                  <a:lnTo>
                    <a:pt x="1821" y="2398"/>
                  </a:lnTo>
                  <a:lnTo>
                    <a:pt x="1821" y="2398"/>
                  </a:lnTo>
                  <a:lnTo>
                    <a:pt x="2034" y="2398"/>
                  </a:lnTo>
                  <a:lnTo>
                    <a:pt x="2246" y="2428"/>
                  </a:lnTo>
                  <a:lnTo>
                    <a:pt x="2246" y="2428"/>
                  </a:lnTo>
                  <a:lnTo>
                    <a:pt x="2428" y="2489"/>
                  </a:lnTo>
                  <a:lnTo>
                    <a:pt x="2550" y="2580"/>
                  </a:lnTo>
                  <a:lnTo>
                    <a:pt x="2550" y="2580"/>
                  </a:lnTo>
                  <a:lnTo>
                    <a:pt x="2610" y="2671"/>
                  </a:lnTo>
                  <a:lnTo>
                    <a:pt x="2610" y="2671"/>
                  </a:lnTo>
                  <a:lnTo>
                    <a:pt x="2641" y="2762"/>
                  </a:lnTo>
                  <a:lnTo>
                    <a:pt x="2641" y="2762"/>
                  </a:lnTo>
                  <a:lnTo>
                    <a:pt x="2641" y="2853"/>
                  </a:lnTo>
                  <a:lnTo>
                    <a:pt x="2641" y="2853"/>
                  </a:lnTo>
                  <a:lnTo>
                    <a:pt x="2641" y="2914"/>
                  </a:lnTo>
                  <a:lnTo>
                    <a:pt x="2610" y="3005"/>
                  </a:lnTo>
                  <a:lnTo>
                    <a:pt x="2550" y="3096"/>
                  </a:lnTo>
                  <a:lnTo>
                    <a:pt x="2550" y="3096"/>
                  </a:lnTo>
                  <a:lnTo>
                    <a:pt x="2428" y="3187"/>
                  </a:lnTo>
                  <a:lnTo>
                    <a:pt x="2246" y="3278"/>
                  </a:lnTo>
                  <a:lnTo>
                    <a:pt x="2034" y="3369"/>
                  </a:lnTo>
                  <a:lnTo>
                    <a:pt x="1791" y="3399"/>
                  </a:lnTo>
                  <a:lnTo>
                    <a:pt x="1791" y="3399"/>
                  </a:lnTo>
                  <a:lnTo>
                    <a:pt x="1336" y="3490"/>
                  </a:lnTo>
                  <a:lnTo>
                    <a:pt x="941" y="3551"/>
                  </a:lnTo>
                  <a:lnTo>
                    <a:pt x="668" y="3581"/>
                  </a:lnTo>
                  <a:lnTo>
                    <a:pt x="547" y="3581"/>
                  </a:lnTo>
                  <a:lnTo>
                    <a:pt x="547" y="3581"/>
                  </a:lnTo>
                  <a:lnTo>
                    <a:pt x="668" y="3612"/>
                  </a:lnTo>
                  <a:lnTo>
                    <a:pt x="941" y="3642"/>
                  </a:lnTo>
                  <a:lnTo>
                    <a:pt x="1366" y="3642"/>
                  </a:lnTo>
                  <a:lnTo>
                    <a:pt x="1852" y="3612"/>
                  </a:lnTo>
                  <a:lnTo>
                    <a:pt x="1852" y="3612"/>
                  </a:lnTo>
                  <a:lnTo>
                    <a:pt x="2064" y="3551"/>
                  </a:lnTo>
                  <a:lnTo>
                    <a:pt x="2307" y="3490"/>
                  </a:lnTo>
                  <a:lnTo>
                    <a:pt x="2519" y="3399"/>
                  </a:lnTo>
                  <a:lnTo>
                    <a:pt x="2701" y="3278"/>
                  </a:lnTo>
                  <a:lnTo>
                    <a:pt x="2701" y="3278"/>
                  </a:lnTo>
                  <a:lnTo>
                    <a:pt x="2853" y="3126"/>
                  </a:lnTo>
                  <a:lnTo>
                    <a:pt x="2914" y="2974"/>
                  </a:lnTo>
                  <a:lnTo>
                    <a:pt x="2914" y="2974"/>
                  </a:lnTo>
                  <a:lnTo>
                    <a:pt x="2914" y="2883"/>
                  </a:lnTo>
                  <a:lnTo>
                    <a:pt x="2914" y="2883"/>
                  </a:lnTo>
                  <a:lnTo>
                    <a:pt x="2974" y="29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4"/>
            <p:cNvSpPr/>
            <p:nvPr/>
          </p:nvSpPr>
          <p:spPr>
            <a:xfrm>
              <a:off x="3317275" y="1447250"/>
              <a:ext cx="66025" cy="47050"/>
            </a:xfrm>
            <a:custGeom>
              <a:avLst/>
              <a:gdLst/>
              <a:ahLst/>
              <a:cxnLst/>
              <a:rect l="l" t="t" r="r" b="b"/>
              <a:pathLst>
                <a:path w="2641" h="1882" extrusionOk="0">
                  <a:moveTo>
                    <a:pt x="31" y="0"/>
                  </a:moveTo>
                  <a:lnTo>
                    <a:pt x="1" y="61"/>
                  </a:lnTo>
                  <a:lnTo>
                    <a:pt x="1" y="273"/>
                  </a:lnTo>
                  <a:lnTo>
                    <a:pt x="31" y="577"/>
                  </a:lnTo>
                  <a:lnTo>
                    <a:pt x="92" y="759"/>
                  </a:lnTo>
                  <a:lnTo>
                    <a:pt x="152" y="910"/>
                  </a:lnTo>
                  <a:lnTo>
                    <a:pt x="334" y="1214"/>
                  </a:lnTo>
                  <a:lnTo>
                    <a:pt x="547" y="1457"/>
                  </a:lnTo>
                  <a:lnTo>
                    <a:pt x="638" y="1548"/>
                  </a:lnTo>
                  <a:lnTo>
                    <a:pt x="729" y="1578"/>
                  </a:lnTo>
                  <a:lnTo>
                    <a:pt x="789" y="1639"/>
                  </a:lnTo>
                  <a:lnTo>
                    <a:pt x="881" y="1669"/>
                  </a:lnTo>
                  <a:lnTo>
                    <a:pt x="1063" y="1760"/>
                  </a:lnTo>
                  <a:lnTo>
                    <a:pt x="1366" y="1851"/>
                  </a:lnTo>
                  <a:lnTo>
                    <a:pt x="1730" y="1881"/>
                  </a:lnTo>
                  <a:lnTo>
                    <a:pt x="2064" y="1851"/>
                  </a:lnTo>
                  <a:lnTo>
                    <a:pt x="2367" y="1760"/>
                  </a:lnTo>
                  <a:lnTo>
                    <a:pt x="2549" y="1669"/>
                  </a:lnTo>
                  <a:lnTo>
                    <a:pt x="2640" y="1608"/>
                  </a:lnTo>
                  <a:lnTo>
                    <a:pt x="2549" y="1608"/>
                  </a:lnTo>
                  <a:lnTo>
                    <a:pt x="2337" y="1669"/>
                  </a:lnTo>
                  <a:lnTo>
                    <a:pt x="2064" y="1699"/>
                  </a:lnTo>
                  <a:lnTo>
                    <a:pt x="1730" y="1699"/>
                  </a:lnTo>
                  <a:lnTo>
                    <a:pt x="1427" y="1639"/>
                  </a:lnTo>
                  <a:lnTo>
                    <a:pt x="1154" y="1548"/>
                  </a:lnTo>
                  <a:lnTo>
                    <a:pt x="1002" y="1457"/>
                  </a:lnTo>
                  <a:lnTo>
                    <a:pt x="941" y="1426"/>
                  </a:lnTo>
                  <a:lnTo>
                    <a:pt x="881" y="1365"/>
                  </a:lnTo>
                  <a:lnTo>
                    <a:pt x="698" y="1274"/>
                  </a:lnTo>
                  <a:lnTo>
                    <a:pt x="516" y="1092"/>
                  </a:lnTo>
                  <a:lnTo>
                    <a:pt x="304" y="819"/>
                  </a:lnTo>
                  <a:lnTo>
                    <a:pt x="243" y="698"/>
                  </a:lnTo>
                  <a:lnTo>
                    <a:pt x="183" y="546"/>
                  </a:lnTo>
                  <a:lnTo>
                    <a:pt x="92" y="273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4"/>
            <p:cNvSpPr/>
            <p:nvPr/>
          </p:nvSpPr>
          <p:spPr>
            <a:xfrm>
              <a:off x="3397700" y="1398675"/>
              <a:ext cx="87250" cy="212450"/>
            </a:xfrm>
            <a:custGeom>
              <a:avLst/>
              <a:gdLst/>
              <a:ahLst/>
              <a:cxnLst/>
              <a:rect l="l" t="t" r="r" b="b"/>
              <a:pathLst>
                <a:path w="3490" h="8498" extrusionOk="0">
                  <a:moveTo>
                    <a:pt x="728" y="1"/>
                  </a:moveTo>
                  <a:lnTo>
                    <a:pt x="759" y="92"/>
                  </a:lnTo>
                  <a:lnTo>
                    <a:pt x="880" y="274"/>
                  </a:lnTo>
                  <a:lnTo>
                    <a:pt x="1001" y="578"/>
                  </a:lnTo>
                  <a:lnTo>
                    <a:pt x="1123" y="911"/>
                  </a:lnTo>
                  <a:lnTo>
                    <a:pt x="1153" y="1245"/>
                  </a:lnTo>
                  <a:lnTo>
                    <a:pt x="1123" y="1549"/>
                  </a:lnTo>
                  <a:lnTo>
                    <a:pt x="1092" y="1761"/>
                  </a:lnTo>
                  <a:lnTo>
                    <a:pt x="1062" y="1852"/>
                  </a:lnTo>
                  <a:lnTo>
                    <a:pt x="1062" y="1913"/>
                  </a:lnTo>
                  <a:lnTo>
                    <a:pt x="1001" y="2125"/>
                  </a:lnTo>
                  <a:lnTo>
                    <a:pt x="880" y="2368"/>
                  </a:lnTo>
                  <a:lnTo>
                    <a:pt x="728" y="2671"/>
                  </a:lnTo>
                  <a:lnTo>
                    <a:pt x="607" y="2550"/>
                  </a:lnTo>
                  <a:lnTo>
                    <a:pt x="698" y="2702"/>
                  </a:lnTo>
                  <a:lnTo>
                    <a:pt x="486" y="2975"/>
                  </a:lnTo>
                  <a:lnTo>
                    <a:pt x="243" y="3187"/>
                  </a:lnTo>
                  <a:lnTo>
                    <a:pt x="61" y="3308"/>
                  </a:lnTo>
                  <a:lnTo>
                    <a:pt x="0" y="3369"/>
                  </a:lnTo>
                  <a:lnTo>
                    <a:pt x="91" y="3369"/>
                  </a:lnTo>
                  <a:lnTo>
                    <a:pt x="303" y="3278"/>
                  </a:lnTo>
                  <a:lnTo>
                    <a:pt x="546" y="3096"/>
                  </a:lnTo>
                  <a:lnTo>
                    <a:pt x="789" y="2884"/>
                  </a:lnTo>
                  <a:lnTo>
                    <a:pt x="1092" y="3369"/>
                  </a:lnTo>
                  <a:lnTo>
                    <a:pt x="1426" y="3976"/>
                  </a:lnTo>
                  <a:lnTo>
                    <a:pt x="1699" y="4522"/>
                  </a:lnTo>
                  <a:lnTo>
                    <a:pt x="1912" y="4977"/>
                  </a:lnTo>
                  <a:lnTo>
                    <a:pt x="2124" y="5463"/>
                  </a:lnTo>
                  <a:lnTo>
                    <a:pt x="2367" y="5918"/>
                  </a:lnTo>
                  <a:lnTo>
                    <a:pt x="2822" y="6980"/>
                  </a:lnTo>
                  <a:lnTo>
                    <a:pt x="3277" y="8012"/>
                  </a:lnTo>
                  <a:lnTo>
                    <a:pt x="3429" y="8376"/>
                  </a:lnTo>
                  <a:lnTo>
                    <a:pt x="3490" y="8497"/>
                  </a:lnTo>
                  <a:lnTo>
                    <a:pt x="3490" y="8346"/>
                  </a:lnTo>
                  <a:lnTo>
                    <a:pt x="3368" y="7981"/>
                  </a:lnTo>
                  <a:lnTo>
                    <a:pt x="3004" y="6889"/>
                  </a:lnTo>
                  <a:lnTo>
                    <a:pt x="2579" y="5827"/>
                  </a:lnTo>
                  <a:lnTo>
                    <a:pt x="2397" y="5342"/>
                  </a:lnTo>
                  <a:lnTo>
                    <a:pt x="2154" y="4886"/>
                  </a:lnTo>
                  <a:lnTo>
                    <a:pt x="1881" y="4401"/>
                  </a:lnTo>
                  <a:lnTo>
                    <a:pt x="1578" y="3885"/>
                  </a:lnTo>
                  <a:lnTo>
                    <a:pt x="1274" y="3369"/>
                  </a:lnTo>
                  <a:lnTo>
                    <a:pt x="1092" y="3126"/>
                  </a:lnTo>
                  <a:lnTo>
                    <a:pt x="941" y="2944"/>
                  </a:lnTo>
                  <a:lnTo>
                    <a:pt x="850" y="2823"/>
                  </a:lnTo>
                  <a:lnTo>
                    <a:pt x="1062" y="2520"/>
                  </a:lnTo>
                  <a:lnTo>
                    <a:pt x="1214" y="2216"/>
                  </a:lnTo>
                  <a:lnTo>
                    <a:pt x="1305" y="1973"/>
                  </a:lnTo>
                  <a:lnTo>
                    <a:pt x="1335" y="1913"/>
                  </a:lnTo>
                  <a:lnTo>
                    <a:pt x="1335" y="1822"/>
                  </a:lnTo>
                  <a:lnTo>
                    <a:pt x="1365" y="1579"/>
                  </a:lnTo>
                  <a:lnTo>
                    <a:pt x="1365" y="1245"/>
                  </a:lnTo>
                  <a:lnTo>
                    <a:pt x="1305" y="851"/>
                  </a:lnTo>
                  <a:lnTo>
                    <a:pt x="1153" y="517"/>
                  </a:lnTo>
                  <a:lnTo>
                    <a:pt x="971" y="213"/>
                  </a:lnTo>
                  <a:lnTo>
                    <a:pt x="819" y="62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4"/>
            <p:cNvSpPr/>
            <p:nvPr/>
          </p:nvSpPr>
          <p:spPr>
            <a:xfrm>
              <a:off x="3751950" y="1453300"/>
              <a:ext cx="191950" cy="454425"/>
            </a:xfrm>
            <a:custGeom>
              <a:avLst/>
              <a:gdLst/>
              <a:ahLst/>
              <a:cxnLst/>
              <a:rect l="l" t="t" r="r" b="b"/>
              <a:pathLst>
                <a:path w="7678" h="18177" extrusionOk="0">
                  <a:moveTo>
                    <a:pt x="2792" y="1"/>
                  </a:moveTo>
                  <a:lnTo>
                    <a:pt x="2155" y="274"/>
                  </a:lnTo>
                  <a:lnTo>
                    <a:pt x="1639" y="486"/>
                  </a:lnTo>
                  <a:lnTo>
                    <a:pt x="1245" y="638"/>
                  </a:lnTo>
                  <a:lnTo>
                    <a:pt x="486" y="881"/>
                  </a:lnTo>
                  <a:lnTo>
                    <a:pt x="1" y="1063"/>
                  </a:lnTo>
                  <a:lnTo>
                    <a:pt x="3612" y="12958"/>
                  </a:lnTo>
                  <a:lnTo>
                    <a:pt x="3551" y="13443"/>
                  </a:lnTo>
                  <a:lnTo>
                    <a:pt x="3490" y="13959"/>
                  </a:lnTo>
                  <a:lnTo>
                    <a:pt x="3460" y="14566"/>
                  </a:lnTo>
                  <a:lnTo>
                    <a:pt x="3430" y="15173"/>
                  </a:lnTo>
                  <a:lnTo>
                    <a:pt x="3460" y="15476"/>
                  </a:lnTo>
                  <a:lnTo>
                    <a:pt x="3490" y="15719"/>
                  </a:lnTo>
                  <a:lnTo>
                    <a:pt x="3551" y="15962"/>
                  </a:lnTo>
                  <a:lnTo>
                    <a:pt x="3642" y="16144"/>
                  </a:lnTo>
                  <a:lnTo>
                    <a:pt x="3763" y="16295"/>
                  </a:lnTo>
                  <a:lnTo>
                    <a:pt x="3885" y="16387"/>
                  </a:lnTo>
                  <a:lnTo>
                    <a:pt x="4036" y="16417"/>
                  </a:lnTo>
                  <a:lnTo>
                    <a:pt x="4127" y="16387"/>
                  </a:lnTo>
                  <a:lnTo>
                    <a:pt x="4249" y="16356"/>
                  </a:lnTo>
                  <a:lnTo>
                    <a:pt x="4310" y="16265"/>
                  </a:lnTo>
                  <a:lnTo>
                    <a:pt x="4370" y="16144"/>
                  </a:lnTo>
                  <a:lnTo>
                    <a:pt x="4401" y="16022"/>
                  </a:lnTo>
                  <a:lnTo>
                    <a:pt x="4461" y="15719"/>
                  </a:lnTo>
                  <a:lnTo>
                    <a:pt x="4461" y="15416"/>
                  </a:lnTo>
                  <a:lnTo>
                    <a:pt x="4461" y="15112"/>
                  </a:lnTo>
                  <a:lnTo>
                    <a:pt x="4431" y="14839"/>
                  </a:lnTo>
                  <a:lnTo>
                    <a:pt x="4643" y="15446"/>
                  </a:lnTo>
                  <a:lnTo>
                    <a:pt x="4886" y="16053"/>
                  </a:lnTo>
                  <a:lnTo>
                    <a:pt x="5190" y="16751"/>
                  </a:lnTo>
                  <a:lnTo>
                    <a:pt x="5341" y="17084"/>
                  </a:lnTo>
                  <a:lnTo>
                    <a:pt x="5523" y="17388"/>
                  </a:lnTo>
                  <a:lnTo>
                    <a:pt x="5705" y="17661"/>
                  </a:lnTo>
                  <a:lnTo>
                    <a:pt x="5918" y="17904"/>
                  </a:lnTo>
                  <a:lnTo>
                    <a:pt x="6100" y="18055"/>
                  </a:lnTo>
                  <a:lnTo>
                    <a:pt x="6312" y="18177"/>
                  </a:lnTo>
                  <a:lnTo>
                    <a:pt x="6494" y="18177"/>
                  </a:lnTo>
                  <a:lnTo>
                    <a:pt x="6585" y="18146"/>
                  </a:lnTo>
                  <a:lnTo>
                    <a:pt x="6676" y="18086"/>
                  </a:lnTo>
                  <a:lnTo>
                    <a:pt x="6828" y="17934"/>
                  </a:lnTo>
                  <a:lnTo>
                    <a:pt x="6949" y="17722"/>
                  </a:lnTo>
                  <a:lnTo>
                    <a:pt x="7041" y="17509"/>
                  </a:lnTo>
                  <a:lnTo>
                    <a:pt x="7071" y="17236"/>
                  </a:lnTo>
                  <a:lnTo>
                    <a:pt x="7071" y="16933"/>
                  </a:lnTo>
                  <a:lnTo>
                    <a:pt x="7041" y="16629"/>
                  </a:lnTo>
                  <a:lnTo>
                    <a:pt x="6919" y="16022"/>
                  </a:lnTo>
                  <a:lnTo>
                    <a:pt x="6767" y="15446"/>
                  </a:lnTo>
                  <a:lnTo>
                    <a:pt x="6585" y="14960"/>
                  </a:lnTo>
                  <a:lnTo>
                    <a:pt x="6403" y="14475"/>
                  </a:lnTo>
                  <a:lnTo>
                    <a:pt x="6585" y="14809"/>
                  </a:lnTo>
                  <a:lnTo>
                    <a:pt x="6949" y="15446"/>
                  </a:lnTo>
                  <a:lnTo>
                    <a:pt x="7162" y="15780"/>
                  </a:lnTo>
                  <a:lnTo>
                    <a:pt x="7374" y="16022"/>
                  </a:lnTo>
                  <a:lnTo>
                    <a:pt x="7465" y="16083"/>
                  </a:lnTo>
                  <a:lnTo>
                    <a:pt x="7556" y="16113"/>
                  </a:lnTo>
                  <a:lnTo>
                    <a:pt x="7617" y="16083"/>
                  </a:lnTo>
                  <a:lnTo>
                    <a:pt x="7678" y="16022"/>
                  </a:lnTo>
                  <a:lnTo>
                    <a:pt x="7678" y="15962"/>
                  </a:lnTo>
                  <a:lnTo>
                    <a:pt x="7678" y="15871"/>
                  </a:lnTo>
                  <a:lnTo>
                    <a:pt x="7647" y="15689"/>
                  </a:lnTo>
                  <a:lnTo>
                    <a:pt x="7556" y="15416"/>
                  </a:lnTo>
                  <a:lnTo>
                    <a:pt x="7405" y="15112"/>
                  </a:lnTo>
                  <a:lnTo>
                    <a:pt x="7010" y="14384"/>
                  </a:lnTo>
                  <a:lnTo>
                    <a:pt x="6555" y="13625"/>
                  </a:lnTo>
                  <a:lnTo>
                    <a:pt x="5645" y="12229"/>
                  </a:lnTo>
                  <a:lnTo>
                    <a:pt x="5250" y="11623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4"/>
            <p:cNvSpPr/>
            <p:nvPr/>
          </p:nvSpPr>
          <p:spPr>
            <a:xfrm>
              <a:off x="3751950" y="1453300"/>
              <a:ext cx="191950" cy="454425"/>
            </a:xfrm>
            <a:custGeom>
              <a:avLst/>
              <a:gdLst/>
              <a:ahLst/>
              <a:cxnLst/>
              <a:rect l="l" t="t" r="r" b="b"/>
              <a:pathLst>
                <a:path w="7678" h="18177" fill="none" extrusionOk="0">
                  <a:moveTo>
                    <a:pt x="5250" y="11623"/>
                  </a:moveTo>
                  <a:lnTo>
                    <a:pt x="2792" y="1"/>
                  </a:lnTo>
                  <a:lnTo>
                    <a:pt x="2792" y="1"/>
                  </a:lnTo>
                  <a:lnTo>
                    <a:pt x="2155" y="274"/>
                  </a:lnTo>
                  <a:lnTo>
                    <a:pt x="1639" y="486"/>
                  </a:lnTo>
                  <a:lnTo>
                    <a:pt x="1245" y="638"/>
                  </a:lnTo>
                  <a:lnTo>
                    <a:pt x="1245" y="638"/>
                  </a:lnTo>
                  <a:lnTo>
                    <a:pt x="486" y="881"/>
                  </a:lnTo>
                  <a:lnTo>
                    <a:pt x="1" y="1063"/>
                  </a:lnTo>
                  <a:lnTo>
                    <a:pt x="3612" y="12958"/>
                  </a:lnTo>
                  <a:lnTo>
                    <a:pt x="3612" y="12958"/>
                  </a:lnTo>
                  <a:lnTo>
                    <a:pt x="3551" y="13443"/>
                  </a:lnTo>
                  <a:lnTo>
                    <a:pt x="3490" y="13959"/>
                  </a:lnTo>
                  <a:lnTo>
                    <a:pt x="3460" y="14566"/>
                  </a:lnTo>
                  <a:lnTo>
                    <a:pt x="3430" y="15173"/>
                  </a:lnTo>
                  <a:lnTo>
                    <a:pt x="3460" y="15476"/>
                  </a:lnTo>
                  <a:lnTo>
                    <a:pt x="3490" y="15719"/>
                  </a:lnTo>
                  <a:lnTo>
                    <a:pt x="3551" y="15962"/>
                  </a:lnTo>
                  <a:lnTo>
                    <a:pt x="3642" y="16144"/>
                  </a:lnTo>
                  <a:lnTo>
                    <a:pt x="3763" y="16295"/>
                  </a:lnTo>
                  <a:lnTo>
                    <a:pt x="3885" y="16387"/>
                  </a:lnTo>
                  <a:lnTo>
                    <a:pt x="3885" y="16387"/>
                  </a:lnTo>
                  <a:lnTo>
                    <a:pt x="4036" y="16417"/>
                  </a:lnTo>
                  <a:lnTo>
                    <a:pt x="4127" y="16387"/>
                  </a:lnTo>
                  <a:lnTo>
                    <a:pt x="4249" y="16356"/>
                  </a:lnTo>
                  <a:lnTo>
                    <a:pt x="4310" y="16265"/>
                  </a:lnTo>
                  <a:lnTo>
                    <a:pt x="4370" y="16144"/>
                  </a:lnTo>
                  <a:lnTo>
                    <a:pt x="4401" y="16022"/>
                  </a:lnTo>
                  <a:lnTo>
                    <a:pt x="4461" y="15719"/>
                  </a:lnTo>
                  <a:lnTo>
                    <a:pt x="4461" y="15416"/>
                  </a:lnTo>
                  <a:lnTo>
                    <a:pt x="4461" y="15112"/>
                  </a:lnTo>
                  <a:lnTo>
                    <a:pt x="4431" y="14839"/>
                  </a:lnTo>
                  <a:lnTo>
                    <a:pt x="4431" y="14839"/>
                  </a:lnTo>
                  <a:lnTo>
                    <a:pt x="4643" y="15446"/>
                  </a:lnTo>
                  <a:lnTo>
                    <a:pt x="4886" y="16053"/>
                  </a:lnTo>
                  <a:lnTo>
                    <a:pt x="5190" y="16751"/>
                  </a:lnTo>
                  <a:lnTo>
                    <a:pt x="5341" y="17084"/>
                  </a:lnTo>
                  <a:lnTo>
                    <a:pt x="5523" y="17388"/>
                  </a:lnTo>
                  <a:lnTo>
                    <a:pt x="5705" y="17661"/>
                  </a:lnTo>
                  <a:lnTo>
                    <a:pt x="5918" y="17904"/>
                  </a:lnTo>
                  <a:lnTo>
                    <a:pt x="6100" y="18055"/>
                  </a:lnTo>
                  <a:lnTo>
                    <a:pt x="6312" y="18177"/>
                  </a:lnTo>
                  <a:lnTo>
                    <a:pt x="6403" y="18177"/>
                  </a:lnTo>
                  <a:lnTo>
                    <a:pt x="6494" y="18177"/>
                  </a:lnTo>
                  <a:lnTo>
                    <a:pt x="6585" y="18146"/>
                  </a:lnTo>
                  <a:lnTo>
                    <a:pt x="6676" y="18086"/>
                  </a:lnTo>
                  <a:lnTo>
                    <a:pt x="6676" y="18086"/>
                  </a:lnTo>
                  <a:lnTo>
                    <a:pt x="6828" y="17934"/>
                  </a:lnTo>
                  <a:lnTo>
                    <a:pt x="6949" y="17722"/>
                  </a:lnTo>
                  <a:lnTo>
                    <a:pt x="7041" y="17509"/>
                  </a:lnTo>
                  <a:lnTo>
                    <a:pt x="7071" y="17236"/>
                  </a:lnTo>
                  <a:lnTo>
                    <a:pt x="7071" y="16933"/>
                  </a:lnTo>
                  <a:lnTo>
                    <a:pt x="7041" y="16629"/>
                  </a:lnTo>
                  <a:lnTo>
                    <a:pt x="6919" y="16022"/>
                  </a:lnTo>
                  <a:lnTo>
                    <a:pt x="6767" y="15446"/>
                  </a:lnTo>
                  <a:lnTo>
                    <a:pt x="6585" y="14960"/>
                  </a:lnTo>
                  <a:lnTo>
                    <a:pt x="6403" y="14475"/>
                  </a:lnTo>
                  <a:lnTo>
                    <a:pt x="6403" y="14475"/>
                  </a:lnTo>
                  <a:lnTo>
                    <a:pt x="6585" y="14809"/>
                  </a:lnTo>
                  <a:lnTo>
                    <a:pt x="6949" y="15446"/>
                  </a:lnTo>
                  <a:lnTo>
                    <a:pt x="7162" y="15780"/>
                  </a:lnTo>
                  <a:lnTo>
                    <a:pt x="7374" y="16022"/>
                  </a:lnTo>
                  <a:lnTo>
                    <a:pt x="7465" y="16083"/>
                  </a:lnTo>
                  <a:lnTo>
                    <a:pt x="7556" y="16113"/>
                  </a:lnTo>
                  <a:lnTo>
                    <a:pt x="7617" y="16083"/>
                  </a:lnTo>
                  <a:lnTo>
                    <a:pt x="7678" y="16022"/>
                  </a:lnTo>
                  <a:lnTo>
                    <a:pt x="7678" y="16022"/>
                  </a:lnTo>
                  <a:lnTo>
                    <a:pt x="7678" y="15962"/>
                  </a:lnTo>
                  <a:lnTo>
                    <a:pt x="7678" y="15871"/>
                  </a:lnTo>
                  <a:lnTo>
                    <a:pt x="7647" y="15689"/>
                  </a:lnTo>
                  <a:lnTo>
                    <a:pt x="7556" y="15416"/>
                  </a:lnTo>
                  <a:lnTo>
                    <a:pt x="7405" y="15112"/>
                  </a:lnTo>
                  <a:lnTo>
                    <a:pt x="7010" y="14384"/>
                  </a:lnTo>
                  <a:lnTo>
                    <a:pt x="6555" y="13625"/>
                  </a:lnTo>
                  <a:lnTo>
                    <a:pt x="5645" y="12229"/>
                  </a:lnTo>
                  <a:lnTo>
                    <a:pt x="5250" y="11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4"/>
            <p:cNvSpPr/>
            <p:nvPr/>
          </p:nvSpPr>
          <p:spPr>
            <a:xfrm>
              <a:off x="3824025" y="1461650"/>
              <a:ext cx="94850" cy="443800"/>
            </a:xfrm>
            <a:custGeom>
              <a:avLst/>
              <a:gdLst/>
              <a:ahLst/>
              <a:cxnLst/>
              <a:rect l="l" t="t" r="r" b="b"/>
              <a:pathLst>
                <a:path w="3794" h="17752" extrusionOk="0">
                  <a:moveTo>
                    <a:pt x="3793" y="17752"/>
                  </a:moveTo>
                  <a:lnTo>
                    <a:pt x="3793" y="17752"/>
                  </a:lnTo>
                  <a:lnTo>
                    <a:pt x="3793" y="17752"/>
                  </a:lnTo>
                  <a:lnTo>
                    <a:pt x="3793" y="17752"/>
                  </a:lnTo>
                  <a:lnTo>
                    <a:pt x="3793" y="17752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213" y="1032"/>
                  </a:lnTo>
                  <a:lnTo>
                    <a:pt x="213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4"/>
            <p:cNvSpPr/>
            <p:nvPr/>
          </p:nvSpPr>
          <p:spPr>
            <a:xfrm>
              <a:off x="3918850" y="190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4"/>
            <p:cNvSpPr/>
            <p:nvPr/>
          </p:nvSpPr>
          <p:spPr>
            <a:xfrm>
              <a:off x="3824025" y="1461650"/>
              <a:ext cx="5325" cy="25825"/>
            </a:xfrm>
            <a:custGeom>
              <a:avLst/>
              <a:gdLst/>
              <a:ahLst/>
              <a:cxnLst/>
              <a:rect l="l" t="t" r="r" b="b"/>
              <a:pathLst>
                <a:path w="213" h="103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13" y="1032"/>
                  </a:lnTo>
                  <a:lnTo>
                    <a:pt x="213" y="103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4"/>
            <p:cNvSpPr/>
            <p:nvPr/>
          </p:nvSpPr>
          <p:spPr>
            <a:xfrm>
              <a:off x="3755000" y="1461650"/>
              <a:ext cx="169175" cy="446075"/>
            </a:xfrm>
            <a:custGeom>
              <a:avLst/>
              <a:gdLst/>
              <a:ahLst/>
              <a:cxnLst/>
              <a:rect l="l" t="t" r="r" b="b"/>
              <a:pathLst>
                <a:path w="6767" h="17843" extrusionOk="0">
                  <a:moveTo>
                    <a:pt x="2761" y="1"/>
                  </a:moveTo>
                  <a:lnTo>
                    <a:pt x="2458" y="243"/>
                  </a:lnTo>
                  <a:lnTo>
                    <a:pt x="2124" y="456"/>
                  </a:lnTo>
                  <a:lnTo>
                    <a:pt x="1760" y="638"/>
                  </a:lnTo>
                  <a:lnTo>
                    <a:pt x="1366" y="789"/>
                  </a:lnTo>
                  <a:lnTo>
                    <a:pt x="971" y="911"/>
                  </a:lnTo>
                  <a:lnTo>
                    <a:pt x="607" y="1002"/>
                  </a:lnTo>
                  <a:lnTo>
                    <a:pt x="0" y="1123"/>
                  </a:lnTo>
                  <a:lnTo>
                    <a:pt x="3490" y="12624"/>
                  </a:lnTo>
                  <a:lnTo>
                    <a:pt x="3399" y="13261"/>
                  </a:lnTo>
                  <a:lnTo>
                    <a:pt x="3338" y="13898"/>
                  </a:lnTo>
                  <a:lnTo>
                    <a:pt x="3308" y="14596"/>
                  </a:lnTo>
                  <a:lnTo>
                    <a:pt x="3338" y="15082"/>
                  </a:lnTo>
                  <a:lnTo>
                    <a:pt x="3368" y="15324"/>
                  </a:lnTo>
                  <a:lnTo>
                    <a:pt x="3399" y="15537"/>
                  </a:lnTo>
                  <a:lnTo>
                    <a:pt x="3459" y="15719"/>
                  </a:lnTo>
                  <a:lnTo>
                    <a:pt x="3550" y="15870"/>
                  </a:lnTo>
                  <a:lnTo>
                    <a:pt x="3641" y="15992"/>
                  </a:lnTo>
                  <a:lnTo>
                    <a:pt x="3763" y="16053"/>
                  </a:lnTo>
                  <a:lnTo>
                    <a:pt x="3914" y="16083"/>
                  </a:lnTo>
                  <a:lnTo>
                    <a:pt x="4036" y="16053"/>
                  </a:lnTo>
                  <a:lnTo>
                    <a:pt x="4127" y="15992"/>
                  </a:lnTo>
                  <a:lnTo>
                    <a:pt x="4218" y="15901"/>
                  </a:lnTo>
                  <a:lnTo>
                    <a:pt x="4279" y="15779"/>
                  </a:lnTo>
                  <a:lnTo>
                    <a:pt x="4339" y="15476"/>
                  </a:lnTo>
                  <a:lnTo>
                    <a:pt x="4339" y="15142"/>
                  </a:lnTo>
                  <a:lnTo>
                    <a:pt x="4339" y="14687"/>
                  </a:lnTo>
                  <a:lnTo>
                    <a:pt x="4309" y="14505"/>
                  </a:lnTo>
                  <a:lnTo>
                    <a:pt x="4491" y="15021"/>
                  </a:lnTo>
                  <a:lnTo>
                    <a:pt x="4703" y="15567"/>
                  </a:lnTo>
                  <a:lnTo>
                    <a:pt x="4946" y="16174"/>
                  </a:lnTo>
                  <a:lnTo>
                    <a:pt x="5250" y="16781"/>
                  </a:lnTo>
                  <a:lnTo>
                    <a:pt x="5432" y="17084"/>
                  </a:lnTo>
                  <a:lnTo>
                    <a:pt x="5583" y="17327"/>
                  </a:lnTo>
                  <a:lnTo>
                    <a:pt x="5765" y="17539"/>
                  </a:lnTo>
                  <a:lnTo>
                    <a:pt x="5947" y="17721"/>
                  </a:lnTo>
                  <a:lnTo>
                    <a:pt x="6130" y="17812"/>
                  </a:lnTo>
                  <a:lnTo>
                    <a:pt x="6221" y="17843"/>
                  </a:lnTo>
                  <a:lnTo>
                    <a:pt x="6433" y="17843"/>
                  </a:lnTo>
                  <a:lnTo>
                    <a:pt x="6554" y="17752"/>
                  </a:lnTo>
                  <a:lnTo>
                    <a:pt x="6676" y="17661"/>
                  </a:lnTo>
                  <a:lnTo>
                    <a:pt x="6767" y="17539"/>
                  </a:lnTo>
                  <a:lnTo>
                    <a:pt x="6372" y="17054"/>
                  </a:lnTo>
                  <a:lnTo>
                    <a:pt x="6069" y="16568"/>
                  </a:lnTo>
                  <a:lnTo>
                    <a:pt x="5614" y="15749"/>
                  </a:lnTo>
                  <a:lnTo>
                    <a:pt x="5401" y="15294"/>
                  </a:lnTo>
                  <a:lnTo>
                    <a:pt x="5219" y="14839"/>
                  </a:lnTo>
                  <a:lnTo>
                    <a:pt x="5037" y="14384"/>
                  </a:lnTo>
                  <a:lnTo>
                    <a:pt x="4885" y="13898"/>
                  </a:lnTo>
                  <a:lnTo>
                    <a:pt x="4764" y="13413"/>
                  </a:lnTo>
                  <a:lnTo>
                    <a:pt x="4673" y="12957"/>
                  </a:lnTo>
                  <a:lnTo>
                    <a:pt x="4582" y="12806"/>
                  </a:lnTo>
                  <a:lnTo>
                    <a:pt x="4491" y="12654"/>
                  </a:lnTo>
                  <a:lnTo>
                    <a:pt x="3945" y="11410"/>
                  </a:lnTo>
                  <a:lnTo>
                    <a:pt x="3368" y="10105"/>
                  </a:lnTo>
                  <a:lnTo>
                    <a:pt x="2792" y="8800"/>
                  </a:lnTo>
                  <a:lnTo>
                    <a:pt x="2549" y="8133"/>
                  </a:lnTo>
                  <a:lnTo>
                    <a:pt x="2337" y="7465"/>
                  </a:lnTo>
                  <a:lnTo>
                    <a:pt x="2124" y="6798"/>
                  </a:lnTo>
                  <a:lnTo>
                    <a:pt x="1972" y="6130"/>
                  </a:lnTo>
                  <a:lnTo>
                    <a:pt x="1881" y="5462"/>
                  </a:lnTo>
                  <a:lnTo>
                    <a:pt x="1821" y="4765"/>
                  </a:lnTo>
                  <a:lnTo>
                    <a:pt x="1851" y="4067"/>
                  </a:lnTo>
                  <a:lnTo>
                    <a:pt x="1912" y="3399"/>
                  </a:lnTo>
                  <a:lnTo>
                    <a:pt x="1972" y="3035"/>
                  </a:lnTo>
                  <a:lnTo>
                    <a:pt x="2063" y="2701"/>
                  </a:lnTo>
                  <a:lnTo>
                    <a:pt x="2154" y="2367"/>
                  </a:lnTo>
                  <a:lnTo>
                    <a:pt x="2276" y="2003"/>
                  </a:lnTo>
                  <a:lnTo>
                    <a:pt x="2397" y="1730"/>
                  </a:lnTo>
                  <a:lnTo>
                    <a:pt x="2549" y="1457"/>
                  </a:lnTo>
                  <a:lnTo>
                    <a:pt x="2761" y="1245"/>
                  </a:lnTo>
                  <a:lnTo>
                    <a:pt x="2974" y="1032"/>
                  </a:lnTo>
                  <a:lnTo>
                    <a:pt x="276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4"/>
            <p:cNvSpPr/>
            <p:nvPr/>
          </p:nvSpPr>
          <p:spPr>
            <a:xfrm>
              <a:off x="3755000" y="1461650"/>
              <a:ext cx="169175" cy="446075"/>
            </a:xfrm>
            <a:custGeom>
              <a:avLst/>
              <a:gdLst/>
              <a:ahLst/>
              <a:cxnLst/>
              <a:rect l="l" t="t" r="r" b="b"/>
              <a:pathLst>
                <a:path w="6767" h="17843" fill="none" extrusionOk="0">
                  <a:moveTo>
                    <a:pt x="2761" y="1"/>
                  </a:moveTo>
                  <a:lnTo>
                    <a:pt x="2761" y="1"/>
                  </a:lnTo>
                  <a:lnTo>
                    <a:pt x="2458" y="243"/>
                  </a:lnTo>
                  <a:lnTo>
                    <a:pt x="2124" y="456"/>
                  </a:lnTo>
                  <a:lnTo>
                    <a:pt x="1760" y="638"/>
                  </a:lnTo>
                  <a:lnTo>
                    <a:pt x="1366" y="789"/>
                  </a:lnTo>
                  <a:lnTo>
                    <a:pt x="971" y="911"/>
                  </a:lnTo>
                  <a:lnTo>
                    <a:pt x="607" y="1002"/>
                  </a:lnTo>
                  <a:lnTo>
                    <a:pt x="0" y="1123"/>
                  </a:lnTo>
                  <a:lnTo>
                    <a:pt x="3490" y="12624"/>
                  </a:lnTo>
                  <a:lnTo>
                    <a:pt x="3490" y="12624"/>
                  </a:lnTo>
                  <a:lnTo>
                    <a:pt x="3490" y="12624"/>
                  </a:lnTo>
                  <a:lnTo>
                    <a:pt x="3399" y="13261"/>
                  </a:lnTo>
                  <a:lnTo>
                    <a:pt x="3338" y="13898"/>
                  </a:lnTo>
                  <a:lnTo>
                    <a:pt x="3308" y="14596"/>
                  </a:lnTo>
                  <a:lnTo>
                    <a:pt x="3308" y="14596"/>
                  </a:lnTo>
                  <a:lnTo>
                    <a:pt x="3338" y="15082"/>
                  </a:lnTo>
                  <a:lnTo>
                    <a:pt x="3368" y="15324"/>
                  </a:lnTo>
                  <a:lnTo>
                    <a:pt x="3399" y="15537"/>
                  </a:lnTo>
                  <a:lnTo>
                    <a:pt x="3459" y="15719"/>
                  </a:lnTo>
                  <a:lnTo>
                    <a:pt x="3550" y="15870"/>
                  </a:lnTo>
                  <a:lnTo>
                    <a:pt x="3641" y="15992"/>
                  </a:lnTo>
                  <a:lnTo>
                    <a:pt x="3763" y="16053"/>
                  </a:lnTo>
                  <a:lnTo>
                    <a:pt x="3763" y="16053"/>
                  </a:lnTo>
                  <a:lnTo>
                    <a:pt x="3914" y="16083"/>
                  </a:lnTo>
                  <a:lnTo>
                    <a:pt x="3914" y="16083"/>
                  </a:lnTo>
                  <a:lnTo>
                    <a:pt x="4036" y="16053"/>
                  </a:lnTo>
                  <a:lnTo>
                    <a:pt x="4127" y="15992"/>
                  </a:lnTo>
                  <a:lnTo>
                    <a:pt x="4218" y="15901"/>
                  </a:lnTo>
                  <a:lnTo>
                    <a:pt x="4279" y="15779"/>
                  </a:lnTo>
                  <a:lnTo>
                    <a:pt x="4339" y="15476"/>
                  </a:lnTo>
                  <a:lnTo>
                    <a:pt x="4339" y="15142"/>
                  </a:lnTo>
                  <a:lnTo>
                    <a:pt x="4339" y="15142"/>
                  </a:lnTo>
                  <a:lnTo>
                    <a:pt x="4339" y="14687"/>
                  </a:lnTo>
                  <a:lnTo>
                    <a:pt x="4309" y="14505"/>
                  </a:lnTo>
                  <a:lnTo>
                    <a:pt x="4309" y="14505"/>
                  </a:lnTo>
                  <a:lnTo>
                    <a:pt x="4309" y="14505"/>
                  </a:lnTo>
                  <a:lnTo>
                    <a:pt x="4309" y="14505"/>
                  </a:lnTo>
                  <a:lnTo>
                    <a:pt x="4491" y="15021"/>
                  </a:lnTo>
                  <a:lnTo>
                    <a:pt x="4703" y="15567"/>
                  </a:lnTo>
                  <a:lnTo>
                    <a:pt x="4946" y="16174"/>
                  </a:lnTo>
                  <a:lnTo>
                    <a:pt x="5250" y="16781"/>
                  </a:lnTo>
                  <a:lnTo>
                    <a:pt x="5432" y="17084"/>
                  </a:lnTo>
                  <a:lnTo>
                    <a:pt x="5583" y="17327"/>
                  </a:lnTo>
                  <a:lnTo>
                    <a:pt x="5765" y="17539"/>
                  </a:lnTo>
                  <a:lnTo>
                    <a:pt x="5947" y="17721"/>
                  </a:lnTo>
                  <a:lnTo>
                    <a:pt x="6130" y="17812"/>
                  </a:lnTo>
                  <a:lnTo>
                    <a:pt x="6221" y="17843"/>
                  </a:lnTo>
                  <a:lnTo>
                    <a:pt x="6312" y="17843"/>
                  </a:lnTo>
                  <a:lnTo>
                    <a:pt x="6312" y="17843"/>
                  </a:lnTo>
                  <a:lnTo>
                    <a:pt x="6433" y="17843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676" y="17661"/>
                  </a:lnTo>
                  <a:lnTo>
                    <a:pt x="6767" y="17539"/>
                  </a:lnTo>
                  <a:lnTo>
                    <a:pt x="6767" y="17539"/>
                  </a:lnTo>
                  <a:lnTo>
                    <a:pt x="6372" y="17054"/>
                  </a:lnTo>
                  <a:lnTo>
                    <a:pt x="6069" y="16568"/>
                  </a:lnTo>
                  <a:lnTo>
                    <a:pt x="6069" y="16568"/>
                  </a:lnTo>
                  <a:lnTo>
                    <a:pt x="5614" y="15749"/>
                  </a:lnTo>
                  <a:lnTo>
                    <a:pt x="5401" y="15294"/>
                  </a:lnTo>
                  <a:lnTo>
                    <a:pt x="5219" y="14839"/>
                  </a:lnTo>
                  <a:lnTo>
                    <a:pt x="5037" y="14384"/>
                  </a:lnTo>
                  <a:lnTo>
                    <a:pt x="4885" y="13898"/>
                  </a:lnTo>
                  <a:lnTo>
                    <a:pt x="4764" y="13413"/>
                  </a:lnTo>
                  <a:lnTo>
                    <a:pt x="4673" y="12957"/>
                  </a:lnTo>
                  <a:lnTo>
                    <a:pt x="4673" y="12957"/>
                  </a:lnTo>
                  <a:lnTo>
                    <a:pt x="4582" y="12806"/>
                  </a:lnTo>
                  <a:lnTo>
                    <a:pt x="4491" y="12654"/>
                  </a:lnTo>
                  <a:lnTo>
                    <a:pt x="4491" y="12654"/>
                  </a:lnTo>
                  <a:lnTo>
                    <a:pt x="3945" y="11410"/>
                  </a:lnTo>
                  <a:lnTo>
                    <a:pt x="3368" y="10105"/>
                  </a:lnTo>
                  <a:lnTo>
                    <a:pt x="2792" y="8800"/>
                  </a:lnTo>
                  <a:lnTo>
                    <a:pt x="2549" y="8133"/>
                  </a:lnTo>
                  <a:lnTo>
                    <a:pt x="2337" y="7465"/>
                  </a:lnTo>
                  <a:lnTo>
                    <a:pt x="2124" y="6798"/>
                  </a:lnTo>
                  <a:lnTo>
                    <a:pt x="1972" y="6130"/>
                  </a:lnTo>
                  <a:lnTo>
                    <a:pt x="1881" y="5462"/>
                  </a:lnTo>
                  <a:lnTo>
                    <a:pt x="1821" y="4765"/>
                  </a:lnTo>
                  <a:lnTo>
                    <a:pt x="1851" y="4067"/>
                  </a:lnTo>
                  <a:lnTo>
                    <a:pt x="1912" y="3399"/>
                  </a:lnTo>
                  <a:lnTo>
                    <a:pt x="1972" y="3035"/>
                  </a:lnTo>
                  <a:lnTo>
                    <a:pt x="2063" y="2701"/>
                  </a:lnTo>
                  <a:lnTo>
                    <a:pt x="2154" y="2367"/>
                  </a:lnTo>
                  <a:lnTo>
                    <a:pt x="2276" y="2003"/>
                  </a:lnTo>
                  <a:lnTo>
                    <a:pt x="2276" y="2003"/>
                  </a:lnTo>
                  <a:lnTo>
                    <a:pt x="2397" y="1730"/>
                  </a:lnTo>
                  <a:lnTo>
                    <a:pt x="2549" y="1457"/>
                  </a:lnTo>
                  <a:lnTo>
                    <a:pt x="2761" y="1245"/>
                  </a:lnTo>
                  <a:lnTo>
                    <a:pt x="2974" y="1032"/>
                  </a:lnTo>
                  <a:lnTo>
                    <a:pt x="27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4"/>
            <p:cNvSpPr/>
            <p:nvPr/>
          </p:nvSpPr>
          <p:spPr>
            <a:xfrm>
              <a:off x="3836925" y="1773425"/>
              <a:ext cx="73600" cy="133550"/>
            </a:xfrm>
            <a:custGeom>
              <a:avLst/>
              <a:gdLst/>
              <a:ahLst/>
              <a:cxnLst/>
              <a:rect l="l" t="t" r="r" b="b"/>
              <a:pathLst>
                <a:path w="2944" h="5342" extrusionOk="0">
                  <a:moveTo>
                    <a:pt x="243" y="1"/>
                  </a:moveTo>
                  <a:lnTo>
                    <a:pt x="213" y="122"/>
                  </a:lnTo>
                  <a:lnTo>
                    <a:pt x="122" y="456"/>
                  </a:lnTo>
                  <a:lnTo>
                    <a:pt x="61" y="942"/>
                  </a:lnTo>
                  <a:lnTo>
                    <a:pt x="0" y="1488"/>
                  </a:lnTo>
                  <a:lnTo>
                    <a:pt x="0" y="2034"/>
                  </a:lnTo>
                  <a:lnTo>
                    <a:pt x="31" y="2550"/>
                  </a:lnTo>
                  <a:lnTo>
                    <a:pt x="91" y="2884"/>
                  </a:lnTo>
                  <a:lnTo>
                    <a:pt x="122" y="3005"/>
                  </a:lnTo>
                  <a:lnTo>
                    <a:pt x="152" y="3157"/>
                  </a:lnTo>
                  <a:lnTo>
                    <a:pt x="182" y="3278"/>
                  </a:lnTo>
                  <a:lnTo>
                    <a:pt x="273" y="3490"/>
                  </a:lnTo>
                  <a:lnTo>
                    <a:pt x="334" y="3582"/>
                  </a:lnTo>
                  <a:lnTo>
                    <a:pt x="455" y="3703"/>
                  </a:lnTo>
                  <a:lnTo>
                    <a:pt x="546" y="3764"/>
                  </a:lnTo>
                  <a:lnTo>
                    <a:pt x="728" y="3764"/>
                  </a:lnTo>
                  <a:lnTo>
                    <a:pt x="820" y="3733"/>
                  </a:lnTo>
                  <a:lnTo>
                    <a:pt x="911" y="3673"/>
                  </a:lnTo>
                  <a:lnTo>
                    <a:pt x="941" y="3582"/>
                  </a:lnTo>
                  <a:lnTo>
                    <a:pt x="1002" y="3430"/>
                  </a:lnTo>
                  <a:lnTo>
                    <a:pt x="1062" y="3157"/>
                  </a:lnTo>
                  <a:lnTo>
                    <a:pt x="1062" y="2853"/>
                  </a:lnTo>
                  <a:lnTo>
                    <a:pt x="1062" y="2580"/>
                  </a:lnTo>
                  <a:lnTo>
                    <a:pt x="1002" y="2095"/>
                  </a:lnTo>
                  <a:lnTo>
                    <a:pt x="1093" y="2428"/>
                  </a:lnTo>
                  <a:lnTo>
                    <a:pt x="1487" y="3642"/>
                  </a:lnTo>
                  <a:lnTo>
                    <a:pt x="1608" y="3976"/>
                  </a:lnTo>
                  <a:lnTo>
                    <a:pt x="1760" y="4279"/>
                  </a:lnTo>
                  <a:lnTo>
                    <a:pt x="2033" y="4826"/>
                  </a:lnTo>
                  <a:lnTo>
                    <a:pt x="2185" y="5008"/>
                  </a:lnTo>
                  <a:lnTo>
                    <a:pt x="2306" y="5159"/>
                  </a:lnTo>
                  <a:lnTo>
                    <a:pt x="2428" y="5250"/>
                  </a:lnTo>
                  <a:lnTo>
                    <a:pt x="2458" y="5281"/>
                  </a:lnTo>
                  <a:lnTo>
                    <a:pt x="2519" y="5311"/>
                  </a:lnTo>
                  <a:lnTo>
                    <a:pt x="2610" y="5341"/>
                  </a:lnTo>
                  <a:lnTo>
                    <a:pt x="2670" y="5341"/>
                  </a:lnTo>
                  <a:lnTo>
                    <a:pt x="2731" y="5311"/>
                  </a:lnTo>
                  <a:lnTo>
                    <a:pt x="2792" y="5281"/>
                  </a:lnTo>
                  <a:lnTo>
                    <a:pt x="2853" y="5220"/>
                  </a:lnTo>
                  <a:lnTo>
                    <a:pt x="2883" y="5159"/>
                  </a:lnTo>
                  <a:lnTo>
                    <a:pt x="2913" y="5099"/>
                  </a:lnTo>
                  <a:lnTo>
                    <a:pt x="2944" y="4947"/>
                  </a:lnTo>
                  <a:lnTo>
                    <a:pt x="2944" y="4826"/>
                  </a:lnTo>
                  <a:lnTo>
                    <a:pt x="2944" y="4522"/>
                  </a:lnTo>
                  <a:lnTo>
                    <a:pt x="2913" y="4219"/>
                  </a:lnTo>
                  <a:lnTo>
                    <a:pt x="2822" y="3855"/>
                  </a:lnTo>
                  <a:lnTo>
                    <a:pt x="2701" y="3521"/>
                  </a:lnTo>
                  <a:lnTo>
                    <a:pt x="2579" y="3217"/>
                  </a:lnTo>
                  <a:lnTo>
                    <a:pt x="2428" y="2884"/>
                  </a:lnTo>
                  <a:lnTo>
                    <a:pt x="2124" y="2398"/>
                  </a:lnTo>
                  <a:lnTo>
                    <a:pt x="1851" y="2034"/>
                  </a:lnTo>
                  <a:lnTo>
                    <a:pt x="1760" y="1913"/>
                  </a:lnTo>
                  <a:lnTo>
                    <a:pt x="1821" y="2064"/>
                  </a:lnTo>
                  <a:lnTo>
                    <a:pt x="2033" y="2428"/>
                  </a:lnTo>
                  <a:lnTo>
                    <a:pt x="2276" y="2975"/>
                  </a:lnTo>
                  <a:lnTo>
                    <a:pt x="2428" y="3278"/>
                  </a:lnTo>
                  <a:lnTo>
                    <a:pt x="2519" y="3582"/>
                  </a:lnTo>
                  <a:lnTo>
                    <a:pt x="2610" y="3915"/>
                  </a:lnTo>
                  <a:lnTo>
                    <a:pt x="2670" y="4249"/>
                  </a:lnTo>
                  <a:lnTo>
                    <a:pt x="2701" y="4553"/>
                  </a:lnTo>
                  <a:lnTo>
                    <a:pt x="2701" y="4795"/>
                  </a:lnTo>
                  <a:lnTo>
                    <a:pt x="2670" y="5008"/>
                  </a:lnTo>
                  <a:lnTo>
                    <a:pt x="2640" y="5068"/>
                  </a:lnTo>
                  <a:lnTo>
                    <a:pt x="2610" y="5068"/>
                  </a:lnTo>
                  <a:lnTo>
                    <a:pt x="2488" y="4977"/>
                  </a:lnTo>
                  <a:lnTo>
                    <a:pt x="2397" y="4856"/>
                  </a:lnTo>
                  <a:lnTo>
                    <a:pt x="2246" y="4674"/>
                  </a:lnTo>
                  <a:lnTo>
                    <a:pt x="1942" y="4188"/>
                  </a:lnTo>
                  <a:lnTo>
                    <a:pt x="1791" y="3885"/>
                  </a:lnTo>
                  <a:lnTo>
                    <a:pt x="1669" y="3582"/>
                  </a:lnTo>
                  <a:lnTo>
                    <a:pt x="1275" y="2519"/>
                  </a:lnTo>
                  <a:lnTo>
                    <a:pt x="1002" y="1913"/>
                  </a:lnTo>
                  <a:lnTo>
                    <a:pt x="971" y="1700"/>
                  </a:lnTo>
                  <a:lnTo>
                    <a:pt x="971" y="1609"/>
                  </a:lnTo>
                  <a:lnTo>
                    <a:pt x="941" y="1761"/>
                  </a:lnTo>
                  <a:lnTo>
                    <a:pt x="911" y="2095"/>
                  </a:lnTo>
                  <a:lnTo>
                    <a:pt x="911" y="2580"/>
                  </a:lnTo>
                  <a:lnTo>
                    <a:pt x="880" y="2853"/>
                  </a:lnTo>
                  <a:lnTo>
                    <a:pt x="850" y="3126"/>
                  </a:lnTo>
                  <a:lnTo>
                    <a:pt x="820" y="3369"/>
                  </a:lnTo>
                  <a:lnTo>
                    <a:pt x="759" y="3490"/>
                  </a:lnTo>
                  <a:lnTo>
                    <a:pt x="698" y="3551"/>
                  </a:lnTo>
                  <a:lnTo>
                    <a:pt x="637" y="3551"/>
                  </a:lnTo>
                  <a:lnTo>
                    <a:pt x="607" y="3521"/>
                  </a:lnTo>
                  <a:lnTo>
                    <a:pt x="546" y="3460"/>
                  </a:lnTo>
                  <a:lnTo>
                    <a:pt x="516" y="3369"/>
                  </a:lnTo>
                  <a:lnTo>
                    <a:pt x="425" y="3217"/>
                  </a:lnTo>
                  <a:lnTo>
                    <a:pt x="395" y="3066"/>
                  </a:lnTo>
                  <a:lnTo>
                    <a:pt x="364" y="2944"/>
                  </a:lnTo>
                  <a:lnTo>
                    <a:pt x="334" y="2823"/>
                  </a:lnTo>
                  <a:lnTo>
                    <a:pt x="273" y="2519"/>
                  </a:lnTo>
                  <a:lnTo>
                    <a:pt x="213" y="2034"/>
                  </a:lnTo>
                  <a:lnTo>
                    <a:pt x="213" y="1488"/>
                  </a:lnTo>
                  <a:lnTo>
                    <a:pt x="213" y="942"/>
                  </a:lnTo>
                  <a:lnTo>
                    <a:pt x="243" y="456"/>
                  </a:lnTo>
                  <a:lnTo>
                    <a:pt x="243" y="122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4"/>
            <p:cNvSpPr/>
            <p:nvPr/>
          </p:nvSpPr>
          <p:spPr>
            <a:xfrm>
              <a:off x="3883200" y="1741575"/>
              <a:ext cx="59200" cy="166925"/>
            </a:xfrm>
            <a:custGeom>
              <a:avLst/>
              <a:gdLst/>
              <a:ahLst/>
              <a:cxnLst/>
              <a:rect l="l" t="t" r="r" b="b"/>
              <a:pathLst>
                <a:path w="2368" h="6677" extrusionOk="0">
                  <a:moveTo>
                    <a:pt x="0" y="0"/>
                  </a:moveTo>
                  <a:lnTo>
                    <a:pt x="31" y="152"/>
                  </a:lnTo>
                  <a:lnTo>
                    <a:pt x="213" y="516"/>
                  </a:lnTo>
                  <a:lnTo>
                    <a:pt x="486" y="971"/>
                  </a:lnTo>
                  <a:lnTo>
                    <a:pt x="819" y="1518"/>
                  </a:lnTo>
                  <a:lnTo>
                    <a:pt x="1426" y="2519"/>
                  </a:lnTo>
                  <a:lnTo>
                    <a:pt x="1608" y="2853"/>
                  </a:lnTo>
                  <a:lnTo>
                    <a:pt x="1699" y="2974"/>
                  </a:lnTo>
                  <a:lnTo>
                    <a:pt x="1760" y="3126"/>
                  </a:lnTo>
                  <a:lnTo>
                    <a:pt x="1821" y="3247"/>
                  </a:lnTo>
                  <a:lnTo>
                    <a:pt x="1912" y="3460"/>
                  </a:lnTo>
                  <a:lnTo>
                    <a:pt x="2094" y="3945"/>
                  </a:lnTo>
                  <a:lnTo>
                    <a:pt x="2155" y="4249"/>
                  </a:lnTo>
                  <a:lnTo>
                    <a:pt x="2185" y="4370"/>
                  </a:lnTo>
                  <a:lnTo>
                    <a:pt x="2155" y="4461"/>
                  </a:lnTo>
                  <a:lnTo>
                    <a:pt x="2124" y="4461"/>
                  </a:lnTo>
                  <a:lnTo>
                    <a:pt x="2064" y="4431"/>
                  </a:lnTo>
                  <a:lnTo>
                    <a:pt x="2003" y="4370"/>
                  </a:lnTo>
                  <a:lnTo>
                    <a:pt x="1821" y="4158"/>
                  </a:lnTo>
                  <a:lnTo>
                    <a:pt x="1517" y="3702"/>
                  </a:lnTo>
                  <a:lnTo>
                    <a:pt x="1366" y="3429"/>
                  </a:lnTo>
                  <a:lnTo>
                    <a:pt x="1335" y="3338"/>
                  </a:lnTo>
                  <a:lnTo>
                    <a:pt x="1093" y="2731"/>
                  </a:lnTo>
                  <a:lnTo>
                    <a:pt x="1032" y="2549"/>
                  </a:lnTo>
                  <a:lnTo>
                    <a:pt x="971" y="2489"/>
                  </a:lnTo>
                  <a:lnTo>
                    <a:pt x="971" y="2549"/>
                  </a:lnTo>
                  <a:lnTo>
                    <a:pt x="1002" y="2762"/>
                  </a:lnTo>
                  <a:lnTo>
                    <a:pt x="1153" y="3399"/>
                  </a:lnTo>
                  <a:lnTo>
                    <a:pt x="1335" y="4006"/>
                  </a:lnTo>
                  <a:lnTo>
                    <a:pt x="1396" y="4309"/>
                  </a:lnTo>
                  <a:lnTo>
                    <a:pt x="1487" y="4582"/>
                  </a:lnTo>
                  <a:lnTo>
                    <a:pt x="1548" y="4856"/>
                  </a:lnTo>
                  <a:lnTo>
                    <a:pt x="1608" y="5189"/>
                  </a:lnTo>
                  <a:lnTo>
                    <a:pt x="1608" y="5371"/>
                  </a:lnTo>
                  <a:lnTo>
                    <a:pt x="1487" y="4886"/>
                  </a:lnTo>
                  <a:lnTo>
                    <a:pt x="1396" y="4552"/>
                  </a:lnTo>
                  <a:lnTo>
                    <a:pt x="1214" y="4188"/>
                  </a:lnTo>
                  <a:lnTo>
                    <a:pt x="850" y="3490"/>
                  </a:lnTo>
                  <a:lnTo>
                    <a:pt x="455" y="2792"/>
                  </a:lnTo>
                  <a:lnTo>
                    <a:pt x="334" y="2549"/>
                  </a:lnTo>
                  <a:lnTo>
                    <a:pt x="273" y="2489"/>
                  </a:lnTo>
                  <a:lnTo>
                    <a:pt x="273" y="2580"/>
                  </a:lnTo>
                  <a:lnTo>
                    <a:pt x="364" y="2822"/>
                  </a:lnTo>
                  <a:lnTo>
                    <a:pt x="668" y="3581"/>
                  </a:lnTo>
                  <a:lnTo>
                    <a:pt x="1002" y="4309"/>
                  </a:lnTo>
                  <a:lnTo>
                    <a:pt x="1123" y="4643"/>
                  </a:lnTo>
                  <a:lnTo>
                    <a:pt x="1275" y="4977"/>
                  </a:lnTo>
                  <a:lnTo>
                    <a:pt x="1396" y="5311"/>
                  </a:lnTo>
                  <a:lnTo>
                    <a:pt x="1457" y="5705"/>
                  </a:lnTo>
                  <a:lnTo>
                    <a:pt x="1487" y="5918"/>
                  </a:lnTo>
                  <a:lnTo>
                    <a:pt x="1457" y="6130"/>
                  </a:lnTo>
                  <a:lnTo>
                    <a:pt x="1426" y="6282"/>
                  </a:lnTo>
                  <a:lnTo>
                    <a:pt x="1335" y="6433"/>
                  </a:lnTo>
                  <a:lnTo>
                    <a:pt x="1244" y="6555"/>
                  </a:lnTo>
                  <a:lnTo>
                    <a:pt x="1184" y="6615"/>
                  </a:lnTo>
                  <a:lnTo>
                    <a:pt x="1093" y="6676"/>
                  </a:lnTo>
                  <a:lnTo>
                    <a:pt x="1214" y="6676"/>
                  </a:lnTo>
                  <a:lnTo>
                    <a:pt x="1305" y="6615"/>
                  </a:lnTo>
                  <a:lnTo>
                    <a:pt x="1426" y="6494"/>
                  </a:lnTo>
                  <a:lnTo>
                    <a:pt x="1548" y="6342"/>
                  </a:lnTo>
                  <a:lnTo>
                    <a:pt x="1608" y="6160"/>
                  </a:lnTo>
                  <a:lnTo>
                    <a:pt x="1639" y="5978"/>
                  </a:lnTo>
                  <a:lnTo>
                    <a:pt x="1699" y="5827"/>
                  </a:lnTo>
                  <a:lnTo>
                    <a:pt x="1760" y="5523"/>
                  </a:lnTo>
                  <a:lnTo>
                    <a:pt x="1791" y="5159"/>
                  </a:lnTo>
                  <a:lnTo>
                    <a:pt x="1760" y="4825"/>
                  </a:lnTo>
                  <a:lnTo>
                    <a:pt x="1730" y="4522"/>
                  </a:lnTo>
                  <a:lnTo>
                    <a:pt x="1639" y="4218"/>
                  </a:lnTo>
                  <a:lnTo>
                    <a:pt x="1608" y="4067"/>
                  </a:lnTo>
                  <a:lnTo>
                    <a:pt x="1699" y="4249"/>
                  </a:lnTo>
                  <a:lnTo>
                    <a:pt x="1791" y="4370"/>
                  </a:lnTo>
                  <a:lnTo>
                    <a:pt x="1882" y="4491"/>
                  </a:lnTo>
                  <a:lnTo>
                    <a:pt x="1942" y="4552"/>
                  </a:lnTo>
                  <a:lnTo>
                    <a:pt x="2033" y="4613"/>
                  </a:lnTo>
                  <a:lnTo>
                    <a:pt x="2094" y="4643"/>
                  </a:lnTo>
                  <a:lnTo>
                    <a:pt x="2215" y="4643"/>
                  </a:lnTo>
                  <a:lnTo>
                    <a:pt x="2276" y="4613"/>
                  </a:lnTo>
                  <a:lnTo>
                    <a:pt x="2367" y="4491"/>
                  </a:lnTo>
                  <a:lnTo>
                    <a:pt x="2367" y="4400"/>
                  </a:lnTo>
                  <a:lnTo>
                    <a:pt x="2367" y="4218"/>
                  </a:lnTo>
                  <a:lnTo>
                    <a:pt x="2306" y="3885"/>
                  </a:lnTo>
                  <a:lnTo>
                    <a:pt x="2246" y="3611"/>
                  </a:lnTo>
                  <a:lnTo>
                    <a:pt x="2155" y="3369"/>
                  </a:lnTo>
                  <a:lnTo>
                    <a:pt x="2064" y="3156"/>
                  </a:lnTo>
                  <a:lnTo>
                    <a:pt x="2003" y="3005"/>
                  </a:lnTo>
                  <a:lnTo>
                    <a:pt x="1912" y="2853"/>
                  </a:lnTo>
                  <a:lnTo>
                    <a:pt x="1851" y="2731"/>
                  </a:lnTo>
                  <a:lnTo>
                    <a:pt x="1639" y="2398"/>
                  </a:lnTo>
                  <a:lnTo>
                    <a:pt x="971" y="1427"/>
                  </a:lnTo>
                  <a:lnTo>
                    <a:pt x="304" y="456"/>
                  </a:lnTo>
                  <a:lnTo>
                    <a:pt x="91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4"/>
            <p:cNvSpPr/>
            <p:nvPr/>
          </p:nvSpPr>
          <p:spPr>
            <a:xfrm>
              <a:off x="3418925" y="2010125"/>
              <a:ext cx="182850" cy="401325"/>
            </a:xfrm>
            <a:custGeom>
              <a:avLst/>
              <a:gdLst/>
              <a:ahLst/>
              <a:cxnLst/>
              <a:rect l="l" t="t" r="r" b="b"/>
              <a:pathLst>
                <a:path w="7314" h="16053" extrusionOk="0">
                  <a:moveTo>
                    <a:pt x="2944" y="0"/>
                  </a:moveTo>
                  <a:lnTo>
                    <a:pt x="3005" y="820"/>
                  </a:lnTo>
                  <a:lnTo>
                    <a:pt x="3156" y="2853"/>
                  </a:lnTo>
                  <a:lnTo>
                    <a:pt x="3247" y="4097"/>
                  </a:lnTo>
                  <a:lnTo>
                    <a:pt x="3369" y="5371"/>
                  </a:lnTo>
                  <a:lnTo>
                    <a:pt x="3521" y="6585"/>
                  </a:lnTo>
                  <a:lnTo>
                    <a:pt x="3672" y="7647"/>
                  </a:lnTo>
                  <a:lnTo>
                    <a:pt x="3915" y="9255"/>
                  </a:lnTo>
                  <a:lnTo>
                    <a:pt x="4188" y="11349"/>
                  </a:lnTo>
                  <a:lnTo>
                    <a:pt x="4522" y="13928"/>
                  </a:lnTo>
                  <a:lnTo>
                    <a:pt x="3733" y="14110"/>
                  </a:lnTo>
                  <a:lnTo>
                    <a:pt x="2944" y="14292"/>
                  </a:lnTo>
                  <a:lnTo>
                    <a:pt x="2064" y="14565"/>
                  </a:lnTo>
                  <a:lnTo>
                    <a:pt x="1184" y="14838"/>
                  </a:lnTo>
                  <a:lnTo>
                    <a:pt x="820" y="14990"/>
                  </a:lnTo>
                  <a:lnTo>
                    <a:pt x="486" y="15172"/>
                  </a:lnTo>
                  <a:lnTo>
                    <a:pt x="243" y="15324"/>
                  </a:lnTo>
                  <a:lnTo>
                    <a:pt x="61" y="15476"/>
                  </a:lnTo>
                  <a:lnTo>
                    <a:pt x="31" y="15567"/>
                  </a:lnTo>
                  <a:lnTo>
                    <a:pt x="1" y="15627"/>
                  </a:lnTo>
                  <a:lnTo>
                    <a:pt x="31" y="15718"/>
                  </a:lnTo>
                  <a:lnTo>
                    <a:pt x="61" y="15779"/>
                  </a:lnTo>
                  <a:lnTo>
                    <a:pt x="152" y="15870"/>
                  </a:lnTo>
                  <a:lnTo>
                    <a:pt x="243" y="15931"/>
                  </a:lnTo>
                  <a:lnTo>
                    <a:pt x="547" y="15992"/>
                  </a:lnTo>
                  <a:lnTo>
                    <a:pt x="911" y="16052"/>
                  </a:lnTo>
                  <a:lnTo>
                    <a:pt x="1366" y="16052"/>
                  </a:lnTo>
                  <a:lnTo>
                    <a:pt x="1882" y="16022"/>
                  </a:lnTo>
                  <a:lnTo>
                    <a:pt x="2459" y="15961"/>
                  </a:lnTo>
                  <a:lnTo>
                    <a:pt x="3642" y="15809"/>
                  </a:lnTo>
                  <a:lnTo>
                    <a:pt x="4795" y="15627"/>
                  </a:lnTo>
                  <a:lnTo>
                    <a:pt x="5796" y="15415"/>
                  </a:lnTo>
                  <a:lnTo>
                    <a:pt x="6737" y="15233"/>
                  </a:lnTo>
                  <a:lnTo>
                    <a:pt x="6949" y="9377"/>
                  </a:lnTo>
                  <a:lnTo>
                    <a:pt x="7314" y="577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4"/>
            <p:cNvSpPr/>
            <p:nvPr/>
          </p:nvSpPr>
          <p:spPr>
            <a:xfrm>
              <a:off x="3418925" y="2010125"/>
              <a:ext cx="182850" cy="401325"/>
            </a:xfrm>
            <a:custGeom>
              <a:avLst/>
              <a:gdLst/>
              <a:ahLst/>
              <a:cxnLst/>
              <a:rect l="l" t="t" r="r" b="b"/>
              <a:pathLst>
                <a:path w="7314" h="16053" fill="none" extrusionOk="0">
                  <a:moveTo>
                    <a:pt x="2944" y="0"/>
                  </a:moveTo>
                  <a:lnTo>
                    <a:pt x="2944" y="0"/>
                  </a:lnTo>
                  <a:lnTo>
                    <a:pt x="3005" y="820"/>
                  </a:lnTo>
                  <a:lnTo>
                    <a:pt x="3156" y="2853"/>
                  </a:lnTo>
                  <a:lnTo>
                    <a:pt x="3247" y="4097"/>
                  </a:lnTo>
                  <a:lnTo>
                    <a:pt x="3369" y="5371"/>
                  </a:lnTo>
                  <a:lnTo>
                    <a:pt x="3521" y="6585"/>
                  </a:lnTo>
                  <a:lnTo>
                    <a:pt x="3672" y="7647"/>
                  </a:lnTo>
                  <a:lnTo>
                    <a:pt x="3672" y="7647"/>
                  </a:lnTo>
                  <a:lnTo>
                    <a:pt x="3915" y="9255"/>
                  </a:lnTo>
                  <a:lnTo>
                    <a:pt x="4188" y="11349"/>
                  </a:lnTo>
                  <a:lnTo>
                    <a:pt x="4522" y="13928"/>
                  </a:lnTo>
                  <a:lnTo>
                    <a:pt x="4522" y="13928"/>
                  </a:lnTo>
                  <a:lnTo>
                    <a:pt x="3733" y="14110"/>
                  </a:lnTo>
                  <a:lnTo>
                    <a:pt x="2944" y="14292"/>
                  </a:lnTo>
                  <a:lnTo>
                    <a:pt x="2064" y="14565"/>
                  </a:lnTo>
                  <a:lnTo>
                    <a:pt x="1184" y="14838"/>
                  </a:lnTo>
                  <a:lnTo>
                    <a:pt x="820" y="14990"/>
                  </a:lnTo>
                  <a:lnTo>
                    <a:pt x="486" y="15172"/>
                  </a:lnTo>
                  <a:lnTo>
                    <a:pt x="243" y="15324"/>
                  </a:lnTo>
                  <a:lnTo>
                    <a:pt x="61" y="15476"/>
                  </a:lnTo>
                  <a:lnTo>
                    <a:pt x="31" y="15567"/>
                  </a:lnTo>
                  <a:lnTo>
                    <a:pt x="1" y="15627"/>
                  </a:lnTo>
                  <a:lnTo>
                    <a:pt x="31" y="15718"/>
                  </a:lnTo>
                  <a:lnTo>
                    <a:pt x="61" y="15779"/>
                  </a:lnTo>
                  <a:lnTo>
                    <a:pt x="61" y="15779"/>
                  </a:lnTo>
                  <a:lnTo>
                    <a:pt x="152" y="15870"/>
                  </a:lnTo>
                  <a:lnTo>
                    <a:pt x="243" y="15931"/>
                  </a:lnTo>
                  <a:lnTo>
                    <a:pt x="547" y="15992"/>
                  </a:lnTo>
                  <a:lnTo>
                    <a:pt x="911" y="16052"/>
                  </a:lnTo>
                  <a:lnTo>
                    <a:pt x="1366" y="16052"/>
                  </a:lnTo>
                  <a:lnTo>
                    <a:pt x="1882" y="16022"/>
                  </a:lnTo>
                  <a:lnTo>
                    <a:pt x="2459" y="15961"/>
                  </a:lnTo>
                  <a:lnTo>
                    <a:pt x="3642" y="15809"/>
                  </a:lnTo>
                  <a:lnTo>
                    <a:pt x="4795" y="15627"/>
                  </a:lnTo>
                  <a:lnTo>
                    <a:pt x="5796" y="15415"/>
                  </a:lnTo>
                  <a:lnTo>
                    <a:pt x="6737" y="15233"/>
                  </a:lnTo>
                  <a:lnTo>
                    <a:pt x="6737" y="15233"/>
                  </a:lnTo>
                  <a:lnTo>
                    <a:pt x="6949" y="9377"/>
                  </a:lnTo>
                  <a:lnTo>
                    <a:pt x="7314" y="577"/>
                  </a:lnTo>
                  <a:lnTo>
                    <a:pt x="29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4"/>
            <p:cNvSpPr/>
            <p:nvPr/>
          </p:nvSpPr>
          <p:spPr>
            <a:xfrm>
              <a:off x="3494025" y="2026800"/>
              <a:ext cx="107750" cy="327750"/>
            </a:xfrm>
            <a:custGeom>
              <a:avLst/>
              <a:gdLst/>
              <a:ahLst/>
              <a:cxnLst/>
              <a:rect l="l" t="t" r="r" b="b"/>
              <a:pathLst>
                <a:path w="4310" h="13110" extrusionOk="0">
                  <a:moveTo>
                    <a:pt x="1" y="1"/>
                  </a:moveTo>
                  <a:lnTo>
                    <a:pt x="31" y="668"/>
                  </a:lnTo>
                  <a:lnTo>
                    <a:pt x="274" y="699"/>
                  </a:lnTo>
                  <a:lnTo>
                    <a:pt x="517" y="759"/>
                  </a:lnTo>
                  <a:lnTo>
                    <a:pt x="1002" y="941"/>
                  </a:lnTo>
                  <a:lnTo>
                    <a:pt x="1457" y="1184"/>
                  </a:lnTo>
                  <a:lnTo>
                    <a:pt x="1852" y="1488"/>
                  </a:lnTo>
                  <a:lnTo>
                    <a:pt x="2064" y="1639"/>
                  </a:lnTo>
                  <a:lnTo>
                    <a:pt x="2216" y="1821"/>
                  </a:lnTo>
                  <a:lnTo>
                    <a:pt x="2398" y="2034"/>
                  </a:lnTo>
                  <a:lnTo>
                    <a:pt x="2550" y="2246"/>
                  </a:lnTo>
                  <a:lnTo>
                    <a:pt x="2671" y="2459"/>
                  </a:lnTo>
                  <a:lnTo>
                    <a:pt x="2792" y="2701"/>
                  </a:lnTo>
                  <a:lnTo>
                    <a:pt x="2883" y="2944"/>
                  </a:lnTo>
                  <a:lnTo>
                    <a:pt x="2974" y="3187"/>
                  </a:lnTo>
                  <a:lnTo>
                    <a:pt x="3096" y="3763"/>
                  </a:lnTo>
                  <a:lnTo>
                    <a:pt x="3217" y="4340"/>
                  </a:lnTo>
                  <a:lnTo>
                    <a:pt x="3308" y="4886"/>
                  </a:lnTo>
                  <a:lnTo>
                    <a:pt x="3399" y="5463"/>
                  </a:lnTo>
                  <a:lnTo>
                    <a:pt x="3490" y="6616"/>
                  </a:lnTo>
                  <a:lnTo>
                    <a:pt x="3521" y="7769"/>
                  </a:lnTo>
                  <a:lnTo>
                    <a:pt x="3490" y="8922"/>
                  </a:lnTo>
                  <a:lnTo>
                    <a:pt x="3430" y="10045"/>
                  </a:lnTo>
                  <a:lnTo>
                    <a:pt x="3308" y="11198"/>
                  </a:lnTo>
                  <a:lnTo>
                    <a:pt x="3126" y="12351"/>
                  </a:lnTo>
                  <a:lnTo>
                    <a:pt x="3035" y="12745"/>
                  </a:lnTo>
                  <a:lnTo>
                    <a:pt x="2883" y="13109"/>
                  </a:lnTo>
                  <a:lnTo>
                    <a:pt x="3794" y="13079"/>
                  </a:lnTo>
                  <a:lnTo>
                    <a:pt x="4036" y="6707"/>
                  </a:lnTo>
                  <a:lnTo>
                    <a:pt x="4310" y="183"/>
                  </a:lnTo>
                  <a:lnTo>
                    <a:pt x="3794" y="395"/>
                  </a:lnTo>
                  <a:lnTo>
                    <a:pt x="3278" y="547"/>
                  </a:lnTo>
                  <a:lnTo>
                    <a:pt x="2823" y="608"/>
                  </a:lnTo>
                  <a:lnTo>
                    <a:pt x="2368" y="638"/>
                  </a:lnTo>
                  <a:lnTo>
                    <a:pt x="1973" y="638"/>
                  </a:lnTo>
                  <a:lnTo>
                    <a:pt x="1639" y="577"/>
                  </a:lnTo>
                  <a:lnTo>
                    <a:pt x="1306" y="517"/>
                  </a:lnTo>
                  <a:lnTo>
                    <a:pt x="1002" y="426"/>
                  </a:lnTo>
                  <a:lnTo>
                    <a:pt x="699" y="335"/>
                  </a:lnTo>
                  <a:lnTo>
                    <a:pt x="426" y="2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4"/>
            <p:cNvSpPr/>
            <p:nvPr/>
          </p:nvSpPr>
          <p:spPr>
            <a:xfrm>
              <a:off x="3494025" y="2026800"/>
              <a:ext cx="107750" cy="327750"/>
            </a:xfrm>
            <a:custGeom>
              <a:avLst/>
              <a:gdLst/>
              <a:ahLst/>
              <a:cxnLst/>
              <a:rect l="l" t="t" r="r" b="b"/>
              <a:pathLst>
                <a:path w="4310" h="131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668"/>
                  </a:lnTo>
                  <a:lnTo>
                    <a:pt x="31" y="668"/>
                  </a:lnTo>
                  <a:lnTo>
                    <a:pt x="274" y="699"/>
                  </a:lnTo>
                  <a:lnTo>
                    <a:pt x="517" y="759"/>
                  </a:lnTo>
                  <a:lnTo>
                    <a:pt x="1002" y="941"/>
                  </a:lnTo>
                  <a:lnTo>
                    <a:pt x="1457" y="1184"/>
                  </a:lnTo>
                  <a:lnTo>
                    <a:pt x="1852" y="1488"/>
                  </a:lnTo>
                  <a:lnTo>
                    <a:pt x="2064" y="1639"/>
                  </a:lnTo>
                  <a:lnTo>
                    <a:pt x="2216" y="1821"/>
                  </a:lnTo>
                  <a:lnTo>
                    <a:pt x="2398" y="2034"/>
                  </a:lnTo>
                  <a:lnTo>
                    <a:pt x="2550" y="2246"/>
                  </a:lnTo>
                  <a:lnTo>
                    <a:pt x="2671" y="2459"/>
                  </a:lnTo>
                  <a:lnTo>
                    <a:pt x="2792" y="2701"/>
                  </a:lnTo>
                  <a:lnTo>
                    <a:pt x="2883" y="2944"/>
                  </a:lnTo>
                  <a:lnTo>
                    <a:pt x="2974" y="3187"/>
                  </a:lnTo>
                  <a:lnTo>
                    <a:pt x="2974" y="3187"/>
                  </a:lnTo>
                  <a:lnTo>
                    <a:pt x="3096" y="3763"/>
                  </a:lnTo>
                  <a:lnTo>
                    <a:pt x="3217" y="4340"/>
                  </a:lnTo>
                  <a:lnTo>
                    <a:pt x="3308" y="4886"/>
                  </a:lnTo>
                  <a:lnTo>
                    <a:pt x="3399" y="5463"/>
                  </a:lnTo>
                  <a:lnTo>
                    <a:pt x="3490" y="6616"/>
                  </a:lnTo>
                  <a:lnTo>
                    <a:pt x="3521" y="7769"/>
                  </a:lnTo>
                  <a:lnTo>
                    <a:pt x="3490" y="8922"/>
                  </a:lnTo>
                  <a:lnTo>
                    <a:pt x="3430" y="10045"/>
                  </a:lnTo>
                  <a:lnTo>
                    <a:pt x="3308" y="11198"/>
                  </a:lnTo>
                  <a:lnTo>
                    <a:pt x="3126" y="12351"/>
                  </a:lnTo>
                  <a:lnTo>
                    <a:pt x="3126" y="12351"/>
                  </a:lnTo>
                  <a:lnTo>
                    <a:pt x="3035" y="12745"/>
                  </a:lnTo>
                  <a:lnTo>
                    <a:pt x="2883" y="13109"/>
                  </a:lnTo>
                  <a:lnTo>
                    <a:pt x="3794" y="13079"/>
                  </a:lnTo>
                  <a:lnTo>
                    <a:pt x="3794" y="13079"/>
                  </a:lnTo>
                  <a:lnTo>
                    <a:pt x="4036" y="6707"/>
                  </a:lnTo>
                  <a:lnTo>
                    <a:pt x="4310" y="183"/>
                  </a:lnTo>
                  <a:lnTo>
                    <a:pt x="4310" y="183"/>
                  </a:lnTo>
                  <a:lnTo>
                    <a:pt x="3794" y="395"/>
                  </a:lnTo>
                  <a:lnTo>
                    <a:pt x="3278" y="547"/>
                  </a:lnTo>
                  <a:lnTo>
                    <a:pt x="2823" y="608"/>
                  </a:lnTo>
                  <a:lnTo>
                    <a:pt x="2368" y="638"/>
                  </a:lnTo>
                  <a:lnTo>
                    <a:pt x="2368" y="638"/>
                  </a:lnTo>
                  <a:lnTo>
                    <a:pt x="1973" y="638"/>
                  </a:lnTo>
                  <a:lnTo>
                    <a:pt x="1639" y="577"/>
                  </a:lnTo>
                  <a:lnTo>
                    <a:pt x="1306" y="517"/>
                  </a:lnTo>
                  <a:lnTo>
                    <a:pt x="1002" y="426"/>
                  </a:lnTo>
                  <a:lnTo>
                    <a:pt x="699" y="335"/>
                  </a:lnTo>
                  <a:lnTo>
                    <a:pt x="426" y="21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4"/>
            <p:cNvSpPr/>
            <p:nvPr/>
          </p:nvSpPr>
          <p:spPr>
            <a:xfrm>
              <a:off x="3414375" y="2325700"/>
              <a:ext cx="177550" cy="90300"/>
            </a:xfrm>
            <a:custGeom>
              <a:avLst/>
              <a:gdLst/>
              <a:ahLst/>
              <a:cxnLst/>
              <a:rect l="l" t="t" r="r" b="b"/>
              <a:pathLst>
                <a:path w="7102" h="3612" extrusionOk="0">
                  <a:moveTo>
                    <a:pt x="4765" y="0"/>
                  </a:moveTo>
                  <a:lnTo>
                    <a:pt x="4643" y="31"/>
                  </a:lnTo>
                  <a:lnTo>
                    <a:pt x="4522" y="91"/>
                  </a:lnTo>
                  <a:lnTo>
                    <a:pt x="4400" y="152"/>
                  </a:lnTo>
                  <a:lnTo>
                    <a:pt x="4340" y="243"/>
                  </a:lnTo>
                  <a:lnTo>
                    <a:pt x="4309" y="334"/>
                  </a:lnTo>
                  <a:lnTo>
                    <a:pt x="4309" y="456"/>
                  </a:lnTo>
                  <a:lnTo>
                    <a:pt x="4309" y="547"/>
                  </a:lnTo>
                  <a:lnTo>
                    <a:pt x="4370" y="759"/>
                  </a:lnTo>
                  <a:lnTo>
                    <a:pt x="4461" y="971"/>
                  </a:lnTo>
                  <a:lnTo>
                    <a:pt x="4583" y="1153"/>
                  </a:lnTo>
                  <a:lnTo>
                    <a:pt x="4704" y="1305"/>
                  </a:lnTo>
                  <a:lnTo>
                    <a:pt x="4006" y="1396"/>
                  </a:lnTo>
                  <a:lnTo>
                    <a:pt x="3278" y="1487"/>
                  </a:lnTo>
                  <a:lnTo>
                    <a:pt x="2458" y="1669"/>
                  </a:lnTo>
                  <a:lnTo>
                    <a:pt x="2034" y="1760"/>
                  </a:lnTo>
                  <a:lnTo>
                    <a:pt x="1609" y="1882"/>
                  </a:lnTo>
                  <a:lnTo>
                    <a:pt x="1214" y="2033"/>
                  </a:lnTo>
                  <a:lnTo>
                    <a:pt x="881" y="2185"/>
                  </a:lnTo>
                  <a:lnTo>
                    <a:pt x="547" y="2367"/>
                  </a:lnTo>
                  <a:lnTo>
                    <a:pt x="304" y="2580"/>
                  </a:lnTo>
                  <a:lnTo>
                    <a:pt x="183" y="2701"/>
                  </a:lnTo>
                  <a:lnTo>
                    <a:pt x="122" y="2792"/>
                  </a:lnTo>
                  <a:lnTo>
                    <a:pt x="31" y="2913"/>
                  </a:lnTo>
                  <a:lnTo>
                    <a:pt x="1" y="3035"/>
                  </a:lnTo>
                  <a:lnTo>
                    <a:pt x="1" y="3156"/>
                  </a:lnTo>
                  <a:lnTo>
                    <a:pt x="31" y="3278"/>
                  </a:lnTo>
                  <a:lnTo>
                    <a:pt x="122" y="3369"/>
                  </a:lnTo>
                  <a:lnTo>
                    <a:pt x="213" y="3429"/>
                  </a:lnTo>
                  <a:lnTo>
                    <a:pt x="365" y="3490"/>
                  </a:lnTo>
                  <a:lnTo>
                    <a:pt x="547" y="3551"/>
                  </a:lnTo>
                  <a:lnTo>
                    <a:pt x="972" y="3581"/>
                  </a:lnTo>
                  <a:lnTo>
                    <a:pt x="1518" y="3611"/>
                  </a:lnTo>
                  <a:lnTo>
                    <a:pt x="2094" y="3581"/>
                  </a:lnTo>
                  <a:lnTo>
                    <a:pt x="2732" y="3520"/>
                  </a:lnTo>
                  <a:lnTo>
                    <a:pt x="3399" y="3460"/>
                  </a:lnTo>
                  <a:lnTo>
                    <a:pt x="4734" y="3247"/>
                  </a:lnTo>
                  <a:lnTo>
                    <a:pt x="5887" y="3035"/>
                  </a:lnTo>
                  <a:lnTo>
                    <a:pt x="7040" y="2822"/>
                  </a:lnTo>
                  <a:lnTo>
                    <a:pt x="7101" y="1123"/>
                  </a:lnTo>
                  <a:lnTo>
                    <a:pt x="7101" y="1123"/>
                  </a:lnTo>
                  <a:lnTo>
                    <a:pt x="5675" y="1184"/>
                  </a:lnTo>
                  <a:lnTo>
                    <a:pt x="5614" y="971"/>
                  </a:lnTo>
                  <a:lnTo>
                    <a:pt x="5554" y="759"/>
                  </a:lnTo>
                  <a:lnTo>
                    <a:pt x="5432" y="516"/>
                  </a:lnTo>
                  <a:lnTo>
                    <a:pt x="5311" y="304"/>
                  </a:lnTo>
                  <a:lnTo>
                    <a:pt x="5220" y="213"/>
                  </a:lnTo>
                  <a:lnTo>
                    <a:pt x="5129" y="122"/>
                  </a:lnTo>
                  <a:lnTo>
                    <a:pt x="5007" y="61"/>
                  </a:lnTo>
                  <a:lnTo>
                    <a:pt x="4916" y="31"/>
                  </a:lnTo>
                  <a:lnTo>
                    <a:pt x="4765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4"/>
            <p:cNvSpPr/>
            <p:nvPr/>
          </p:nvSpPr>
          <p:spPr>
            <a:xfrm>
              <a:off x="3414375" y="2325700"/>
              <a:ext cx="177550" cy="90300"/>
            </a:xfrm>
            <a:custGeom>
              <a:avLst/>
              <a:gdLst/>
              <a:ahLst/>
              <a:cxnLst/>
              <a:rect l="l" t="t" r="r" b="b"/>
              <a:pathLst>
                <a:path w="7102" h="3612" fill="none" extrusionOk="0">
                  <a:moveTo>
                    <a:pt x="4704" y="1305"/>
                  </a:moveTo>
                  <a:lnTo>
                    <a:pt x="4704" y="1305"/>
                  </a:lnTo>
                  <a:lnTo>
                    <a:pt x="4583" y="1153"/>
                  </a:lnTo>
                  <a:lnTo>
                    <a:pt x="4461" y="971"/>
                  </a:lnTo>
                  <a:lnTo>
                    <a:pt x="4370" y="759"/>
                  </a:lnTo>
                  <a:lnTo>
                    <a:pt x="4309" y="547"/>
                  </a:lnTo>
                  <a:lnTo>
                    <a:pt x="4309" y="456"/>
                  </a:lnTo>
                  <a:lnTo>
                    <a:pt x="4309" y="334"/>
                  </a:lnTo>
                  <a:lnTo>
                    <a:pt x="4340" y="243"/>
                  </a:lnTo>
                  <a:lnTo>
                    <a:pt x="4400" y="152"/>
                  </a:lnTo>
                  <a:lnTo>
                    <a:pt x="4522" y="91"/>
                  </a:lnTo>
                  <a:lnTo>
                    <a:pt x="4643" y="31"/>
                  </a:lnTo>
                  <a:lnTo>
                    <a:pt x="4643" y="31"/>
                  </a:lnTo>
                  <a:lnTo>
                    <a:pt x="4765" y="0"/>
                  </a:lnTo>
                  <a:lnTo>
                    <a:pt x="4916" y="31"/>
                  </a:lnTo>
                  <a:lnTo>
                    <a:pt x="5007" y="61"/>
                  </a:lnTo>
                  <a:lnTo>
                    <a:pt x="5129" y="122"/>
                  </a:lnTo>
                  <a:lnTo>
                    <a:pt x="5220" y="213"/>
                  </a:lnTo>
                  <a:lnTo>
                    <a:pt x="5311" y="304"/>
                  </a:lnTo>
                  <a:lnTo>
                    <a:pt x="5432" y="516"/>
                  </a:lnTo>
                  <a:lnTo>
                    <a:pt x="5554" y="759"/>
                  </a:lnTo>
                  <a:lnTo>
                    <a:pt x="5614" y="971"/>
                  </a:lnTo>
                  <a:lnTo>
                    <a:pt x="5675" y="1184"/>
                  </a:lnTo>
                  <a:lnTo>
                    <a:pt x="7101" y="1123"/>
                  </a:lnTo>
                  <a:lnTo>
                    <a:pt x="7040" y="2822"/>
                  </a:lnTo>
                  <a:lnTo>
                    <a:pt x="7040" y="2822"/>
                  </a:lnTo>
                  <a:lnTo>
                    <a:pt x="5887" y="3035"/>
                  </a:lnTo>
                  <a:lnTo>
                    <a:pt x="4734" y="3247"/>
                  </a:lnTo>
                  <a:lnTo>
                    <a:pt x="3399" y="3460"/>
                  </a:lnTo>
                  <a:lnTo>
                    <a:pt x="2732" y="3520"/>
                  </a:lnTo>
                  <a:lnTo>
                    <a:pt x="2094" y="3581"/>
                  </a:lnTo>
                  <a:lnTo>
                    <a:pt x="1518" y="3611"/>
                  </a:lnTo>
                  <a:lnTo>
                    <a:pt x="972" y="3581"/>
                  </a:lnTo>
                  <a:lnTo>
                    <a:pt x="547" y="3551"/>
                  </a:lnTo>
                  <a:lnTo>
                    <a:pt x="365" y="3490"/>
                  </a:lnTo>
                  <a:lnTo>
                    <a:pt x="213" y="3429"/>
                  </a:lnTo>
                  <a:lnTo>
                    <a:pt x="122" y="3369"/>
                  </a:lnTo>
                  <a:lnTo>
                    <a:pt x="31" y="3278"/>
                  </a:lnTo>
                  <a:lnTo>
                    <a:pt x="1" y="3156"/>
                  </a:lnTo>
                  <a:lnTo>
                    <a:pt x="1" y="3035"/>
                  </a:lnTo>
                  <a:lnTo>
                    <a:pt x="1" y="3035"/>
                  </a:lnTo>
                  <a:lnTo>
                    <a:pt x="31" y="2913"/>
                  </a:lnTo>
                  <a:lnTo>
                    <a:pt x="122" y="2792"/>
                  </a:lnTo>
                  <a:lnTo>
                    <a:pt x="183" y="2701"/>
                  </a:lnTo>
                  <a:lnTo>
                    <a:pt x="304" y="2580"/>
                  </a:lnTo>
                  <a:lnTo>
                    <a:pt x="547" y="2367"/>
                  </a:lnTo>
                  <a:lnTo>
                    <a:pt x="881" y="2185"/>
                  </a:lnTo>
                  <a:lnTo>
                    <a:pt x="1214" y="2033"/>
                  </a:lnTo>
                  <a:lnTo>
                    <a:pt x="1609" y="1882"/>
                  </a:lnTo>
                  <a:lnTo>
                    <a:pt x="2034" y="1760"/>
                  </a:lnTo>
                  <a:lnTo>
                    <a:pt x="2458" y="1669"/>
                  </a:lnTo>
                  <a:lnTo>
                    <a:pt x="3278" y="1487"/>
                  </a:lnTo>
                  <a:lnTo>
                    <a:pt x="4006" y="1396"/>
                  </a:lnTo>
                  <a:lnTo>
                    <a:pt x="4704" y="1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4"/>
            <p:cNvSpPr/>
            <p:nvPr/>
          </p:nvSpPr>
          <p:spPr>
            <a:xfrm>
              <a:off x="3414375" y="2397000"/>
              <a:ext cx="34925" cy="19000"/>
            </a:xfrm>
            <a:custGeom>
              <a:avLst/>
              <a:gdLst/>
              <a:ahLst/>
              <a:cxnLst/>
              <a:rect l="l" t="t" r="r" b="b"/>
              <a:pathLst>
                <a:path w="1397" h="760" extrusionOk="0">
                  <a:moveTo>
                    <a:pt x="1366" y="759"/>
                  </a:moveTo>
                  <a:lnTo>
                    <a:pt x="1366" y="759"/>
                  </a:lnTo>
                  <a:lnTo>
                    <a:pt x="1396" y="759"/>
                  </a:lnTo>
                  <a:lnTo>
                    <a:pt x="1396" y="759"/>
                  </a:lnTo>
                  <a:lnTo>
                    <a:pt x="1396" y="759"/>
                  </a:lnTo>
                  <a:lnTo>
                    <a:pt x="1366" y="759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61" y="1"/>
                  </a:moveTo>
                  <a:lnTo>
                    <a:pt x="61" y="1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4"/>
            <p:cNvSpPr/>
            <p:nvPr/>
          </p:nvSpPr>
          <p:spPr>
            <a:xfrm>
              <a:off x="3448525" y="24159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4"/>
            <p:cNvSpPr/>
            <p:nvPr/>
          </p:nvSpPr>
          <p:spPr>
            <a:xfrm>
              <a:off x="3414375" y="24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4"/>
            <p:cNvSpPr/>
            <p:nvPr/>
          </p:nvSpPr>
          <p:spPr>
            <a:xfrm>
              <a:off x="3414375" y="2397000"/>
              <a:ext cx="1550" cy="4575"/>
            </a:xfrm>
            <a:custGeom>
              <a:avLst/>
              <a:gdLst/>
              <a:ahLst/>
              <a:cxnLst/>
              <a:rect l="l" t="t" r="r" b="b"/>
              <a:pathLst>
                <a:path w="62" h="183" fill="none" extrusionOk="0">
                  <a:moveTo>
                    <a:pt x="61" y="1"/>
                  </a:moveTo>
                  <a:lnTo>
                    <a:pt x="61" y="1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4"/>
            <p:cNvSpPr/>
            <p:nvPr/>
          </p:nvSpPr>
          <p:spPr>
            <a:xfrm>
              <a:off x="3414375" y="2340875"/>
              <a:ext cx="177550" cy="75125"/>
            </a:xfrm>
            <a:custGeom>
              <a:avLst/>
              <a:gdLst/>
              <a:ahLst/>
              <a:cxnLst/>
              <a:rect l="l" t="t" r="r" b="b"/>
              <a:pathLst>
                <a:path w="7102" h="3005" extrusionOk="0">
                  <a:moveTo>
                    <a:pt x="5463" y="0"/>
                  </a:moveTo>
                  <a:lnTo>
                    <a:pt x="5220" y="364"/>
                  </a:lnTo>
                  <a:lnTo>
                    <a:pt x="4916" y="728"/>
                  </a:lnTo>
                  <a:lnTo>
                    <a:pt x="4583" y="1032"/>
                  </a:lnTo>
                  <a:lnTo>
                    <a:pt x="4218" y="1305"/>
                  </a:lnTo>
                  <a:lnTo>
                    <a:pt x="3794" y="1517"/>
                  </a:lnTo>
                  <a:lnTo>
                    <a:pt x="3369" y="1700"/>
                  </a:lnTo>
                  <a:lnTo>
                    <a:pt x="2883" y="1791"/>
                  </a:lnTo>
                  <a:lnTo>
                    <a:pt x="2398" y="1821"/>
                  </a:lnTo>
                  <a:lnTo>
                    <a:pt x="2367" y="1821"/>
                  </a:lnTo>
                  <a:lnTo>
                    <a:pt x="2003" y="1791"/>
                  </a:lnTo>
                  <a:lnTo>
                    <a:pt x="1670" y="1730"/>
                  </a:lnTo>
                  <a:lnTo>
                    <a:pt x="1336" y="1639"/>
                  </a:lnTo>
                  <a:lnTo>
                    <a:pt x="1002" y="1517"/>
                  </a:lnTo>
                  <a:lnTo>
                    <a:pt x="698" y="1669"/>
                  </a:lnTo>
                  <a:lnTo>
                    <a:pt x="425" y="1851"/>
                  </a:lnTo>
                  <a:lnTo>
                    <a:pt x="213" y="2033"/>
                  </a:lnTo>
                  <a:lnTo>
                    <a:pt x="61" y="2246"/>
                  </a:lnTo>
                  <a:lnTo>
                    <a:pt x="1" y="2428"/>
                  </a:lnTo>
                  <a:lnTo>
                    <a:pt x="1" y="2458"/>
                  </a:lnTo>
                  <a:lnTo>
                    <a:pt x="1" y="2610"/>
                  </a:lnTo>
                  <a:lnTo>
                    <a:pt x="61" y="2701"/>
                  </a:lnTo>
                  <a:lnTo>
                    <a:pt x="183" y="2792"/>
                  </a:lnTo>
                  <a:lnTo>
                    <a:pt x="334" y="2883"/>
                  </a:lnTo>
                  <a:lnTo>
                    <a:pt x="547" y="2944"/>
                  </a:lnTo>
                  <a:lnTo>
                    <a:pt x="790" y="2974"/>
                  </a:lnTo>
                  <a:lnTo>
                    <a:pt x="1366" y="3004"/>
                  </a:lnTo>
                  <a:lnTo>
                    <a:pt x="1396" y="3004"/>
                  </a:lnTo>
                  <a:lnTo>
                    <a:pt x="2216" y="2974"/>
                  </a:lnTo>
                  <a:lnTo>
                    <a:pt x="3126" y="2883"/>
                  </a:lnTo>
                  <a:lnTo>
                    <a:pt x="4067" y="2762"/>
                  </a:lnTo>
                  <a:lnTo>
                    <a:pt x="4977" y="2610"/>
                  </a:lnTo>
                  <a:lnTo>
                    <a:pt x="6434" y="2337"/>
                  </a:lnTo>
                  <a:lnTo>
                    <a:pt x="7040" y="2215"/>
                  </a:lnTo>
                  <a:lnTo>
                    <a:pt x="7101" y="516"/>
                  </a:lnTo>
                  <a:lnTo>
                    <a:pt x="6980" y="516"/>
                  </a:lnTo>
                  <a:lnTo>
                    <a:pt x="6069" y="546"/>
                  </a:lnTo>
                  <a:lnTo>
                    <a:pt x="5675" y="577"/>
                  </a:lnTo>
                  <a:lnTo>
                    <a:pt x="5614" y="395"/>
                  </a:lnTo>
                  <a:lnTo>
                    <a:pt x="5554" y="213"/>
                  </a:lnTo>
                  <a:lnTo>
                    <a:pt x="5463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4"/>
            <p:cNvSpPr/>
            <p:nvPr/>
          </p:nvSpPr>
          <p:spPr>
            <a:xfrm>
              <a:off x="3414375" y="2340875"/>
              <a:ext cx="177550" cy="75125"/>
            </a:xfrm>
            <a:custGeom>
              <a:avLst/>
              <a:gdLst/>
              <a:ahLst/>
              <a:cxnLst/>
              <a:rect l="l" t="t" r="r" b="b"/>
              <a:pathLst>
                <a:path w="7102" h="3005" fill="none" extrusionOk="0">
                  <a:moveTo>
                    <a:pt x="5463" y="0"/>
                  </a:moveTo>
                  <a:lnTo>
                    <a:pt x="5463" y="0"/>
                  </a:lnTo>
                  <a:lnTo>
                    <a:pt x="5220" y="364"/>
                  </a:lnTo>
                  <a:lnTo>
                    <a:pt x="4916" y="728"/>
                  </a:lnTo>
                  <a:lnTo>
                    <a:pt x="4583" y="1032"/>
                  </a:lnTo>
                  <a:lnTo>
                    <a:pt x="4218" y="1305"/>
                  </a:lnTo>
                  <a:lnTo>
                    <a:pt x="3794" y="1517"/>
                  </a:lnTo>
                  <a:lnTo>
                    <a:pt x="3369" y="1700"/>
                  </a:lnTo>
                  <a:lnTo>
                    <a:pt x="2883" y="1791"/>
                  </a:lnTo>
                  <a:lnTo>
                    <a:pt x="2398" y="1821"/>
                  </a:lnTo>
                  <a:lnTo>
                    <a:pt x="2367" y="1821"/>
                  </a:lnTo>
                  <a:lnTo>
                    <a:pt x="2367" y="1821"/>
                  </a:lnTo>
                  <a:lnTo>
                    <a:pt x="2003" y="1791"/>
                  </a:lnTo>
                  <a:lnTo>
                    <a:pt x="1670" y="1730"/>
                  </a:lnTo>
                  <a:lnTo>
                    <a:pt x="1336" y="1639"/>
                  </a:lnTo>
                  <a:lnTo>
                    <a:pt x="1002" y="1517"/>
                  </a:lnTo>
                  <a:lnTo>
                    <a:pt x="1002" y="1517"/>
                  </a:lnTo>
                  <a:lnTo>
                    <a:pt x="698" y="1669"/>
                  </a:lnTo>
                  <a:lnTo>
                    <a:pt x="425" y="1851"/>
                  </a:lnTo>
                  <a:lnTo>
                    <a:pt x="213" y="2033"/>
                  </a:lnTo>
                  <a:lnTo>
                    <a:pt x="61" y="2246"/>
                  </a:lnTo>
                  <a:lnTo>
                    <a:pt x="61" y="2246"/>
                  </a:lnTo>
                  <a:lnTo>
                    <a:pt x="1" y="2428"/>
                  </a:lnTo>
                  <a:lnTo>
                    <a:pt x="1" y="2428"/>
                  </a:lnTo>
                  <a:lnTo>
                    <a:pt x="1" y="2428"/>
                  </a:lnTo>
                  <a:lnTo>
                    <a:pt x="1" y="2458"/>
                  </a:lnTo>
                  <a:lnTo>
                    <a:pt x="1" y="2458"/>
                  </a:lnTo>
                  <a:lnTo>
                    <a:pt x="1" y="2458"/>
                  </a:lnTo>
                  <a:lnTo>
                    <a:pt x="1" y="2458"/>
                  </a:lnTo>
                  <a:lnTo>
                    <a:pt x="1" y="2610"/>
                  </a:lnTo>
                  <a:lnTo>
                    <a:pt x="61" y="2701"/>
                  </a:lnTo>
                  <a:lnTo>
                    <a:pt x="183" y="2792"/>
                  </a:lnTo>
                  <a:lnTo>
                    <a:pt x="334" y="2883"/>
                  </a:lnTo>
                  <a:lnTo>
                    <a:pt x="547" y="2944"/>
                  </a:lnTo>
                  <a:lnTo>
                    <a:pt x="790" y="2974"/>
                  </a:lnTo>
                  <a:lnTo>
                    <a:pt x="1366" y="3004"/>
                  </a:lnTo>
                  <a:lnTo>
                    <a:pt x="1366" y="3004"/>
                  </a:lnTo>
                  <a:lnTo>
                    <a:pt x="1396" y="3004"/>
                  </a:lnTo>
                  <a:lnTo>
                    <a:pt x="1396" y="3004"/>
                  </a:lnTo>
                  <a:lnTo>
                    <a:pt x="2216" y="2974"/>
                  </a:lnTo>
                  <a:lnTo>
                    <a:pt x="3126" y="2883"/>
                  </a:lnTo>
                  <a:lnTo>
                    <a:pt x="4067" y="2762"/>
                  </a:lnTo>
                  <a:lnTo>
                    <a:pt x="4977" y="2610"/>
                  </a:lnTo>
                  <a:lnTo>
                    <a:pt x="6434" y="2337"/>
                  </a:lnTo>
                  <a:lnTo>
                    <a:pt x="7040" y="2215"/>
                  </a:lnTo>
                  <a:lnTo>
                    <a:pt x="7101" y="516"/>
                  </a:lnTo>
                  <a:lnTo>
                    <a:pt x="6980" y="516"/>
                  </a:lnTo>
                  <a:lnTo>
                    <a:pt x="6069" y="546"/>
                  </a:lnTo>
                  <a:lnTo>
                    <a:pt x="5675" y="577"/>
                  </a:lnTo>
                  <a:lnTo>
                    <a:pt x="5675" y="577"/>
                  </a:lnTo>
                  <a:lnTo>
                    <a:pt x="5675" y="577"/>
                  </a:lnTo>
                  <a:lnTo>
                    <a:pt x="5614" y="395"/>
                  </a:lnTo>
                  <a:lnTo>
                    <a:pt x="5554" y="213"/>
                  </a:lnTo>
                  <a:lnTo>
                    <a:pt x="54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4"/>
            <p:cNvSpPr/>
            <p:nvPr/>
          </p:nvSpPr>
          <p:spPr>
            <a:xfrm>
              <a:off x="3414375" y="2384875"/>
              <a:ext cx="176775" cy="31125"/>
            </a:xfrm>
            <a:custGeom>
              <a:avLst/>
              <a:gdLst/>
              <a:ahLst/>
              <a:cxnLst/>
              <a:rect l="l" t="t" r="r" b="b"/>
              <a:pathLst>
                <a:path w="7071" h="1245" extrusionOk="0">
                  <a:moveTo>
                    <a:pt x="7071" y="0"/>
                  </a:moveTo>
                  <a:lnTo>
                    <a:pt x="6494" y="152"/>
                  </a:lnTo>
                  <a:lnTo>
                    <a:pt x="5827" y="304"/>
                  </a:lnTo>
                  <a:lnTo>
                    <a:pt x="5038" y="425"/>
                  </a:lnTo>
                  <a:lnTo>
                    <a:pt x="4097" y="577"/>
                  </a:lnTo>
                  <a:lnTo>
                    <a:pt x="3247" y="668"/>
                  </a:lnTo>
                  <a:lnTo>
                    <a:pt x="2519" y="698"/>
                  </a:lnTo>
                  <a:lnTo>
                    <a:pt x="1882" y="728"/>
                  </a:lnTo>
                  <a:lnTo>
                    <a:pt x="1366" y="698"/>
                  </a:lnTo>
                  <a:lnTo>
                    <a:pt x="911" y="668"/>
                  </a:lnTo>
                  <a:lnTo>
                    <a:pt x="577" y="607"/>
                  </a:lnTo>
                  <a:lnTo>
                    <a:pt x="304" y="546"/>
                  </a:lnTo>
                  <a:lnTo>
                    <a:pt x="92" y="455"/>
                  </a:lnTo>
                  <a:lnTo>
                    <a:pt x="31" y="577"/>
                  </a:lnTo>
                  <a:lnTo>
                    <a:pt x="1" y="668"/>
                  </a:lnTo>
                  <a:lnTo>
                    <a:pt x="1" y="789"/>
                  </a:lnTo>
                  <a:lnTo>
                    <a:pt x="31" y="911"/>
                  </a:lnTo>
                  <a:lnTo>
                    <a:pt x="122" y="1002"/>
                  </a:lnTo>
                  <a:lnTo>
                    <a:pt x="213" y="1062"/>
                  </a:lnTo>
                  <a:lnTo>
                    <a:pt x="365" y="1123"/>
                  </a:lnTo>
                  <a:lnTo>
                    <a:pt x="547" y="1184"/>
                  </a:lnTo>
                  <a:lnTo>
                    <a:pt x="972" y="1214"/>
                  </a:lnTo>
                  <a:lnTo>
                    <a:pt x="1518" y="1244"/>
                  </a:lnTo>
                  <a:lnTo>
                    <a:pt x="2094" y="1214"/>
                  </a:lnTo>
                  <a:lnTo>
                    <a:pt x="2732" y="1153"/>
                  </a:lnTo>
                  <a:lnTo>
                    <a:pt x="3399" y="1093"/>
                  </a:lnTo>
                  <a:lnTo>
                    <a:pt x="4734" y="880"/>
                  </a:lnTo>
                  <a:lnTo>
                    <a:pt x="5887" y="668"/>
                  </a:lnTo>
                  <a:lnTo>
                    <a:pt x="7040" y="455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4"/>
            <p:cNvSpPr/>
            <p:nvPr/>
          </p:nvSpPr>
          <p:spPr>
            <a:xfrm>
              <a:off x="3490225" y="2362875"/>
              <a:ext cx="25825" cy="22025"/>
            </a:xfrm>
            <a:custGeom>
              <a:avLst/>
              <a:gdLst/>
              <a:ahLst/>
              <a:cxnLst/>
              <a:rect l="l" t="t" r="r" b="b"/>
              <a:pathLst>
                <a:path w="1033" h="881" extrusionOk="0">
                  <a:moveTo>
                    <a:pt x="122" y="0"/>
                  </a:moveTo>
                  <a:lnTo>
                    <a:pt x="31" y="31"/>
                  </a:lnTo>
                  <a:lnTo>
                    <a:pt x="1" y="61"/>
                  </a:lnTo>
                  <a:lnTo>
                    <a:pt x="31" y="91"/>
                  </a:lnTo>
                  <a:lnTo>
                    <a:pt x="122" y="122"/>
                  </a:lnTo>
                  <a:lnTo>
                    <a:pt x="335" y="213"/>
                  </a:lnTo>
                  <a:lnTo>
                    <a:pt x="517" y="304"/>
                  </a:lnTo>
                  <a:lnTo>
                    <a:pt x="608" y="364"/>
                  </a:lnTo>
                  <a:lnTo>
                    <a:pt x="699" y="425"/>
                  </a:lnTo>
                  <a:lnTo>
                    <a:pt x="760" y="486"/>
                  </a:lnTo>
                  <a:lnTo>
                    <a:pt x="851" y="577"/>
                  </a:lnTo>
                  <a:lnTo>
                    <a:pt x="911" y="668"/>
                  </a:lnTo>
                  <a:lnTo>
                    <a:pt x="942" y="759"/>
                  </a:lnTo>
                  <a:lnTo>
                    <a:pt x="972" y="850"/>
                  </a:lnTo>
                  <a:lnTo>
                    <a:pt x="1002" y="880"/>
                  </a:lnTo>
                  <a:lnTo>
                    <a:pt x="1033" y="850"/>
                  </a:lnTo>
                  <a:lnTo>
                    <a:pt x="1033" y="759"/>
                  </a:lnTo>
                  <a:lnTo>
                    <a:pt x="1033" y="637"/>
                  </a:lnTo>
                  <a:lnTo>
                    <a:pt x="1002" y="486"/>
                  </a:lnTo>
                  <a:lnTo>
                    <a:pt x="942" y="334"/>
                  </a:lnTo>
                  <a:lnTo>
                    <a:pt x="851" y="243"/>
                  </a:lnTo>
                  <a:lnTo>
                    <a:pt x="760" y="152"/>
                  </a:lnTo>
                  <a:lnTo>
                    <a:pt x="638" y="91"/>
                  </a:lnTo>
                  <a:lnTo>
                    <a:pt x="517" y="6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4"/>
            <p:cNvSpPr/>
            <p:nvPr/>
          </p:nvSpPr>
          <p:spPr>
            <a:xfrm>
              <a:off x="3513000" y="2359825"/>
              <a:ext cx="17475" cy="16725"/>
            </a:xfrm>
            <a:custGeom>
              <a:avLst/>
              <a:gdLst/>
              <a:ahLst/>
              <a:cxnLst/>
              <a:rect l="l" t="t" r="r" b="b"/>
              <a:pathLst>
                <a:path w="699" h="669" extrusionOk="0">
                  <a:moveTo>
                    <a:pt x="91" y="1"/>
                  </a:moveTo>
                  <a:lnTo>
                    <a:pt x="31" y="31"/>
                  </a:lnTo>
                  <a:lnTo>
                    <a:pt x="0" y="31"/>
                  </a:lnTo>
                  <a:lnTo>
                    <a:pt x="31" y="62"/>
                  </a:lnTo>
                  <a:lnTo>
                    <a:pt x="61" y="122"/>
                  </a:lnTo>
                  <a:lnTo>
                    <a:pt x="213" y="213"/>
                  </a:lnTo>
                  <a:lnTo>
                    <a:pt x="304" y="304"/>
                  </a:lnTo>
                  <a:lnTo>
                    <a:pt x="364" y="335"/>
                  </a:lnTo>
                  <a:lnTo>
                    <a:pt x="395" y="395"/>
                  </a:lnTo>
                  <a:lnTo>
                    <a:pt x="516" y="486"/>
                  </a:lnTo>
                  <a:lnTo>
                    <a:pt x="607" y="608"/>
                  </a:lnTo>
                  <a:lnTo>
                    <a:pt x="638" y="668"/>
                  </a:lnTo>
                  <a:lnTo>
                    <a:pt x="668" y="668"/>
                  </a:lnTo>
                  <a:lnTo>
                    <a:pt x="698" y="638"/>
                  </a:lnTo>
                  <a:lnTo>
                    <a:pt x="698" y="577"/>
                  </a:lnTo>
                  <a:lnTo>
                    <a:pt x="698" y="486"/>
                  </a:lnTo>
                  <a:lnTo>
                    <a:pt x="668" y="395"/>
                  </a:lnTo>
                  <a:lnTo>
                    <a:pt x="577" y="213"/>
                  </a:lnTo>
                  <a:lnTo>
                    <a:pt x="547" y="153"/>
                  </a:lnTo>
                  <a:lnTo>
                    <a:pt x="455" y="92"/>
                  </a:lnTo>
                  <a:lnTo>
                    <a:pt x="273" y="3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4"/>
            <p:cNvSpPr/>
            <p:nvPr/>
          </p:nvSpPr>
          <p:spPr>
            <a:xfrm>
              <a:off x="3527400" y="2355275"/>
              <a:ext cx="20525" cy="19000"/>
            </a:xfrm>
            <a:custGeom>
              <a:avLst/>
              <a:gdLst/>
              <a:ahLst/>
              <a:cxnLst/>
              <a:rect l="l" t="t" r="r" b="b"/>
              <a:pathLst>
                <a:path w="821" h="760" extrusionOk="0">
                  <a:moveTo>
                    <a:pt x="92" y="1"/>
                  </a:moveTo>
                  <a:lnTo>
                    <a:pt x="31" y="31"/>
                  </a:lnTo>
                  <a:lnTo>
                    <a:pt x="1" y="61"/>
                  </a:lnTo>
                  <a:lnTo>
                    <a:pt x="31" y="61"/>
                  </a:lnTo>
                  <a:lnTo>
                    <a:pt x="92" y="92"/>
                  </a:lnTo>
                  <a:lnTo>
                    <a:pt x="274" y="183"/>
                  </a:lnTo>
                  <a:lnTo>
                    <a:pt x="395" y="304"/>
                  </a:lnTo>
                  <a:lnTo>
                    <a:pt x="456" y="335"/>
                  </a:lnTo>
                  <a:lnTo>
                    <a:pt x="517" y="395"/>
                  </a:lnTo>
                  <a:lnTo>
                    <a:pt x="608" y="517"/>
                  </a:lnTo>
                  <a:lnTo>
                    <a:pt x="699" y="699"/>
                  </a:lnTo>
                  <a:lnTo>
                    <a:pt x="759" y="759"/>
                  </a:lnTo>
                  <a:lnTo>
                    <a:pt x="790" y="759"/>
                  </a:lnTo>
                  <a:lnTo>
                    <a:pt x="790" y="729"/>
                  </a:lnTo>
                  <a:lnTo>
                    <a:pt x="820" y="668"/>
                  </a:lnTo>
                  <a:lnTo>
                    <a:pt x="820" y="577"/>
                  </a:lnTo>
                  <a:lnTo>
                    <a:pt x="790" y="456"/>
                  </a:lnTo>
                  <a:lnTo>
                    <a:pt x="759" y="335"/>
                  </a:lnTo>
                  <a:lnTo>
                    <a:pt x="699" y="244"/>
                  </a:lnTo>
                  <a:lnTo>
                    <a:pt x="638" y="152"/>
                  </a:lnTo>
                  <a:lnTo>
                    <a:pt x="547" y="92"/>
                  </a:lnTo>
                  <a:lnTo>
                    <a:pt x="456" y="3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4"/>
            <p:cNvSpPr/>
            <p:nvPr/>
          </p:nvSpPr>
          <p:spPr>
            <a:xfrm>
              <a:off x="3701875" y="2017700"/>
              <a:ext cx="170725" cy="411950"/>
            </a:xfrm>
            <a:custGeom>
              <a:avLst/>
              <a:gdLst/>
              <a:ahLst/>
              <a:cxnLst/>
              <a:rect l="l" t="t" r="r" b="b"/>
              <a:pathLst>
                <a:path w="6829" h="16478" extrusionOk="0">
                  <a:moveTo>
                    <a:pt x="4371" y="1"/>
                  </a:moveTo>
                  <a:lnTo>
                    <a:pt x="1" y="334"/>
                  </a:lnTo>
                  <a:lnTo>
                    <a:pt x="213" y="1123"/>
                  </a:lnTo>
                  <a:lnTo>
                    <a:pt x="760" y="3065"/>
                  </a:lnTo>
                  <a:lnTo>
                    <a:pt x="1124" y="4279"/>
                  </a:lnTo>
                  <a:lnTo>
                    <a:pt x="1488" y="5493"/>
                  </a:lnTo>
                  <a:lnTo>
                    <a:pt x="1882" y="6646"/>
                  </a:lnTo>
                  <a:lnTo>
                    <a:pt x="2277" y="7647"/>
                  </a:lnTo>
                  <a:lnTo>
                    <a:pt x="2853" y="9195"/>
                  </a:lnTo>
                  <a:lnTo>
                    <a:pt x="3551" y="11198"/>
                  </a:lnTo>
                  <a:lnTo>
                    <a:pt x="4401" y="13625"/>
                  </a:lnTo>
                  <a:lnTo>
                    <a:pt x="3642" y="13959"/>
                  </a:lnTo>
                  <a:lnTo>
                    <a:pt x="2914" y="14323"/>
                  </a:lnTo>
                  <a:lnTo>
                    <a:pt x="2095" y="14748"/>
                  </a:lnTo>
                  <a:lnTo>
                    <a:pt x="1336" y="15203"/>
                  </a:lnTo>
                  <a:lnTo>
                    <a:pt x="1002" y="15446"/>
                  </a:lnTo>
                  <a:lnTo>
                    <a:pt x="699" y="15658"/>
                  </a:lnTo>
                  <a:lnTo>
                    <a:pt x="486" y="15871"/>
                  </a:lnTo>
                  <a:lnTo>
                    <a:pt x="365" y="16053"/>
                  </a:lnTo>
                  <a:lnTo>
                    <a:pt x="335" y="16144"/>
                  </a:lnTo>
                  <a:lnTo>
                    <a:pt x="335" y="16235"/>
                  </a:lnTo>
                  <a:lnTo>
                    <a:pt x="365" y="16295"/>
                  </a:lnTo>
                  <a:lnTo>
                    <a:pt x="426" y="16386"/>
                  </a:lnTo>
                  <a:lnTo>
                    <a:pt x="517" y="16417"/>
                  </a:lnTo>
                  <a:lnTo>
                    <a:pt x="608" y="16477"/>
                  </a:lnTo>
                  <a:lnTo>
                    <a:pt x="911" y="16477"/>
                  </a:lnTo>
                  <a:lnTo>
                    <a:pt x="1306" y="16447"/>
                  </a:lnTo>
                  <a:lnTo>
                    <a:pt x="1761" y="16356"/>
                  </a:lnTo>
                  <a:lnTo>
                    <a:pt x="2246" y="16235"/>
                  </a:lnTo>
                  <a:lnTo>
                    <a:pt x="2793" y="16053"/>
                  </a:lnTo>
                  <a:lnTo>
                    <a:pt x="3915" y="15658"/>
                  </a:lnTo>
                  <a:lnTo>
                    <a:pt x="5008" y="15233"/>
                  </a:lnTo>
                  <a:lnTo>
                    <a:pt x="5948" y="14839"/>
                  </a:lnTo>
                  <a:lnTo>
                    <a:pt x="6828" y="14444"/>
                  </a:lnTo>
                  <a:lnTo>
                    <a:pt x="5857" y="8679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4"/>
            <p:cNvSpPr/>
            <p:nvPr/>
          </p:nvSpPr>
          <p:spPr>
            <a:xfrm>
              <a:off x="3701875" y="2017700"/>
              <a:ext cx="170725" cy="411950"/>
            </a:xfrm>
            <a:custGeom>
              <a:avLst/>
              <a:gdLst/>
              <a:ahLst/>
              <a:cxnLst/>
              <a:rect l="l" t="t" r="r" b="b"/>
              <a:pathLst>
                <a:path w="6829" h="16478" fill="none" extrusionOk="0">
                  <a:moveTo>
                    <a:pt x="1" y="334"/>
                  </a:moveTo>
                  <a:lnTo>
                    <a:pt x="1" y="334"/>
                  </a:lnTo>
                  <a:lnTo>
                    <a:pt x="213" y="1123"/>
                  </a:lnTo>
                  <a:lnTo>
                    <a:pt x="760" y="3065"/>
                  </a:lnTo>
                  <a:lnTo>
                    <a:pt x="1124" y="4279"/>
                  </a:lnTo>
                  <a:lnTo>
                    <a:pt x="1488" y="5493"/>
                  </a:lnTo>
                  <a:lnTo>
                    <a:pt x="1882" y="6646"/>
                  </a:lnTo>
                  <a:lnTo>
                    <a:pt x="2277" y="7647"/>
                  </a:lnTo>
                  <a:lnTo>
                    <a:pt x="2277" y="7647"/>
                  </a:lnTo>
                  <a:lnTo>
                    <a:pt x="2853" y="9195"/>
                  </a:lnTo>
                  <a:lnTo>
                    <a:pt x="3551" y="11198"/>
                  </a:lnTo>
                  <a:lnTo>
                    <a:pt x="4401" y="13625"/>
                  </a:lnTo>
                  <a:lnTo>
                    <a:pt x="4401" y="13625"/>
                  </a:lnTo>
                  <a:lnTo>
                    <a:pt x="3642" y="13959"/>
                  </a:lnTo>
                  <a:lnTo>
                    <a:pt x="2914" y="14323"/>
                  </a:lnTo>
                  <a:lnTo>
                    <a:pt x="2095" y="14748"/>
                  </a:lnTo>
                  <a:lnTo>
                    <a:pt x="1336" y="15203"/>
                  </a:lnTo>
                  <a:lnTo>
                    <a:pt x="1002" y="15446"/>
                  </a:lnTo>
                  <a:lnTo>
                    <a:pt x="699" y="15658"/>
                  </a:lnTo>
                  <a:lnTo>
                    <a:pt x="486" y="15871"/>
                  </a:lnTo>
                  <a:lnTo>
                    <a:pt x="365" y="16053"/>
                  </a:lnTo>
                  <a:lnTo>
                    <a:pt x="335" y="16144"/>
                  </a:lnTo>
                  <a:lnTo>
                    <a:pt x="335" y="16235"/>
                  </a:lnTo>
                  <a:lnTo>
                    <a:pt x="365" y="16295"/>
                  </a:lnTo>
                  <a:lnTo>
                    <a:pt x="426" y="16386"/>
                  </a:lnTo>
                  <a:lnTo>
                    <a:pt x="426" y="16386"/>
                  </a:lnTo>
                  <a:lnTo>
                    <a:pt x="517" y="16417"/>
                  </a:lnTo>
                  <a:lnTo>
                    <a:pt x="608" y="16477"/>
                  </a:lnTo>
                  <a:lnTo>
                    <a:pt x="911" y="16477"/>
                  </a:lnTo>
                  <a:lnTo>
                    <a:pt x="1306" y="16447"/>
                  </a:lnTo>
                  <a:lnTo>
                    <a:pt x="1761" y="16356"/>
                  </a:lnTo>
                  <a:lnTo>
                    <a:pt x="2246" y="16235"/>
                  </a:lnTo>
                  <a:lnTo>
                    <a:pt x="2793" y="16053"/>
                  </a:lnTo>
                  <a:lnTo>
                    <a:pt x="3915" y="15658"/>
                  </a:lnTo>
                  <a:lnTo>
                    <a:pt x="5008" y="15233"/>
                  </a:lnTo>
                  <a:lnTo>
                    <a:pt x="5948" y="14839"/>
                  </a:lnTo>
                  <a:lnTo>
                    <a:pt x="6828" y="14444"/>
                  </a:lnTo>
                  <a:lnTo>
                    <a:pt x="6828" y="14444"/>
                  </a:lnTo>
                  <a:lnTo>
                    <a:pt x="5857" y="8679"/>
                  </a:lnTo>
                  <a:lnTo>
                    <a:pt x="4371" y="1"/>
                  </a:lnTo>
                  <a:lnTo>
                    <a:pt x="1" y="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4"/>
            <p:cNvSpPr/>
            <p:nvPr/>
          </p:nvSpPr>
          <p:spPr>
            <a:xfrm>
              <a:off x="3703400" y="2025300"/>
              <a:ext cx="163125" cy="323175"/>
            </a:xfrm>
            <a:custGeom>
              <a:avLst/>
              <a:gdLst/>
              <a:ahLst/>
              <a:cxnLst/>
              <a:rect l="l" t="t" r="r" b="b"/>
              <a:pathLst>
                <a:path w="6525" h="12927" extrusionOk="0">
                  <a:moveTo>
                    <a:pt x="4370" y="0"/>
                  </a:moveTo>
                  <a:lnTo>
                    <a:pt x="4097" y="152"/>
                  </a:lnTo>
                  <a:lnTo>
                    <a:pt x="3794" y="273"/>
                  </a:lnTo>
                  <a:lnTo>
                    <a:pt x="3521" y="395"/>
                  </a:lnTo>
                  <a:lnTo>
                    <a:pt x="3217" y="455"/>
                  </a:lnTo>
                  <a:lnTo>
                    <a:pt x="2914" y="516"/>
                  </a:lnTo>
                  <a:lnTo>
                    <a:pt x="2610" y="577"/>
                  </a:lnTo>
                  <a:lnTo>
                    <a:pt x="2034" y="607"/>
                  </a:lnTo>
                  <a:lnTo>
                    <a:pt x="1427" y="577"/>
                  </a:lnTo>
                  <a:lnTo>
                    <a:pt x="850" y="486"/>
                  </a:lnTo>
                  <a:lnTo>
                    <a:pt x="365" y="395"/>
                  </a:lnTo>
                  <a:lnTo>
                    <a:pt x="1" y="304"/>
                  </a:lnTo>
                  <a:lnTo>
                    <a:pt x="274" y="1305"/>
                  </a:lnTo>
                  <a:lnTo>
                    <a:pt x="547" y="1305"/>
                  </a:lnTo>
                  <a:lnTo>
                    <a:pt x="1002" y="1335"/>
                  </a:lnTo>
                  <a:lnTo>
                    <a:pt x="1488" y="1426"/>
                  </a:lnTo>
                  <a:lnTo>
                    <a:pt x="1943" y="1578"/>
                  </a:lnTo>
                  <a:lnTo>
                    <a:pt x="2368" y="1790"/>
                  </a:lnTo>
                  <a:lnTo>
                    <a:pt x="2762" y="2064"/>
                  </a:lnTo>
                  <a:lnTo>
                    <a:pt x="3096" y="2367"/>
                  </a:lnTo>
                  <a:lnTo>
                    <a:pt x="3430" y="2761"/>
                  </a:lnTo>
                  <a:lnTo>
                    <a:pt x="3551" y="2944"/>
                  </a:lnTo>
                  <a:lnTo>
                    <a:pt x="3672" y="3186"/>
                  </a:lnTo>
                  <a:lnTo>
                    <a:pt x="3915" y="3702"/>
                  </a:lnTo>
                  <a:lnTo>
                    <a:pt x="4158" y="4248"/>
                  </a:lnTo>
                  <a:lnTo>
                    <a:pt x="4370" y="4764"/>
                  </a:lnTo>
                  <a:lnTo>
                    <a:pt x="4552" y="5310"/>
                  </a:lnTo>
                  <a:lnTo>
                    <a:pt x="4886" y="6403"/>
                  </a:lnTo>
                  <a:lnTo>
                    <a:pt x="5159" y="7525"/>
                  </a:lnTo>
                  <a:lnTo>
                    <a:pt x="5372" y="8648"/>
                  </a:lnTo>
                  <a:lnTo>
                    <a:pt x="5523" y="9801"/>
                  </a:lnTo>
                  <a:lnTo>
                    <a:pt x="5645" y="10954"/>
                  </a:lnTo>
                  <a:lnTo>
                    <a:pt x="5736" y="12107"/>
                  </a:lnTo>
                  <a:lnTo>
                    <a:pt x="5736" y="12532"/>
                  </a:lnTo>
                  <a:lnTo>
                    <a:pt x="5645" y="12927"/>
                  </a:lnTo>
                  <a:lnTo>
                    <a:pt x="6525" y="12684"/>
                  </a:lnTo>
                  <a:lnTo>
                    <a:pt x="5463" y="6433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4"/>
            <p:cNvSpPr/>
            <p:nvPr/>
          </p:nvSpPr>
          <p:spPr>
            <a:xfrm>
              <a:off x="3703400" y="2025300"/>
              <a:ext cx="163125" cy="323175"/>
            </a:xfrm>
            <a:custGeom>
              <a:avLst/>
              <a:gdLst/>
              <a:ahLst/>
              <a:cxnLst/>
              <a:rect l="l" t="t" r="r" b="b"/>
              <a:pathLst>
                <a:path w="6525" h="12927" fill="none" extrusionOk="0">
                  <a:moveTo>
                    <a:pt x="4370" y="0"/>
                  </a:moveTo>
                  <a:lnTo>
                    <a:pt x="4370" y="0"/>
                  </a:lnTo>
                  <a:lnTo>
                    <a:pt x="4097" y="152"/>
                  </a:lnTo>
                  <a:lnTo>
                    <a:pt x="3794" y="273"/>
                  </a:lnTo>
                  <a:lnTo>
                    <a:pt x="3521" y="395"/>
                  </a:lnTo>
                  <a:lnTo>
                    <a:pt x="3217" y="455"/>
                  </a:lnTo>
                  <a:lnTo>
                    <a:pt x="2914" y="516"/>
                  </a:lnTo>
                  <a:lnTo>
                    <a:pt x="2610" y="577"/>
                  </a:lnTo>
                  <a:lnTo>
                    <a:pt x="2034" y="607"/>
                  </a:lnTo>
                  <a:lnTo>
                    <a:pt x="2034" y="607"/>
                  </a:lnTo>
                  <a:lnTo>
                    <a:pt x="1427" y="577"/>
                  </a:lnTo>
                  <a:lnTo>
                    <a:pt x="850" y="486"/>
                  </a:lnTo>
                  <a:lnTo>
                    <a:pt x="365" y="395"/>
                  </a:lnTo>
                  <a:lnTo>
                    <a:pt x="1" y="304"/>
                  </a:lnTo>
                  <a:lnTo>
                    <a:pt x="1" y="304"/>
                  </a:lnTo>
                  <a:lnTo>
                    <a:pt x="274" y="1305"/>
                  </a:lnTo>
                  <a:lnTo>
                    <a:pt x="274" y="1305"/>
                  </a:lnTo>
                  <a:lnTo>
                    <a:pt x="547" y="1305"/>
                  </a:lnTo>
                  <a:lnTo>
                    <a:pt x="547" y="1305"/>
                  </a:lnTo>
                  <a:lnTo>
                    <a:pt x="1002" y="1335"/>
                  </a:lnTo>
                  <a:lnTo>
                    <a:pt x="1488" y="1426"/>
                  </a:lnTo>
                  <a:lnTo>
                    <a:pt x="1943" y="1578"/>
                  </a:lnTo>
                  <a:lnTo>
                    <a:pt x="2368" y="1790"/>
                  </a:lnTo>
                  <a:lnTo>
                    <a:pt x="2762" y="2064"/>
                  </a:lnTo>
                  <a:lnTo>
                    <a:pt x="3096" y="2367"/>
                  </a:lnTo>
                  <a:lnTo>
                    <a:pt x="3430" y="2761"/>
                  </a:lnTo>
                  <a:lnTo>
                    <a:pt x="3551" y="2944"/>
                  </a:lnTo>
                  <a:lnTo>
                    <a:pt x="3672" y="3186"/>
                  </a:lnTo>
                  <a:lnTo>
                    <a:pt x="3672" y="3186"/>
                  </a:lnTo>
                  <a:lnTo>
                    <a:pt x="3915" y="3702"/>
                  </a:lnTo>
                  <a:lnTo>
                    <a:pt x="4158" y="4248"/>
                  </a:lnTo>
                  <a:lnTo>
                    <a:pt x="4370" y="4764"/>
                  </a:lnTo>
                  <a:lnTo>
                    <a:pt x="4552" y="5310"/>
                  </a:lnTo>
                  <a:lnTo>
                    <a:pt x="4886" y="6403"/>
                  </a:lnTo>
                  <a:lnTo>
                    <a:pt x="5159" y="7525"/>
                  </a:lnTo>
                  <a:lnTo>
                    <a:pt x="5372" y="8648"/>
                  </a:lnTo>
                  <a:lnTo>
                    <a:pt x="5523" y="9801"/>
                  </a:lnTo>
                  <a:lnTo>
                    <a:pt x="5645" y="10954"/>
                  </a:lnTo>
                  <a:lnTo>
                    <a:pt x="5736" y="12107"/>
                  </a:lnTo>
                  <a:lnTo>
                    <a:pt x="5736" y="12107"/>
                  </a:lnTo>
                  <a:lnTo>
                    <a:pt x="5736" y="12532"/>
                  </a:lnTo>
                  <a:lnTo>
                    <a:pt x="5645" y="12927"/>
                  </a:lnTo>
                  <a:lnTo>
                    <a:pt x="6525" y="12684"/>
                  </a:lnTo>
                  <a:lnTo>
                    <a:pt x="6525" y="12684"/>
                  </a:lnTo>
                  <a:lnTo>
                    <a:pt x="5463" y="6433"/>
                  </a:lnTo>
                  <a:lnTo>
                    <a:pt x="43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3705675" y="2326450"/>
              <a:ext cx="170725" cy="108500"/>
            </a:xfrm>
            <a:custGeom>
              <a:avLst/>
              <a:gdLst/>
              <a:ahLst/>
              <a:cxnLst/>
              <a:rect l="l" t="t" r="r" b="b"/>
              <a:pathLst>
                <a:path w="6829" h="4340" extrusionOk="0">
                  <a:moveTo>
                    <a:pt x="4036" y="1"/>
                  </a:moveTo>
                  <a:lnTo>
                    <a:pt x="3915" y="61"/>
                  </a:lnTo>
                  <a:lnTo>
                    <a:pt x="3794" y="152"/>
                  </a:lnTo>
                  <a:lnTo>
                    <a:pt x="3733" y="213"/>
                  </a:lnTo>
                  <a:lnTo>
                    <a:pt x="3672" y="334"/>
                  </a:lnTo>
                  <a:lnTo>
                    <a:pt x="3672" y="426"/>
                  </a:lnTo>
                  <a:lnTo>
                    <a:pt x="3672" y="517"/>
                  </a:lnTo>
                  <a:lnTo>
                    <a:pt x="3703" y="638"/>
                  </a:lnTo>
                  <a:lnTo>
                    <a:pt x="3794" y="820"/>
                  </a:lnTo>
                  <a:lnTo>
                    <a:pt x="3945" y="1002"/>
                  </a:lnTo>
                  <a:lnTo>
                    <a:pt x="4097" y="1154"/>
                  </a:lnTo>
                  <a:lnTo>
                    <a:pt x="4249" y="1275"/>
                  </a:lnTo>
                  <a:lnTo>
                    <a:pt x="3581" y="1518"/>
                  </a:lnTo>
                  <a:lnTo>
                    <a:pt x="2914" y="1761"/>
                  </a:lnTo>
                  <a:lnTo>
                    <a:pt x="2125" y="2094"/>
                  </a:lnTo>
                  <a:lnTo>
                    <a:pt x="1730" y="2277"/>
                  </a:lnTo>
                  <a:lnTo>
                    <a:pt x="1336" y="2489"/>
                  </a:lnTo>
                  <a:lnTo>
                    <a:pt x="1002" y="2701"/>
                  </a:lnTo>
                  <a:lnTo>
                    <a:pt x="668" y="2944"/>
                  </a:lnTo>
                  <a:lnTo>
                    <a:pt x="395" y="3187"/>
                  </a:lnTo>
                  <a:lnTo>
                    <a:pt x="183" y="3430"/>
                  </a:lnTo>
                  <a:lnTo>
                    <a:pt x="122" y="3551"/>
                  </a:lnTo>
                  <a:lnTo>
                    <a:pt x="61" y="3703"/>
                  </a:lnTo>
                  <a:lnTo>
                    <a:pt x="31" y="3824"/>
                  </a:lnTo>
                  <a:lnTo>
                    <a:pt x="1" y="3945"/>
                  </a:lnTo>
                  <a:lnTo>
                    <a:pt x="31" y="4067"/>
                  </a:lnTo>
                  <a:lnTo>
                    <a:pt x="92" y="4158"/>
                  </a:lnTo>
                  <a:lnTo>
                    <a:pt x="183" y="4249"/>
                  </a:lnTo>
                  <a:lnTo>
                    <a:pt x="304" y="4279"/>
                  </a:lnTo>
                  <a:lnTo>
                    <a:pt x="456" y="4310"/>
                  </a:lnTo>
                  <a:lnTo>
                    <a:pt x="638" y="4340"/>
                  </a:lnTo>
                  <a:lnTo>
                    <a:pt x="1063" y="4279"/>
                  </a:lnTo>
                  <a:lnTo>
                    <a:pt x="1579" y="4188"/>
                  </a:lnTo>
                  <a:lnTo>
                    <a:pt x="2155" y="4036"/>
                  </a:lnTo>
                  <a:lnTo>
                    <a:pt x="2792" y="3854"/>
                  </a:lnTo>
                  <a:lnTo>
                    <a:pt x="3430" y="3642"/>
                  </a:lnTo>
                  <a:lnTo>
                    <a:pt x="4674" y="3187"/>
                  </a:lnTo>
                  <a:lnTo>
                    <a:pt x="5766" y="2732"/>
                  </a:lnTo>
                  <a:lnTo>
                    <a:pt x="6828" y="2277"/>
                  </a:lnTo>
                  <a:lnTo>
                    <a:pt x="6555" y="608"/>
                  </a:lnTo>
                  <a:lnTo>
                    <a:pt x="5159" y="972"/>
                  </a:lnTo>
                  <a:lnTo>
                    <a:pt x="5068" y="759"/>
                  </a:lnTo>
                  <a:lnTo>
                    <a:pt x="4947" y="577"/>
                  </a:lnTo>
                  <a:lnTo>
                    <a:pt x="4795" y="365"/>
                  </a:lnTo>
                  <a:lnTo>
                    <a:pt x="4613" y="183"/>
                  </a:lnTo>
                  <a:lnTo>
                    <a:pt x="4522" y="92"/>
                  </a:lnTo>
                  <a:lnTo>
                    <a:pt x="4401" y="31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3705675" y="2326450"/>
              <a:ext cx="170725" cy="108500"/>
            </a:xfrm>
            <a:custGeom>
              <a:avLst/>
              <a:gdLst/>
              <a:ahLst/>
              <a:cxnLst/>
              <a:rect l="l" t="t" r="r" b="b"/>
              <a:pathLst>
                <a:path w="6829" h="4340" fill="none" extrusionOk="0">
                  <a:moveTo>
                    <a:pt x="4249" y="1275"/>
                  </a:moveTo>
                  <a:lnTo>
                    <a:pt x="4249" y="1275"/>
                  </a:lnTo>
                  <a:lnTo>
                    <a:pt x="4097" y="1154"/>
                  </a:lnTo>
                  <a:lnTo>
                    <a:pt x="3945" y="1002"/>
                  </a:lnTo>
                  <a:lnTo>
                    <a:pt x="3794" y="820"/>
                  </a:lnTo>
                  <a:lnTo>
                    <a:pt x="3703" y="638"/>
                  </a:lnTo>
                  <a:lnTo>
                    <a:pt x="3672" y="517"/>
                  </a:lnTo>
                  <a:lnTo>
                    <a:pt x="3672" y="426"/>
                  </a:lnTo>
                  <a:lnTo>
                    <a:pt x="3672" y="334"/>
                  </a:lnTo>
                  <a:lnTo>
                    <a:pt x="3733" y="213"/>
                  </a:lnTo>
                  <a:lnTo>
                    <a:pt x="3794" y="152"/>
                  </a:lnTo>
                  <a:lnTo>
                    <a:pt x="3915" y="61"/>
                  </a:lnTo>
                  <a:lnTo>
                    <a:pt x="3915" y="61"/>
                  </a:lnTo>
                  <a:lnTo>
                    <a:pt x="4036" y="1"/>
                  </a:lnTo>
                  <a:lnTo>
                    <a:pt x="4188" y="1"/>
                  </a:lnTo>
                  <a:lnTo>
                    <a:pt x="4310" y="1"/>
                  </a:lnTo>
                  <a:lnTo>
                    <a:pt x="4401" y="31"/>
                  </a:lnTo>
                  <a:lnTo>
                    <a:pt x="4522" y="92"/>
                  </a:lnTo>
                  <a:lnTo>
                    <a:pt x="4613" y="183"/>
                  </a:lnTo>
                  <a:lnTo>
                    <a:pt x="4795" y="365"/>
                  </a:lnTo>
                  <a:lnTo>
                    <a:pt x="4947" y="577"/>
                  </a:lnTo>
                  <a:lnTo>
                    <a:pt x="5068" y="759"/>
                  </a:lnTo>
                  <a:lnTo>
                    <a:pt x="5159" y="972"/>
                  </a:lnTo>
                  <a:lnTo>
                    <a:pt x="6555" y="608"/>
                  </a:lnTo>
                  <a:lnTo>
                    <a:pt x="6828" y="2277"/>
                  </a:lnTo>
                  <a:lnTo>
                    <a:pt x="6828" y="2277"/>
                  </a:lnTo>
                  <a:lnTo>
                    <a:pt x="5766" y="2732"/>
                  </a:lnTo>
                  <a:lnTo>
                    <a:pt x="4674" y="3187"/>
                  </a:lnTo>
                  <a:lnTo>
                    <a:pt x="3430" y="3642"/>
                  </a:lnTo>
                  <a:lnTo>
                    <a:pt x="2792" y="3854"/>
                  </a:lnTo>
                  <a:lnTo>
                    <a:pt x="2155" y="4036"/>
                  </a:lnTo>
                  <a:lnTo>
                    <a:pt x="1579" y="4188"/>
                  </a:lnTo>
                  <a:lnTo>
                    <a:pt x="1063" y="4279"/>
                  </a:lnTo>
                  <a:lnTo>
                    <a:pt x="638" y="4340"/>
                  </a:lnTo>
                  <a:lnTo>
                    <a:pt x="456" y="4310"/>
                  </a:lnTo>
                  <a:lnTo>
                    <a:pt x="304" y="4279"/>
                  </a:lnTo>
                  <a:lnTo>
                    <a:pt x="183" y="4249"/>
                  </a:lnTo>
                  <a:lnTo>
                    <a:pt x="92" y="4158"/>
                  </a:lnTo>
                  <a:lnTo>
                    <a:pt x="31" y="4067"/>
                  </a:lnTo>
                  <a:lnTo>
                    <a:pt x="1" y="3945"/>
                  </a:lnTo>
                  <a:lnTo>
                    <a:pt x="1" y="3945"/>
                  </a:lnTo>
                  <a:lnTo>
                    <a:pt x="31" y="3824"/>
                  </a:lnTo>
                  <a:lnTo>
                    <a:pt x="61" y="3703"/>
                  </a:lnTo>
                  <a:lnTo>
                    <a:pt x="122" y="3551"/>
                  </a:lnTo>
                  <a:lnTo>
                    <a:pt x="183" y="3430"/>
                  </a:lnTo>
                  <a:lnTo>
                    <a:pt x="395" y="3187"/>
                  </a:lnTo>
                  <a:lnTo>
                    <a:pt x="668" y="2944"/>
                  </a:lnTo>
                  <a:lnTo>
                    <a:pt x="1002" y="2701"/>
                  </a:lnTo>
                  <a:lnTo>
                    <a:pt x="1336" y="2489"/>
                  </a:lnTo>
                  <a:lnTo>
                    <a:pt x="1730" y="2277"/>
                  </a:lnTo>
                  <a:lnTo>
                    <a:pt x="2125" y="2094"/>
                  </a:lnTo>
                  <a:lnTo>
                    <a:pt x="2914" y="1761"/>
                  </a:lnTo>
                  <a:lnTo>
                    <a:pt x="3581" y="1518"/>
                  </a:lnTo>
                  <a:lnTo>
                    <a:pt x="4249" y="12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3705675" y="2420525"/>
              <a:ext cx="15200" cy="14425"/>
            </a:xfrm>
            <a:custGeom>
              <a:avLst/>
              <a:gdLst/>
              <a:ahLst/>
              <a:cxnLst/>
              <a:rect l="l" t="t" r="r" b="b"/>
              <a:pathLst>
                <a:path w="608" h="577" extrusionOk="0">
                  <a:moveTo>
                    <a:pt x="608" y="577"/>
                  </a:moveTo>
                  <a:lnTo>
                    <a:pt x="608" y="577"/>
                  </a:lnTo>
                  <a:lnTo>
                    <a:pt x="608" y="577"/>
                  </a:lnTo>
                  <a:lnTo>
                    <a:pt x="608" y="577"/>
                  </a:lnTo>
                  <a:lnTo>
                    <a:pt x="608" y="577"/>
                  </a:lnTo>
                  <a:lnTo>
                    <a:pt x="608" y="57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3720850" y="2434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3705675" y="2420525"/>
              <a:ext cx="800" cy="5325"/>
            </a:xfrm>
            <a:custGeom>
              <a:avLst/>
              <a:gdLst/>
              <a:ahLst/>
              <a:cxnLst/>
              <a:rect l="l" t="t" r="r" b="b"/>
              <a:pathLst>
                <a:path w="32" h="213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3705675" y="2337075"/>
              <a:ext cx="170725" cy="97875"/>
            </a:xfrm>
            <a:custGeom>
              <a:avLst/>
              <a:gdLst/>
              <a:ahLst/>
              <a:cxnLst/>
              <a:rect l="l" t="t" r="r" b="b"/>
              <a:pathLst>
                <a:path w="6829" h="3915" extrusionOk="0">
                  <a:moveTo>
                    <a:pt x="4856" y="1"/>
                  </a:moveTo>
                  <a:lnTo>
                    <a:pt x="4674" y="425"/>
                  </a:lnTo>
                  <a:lnTo>
                    <a:pt x="4461" y="850"/>
                  </a:lnTo>
                  <a:lnTo>
                    <a:pt x="4188" y="1214"/>
                  </a:lnTo>
                  <a:lnTo>
                    <a:pt x="3885" y="1548"/>
                  </a:lnTo>
                  <a:lnTo>
                    <a:pt x="3521" y="1852"/>
                  </a:lnTo>
                  <a:lnTo>
                    <a:pt x="3126" y="2094"/>
                  </a:lnTo>
                  <a:lnTo>
                    <a:pt x="2701" y="2307"/>
                  </a:lnTo>
                  <a:lnTo>
                    <a:pt x="2216" y="2428"/>
                  </a:lnTo>
                  <a:lnTo>
                    <a:pt x="2185" y="2428"/>
                  </a:lnTo>
                  <a:lnTo>
                    <a:pt x="1852" y="2489"/>
                  </a:lnTo>
                  <a:lnTo>
                    <a:pt x="1488" y="2519"/>
                  </a:lnTo>
                  <a:lnTo>
                    <a:pt x="1154" y="2489"/>
                  </a:lnTo>
                  <a:lnTo>
                    <a:pt x="790" y="2428"/>
                  </a:lnTo>
                  <a:lnTo>
                    <a:pt x="517" y="2640"/>
                  </a:lnTo>
                  <a:lnTo>
                    <a:pt x="304" y="2883"/>
                  </a:lnTo>
                  <a:lnTo>
                    <a:pt x="122" y="3096"/>
                  </a:lnTo>
                  <a:lnTo>
                    <a:pt x="31" y="3338"/>
                  </a:lnTo>
                  <a:lnTo>
                    <a:pt x="1" y="3520"/>
                  </a:lnTo>
                  <a:lnTo>
                    <a:pt x="1" y="3551"/>
                  </a:lnTo>
                  <a:lnTo>
                    <a:pt x="1" y="3642"/>
                  </a:lnTo>
                  <a:lnTo>
                    <a:pt x="61" y="3702"/>
                  </a:lnTo>
                  <a:lnTo>
                    <a:pt x="92" y="3763"/>
                  </a:lnTo>
                  <a:lnTo>
                    <a:pt x="183" y="3824"/>
                  </a:lnTo>
                  <a:lnTo>
                    <a:pt x="365" y="3885"/>
                  </a:lnTo>
                  <a:lnTo>
                    <a:pt x="608" y="3915"/>
                  </a:lnTo>
                  <a:lnTo>
                    <a:pt x="972" y="3885"/>
                  </a:lnTo>
                  <a:lnTo>
                    <a:pt x="1366" y="3824"/>
                  </a:lnTo>
                  <a:lnTo>
                    <a:pt x="1821" y="3702"/>
                  </a:lnTo>
                  <a:lnTo>
                    <a:pt x="2307" y="3581"/>
                  </a:lnTo>
                  <a:lnTo>
                    <a:pt x="3339" y="3247"/>
                  </a:lnTo>
                  <a:lnTo>
                    <a:pt x="4370" y="2883"/>
                  </a:lnTo>
                  <a:lnTo>
                    <a:pt x="5311" y="2489"/>
                  </a:lnTo>
                  <a:lnTo>
                    <a:pt x="6100" y="2155"/>
                  </a:lnTo>
                  <a:lnTo>
                    <a:pt x="6828" y="1852"/>
                  </a:lnTo>
                  <a:lnTo>
                    <a:pt x="6555" y="183"/>
                  </a:lnTo>
                  <a:lnTo>
                    <a:pt x="6434" y="213"/>
                  </a:lnTo>
                  <a:lnTo>
                    <a:pt x="5554" y="456"/>
                  </a:lnTo>
                  <a:lnTo>
                    <a:pt x="5159" y="547"/>
                  </a:lnTo>
                  <a:lnTo>
                    <a:pt x="5068" y="365"/>
                  </a:lnTo>
                  <a:lnTo>
                    <a:pt x="4977" y="21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3705675" y="2337075"/>
              <a:ext cx="170725" cy="97875"/>
            </a:xfrm>
            <a:custGeom>
              <a:avLst/>
              <a:gdLst/>
              <a:ahLst/>
              <a:cxnLst/>
              <a:rect l="l" t="t" r="r" b="b"/>
              <a:pathLst>
                <a:path w="6829" h="3915" fill="none" extrusionOk="0">
                  <a:moveTo>
                    <a:pt x="4856" y="1"/>
                  </a:moveTo>
                  <a:lnTo>
                    <a:pt x="4856" y="1"/>
                  </a:lnTo>
                  <a:lnTo>
                    <a:pt x="4674" y="425"/>
                  </a:lnTo>
                  <a:lnTo>
                    <a:pt x="4461" y="850"/>
                  </a:lnTo>
                  <a:lnTo>
                    <a:pt x="4188" y="1214"/>
                  </a:lnTo>
                  <a:lnTo>
                    <a:pt x="3885" y="1548"/>
                  </a:lnTo>
                  <a:lnTo>
                    <a:pt x="3521" y="1852"/>
                  </a:lnTo>
                  <a:lnTo>
                    <a:pt x="3126" y="2094"/>
                  </a:lnTo>
                  <a:lnTo>
                    <a:pt x="2701" y="2307"/>
                  </a:lnTo>
                  <a:lnTo>
                    <a:pt x="2216" y="2428"/>
                  </a:lnTo>
                  <a:lnTo>
                    <a:pt x="2185" y="2428"/>
                  </a:lnTo>
                  <a:lnTo>
                    <a:pt x="2185" y="2428"/>
                  </a:lnTo>
                  <a:lnTo>
                    <a:pt x="1852" y="2489"/>
                  </a:lnTo>
                  <a:lnTo>
                    <a:pt x="1488" y="2519"/>
                  </a:lnTo>
                  <a:lnTo>
                    <a:pt x="1488" y="2519"/>
                  </a:lnTo>
                  <a:lnTo>
                    <a:pt x="1154" y="2489"/>
                  </a:lnTo>
                  <a:lnTo>
                    <a:pt x="790" y="2428"/>
                  </a:lnTo>
                  <a:lnTo>
                    <a:pt x="790" y="2428"/>
                  </a:lnTo>
                  <a:lnTo>
                    <a:pt x="517" y="2640"/>
                  </a:lnTo>
                  <a:lnTo>
                    <a:pt x="304" y="2883"/>
                  </a:lnTo>
                  <a:lnTo>
                    <a:pt x="122" y="3096"/>
                  </a:lnTo>
                  <a:lnTo>
                    <a:pt x="31" y="3338"/>
                  </a:lnTo>
                  <a:lnTo>
                    <a:pt x="31" y="3338"/>
                  </a:lnTo>
                  <a:lnTo>
                    <a:pt x="1" y="3520"/>
                  </a:lnTo>
                  <a:lnTo>
                    <a:pt x="1" y="3520"/>
                  </a:lnTo>
                  <a:lnTo>
                    <a:pt x="1" y="3551"/>
                  </a:lnTo>
                  <a:lnTo>
                    <a:pt x="1" y="3551"/>
                  </a:lnTo>
                  <a:lnTo>
                    <a:pt x="1" y="3642"/>
                  </a:lnTo>
                  <a:lnTo>
                    <a:pt x="61" y="3702"/>
                  </a:lnTo>
                  <a:lnTo>
                    <a:pt x="92" y="3763"/>
                  </a:lnTo>
                  <a:lnTo>
                    <a:pt x="183" y="3824"/>
                  </a:lnTo>
                  <a:lnTo>
                    <a:pt x="365" y="3885"/>
                  </a:lnTo>
                  <a:lnTo>
                    <a:pt x="608" y="3915"/>
                  </a:lnTo>
                  <a:lnTo>
                    <a:pt x="608" y="3915"/>
                  </a:lnTo>
                  <a:lnTo>
                    <a:pt x="608" y="3915"/>
                  </a:lnTo>
                  <a:lnTo>
                    <a:pt x="608" y="3915"/>
                  </a:lnTo>
                  <a:lnTo>
                    <a:pt x="972" y="3885"/>
                  </a:lnTo>
                  <a:lnTo>
                    <a:pt x="1366" y="3824"/>
                  </a:lnTo>
                  <a:lnTo>
                    <a:pt x="1821" y="3702"/>
                  </a:lnTo>
                  <a:lnTo>
                    <a:pt x="2307" y="3581"/>
                  </a:lnTo>
                  <a:lnTo>
                    <a:pt x="3339" y="3247"/>
                  </a:lnTo>
                  <a:lnTo>
                    <a:pt x="4370" y="2883"/>
                  </a:lnTo>
                  <a:lnTo>
                    <a:pt x="5311" y="2489"/>
                  </a:lnTo>
                  <a:lnTo>
                    <a:pt x="6100" y="2155"/>
                  </a:lnTo>
                  <a:lnTo>
                    <a:pt x="6828" y="1852"/>
                  </a:lnTo>
                  <a:lnTo>
                    <a:pt x="6555" y="183"/>
                  </a:lnTo>
                  <a:lnTo>
                    <a:pt x="6434" y="213"/>
                  </a:lnTo>
                  <a:lnTo>
                    <a:pt x="5554" y="456"/>
                  </a:lnTo>
                  <a:lnTo>
                    <a:pt x="5159" y="547"/>
                  </a:lnTo>
                  <a:lnTo>
                    <a:pt x="5159" y="547"/>
                  </a:lnTo>
                  <a:lnTo>
                    <a:pt x="5159" y="547"/>
                  </a:lnTo>
                  <a:lnTo>
                    <a:pt x="5068" y="365"/>
                  </a:lnTo>
                  <a:lnTo>
                    <a:pt x="4977" y="213"/>
                  </a:lnTo>
                  <a:lnTo>
                    <a:pt x="48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3705675" y="2371975"/>
              <a:ext cx="170725" cy="62975"/>
            </a:xfrm>
            <a:custGeom>
              <a:avLst/>
              <a:gdLst/>
              <a:ahLst/>
              <a:cxnLst/>
              <a:rect l="l" t="t" r="r" b="b"/>
              <a:pathLst>
                <a:path w="6829" h="2519" extrusionOk="0">
                  <a:moveTo>
                    <a:pt x="6767" y="0"/>
                  </a:moveTo>
                  <a:lnTo>
                    <a:pt x="6252" y="273"/>
                  </a:lnTo>
                  <a:lnTo>
                    <a:pt x="5614" y="547"/>
                  </a:lnTo>
                  <a:lnTo>
                    <a:pt x="4856" y="850"/>
                  </a:lnTo>
                  <a:lnTo>
                    <a:pt x="3976" y="1184"/>
                  </a:lnTo>
                  <a:lnTo>
                    <a:pt x="3156" y="1457"/>
                  </a:lnTo>
                  <a:lnTo>
                    <a:pt x="2459" y="1639"/>
                  </a:lnTo>
                  <a:lnTo>
                    <a:pt x="1852" y="1791"/>
                  </a:lnTo>
                  <a:lnTo>
                    <a:pt x="1336" y="1882"/>
                  </a:lnTo>
                  <a:lnTo>
                    <a:pt x="911" y="1942"/>
                  </a:lnTo>
                  <a:lnTo>
                    <a:pt x="547" y="1973"/>
                  </a:lnTo>
                  <a:lnTo>
                    <a:pt x="274" y="1942"/>
                  </a:lnTo>
                  <a:lnTo>
                    <a:pt x="31" y="1912"/>
                  </a:lnTo>
                  <a:lnTo>
                    <a:pt x="31" y="2033"/>
                  </a:lnTo>
                  <a:lnTo>
                    <a:pt x="1" y="2124"/>
                  </a:lnTo>
                  <a:lnTo>
                    <a:pt x="31" y="2246"/>
                  </a:lnTo>
                  <a:lnTo>
                    <a:pt x="92" y="2337"/>
                  </a:lnTo>
                  <a:lnTo>
                    <a:pt x="183" y="2428"/>
                  </a:lnTo>
                  <a:lnTo>
                    <a:pt x="304" y="2458"/>
                  </a:lnTo>
                  <a:lnTo>
                    <a:pt x="456" y="2489"/>
                  </a:lnTo>
                  <a:lnTo>
                    <a:pt x="638" y="2519"/>
                  </a:lnTo>
                  <a:lnTo>
                    <a:pt x="1063" y="2458"/>
                  </a:lnTo>
                  <a:lnTo>
                    <a:pt x="1579" y="2367"/>
                  </a:lnTo>
                  <a:lnTo>
                    <a:pt x="2155" y="2215"/>
                  </a:lnTo>
                  <a:lnTo>
                    <a:pt x="2792" y="2033"/>
                  </a:lnTo>
                  <a:lnTo>
                    <a:pt x="3430" y="1821"/>
                  </a:lnTo>
                  <a:lnTo>
                    <a:pt x="4674" y="1366"/>
                  </a:lnTo>
                  <a:lnTo>
                    <a:pt x="5766" y="911"/>
                  </a:lnTo>
                  <a:lnTo>
                    <a:pt x="6828" y="456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3772425" y="2369700"/>
              <a:ext cx="28875" cy="18225"/>
            </a:xfrm>
            <a:custGeom>
              <a:avLst/>
              <a:gdLst/>
              <a:ahLst/>
              <a:cxnLst/>
              <a:rect l="l" t="t" r="r" b="b"/>
              <a:pathLst>
                <a:path w="1155" h="729" extrusionOk="0">
                  <a:moveTo>
                    <a:pt x="365" y="0"/>
                  </a:moveTo>
                  <a:lnTo>
                    <a:pt x="213" y="31"/>
                  </a:lnTo>
                  <a:lnTo>
                    <a:pt x="92" y="61"/>
                  </a:lnTo>
                  <a:lnTo>
                    <a:pt x="31" y="91"/>
                  </a:lnTo>
                  <a:lnTo>
                    <a:pt x="1" y="122"/>
                  </a:lnTo>
                  <a:lnTo>
                    <a:pt x="31" y="152"/>
                  </a:lnTo>
                  <a:lnTo>
                    <a:pt x="122" y="152"/>
                  </a:lnTo>
                  <a:lnTo>
                    <a:pt x="335" y="213"/>
                  </a:lnTo>
                  <a:lnTo>
                    <a:pt x="547" y="273"/>
                  </a:lnTo>
                  <a:lnTo>
                    <a:pt x="638" y="304"/>
                  </a:lnTo>
                  <a:lnTo>
                    <a:pt x="729" y="334"/>
                  </a:lnTo>
                  <a:lnTo>
                    <a:pt x="820" y="395"/>
                  </a:lnTo>
                  <a:lnTo>
                    <a:pt x="911" y="455"/>
                  </a:lnTo>
                  <a:lnTo>
                    <a:pt x="1002" y="547"/>
                  </a:lnTo>
                  <a:lnTo>
                    <a:pt x="1063" y="638"/>
                  </a:lnTo>
                  <a:lnTo>
                    <a:pt x="1093" y="698"/>
                  </a:lnTo>
                  <a:lnTo>
                    <a:pt x="1124" y="729"/>
                  </a:lnTo>
                  <a:lnTo>
                    <a:pt x="1154" y="698"/>
                  </a:lnTo>
                  <a:lnTo>
                    <a:pt x="1154" y="607"/>
                  </a:lnTo>
                  <a:lnTo>
                    <a:pt x="1124" y="486"/>
                  </a:lnTo>
                  <a:lnTo>
                    <a:pt x="1063" y="334"/>
                  </a:lnTo>
                  <a:lnTo>
                    <a:pt x="972" y="213"/>
                  </a:lnTo>
                  <a:lnTo>
                    <a:pt x="851" y="122"/>
                  </a:lnTo>
                  <a:lnTo>
                    <a:pt x="760" y="61"/>
                  </a:lnTo>
                  <a:lnTo>
                    <a:pt x="638" y="31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3793675" y="2362875"/>
              <a:ext cx="20500" cy="14425"/>
            </a:xfrm>
            <a:custGeom>
              <a:avLst/>
              <a:gdLst/>
              <a:ahLst/>
              <a:cxnLst/>
              <a:rect l="l" t="t" r="r" b="b"/>
              <a:pathLst>
                <a:path w="820" h="577" extrusionOk="0">
                  <a:moveTo>
                    <a:pt x="274" y="0"/>
                  </a:moveTo>
                  <a:lnTo>
                    <a:pt x="92" y="31"/>
                  </a:lnTo>
                  <a:lnTo>
                    <a:pt x="31" y="61"/>
                  </a:lnTo>
                  <a:lnTo>
                    <a:pt x="1" y="91"/>
                  </a:lnTo>
                  <a:lnTo>
                    <a:pt x="31" y="122"/>
                  </a:lnTo>
                  <a:lnTo>
                    <a:pt x="92" y="152"/>
                  </a:lnTo>
                  <a:lnTo>
                    <a:pt x="213" y="182"/>
                  </a:lnTo>
                  <a:lnTo>
                    <a:pt x="365" y="273"/>
                  </a:lnTo>
                  <a:lnTo>
                    <a:pt x="395" y="304"/>
                  </a:lnTo>
                  <a:lnTo>
                    <a:pt x="456" y="334"/>
                  </a:lnTo>
                  <a:lnTo>
                    <a:pt x="607" y="425"/>
                  </a:lnTo>
                  <a:lnTo>
                    <a:pt x="729" y="516"/>
                  </a:lnTo>
                  <a:lnTo>
                    <a:pt x="759" y="546"/>
                  </a:lnTo>
                  <a:lnTo>
                    <a:pt x="790" y="577"/>
                  </a:lnTo>
                  <a:lnTo>
                    <a:pt x="820" y="546"/>
                  </a:lnTo>
                  <a:lnTo>
                    <a:pt x="820" y="455"/>
                  </a:lnTo>
                  <a:lnTo>
                    <a:pt x="790" y="395"/>
                  </a:lnTo>
                  <a:lnTo>
                    <a:pt x="729" y="304"/>
                  </a:lnTo>
                  <a:lnTo>
                    <a:pt x="607" y="152"/>
                  </a:lnTo>
                  <a:lnTo>
                    <a:pt x="577" y="91"/>
                  </a:lnTo>
                  <a:lnTo>
                    <a:pt x="547" y="91"/>
                  </a:lnTo>
                  <a:lnTo>
                    <a:pt x="45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3807325" y="2355275"/>
              <a:ext cx="22800" cy="15950"/>
            </a:xfrm>
            <a:custGeom>
              <a:avLst/>
              <a:gdLst/>
              <a:ahLst/>
              <a:cxnLst/>
              <a:rect l="l" t="t" r="r" b="b"/>
              <a:pathLst>
                <a:path w="912" h="638" extrusionOk="0">
                  <a:moveTo>
                    <a:pt x="183" y="1"/>
                  </a:moveTo>
                  <a:lnTo>
                    <a:pt x="92" y="31"/>
                  </a:lnTo>
                  <a:lnTo>
                    <a:pt x="1" y="61"/>
                  </a:lnTo>
                  <a:lnTo>
                    <a:pt x="1" y="92"/>
                  </a:lnTo>
                  <a:lnTo>
                    <a:pt x="31" y="122"/>
                  </a:lnTo>
                  <a:lnTo>
                    <a:pt x="92" y="122"/>
                  </a:lnTo>
                  <a:lnTo>
                    <a:pt x="274" y="183"/>
                  </a:lnTo>
                  <a:lnTo>
                    <a:pt x="426" y="244"/>
                  </a:lnTo>
                  <a:lnTo>
                    <a:pt x="486" y="304"/>
                  </a:lnTo>
                  <a:lnTo>
                    <a:pt x="547" y="335"/>
                  </a:lnTo>
                  <a:lnTo>
                    <a:pt x="699" y="426"/>
                  </a:lnTo>
                  <a:lnTo>
                    <a:pt x="820" y="577"/>
                  </a:lnTo>
                  <a:lnTo>
                    <a:pt x="850" y="638"/>
                  </a:lnTo>
                  <a:lnTo>
                    <a:pt x="881" y="638"/>
                  </a:lnTo>
                  <a:lnTo>
                    <a:pt x="911" y="608"/>
                  </a:lnTo>
                  <a:lnTo>
                    <a:pt x="911" y="547"/>
                  </a:lnTo>
                  <a:lnTo>
                    <a:pt x="881" y="426"/>
                  </a:lnTo>
                  <a:lnTo>
                    <a:pt x="850" y="335"/>
                  </a:lnTo>
                  <a:lnTo>
                    <a:pt x="759" y="213"/>
                  </a:lnTo>
                  <a:lnTo>
                    <a:pt x="699" y="152"/>
                  </a:lnTo>
                  <a:lnTo>
                    <a:pt x="608" y="61"/>
                  </a:lnTo>
                  <a:lnTo>
                    <a:pt x="517" y="3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3478850" y="1640675"/>
              <a:ext cx="338375" cy="402100"/>
            </a:xfrm>
            <a:custGeom>
              <a:avLst/>
              <a:gdLst/>
              <a:ahLst/>
              <a:cxnLst/>
              <a:rect l="l" t="t" r="r" b="b"/>
              <a:pathLst>
                <a:path w="13535" h="16084" extrusionOk="0">
                  <a:moveTo>
                    <a:pt x="8406" y="1"/>
                  </a:moveTo>
                  <a:lnTo>
                    <a:pt x="7769" y="31"/>
                  </a:lnTo>
                  <a:lnTo>
                    <a:pt x="7071" y="122"/>
                  </a:lnTo>
                  <a:lnTo>
                    <a:pt x="6403" y="243"/>
                  </a:lnTo>
                  <a:lnTo>
                    <a:pt x="5706" y="426"/>
                  </a:lnTo>
                  <a:lnTo>
                    <a:pt x="5038" y="638"/>
                  </a:lnTo>
                  <a:lnTo>
                    <a:pt x="4431" y="850"/>
                  </a:lnTo>
                  <a:lnTo>
                    <a:pt x="3369" y="1245"/>
                  </a:lnTo>
                  <a:lnTo>
                    <a:pt x="2641" y="1579"/>
                  </a:lnTo>
                  <a:lnTo>
                    <a:pt x="2368" y="1700"/>
                  </a:lnTo>
                  <a:lnTo>
                    <a:pt x="2034" y="3096"/>
                  </a:lnTo>
                  <a:lnTo>
                    <a:pt x="1700" y="4613"/>
                  </a:lnTo>
                  <a:lnTo>
                    <a:pt x="1336" y="6525"/>
                  </a:lnTo>
                  <a:lnTo>
                    <a:pt x="911" y="8649"/>
                  </a:lnTo>
                  <a:lnTo>
                    <a:pt x="547" y="10864"/>
                  </a:lnTo>
                  <a:lnTo>
                    <a:pt x="365" y="11987"/>
                  </a:lnTo>
                  <a:lnTo>
                    <a:pt x="213" y="13049"/>
                  </a:lnTo>
                  <a:lnTo>
                    <a:pt x="92" y="14080"/>
                  </a:lnTo>
                  <a:lnTo>
                    <a:pt x="1" y="15051"/>
                  </a:lnTo>
                  <a:lnTo>
                    <a:pt x="122" y="15142"/>
                  </a:lnTo>
                  <a:lnTo>
                    <a:pt x="426" y="15324"/>
                  </a:lnTo>
                  <a:lnTo>
                    <a:pt x="911" y="15598"/>
                  </a:lnTo>
                  <a:lnTo>
                    <a:pt x="1215" y="15719"/>
                  </a:lnTo>
                  <a:lnTo>
                    <a:pt x="1548" y="15840"/>
                  </a:lnTo>
                  <a:lnTo>
                    <a:pt x="1913" y="15962"/>
                  </a:lnTo>
                  <a:lnTo>
                    <a:pt x="2307" y="16022"/>
                  </a:lnTo>
                  <a:lnTo>
                    <a:pt x="2732" y="16083"/>
                  </a:lnTo>
                  <a:lnTo>
                    <a:pt x="3187" y="16083"/>
                  </a:lnTo>
                  <a:lnTo>
                    <a:pt x="3642" y="16022"/>
                  </a:lnTo>
                  <a:lnTo>
                    <a:pt x="4128" y="15931"/>
                  </a:lnTo>
                  <a:lnTo>
                    <a:pt x="4643" y="15749"/>
                  </a:lnTo>
                  <a:lnTo>
                    <a:pt x="5159" y="15507"/>
                  </a:lnTo>
                  <a:lnTo>
                    <a:pt x="6859" y="9559"/>
                  </a:lnTo>
                  <a:lnTo>
                    <a:pt x="8679" y="15598"/>
                  </a:lnTo>
                  <a:lnTo>
                    <a:pt x="9165" y="15749"/>
                  </a:lnTo>
                  <a:lnTo>
                    <a:pt x="9711" y="15871"/>
                  </a:lnTo>
                  <a:lnTo>
                    <a:pt x="10409" y="15962"/>
                  </a:lnTo>
                  <a:lnTo>
                    <a:pt x="10773" y="15992"/>
                  </a:lnTo>
                  <a:lnTo>
                    <a:pt x="11167" y="15992"/>
                  </a:lnTo>
                  <a:lnTo>
                    <a:pt x="11562" y="15962"/>
                  </a:lnTo>
                  <a:lnTo>
                    <a:pt x="11987" y="15901"/>
                  </a:lnTo>
                  <a:lnTo>
                    <a:pt x="12381" y="15810"/>
                  </a:lnTo>
                  <a:lnTo>
                    <a:pt x="12806" y="15658"/>
                  </a:lnTo>
                  <a:lnTo>
                    <a:pt x="13170" y="15476"/>
                  </a:lnTo>
                  <a:lnTo>
                    <a:pt x="13534" y="15233"/>
                  </a:lnTo>
                  <a:lnTo>
                    <a:pt x="13322" y="13261"/>
                  </a:lnTo>
                  <a:lnTo>
                    <a:pt x="13079" y="11198"/>
                  </a:lnTo>
                  <a:lnTo>
                    <a:pt x="12715" y="8740"/>
                  </a:lnTo>
                  <a:lnTo>
                    <a:pt x="12503" y="7465"/>
                  </a:lnTo>
                  <a:lnTo>
                    <a:pt x="12290" y="6221"/>
                  </a:lnTo>
                  <a:lnTo>
                    <a:pt x="12017" y="5007"/>
                  </a:lnTo>
                  <a:lnTo>
                    <a:pt x="11744" y="3854"/>
                  </a:lnTo>
                  <a:lnTo>
                    <a:pt x="11471" y="2823"/>
                  </a:lnTo>
                  <a:lnTo>
                    <a:pt x="11167" y="1912"/>
                  </a:lnTo>
                  <a:lnTo>
                    <a:pt x="10985" y="1548"/>
                  </a:lnTo>
                  <a:lnTo>
                    <a:pt x="10834" y="1214"/>
                  </a:lnTo>
                  <a:lnTo>
                    <a:pt x="10652" y="941"/>
                  </a:lnTo>
                  <a:lnTo>
                    <a:pt x="10470" y="699"/>
                  </a:lnTo>
                  <a:lnTo>
                    <a:pt x="10287" y="517"/>
                  </a:lnTo>
                  <a:lnTo>
                    <a:pt x="10075" y="365"/>
                  </a:lnTo>
                  <a:lnTo>
                    <a:pt x="9832" y="243"/>
                  </a:lnTo>
                  <a:lnTo>
                    <a:pt x="9590" y="152"/>
                  </a:lnTo>
                  <a:lnTo>
                    <a:pt x="9316" y="92"/>
                  </a:lnTo>
                  <a:lnTo>
                    <a:pt x="9013" y="31"/>
                  </a:lnTo>
                  <a:lnTo>
                    <a:pt x="8710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3478850" y="1640675"/>
              <a:ext cx="338375" cy="402100"/>
            </a:xfrm>
            <a:custGeom>
              <a:avLst/>
              <a:gdLst/>
              <a:ahLst/>
              <a:cxnLst/>
              <a:rect l="l" t="t" r="r" b="b"/>
              <a:pathLst>
                <a:path w="13535" h="16084" fill="none" extrusionOk="0">
                  <a:moveTo>
                    <a:pt x="2368" y="1700"/>
                  </a:moveTo>
                  <a:lnTo>
                    <a:pt x="2368" y="1700"/>
                  </a:lnTo>
                  <a:lnTo>
                    <a:pt x="2034" y="3096"/>
                  </a:lnTo>
                  <a:lnTo>
                    <a:pt x="1700" y="4613"/>
                  </a:lnTo>
                  <a:lnTo>
                    <a:pt x="1336" y="6525"/>
                  </a:lnTo>
                  <a:lnTo>
                    <a:pt x="911" y="8649"/>
                  </a:lnTo>
                  <a:lnTo>
                    <a:pt x="547" y="10864"/>
                  </a:lnTo>
                  <a:lnTo>
                    <a:pt x="365" y="11987"/>
                  </a:lnTo>
                  <a:lnTo>
                    <a:pt x="213" y="13049"/>
                  </a:lnTo>
                  <a:lnTo>
                    <a:pt x="92" y="14080"/>
                  </a:lnTo>
                  <a:lnTo>
                    <a:pt x="1" y="15051"/>
                  </a:lnTo>
                  <a:lnTo>
                    <a:pt x="1" y="15051"/>
                  </a:lnTo>
                  <a:lnTo>
                    <a:pt x="122" y="15142"/>
                  </a:lnTo>
                  <a:lnTo>
                    <a:pt x="426" y="15324"/>
                  </a:lnTo>
                  <a:lnTo>
                    <a:pt x="911" y="15598"/>
                  </a:lnTo>
                  <a:lnTo>
                    <a:pt x="1215" y="15719"/>
                  </a:lnTo>
                  <a:lnTo>
                    <a:pt x="1548" y="15840"/>
                  </a:lnTo>
                  <a:lnTo>
                    <a:pt x="1913" y="15962"/>
                  </a:lnTo>
                  <a:lnTo>
                    <a:pt x="2307" y="16022"/>
                  </a:lnTo>
                  <a:lnTo>
                    <a:pt x="2732" y="16083"/>
                  </a:lnTo>
                  <a:lnTo>
                    <a:pt x="3187" y="16083"/>
                  </a:lnTo>
                  <a:lnTo>
                    <a:pt x="3642" y="16022"/>
                  </a:lnTo>
                  <a:lnTo>
                    <a:pt x="4128" y="15931"/>
                  </a:lnTo>
                  <a:lnTo>
                    <a:pt x="4643" y="15749"/>
                  </a:lnTo>
                  <a:lnTo>
                    <a:pt x="5159" y="15507"/>
                  </a:lnTo>
                  <a:lnTo>
                    <a:pt x="6859" y="9559"/>
                  </a:lnTo>
                  <a:lnTo>
                    <a:pt x="8679" y="15598"/>
                  </a:lnTo>
                  <a:lnTo>
                    <a:pt x="8679" y="15598"/>
                  </a:lnTo>
                  <a:lnTo>
                    <a:pt x="9165" y="15749"/>
                  </a:lnTo>
                  <a:lnTo>
                    <a:pt x="9711" y="15871"/>
                  </a:lnTo>
                  <a:lnTo>
                    <a:pt x="10409" y="15962"/>
                  </a:lnTo>
                  <a:lnTo>
                    <a:pt x="10773" y="15992"/>
                  </a:lnTo>
                  <a:lnTo>
                    <a:pt x="11167" y="15992"/>
                  </a:lnTo>
                  <a:lnTo>
                    <a:pt x="11562" y="15962"/>
                  </a:lnTo>
                  <a:lnTo>
                    <a:pt x="11987" y="15901"/>
                  </a:lnTo>
                  <a:lnTo>
                    <a:pt x="12381" y="15810"/>
                  </a:lnTo>
                  <a:lnTo>
                    <a:pt x="12806" y="15658"/>
                  </a:lnTo>
                  <a:lnTo>
                    <a:pt x="13170" y="15476"/>
                  </a:lnTo>
                  <a:lnTo>
                    <a:pt x="13534" y="15233"/>
                  </a:lnTo>
                  <a:lnTo>
                    <a:pt x="13534" y="15233"/>
                  </a:lnTo>
                  <a:lnTo>
                    <a:pt x="13322" y="13261"/>
                  </a:lnTo>
                  <a:lnTo>
                    <a:pt x="13079" y="11198"/>
                  </a:lnTo>
                  <a:lnTo>
                    <a:pt x="12715" y="8740"/>
                  </a:lnTo>
                  <a:lnTo>
                    <a:pt x="12503" y="7465"/>
                  </a:lnTo>
                  <a:lnTo>
                    <a:pt x="12290" y="6221"/>
                  </a:lnTo>
                  <a:lnTo>
                    <a:pt x="12017" y="5007"/>
                  </a:lnTo>
                  <a:lnTo>
                    <a:pt x="11744" y="3854"/>
                  </a:lnTo>
                  <a:lnTo>
                    <a:pt x="11471" y="2823"/>
                  </a:lnTo>
                  <a:lnTo>
                    <a:pt x="11167" y="1912"/>
                  </a:lnTo>
                  <a:lnTo>
                    <a:pt x="10985" y="1548"/>
                  </a:lnTo>
                  <a:lnTo>
                    <a:pt x="10834" y="1214"/>
                  </a:lnTo>
                  <a:lnTo>
                    <a:pt x="10652" y="941"/>
                  </a:lnTo>
                  <a:lnTo>
                    <a:pt x="10470" y="699"/>
                  </a:lnTo>
                  <a:lnTo>
                    <a:pt x="10470" y="699"/>
                  </a:lnTo>
                  <a:lnTo>
                    <a:pt x="10287" y="517"/>
                  </a:lnTo>
                  <a:lnTo>
                    <a:pt x="10075" y="365"/>
                  </a:lnTo>
                  <a:lnTo>
                    <a:pt x="9832" y="243"/>
                  </a:lnTo>
                  <a:lnTo>
                    <a:pt x="9590" y="152"/>
                  </a:lnTo>
                  <a:lnTo>
                    <a:pt x="9316" y="92"/>
                  </a:lnTo>
                  <a:lnTo>
                    <a:pt x="9013" y="31"/>
                  </a:lnTo>
                  <a:lnTo>
                    <a:pt x="8710" y="1"/>
                  </a:lnTo>
                  <a:lnTo>
                    <a:pt x="8406" y="1"/>
                  </a:lnTo>
                  <a:lnTo>
                    <a:pt x="7769" y="31"/>
                  </a:lnTo>
                  <a:lnTo>
                    <a:pt x="7071" y="122"/>
                  </a:lnTo>
                  <a:lnTo>
                    <a:pt x="6403" y="243"/>
                  </a:lnTo>
                  <a:lnTo>
                    <a:pt x="5706" y="426"/>
                  </a:lnTo>
                  <a:lnTo>
                    <a:pt x="5038" y="638"/>
                  </a:lnTo>
                  <a:lnTo>
                    <a:pt x="4431" y="850"/>
                  </a:lnTo>
                  <a:lnTo>
                    <a:pt x="3369" y="1245"/>
                  </a:lnTo>
                  <a:lnTo>
                    <a:pt x="2641" y="1579"/>
                  </a:lnTo>
                  <a:lnTo>
                    <a:pt x="2368" y="1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3530450" y="1683150"/>
              <a:ext cx="286775" cy="345200"/>
            </a:xfrm>
            <a:custGeom>
              <a:avLst/>
              <a:gdLst/>
              <a:ahLst/>
              <a:cxnLst/>
              <a:rect l="l" t="t" r="r" b="b"/>
              <a:pathLst>
                <a:path w="11471" h="13808" extrusionOk="0">
                  <a:moveTo>
                    <a:pt x="11440" y="13565"/>
                  </a:moveTo>
                  <a:lnTo>
                    <a:pt x="11440" y="13565"/>
                  </a:lnTo>
                  <a:lnTo>
                    <a:pt x="11440" y="13565"/>
                  </a:lnTo>
                  <a:lnTo>
                    <a:pt x="11440" y="13565"/>
                  </a:lnTo>
                  <a:lnTo>
                    <a:pt x="11440" y="13565"/>
                  </a:lnTo>
                  <a:close/>
                  <a:moveTo>
                    <a:pt x="11470" y="13534"/>
                  </a:moveTo>
                  <a:lnTo>
                    <a:pt x="11470" y="13534"/>
                  </a:lnTo>
                  <a:lnTo>
                    <a:pt x="11440" y="13565"/>
                  </a:lnTo>
                  <a:lnTo>
                    <a:pt x="11440" y="13565"/>
                  </a:lnTo>
                  <a:lnTo>
                    <a:pt x="11470" y="13534"/>
                  </a:lnTo>
                  <a:close/>
                  <a:moveTo>
                    <a:pt x="4734" y="8103"/>
                  </a:moveTo>
                  <a:lnTo>
                    <a:pt x="3095" y="13808"/>
                  </a:lnTo>
                  <a:lnTo>
                    <a:pt x="4734" y="8103"/>
                  </a:lnTo>
                  <a:lnTo>
                    <a:pt x="4734" y="8103"/>
                  </a:lnTo>
                  <a:lnTo>
                    <a:pt x="4734" y="8103"/>
                  </a:lnTo>
                  <a:close/>
                  <a:moveTo>
                    <a:pt x="304" y="1"/>
                  </a:moveTo>
                  <a:lnTo>
                    <a:pt x="304" y="1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304" y="1"/>
                  </a:lnTo>
                  <a:close/>
                  <a:moveTo>
                    <a:pt x="304" y="1"/>
                  </a:moveTo>
                  <a:lnTo>
                    <a:pt x="304" y="1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304" y="1"/>
                  </a:lnTo>
                  <a:close/>
                  <a:moveTo>
                    <a:pt x="304" y="1"/>
                  </a:moveTo>
                  <a:lnTo>
                    <a:pt x="304" y="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3816425" y="202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3816425" y="202150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3607825" y="1885700"/>
              <a:ext cx="40975" cy="142650"/>
            </a:xfrm>
            <a:custGeom>
              <a:avLst/>
              <a:gdLst/>
              <a:ahLst/>
              <a:cxnLst/>
              <a:rect l="l" t="t" r="r" b="b"/>
              <a:pathLst>
                <a:path w="1639" h="5706" fill="none" extrusionOk="0">
                  <a:moveTo>
                    <a:pt x="1639" y="1"/>
                  </a:moveTo>
                  <a:lnTo>
                    <a:pt x="0" y="5706"/>
                  </a:lnTo>
                  <a:lnTo>
                    <a:pt x="1639" y="1"/>
                  </a:lnTo>
                  <a:lnTo>
                    <a:pt x="1639" y="1"/>
                  </a:lnTo>
                  <a:lnTo>
                    <a:pt x="16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3530450" y="1683150"/>
              <a:ext cx="7600" cy="33425"/>
            </a:xfrm>
            <a:custGeom>
              <a:avLst/>
              <a:gdLst/>
              <a:ahLst/>
              <a:cxnLst/>
              <a:rect l="l" t="t" r="r" b="b"/>
              <a:pathLst>
                <a:path w="304" h="1337" fill="none" extrusionOk="0">
                  <a:moveTo>
                    <a:pt x="304" y="1"/>
                  </a:moveTo>
                  <a:lnTo>
                    <a:pt x="304" y="1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3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3538025" y="168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3538025" y="168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3503900" y="1667225"/>
              <a:ext cx="313325" cy="375550"/>
            </a:xfrm>
            <a:custGeom>
              <a:avLst/>
              <a:gdLst/>
              <a:ahLst/>
              <a:cxnLst/>
              <a:rect l="l" t="t" r="r" b="b"/>
              <a:pathLst>
                <a:path w="12533" h="15022" fill="none" extrusionOk="0">
                  <a:moveTo>
                    <a:pt x="9741" y="1"/>
                  </a:moveTo>
                  <a:lnTo>
                    <a:pt x="9741" y="274"/>
                  </a:lnTo>
                  <a:lnTo>
                    <a:pt x="9741" y="274"/>
                  </a:lnTo>
                  <a:lnTo>
                    <a:pt x="9741" y="274"/>
                  </a:lnTo>
                  <a:lnTo>
                    <a:pt x="9255" y="577"/>
                  </a:lnTo>
                  <a:lnTo>
                    <a:pt x="8709" y="850"/>
                  </a:lnTo>
                  <a:lnTo>
                    <a:pt x="8193" y="1063"/>
                  </a:lnTo>
                  <a:lnTo>
                    <a:pt x="7677" y="1215"/>
                  </a:lnTo>
                  <a:lnTo>
                    <a:pt x="7131" y="1336"/>
                  </a:lnTo>
                  <a:lnTo>
                    <a:pt x="6615" y="1397"/>
                  </a:lnTo>
                  <a:lnTo>
                    <a:pt x="6069" y="1457"/>
                  </a:lnTo>
                  <a:lnTo>
                    <a:pt x="5553" y="1457"/>
                  </a:lnTo>
                  <a:lnTo>
                    <a:pt x="5553" y="1457"/>
                  </a:lnTo>
                  <a:lnTo>
                    <a:pt x="4734" y="1427"/>
                  </a:lnTo>
                  <a:lnTo>
                    <a:pt x="3945" y="1336"/>
                  </a:lnTo>
                  <a:lnTo>
                    <a:pt x="3217" y="1215"/>
                  </a:lnTo>
                  <a:lnTo>
                    <a:pt x="2610" y="1063"/>
                  </a:lnTo>
                  <a:lnTo>
                    <a:pt x="2094" y="911"/>
                  </a:lnTo>
                  <a:lnTo>
                    <a:pt x="1699" y="759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062" y="1973"/>
                  </a:lnTo>
                  <a:lnTo>
                    <a:pt x="1062" y="1973"/>
                  </a:lnTo>
                  <a:lnTo>
                    <a:pt x="1426" y="2155"/>
                  </a:lnTo>
                  <a:lnTo>
                    <a:pt x="1760" y="2368"/>
                  </a:lnTo>
                  <a:lnTo>
                    <a:pt x="2094" y="2610"/>
                  </a:lnTo>
                  <a:lnTo>
                    <a:pt x="2397" y="2883"/>
                  </a:lnTo>
                  <a:lnTo>
                    <a:pt x="2640" y="3187"/>
                  </a:lnTo>
                  <a:lnTo>
                    <a:pt x="2883" y="3521"/>
                  </a:lnTo>
                  <a:lnTo>
                    <a:pt x="3065" y="3915"/>
                  </a:lnTo>
                  <a:lnTo>
                    <a:pt x="3186" y="4310"/>
                  </a:lnTo>
                  <a:lnTo>
                    <a:pt x="3186" y="4310"/>
                  </a:lnTo>
                  <a:lnTo>
                    <a:pt x="3308" y="4795"/>
                  </a:lnTo>
                  <a:lnTo>
                    <a:pt x="3429" y="5250"/>
                  </a:lnTo>
                  <a:lnTo>
                    <a:pt x="3581" y="6221"/>
                  </a:lnTo>
                  <a:lnTo>
                    <a:pt x="3672" y="7192"/>
                  </a:lnTo>
                  <a:lnTo>
                    <a:pt x="3672" y="8163"/>
                  </a:lnTo>
                  <a:lnTo>
                    <a:pt x="3641" y="9165"/>
                  </a:lnTo>
                  <a:lnTo>
                    <a:pt x="3520" y="10136"/>
                  </a:lnTo>
                  <a:lnTo>
                    <a:pt x="3338" y="11076"/>
                  </a:lnTo>
                  <a:lnTo>
                    <a:pt x="3095" y="12047"/>
                  </a:lnTo>
                  <a:lnTo>
                    <a:pt x="3095" y="12047"/>
                  </a:lnTo>
                  <a:lnTo>
                    <a:pt x="3004" y="12290"/>
                  </a:lnTo>
                  <a:lnTo>
                    <a:pt x="2913" y="12563"/>
                  </a:lnTo>
                  <a:lnTo>
                    <a:pt x="2792" y="12806"/>
                  </a:lnTo>
                  <a:lnTo>
                    <a:pt x="2640" y="13018"/>
                  </a:lnTo>
                  <a:lnTo>
                    <a:pt x="2488" y="13231"/>
                  </a:lnTo>
                  <a:lnTo>
                    <a:pt x="2306" y="13443"/>
                  </a:lnTo>
                  <a:lnTo>
                    <a:pt x="2124" y="13625"/>
                  </a:lnTo>
                  <a:lnTo>
                    <a:pt x="1942" y="13807"/>
                  </a:lnTo>
                  <a:lnTo>
                    <a:pt x="1730" y="13959"/>
                  </a:lnTo>
                  <a:lnTo>
                    <a:pt x="1487" y="14111"/>
                  </a:lnTo>
                  <a:lnTo>
                    <a:pt x="1275" y="14232"/>
                  </a:lnTo>
                  <a:lnTo>
                    <a:pt x="1032" y="14323"/>
                  </a:lnTo>
                  <a:lnTo>
                    <a:pt x="789" y="14414"/>
                  </a:lnTo>
                  <a:lnTo>
                    <a:pt x="516" y="14505"/>
                  </a:lnTo>
                  <a:lnTo>
                    <a:pt x="273" y="14536"/>
                  </a:lnTo>
                  <a:lnTo>
                    <a:pt x="0" y="14596"/>
                  </a:lnTo>
                  <a:lnTo>
                    <a:pt x="0" y="14596"/>
                  </a:lnTo>
                  <a:lnTo>
                    <a:pt x="425" y="14748"/>
                  </a:lnTo>
                  <a:lnTo>
                    <a:pt x="880" y="14900"/>
                  </a:lnTo>
                  <a:lnTo>
                    <a:pt x="1396" y="14991"/>
                  </a:lnTo>
                  <a:lnTo>
                    <a:pt x="1669" y="15021"/>
                  </a:lnTo>
                  <a:lnTo>
                    <a:pt x="1973" y="15021"/>
                  </a:lnTo>
                  <a:lnTo>
                    <a:pt x="1973" y="15021"/>
                  </a:lnTo>
                  <a:lnTo>
                    <a:pt x="2488" y="14991"/>
                  </a:lnTo>
                  <a:lnTo>
                    <a:pt x="3004" y="14900"/>
                  </a:lnTo>
                  <a:lnTo>
                    <a:pt x="3308" y="14809"/>
                  </a:lnTo>
                  <a:lnTo>
                    <a:pt x="3581" y="14718"/>
                  </a:lnTo>
                  <a:lnTo>
                    <a:pt x="3854" y="14596"/>
                  </a:lnTo>
                  <a:lnTo>
                    <a:pt x="4157" y="14445"/>
                  </a:lnTo>
                  <a:lnTo>
                    <a:pt x="4157" y="14445"/>
                  </a:lnTo>
                  <a:lnTo>
                    <a:pt x="5796" y="8740"/>
                  </a:lnTo>
                  <a:lnTo>
                    <a:pt x="5796" y="8740"/>
                  </a:lnTo>
                  <a:lnTo>
                    <a:pt x="5644" y="8042"/>
                  </a:lnTo>
                  <a:lnTo>
                    <a:pt x="5492" y="7162"/>
                  </a:lnTo>
                  <a:lnTo>
                    <a:pt x="5432" y="6707"/>
                  </a:lnTo>
                  <a:lnTo>
                    <a:pt x="5401" y="6221"/>
                  </a:lnTo>
                  <a:lnTo>
                    <a:pt x="5401" y="5766"/>
                  </a:lnTo>
                  <a:lnTo>
                    <a:pt x="5432" y="5341"/>
                  </a:lnTo>
                  <a:lnTo>
                    <a:pt x="5432" y="5341"/>
                  </a:lnTo>
                  <a:lnTo>
                    <a:pt x="5492" y="5099"/>
                  </a:lnTo>
                  <a:lnTo>
                    <a:pt x="5553" y="4916"/>
                  </a:lnTo>
                  <a:lnTo>
                    <a:pt x="5614" y="4704"/>
                  </a:lnTo>
                  <a:lnTo>
                    <a:pt x="5735" y="4552"/>
                  </a:lnTo>
                  <a:lnTo>
                    <a:pt x="5857" y="4401"/>
                  </a:lnTo>
                  <a:lnTo>
                    <a:pt x="6008" y="4279"/>
                  </a:lnTo>
                  <a:lnTo>
                    <a:pt x="6160" y="4158"/>
                  </a:lnTo>
                  <a:lnTo>
                    <a:pt x="6372" y="4097"/>
                  </a:lnTo>
                  <a:lnTo>
                    <a:pt x="6372" y="4097"/>
                  </a:lnTo>
                  <a:lnTo>
                    <a:pt x="6615" y="4037"/>
                  </a:lnTo>
                  <a:lnTo>
                    <a:pt x="6828" y="4006"/>
                  </a:lnTo>
                  <a:lnTo>
                    <a:pt x="6828" y="4006"/>
                  </a:lnTo>
                  <a:lnTo>
                    <a:pt x="7070" y="4037"/>
                  </a:lnTo>
                  <a:lnTo>
                    <a:pt x="7283" y="4067"/>
                  </a:lnTo>
                  <a:lnTo>
                    <a:pt x="7495" y="4128"/>
                  </a:lnTo>
                  <a:lnTo>
                    <a:pt x="7677" y="4219"/>
                  </a:lnTo>
                  <a:lnTo>
                    <a:pt x="7890" y="4340"/>
                  </a:lnTo>
                  <a:lnTo>
                    <a:pt x="8072" y="4461"/>
                  </a:lnTo>
                  <a:lnTo>
                    <a:pt x="8254" y="4613"/>
                  </a:lnTo>
                  <a:lnTo>
                    <a:pt x="8436" y="4765"/>
                  </a:lnTo>
                  <a:lnTo>
                    <a:pt x="8709" y="5129"/>
                  </a:lnTo>
                  <a:lnTo>
                    <a:pt x="8952" y="5523"/>
                  </a:lnTo>
                  <a:lnTo>
                    <a:pt x="9134" y="5918"/>
                  </a:lnTo>
                  <a:lnTo>
                    <a:pt x="9164" y="6130"/>
                  </a:lnTo>
                  <a:lnTo>
                    <a:pt x="9225" y="6343"/>
                  </a:lnTo>
                  <a:lnTo>
                    <a:pt x="9225" y="6343"/>
                  </a:lnTo>
                  <a:lnTo>
                    <a:pt x="9498" y="7951"/>
                  </a:lnTo>
                  <a:lnTo>
                    <a:pt x="9771" y="9316"/>
                  </a:lnTo>
                  <a:lnTo>
                    <a:pt x="10105" y="10803"/>
                  </a:lnTo>
                  <a:lnTo>
                    <a:pt x="10439" y="12290"/>
                  </a:lnTo>
                  <a:lnTo>
                    <a:pt x="10772" y="13534"/>
                  </a:lnTo>
                  <a:lnTo>
                    <a:pt x="10954" y="14050"/>
                  </a:lnTo>
                  <a:lnTo>
                    <a:pt x="11076" y="14414"/>
                  </a:lnTo>
                  <a:lnTo>
                    <a:pt x="11197" y="14657"/>
                  </a:lnTo>
                  <a:lnTo>
                    <a:pt x="11258" y="14748"/>
                  </a:lnTo>
                  <a:lnTo>
                    <a:pt x="11319" y="14748"/>
                  </a:lnTo>
                  <a:lnTo>
                    <a:pt x="11319" y="14748"/>
                  </a:lnTo>
                  <a:lnTo>
                    <a:pt x="11319" y="14748"/>
                  </a:lnTo>
                  <a:lnTo>
                    <a:pt x="11319" y="14748"/>
                  </a:lnTo>
                  <a:lnTo>
                    <a:pt x="11622" y="14657"/>
                  </a:lnTo>
                  <a:lnTo>
                    <a:pt x="11925" y="14536"/>
                  </a:lnTo>
                  <a:lnTo>
                    <a:pt x="12229" y="14384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32" y="14171"/>
                  </a:lnTo>
                  <a:lnTo>
                    <a:pt x="12532" y="14171"/>
                  </a:lnTo>
                  <a:lnTo>
                    <a:pt x="12532" y="14171"/>
                  </a:lnTo>
                  <a:lnTo>
                    <a:pt x="12350" y="12351"/>
                  </a:lnTo>
                  <a:lnTo>
                    <a:pt x="12107" y="10439"/>
                  </a:lnTo>
                  <a:lnTo>
                    <a:pt x="11804" y="8163"/>
                  </a:lnTo>
                  <a:lnTo>
                    <a:pt x="11592" y="6950"/>
                  </a:lnTo>
                  <a:lnTo>
                    <a:pt x="11379" y="5766"/>
                  </a:lnTo>
                  <a:lnTo>
                    <a:pt x="11167" y="4583"/>
                  </a:lnTo>
                  <a:lnTo>
                    <a:pt x="10924" y="3430"/>
                  </a:lnTo>
                  <a:lnTo>
                    <a:pt x="10651" y="2398"/>
                  </a:lnTo>
                  <a:lnTo>
                    <a:pt x="10378" y="1457"/>
                  </a:lnTo>
                  <a:lnTo>
                    <a:pt x="10074" y="638"/>
                  </a:lnTo>
                  <a:lnTo>
                    <a:pt x="9892" y="304"/>
                  </a:lnTo>
                  <a:lnTo>
                    <a:pt x="9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3596450" y="1836400"/>
              <a:ext cx="74350" cy="67550"/>
            </a:xfrm>
            <a:custGeom>
              <a:avLst/>
              <a:gdLst/>
              <a:ahLst/>
              <a:cxnLst/>
              <a:rect l="l" t="t" r="r" b="b"/>
              <a:pathLst>
                <a:path w="2974" h="2702" extrusionOk="0">
                  <a:moveTo>
                    <a:pt x="0" y="0"/>
                  </a:moveTo>
                  <a:lnTo>
                    <a:pt x="61" y="61"/>
                  </a:lnTo>
                  <a:lnTo>
                    <a:pt x="273" y="183"/>
                  </a:lnTo>
                  <a:lnTo>
                    <a:pt x="880" y="547"/>
                  </a:lnTo>
                  <a:lnTo>
                    <a:pt x="1184" y="759"/>
                  </a:lnTo>
                  <a:lnTo>
                    <a:pt x="1335" y="850"/>
                  </a:lnTo>
                  <a:lnTo>
                    <a:pt x="1457" y="941"/>
                  </a:lnTo>
                  <a:lnTo>
                    <a:pt x="1699" y="1154"/>
                  </a:lnTo>
                  <a:lnTo>
                    <a:pt x="1912" y="1366"/>
                  </a:lnTo>
                  <a:lnTo>
                    <a:pt x="2155" y="1578"/>
                  </a:lnTo>
                  <a:lnTo>
                    <a:pt x="2397" y="1851"/>
                  </a:lnTo>
                  <a:lnTo>
                    <a:pt x="2610" y="2155"/>
                  </a:lnTo>
                  <a:lnTo>
                    <a:pt x="2792" y="2458"/>
                  </a:lnTo>
                  <a:lnTo>
                    <a:pt x="2913" y="2640"/>
                  </a:lnTo>
                  <a:lnTo>
                    <a:pt x="2974" y="2701"/>
                  </a:lnTo>
                  <a:lnTo>
                    <a:pt x="2974" y="2610"/>
                  </a:lnTo>
                  <a:lnTo>
                    <a:pt x="2883" y="2398"/>
                  </a:lnTo>
                  <a:lnTo>
                    <a:pt x="2731" y="2094"/>
                  </a:lnTo>
                  <a:lnTo>
                    <a:pt x="2549" y="1760"/>
                  </a:lnTo>
                  <a:lnTo>
                    <a:pt x="2337" y="1427"/>
                  </a:lnTo>
                  <a:lnTo>
                    <a:pt x="2094" y="1184"/>
                  </a:lnTo>
                  <a:lnTo>
                    <a:pt x="1851" y="941"/>
                  </a:lnTo>
                  <a:lnTo>
                    <a:pt x="1608" y="759"/>
                  </a:lnTo>
                  <a:lnTo>
                    <a:pt x="1457" y="668"/>
                  </a:lnTo>
                  <a:lnTo>
                    <a:pt x="1305" y="577"/>
                  </a:lnTo>
                  <a:lnTo>
                    <a:pt x="971" y="365"/>
                  </a:lnTo>
                  <a:lnTo>
                    <a:pt x="637" y="213"/>
                  </a:lnTo>
                  <a:lnTo>
                    <a:pt x="304" y="92"/>
                  </a:lnTo>
                  <a:lnTo>
                    <a:pt x="9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3483400" y="1991900"/>
              <a:ext cx="119900" cy="31900"/>
            </a:xfrm>
            <a:custGeom>
              <a:avLst/>
              <a:gdLst/>
              <a:ahLst/>
              <a:cxnLst/>
              <a:rect l="l" t="t" r="r" b="b"/>
              <a:pathLst>
                <a:path w="4796" h="1276" extrusionOk="0">
                  <a:moveTo>
                    <a:pt x="1" y="1"/>
                  </a:moveTo>
                  <a:lnTo>
                    <a:pt x="62" y="122"/>
                  </a:lnTo>
                  <a:lnTo>
                    <a:pt x="122" y="213"/>
                  </a:lnTo>
                  <a:lnTo>
                    <a:pt x="244" y="365"/>
                  </a:lnTo>
                  <a:lnTo>
                    <a:pt x="395" y="487"/>
                  </a:lnTo>
                  <a:lnTo>
                    <a:pt x="577" y="638"/>
                  </a:lnTo>
                  <a:lnTo>
                    <a:pt x="790" y="760"/>
                  </a:lnTo>
                  <a:lnTo>
                    <a:pt x="1002" y="881"/>
                  </a:lnTo>
                  <a:lnTo>
                    <a:pt x="1457" y="1063"/>
                  </a:lnTo>
                  <a:lnTo>
                    <a:pt x="1882" y="1184"/>
                  </a:lnTo>
                  <a:lnTo>
                    <a:pt x="2307" y="1245"/>
                  </a:lnTo>
                  <a:lnTo>
                    <a:pt x="2732" y="1275"/>
                  </a:lnTo>
                  <a:lnTo>
                    <a:pt x="3157" y="1275"/>
                  </a:lnTo>
                  <a:lnTo>
                    <a:pt x="3399" y="1245"/>
                  </a:lnTo>
                  <a:lnTo>
                    <a:pt x="3642" y="1215"/>
                  </a:lnTo>
                  <a:lnTo>
                    <a:pt x="3885" y="1154"/>
                  </a:lnTo>
                  <a:lnTo>
                    <a:pt x="4128" y="1063"/>
                  </a:lnTo>
                  <a:lnTo>
                    <a:pt x="4340" y="972"/>
                  </a:lnTo>
                  <a:lnTo>
                    <a:pt x="4492" y="851"/>
                  </a:lnTo>
                  <a:lnTo>
                    <a:pt x="4644" y="760"/>
                  </a:lnTo>
                  <a:lnTo>
                    <a:pt x="4735" y="638"/>
                  </a:lnTo>
                  <a:lnTo>
                    <a:pt x="4795" y="547"/>
                  </a:lnTo>
                  <a:lnTo>
                    <a:pt x="4704" y="608"/>
                  </a:lnTo>
                  <a:lnTo>
                    <a:pt x="4461" y="760"/>
                  </a:lnTo>
                  <a:lnTo>
                    <a:pt x="4279" y="851"/>
                  </a:lnTo>
                  <a:lnTo>
                    <a:pt x="4067" y="911"/>
                  </a:lnTo>
                  <a:lnTo>
                    <a:pt x="3855" y="972"/>
                  </a:lnTo>
                  <a:lnTo>
                    <a:pt x="3612" y="1002"/>
                  </a:lnTo>
                  <a:lnTo>
                    <a:pt x="3126" y="1063"/>
                  </a:lnTo>
                  <a:lnTo>
                    <a:pt x="2732" y="1033"/>
                  </a:lnTo>
                  <a:lnTo>
                    <a:pt x="2337" y="1002"/>
                  </a:lnTo>
                  <a:lnTo>
                    <a:pt x="1943" y="942"/>
                  </a:lnTo>
                  <a:lnTo>
                    <a:pt x="1548" y="851"/>
                  </a:lnTo>
                  <a:lnTo>
                    <a:pt x="1093" y="699"/>
                  </a:lnTo>
                  <a:lnTo>
                    <a:pt x="668" y="487"/>
                  </a:lnTo>
                  <a:lnTo>
                    <a:pt x="335" y="274"/>
                  </a:lnTo>
                  <a:lnTo>
                    <a:pt x="92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3691275" y="2001025"/>
              <a:ext cx="115325" cy="25800"/>
            </a:xfrm>
            <a:custGeom>
              <a:avLst/>
              <a:gdLst/>
              <a:ahLst/>
              <a:cxnLst/>
              <a:rect l="l" t="t" r="r" b="b"/>
              <a:pathLst>
                <a:path w="4613" h="1032" extrusionOk="0">
                  <a:moveTo>
                    <a:pt x="4612" y="0"/>
                  </a:moveTo>
                  <a:lnTo>
                    <a:pt x="4521" y="61"/>
                  </a:lnTo>
                  <a:lnTo>
                    <a:pt x="4430" y="152"/>
                  </a:lnTo>
                  <a:lnTo>
                    <a:pt x="4309" y="243"/>
                  </a:lnTo>
                  <a:lnTo>
                    <a:pt x="4157" y="364"/>
                  </a:lnTo>
                  <a:lnTo>
                    <a:pt x="3975" y="455"/>
                  </a:lnTo>
                  <a:lnTo>
                    <a:pt x="3581" y="637"/>
                  </a:lnTo>
                  <a:lnTo>
                    <a:pt x="3156" y="728"/>
                  </a:lnTo>
                  <a:lnTo>
                    <a:pt x="2761" y="759"/>
                  </a:lnTo>
                  <a:lnTo>
                    <a:pt x="2003" y="759"/>
                  </a:lnTo>
                  <a:lnTo>
                    <a:pt x="1639" y="728"/>
                  </a:lnTo>
                  <a:lnTo>
                    <a:pt x="1184" y="637"/>
                  </a:lnTo>
                  <a:lnTo>
                    <a:pt x="759" y="546"/>
                  </a:lnTo>
                  <a:lnTo>
                    <a:pt x="364" y="455"/>
                  </a:lnTo>
                  <a:lnTo>
                    <a:pt x="91" y="395"/>
                  </a:lnTo>
                  <a:lnTo>
                    <a:pt x="0" y="364"/>
                  </a:lnTo>
                  <a:lnTo>
                    <a:pt x="91" y="425"/>
                  </a:lnTo>
                  <a:lnTo>
                    <a:pt x="334" y="546"/>
                  </a:lnTo>
                  <a:lnTo>
                    <a:pt x="698" y="698"/>
                  </a:lnTo>
                  <a:lnTo>
                    <a:pt x="1153" y="850"/>
                  </a:lnTo>
                  <a:lnTo>
                    <a:pt x="1608" y="941"/>
                  </a:lnTo>
                  <a:lnTo>
                    <a:pt x="2003" y="1001"/>
                  </a:lnTo>
                  <a:lnTo>
                    <a:pt x="2276" y="1032"/>
                  </a:lnTo>
                  <a:lnTo>
                    <a:pt x="2397" y="1032"/>
                  </a:lnTo>
                  <a:lnTo>
                    <a:pt x="2792" y="1001"/>
                  </a:lnTo>
                  <a:lnTo>
                    <a:pt x="3186" y="941"/>
                  </a:lnTo>
                  <a:lnTo>
                    <a:pt x="3399" y="880"/>
                  </a:lnTo>
                  <a:lnTo>
                    <a:pt x="3641" y="819"/>
                  </a:lnTo>
                  <a:lnTo>
                    <a:pt x="3854" y="698"/>
                  </a:lnTo>
                  <a:lnTo>
                    <a:pt x="4066" y="577"/>
                  </a:lnTo>
                  <a:lnTo>
                    <a:pt x="4218" y="455"/>
                  </a:lnTo>
                  <a:lnTo>
                    <a:pt x="4370" y="334"/>
                  </a:lnTo>
                  <a:lnTo>
                    <a:pt x="4491" y="213"/>
                  </a:lnTo>
                  <a:lnTo>
                    <a:pt x="4552" y="91"/>
                  </a:lnTo>
                  <a:lnTo>
                    <a:pt x="4612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3684450" y="1708200"/>
              <a:ext cx="74350" cy="41750"/>
            </a:xfrm>
            <a:custGeom>
              <a:avLst/>
              <a:gdLst/>
              <a:ahLst/>
              <a:cxnLst/>
              <a:rect l="l" t="t" r="r" b="b"/>
              <a:pathLst>
                <a:path w="2974" h="1670" extrusionOk="0">
                  <a:moveTo>
                    <a:pt x="0" y="0"/>
                  </a:moveTo>
                  <a:lnTo>
                    <a:pt x="0" y="61"/>
                  </a:lnTo>
                  <a:lnTo>
                    <a:pt x="91" y="273"/>
                  </a:lnTo>
                  <a:lnTo>
                    <a:pt x="212" y="547"/>
                  </a:lnTo>
                  <a:lnTo>
                    <a:pt x="425" y="820"/>
                  </a:lnTo>
                  <a:lnTo>
                    <a:pt x="668" y="1062"/>
                  </a:lnTo>
                  <a:lnTo>
                    <a:pt x="910" y="1244"/>
                  </a:lnTo>
                  <a:lnTo>
                    <a:pt x="1092" y="1366"/>
                  </a:lnTo>
                  <a:lnTo>
                    <a:pt x="1153" y="1427"/>
                  </a:lnTo>
                  <a:lnTo>
                    <a:pt x="1214" y="1457"/>
                  </a:lnTo>
                  <a:lnTo>
                    <a:pt x="1426" y="1548"/>
                  </a:lnTo>
                  <a:lnTo>
                    <a:pt x="1730" y="1639"/>
                  </a:lnTo>
                  <a:lnTo>
                    <a:pt x="1881" y="1669"/>
                  </a:lnTo>
                  <a:lnTo>
                    <a:pt x="2428" y="1669"/>
                  </a:lnTo>
                  <a:lnTo>
                    <a:pt x="2579" y="1639"/>
                  </a:lnTo>
                  <a:lnTo>
                    <a:pt x="2731" y="1578"/>
                  </a:lnTo>
                  <a:lnTo>
                    <a:pt x="2913" y="1487"/>
                  </a:lnTo>
                  <a:lnTo>
                    <a:pt x="2974" y="1427"/>
                  </a:lnTo>
                  <a:lnTo>
                    <a:pt x="2883" y="1427"/>
                  </a:lnTo>
                  <a:lnTo>
                    <a:pt x="2701" y="1487"/>
                  </a:lnTo>
                  <a:lnTo>
                    <a:pt x="2428" y="1518"/>
                  </a:lnTo>
                  <a:lnTo>
                    <a:pt x="2094" y="1487"/>
                  </a:lnTo>
                  <a:lnTo>
                    <a:pt x="1790" y="1427"/>
                  </a:lnTo>
                  <a:lnTo>
                    <a:pt x="1517" y="1305"/>
                  </a:lnTo>
                  <a:lnTo>
                    <a:pt x="1335" y="1214"/>
                  </a:lnTo>
                  <a:lnTo>
                    <a:pt x="1275" y="1184"/>
                  </a:lnTo>
                  <a:lnTo>
                    <a:pt x="1214" y="1153"/>
                  </a:lnTo>
                  <a:lnTo>
                    <a:pt x="1062" y="1062"/>
                  </a:lnTo>
                  <a:lnTo>
                    <a:pt x="819" y="880"/>
                  </a:lnTo>
                  <a:lnTo>
                    <a:pt x="577" y="668"/>
                  </a:lnTo>
                  <a:lnTo>
                    <a:pt x="334" y="456"/>
                  </a:lnTo>
                  <a:lnTo>
                    <a:pt x="182" y="213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3524375" y="1701375"/>
              <a:ext cx="37200" cy="48575"/>
            </a:xfrm>
            <a:custGeom>
              <a:avLst/>
              <a:gdLst/>
              <a:ahLst/>
              <a:cxnLst/>
              <a:rect l="l" t="t" r="r" b="b"/>
              <a:pathLst>
                <a:path w="1488" h="1943" extrusionOk="0">
                  <a:moveTo>
                    <a:pt x="1336" y="0"/>
                  </a:moveTo>
                  <a:lnTo>
                    <a:pt x="1336" y="61"/>
                  </a:lnTo>
                  <a:lnTo>
                    <a:pt x="1366" y="213"/>
                  </a:lnTo>
                  <a:lnTo>
                    <a:pt x="1336" y="425"/>
                  </a:lnTo>
                  <a:lnTo>
                    <a:pt x="1305" y="637"/>
                  </a:lnTo>
                  <a:lnTo>
                    <a:pt x="1214" y="850"/>
                  </a:lnTo>
                  <a:lnTo>
                    <a:pt x="1123" y="1032"/>
                  </a:lnTo>
                  <a:lnTo>
                    <a:pt x="1032" y="1153"/>
                  </a:lnTo>
                  <a:lnTo>
                    <a:pt x="1002" y="1214"/>
                  </a:lnTo>
                  <a:lnTo>
                    <a:pt x="971" y="1244"/>
                  </a:lnTo>
                  <a:lnTo>
                    <a:pt x="911" y="1366"/>
                  </a:lnTo>
                  <a:lnTo>
                    <a:pt x="759" y="1517"/>
                  </a:lnTo>
                  <a:lnTo>
                    <a:pt x="577" y="1669"/>
                  </a:lnTo>
                  <a:lnTo>
                    <a:pt x="395" y="1791"/>
                  </a:lnTo>
                  <a:lnTo>
                    <a:pt x="213" y="1851"/>
                  </a:lnTo>
                  <a:lnTo>
                    <a:pt x="122" y="1882"/>
                  </a:lnTo>
                  <a:lnTo>
                    <a:pt x="0" y="1882"/>
                  </a:lnTo>
                  <a:lnTo>
                    <a:pt x="61" y="1912"/>
                  </a:lnTo>
                  <a:lnTo>
                    <a:pt x="122" y="1942"/>
                  </a:lnTo>
                  <a:lnTo>
                    <a:pt x="213" y="1942"/>
                  </a:lnTo>
                  <a:lnTo>
                    <a:pt x="456" y="1912"/>
                  </a:lnTo>
                  <a:lnTo>
                    <a:pt x="698" y="1821"/>
                  </a:lnTo>
                  <a:lnTo>
                    <a:pt x="911" y="1669"/>
                  </a:lnTo>
                  <a:lnTo>
                    <a:pt x="1093" y="1517"/>
                  </a:lnTo>
                  <a:lnTo>
                    <a:pt x="1184" y="1396"/>
                  </a:lnTo>
                  <a:lnTo>
                    <a:pt x="1245" y="1366"/>
                  </a:lnTo>
                  <a:lnTo>
                    <a:pt x="1275" y="1305"/>
                  </a:lnTo>
                  <a:lnTo>
                    <a:pt x="1336" y="1153"/>
                  </a:lnTo>
                  <a:lnTo>
                    <a:pt x="1427" y="941"/>
                  </a:lnTo>
                  <a:lnTo>
                    <a:pt x="1457" y="820"/>
                  </a:lnTo>
                  <a:lnTo>
                    <a:pt x="1487" y="668"/>
                  </a:lnTo>
                  <a:lnTo>
                    <a:pt x="1487" y="546"/>
                  </a:lnTo>
                  <a:lnTo>
                    <a:pt x="1487" y="425"/>
                  </a:lnTo>
                  <a:lnTo>
                    <a:pt x="1457" y="182"/>
                  </a:lnTo>
                  <a:lnTo>
                    <a:pt x="1396" y="31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3454575" y="1241650"/>
              <a:ext cx="374025" cy="462025"/>
            </a:xfrm>
            <a:custGeom>
              <a:avLst/>
              <a:gdLst/>
              <a:ahLst/>
              <a:cxnLst/>
              <a:rect l="l" t="t" r="r" b="b"/>
              <a:pathLst>
                <a:path w="14961" h="18481" extrusionOk="0">
                  <a:moveTo>
                    <a:pt x="7860" y="1"/>
                  </a:moveTo>
                  <a:lnTo>
                    <a:pt x="7132" y="31"/>
                  </a:lnTo>
                  <a:lnTo>
                    <a:pt x="6555" y="61"/>
                  </a:lnTo>
                  <a:lnTo>
                    <a:pt x="6130" y="92"/>
                  </a:lnTo>
                  <a:lnTo>
                    <a:pt x="5766" y="152"/>
                  </a:lnTo>
                  <a:lnTo>
                    <a:pt x="5099" y="213"/>
                  </a:lnTo>
                  <a:lnTo>
                    <a:pt x="4401" y="304"/>
                  </a:lnTo>
                  <a:lnTo>
                    <a:pt x="3612" y="486"/>
                  </a:lnTo>
                  <a:lnTo>
                    <a:pt x="3187" y="608"/>
                  </a:lnTo>
                  <a:lnTo>
                    <a:pt x="2762" y="729"/>
                  </a:lnTo>
                  <a:lnTo>
                    <a:pt x="2337" y="911"/>
                  </a:lnTo>
                  <a:lnTo>
                    <a:pt x="1973" y="1124"/>
                  </a:lnTo>
                  <a:lnTo>
                    <a:pt x="1609" y="1336"/>
                  </a:lnTo>
                  <a:lnTo>
                    <a:pt x="1306" y="1609"/>
                  </a:lnTo>
                  <a:lnTo>
                    <a:pt x="1184" y="1730"/>
                  </a:lnTo>
                  <a:lnTo>
                    <a:pt x="1063" y="1882"/>
                  </a:lnTo>
                  <a:lnTo>
                    <a:pt x="972" y="2064"/>
                  </a:lnTo>
                  <a:lnTo>
                    <a:pt x="881" y="2246"/>
                  </a:lnTo>
                  <a:lnTo>
                    <a:pt x="759" y="2641"/>
                  </a:lnTo>
                  <a:lnTo>
                    <a:pt x="638" y="3096"/>
                  </a:lnTo>
                  <a:lnTo>
                    <a:pt x="547" y="3642"/>
                  </a:lnTo>
                  <a:lnTo>
                    <a:pt x="456" y="4219"/>
                  </a:lnTo>
                  <a:lnTo>
                    <a:pt x="304" y="5463"/>
                  </a:lnTo>
                  <a:lnTo>
                    <a:pt x="183" y="6737"/>
                  </a:lnTo>
                  <a:lnTo>
                    <a:pt x="92" y="7921"/>
                  </a:lnTo>
                  <a:lnTo>
                    <a:pt x="31" y="8892"/>
                  </a:lnTo>
                  <a:lnTo>
                    <a:pt x="1" y="9802"/>
                  </a:lnTo>
                  <a:lnTo>
                    <a:pt x="122" y="9893"/>
                  </a:lnTo>
                  <a:lnTo>
                    <a:pt x="547" y="10045"/>
                  </a:lnTo>
                  <a:lnTo>
                    <a:pt x="850" y="10105"/>
                  </a:lnTo>
                  <a:lnTo>
                    <a:pt x="1215" y="10196"/>
                  </a:lnTo>
                  <a:lnTo>
                    <a:pt x="1639" y="10257"/>
                  </a:lnTo>
                  <a:lnTo>
                    <a:pt x="2155" y="10257"/>
                  </a:lnTo>
                  <a:lnTo>
                    <a:pt x="2671" y="11805"/>
                  </a:lnTo>
                  <a:lnTo>
                    <a:pt x="3035" y="12988"/>
                  </a:lnTo>
                  <a:lnTo>
                    <a:pt x="3157" y="13474"/>
                  </a:lnTo>
                  <a:lnTo>
                    <a:pt x="3248" y="13777"/>
                  </a:lnTo>
                  <a:lnTo>
                    <a:pt x="3278" y="14111"/>
                  </a:lnTo>
                  <a:lnTo>
                    <a:pt x="3278" y="14627"/>
                  </a:lnTo>
                  <a:lnTo>
                    <a:pt x="3308" y="15931"/>
                  </a:lnTo>
                  <a:lnTo>
                    <a:pt x="3339" y="17661"/>
                  </a:lnTo>
                  <a:lnTo>
                    <a:pt x="3551" y="17752"/>
                  </a:lnTo>
                  <a:lnTo>
                    <a:pt x="4128" y="17934"/>
                  </a:lnTo>
                  <a:lnTo>
                    <a:pt x="4552" y="18055"/>
                  </a:lnTo>
                  <a:lnTo>
                    <a:pt x="5038" y="18177"/>
                  </a:lnTo>
                  <a:lnTo>
                    <a:pt x="5584" y="18298"/>
                  </a:lnTo>
                  <a:lnTo>
                    <a:pt x="6161" y="18389"/>
                  </a:lnTo>
                  <a:lnTo>
                    <a:pt x="6798" y="18450"/>
                  </a:lnTo>
                  <a:lnTo>
                    <a:pt x="7465" y="18480"/>
                  </a:lnTo>
                  <a:lnTo>
                    <a:pt x="8163" y="18450"/>
                  </a:lnTo>
                  <a:lnTo>
                    <a:pt x="8892" y="18389"/>
                  </a:lnTo>
                  <a:lnTo>
                    <a:pt x="9620" y="18238"/>
                  </a:lnTo>
                  <a:lnTo>
                    <a:pt x="9954" y="18146"/>
                  </a:lnTo>
                  <a:lnTo>
                    <a:pt x="10318" y="18025"/>
                  </a:lnTo>
                  <a:lnTo>
                    <a:pt x="10682" y="17873"/>
                  </a:lnTo>
                  <a:lnTo>
                    <a:pt x="11046" y="17691"/>
                  </a:lnTo>
                  <a:lnTo>
                    <a:pt x="11380" y="17509"/>
                  </a:lnTo>
                  <a:lnTo>
                    <a:pt x="11714" y="17297"/>
                  </a:lnTo>
                  <a:lnTo>
                    <a:pt x="11623" y="9984"/>
                  </a:lnTo>
                  <a:lnTo>
                    <a:pt x="12047" y="9923"/>
                  </a:lnTo>
                  <a:lnTo>
                    <a:pt x="12472" y="9832"/>
                  </a:lnTo>
                  <a:lnTo>
                    <a:pt x="12988" y="9711"/>
                  </a:lnTo>
                  <a:lnTo>
                    <a:pt x="13565" y="9529"/>
                  </a:lnTo>
                  <a:lnTo>
                    <a:pt x="13838" y="9407"/>
                  </a:lnTo>
                  <a:lnTo>
                    <a:pt x="14111" y="9256"/>
                  </a:lnTo>
                  <a:lnTo>
                    <a:pt x="14354" y="9104"/>
                  </a:lnTo>
                  <a:lnTo>
                    <a:pt x="14596" y="8952"/>
                  </a:lnTo>
                  <a:lnTo>
                    <a:pt x="14809" y="8770"/>
                  </a:lnTo>
                  <a:lnTo>
                    <a:pt x="14960" y="8558"/>
                  </a:lnTo>
                  <a:lnTo>
                    <a:pt x="14930" y="8194"/>
                  </a:lnTo>
                  <a:lnTo>
                    <a:pt x="14748" y="7283"/>
                  </a:lnTo>
                  <a:lnTo>
                    <a:pt x="14475" y="5979"/>
                  </a:lnTo>
                  <a:lnTo>
                    <a:pt x="14263" y="5250"/>
                  </a:lnTo>
                  <a:lnTo>
                    <a:pt x="14050" y="4492"/>
                  </a:lnTo>
                  <a:lnTo>
                    <a:pt x="13777" y="3733"/>
                  </a:lnTo>
                  <a:lnTo>
                    <a:pt x="13474" y="2974"/>
                  </a:lnTo>
                  <a:lnTo>
                    <a:pt x="13140" y="2277"/>
                  </a:lnTo>
                  <a:lnTo>
                    <a:pt x="12958" y="1943"/>
                  </a:lnTo>
                  <a:lnTo>
                    <a:pt x="12776" y="1609"/>
                  </a:lnTo>
                  <a:lnTo>
                    <a:pt x="12563" y="1336"/>
                  </a:lnTo>
                  <a:lnTo>
                    <a:pt x="12351" y="1063"/>
                  </a:lnTo>
                  <a:lnTo>
                    <a:pt x="12108" y="820"/>
                  </a:lnTo>
                  <a:lnTo>
                    <a:pt x="11865" y="608"/>
                  </a:lnTo>
                  <a:lnTo>
                    <a:pt x="11623" y="456"/>
                  </a:lnTo>
                  <a:lnTo>
                    <a:pt x="11380" y="304"/>
                  </a:lnTo>
                  <a:lnTo>
                    <a:pt x="11107" y="213"/>
                  </a:lnTo>
                  <a:lnTo>
                    <a:pt x="10803" y="152"/>
                  </a:lnTo>
                  <a:lnTo>
                    <a:pt x="9711" y="61"/>
                  </a:lnTo>
                  <a:lnTo>
                    <a:pt x="8740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3454575" y="1241650"/>
              <a:ext cx="374025" cy="462025"/>
            </a:xfrm>
            <a:custGeom>
              <a:avLst/>
              <a:gdLst/>
              <a:ahLst/>
              <a:cxnLst/>
              <a:rect l="l" t="t" r="r" b="b"/>
              <a:pathLst>
                <a:path w="14961" h="18481" fill="none" extrusionOk="0">
                  <a:moveTo>
                    <a:pt x="5766" y="152"/>
                  </a:moveTo>
                  <a:lnTo>
                    <a:pt x="5766" y="152"/>
                  </a:lnTo>
                  <a:lnTo>
                    <a:pt x="5099" y="213"/>
                  </a:lnTo>
                  <a:lnTo>
                    <a:pt x="4401" y="304"/>
                  </a:lnTo>
                  <a:lnTo>
                    <a:pt x="3612" y="486"/>
                  </a:lnTo>
                  <a:lnTo>
                    <a:pt x="3187" y="608"/>
                  </a:lnTo>
                  <a:lnTo>
                    <a:pt x="2762" y="729"/>
                  </a:lnTo>
                  <a:lnTo>
                    <a:pt x="2337" y="911"/>
                  </a:lnTo>
                  <a:lnTo>
                    <a:pt x="1973" y="1124"/>
                  </a:lnTo>
                  <a:lnTo>
                    <a:pt x="1609" y="1336"/>
                  </a:lnTo>
                  <a:lnTo>
                    <a:pt x="1306" y="1609"/>
                  </a:lnTo>
                  <a:lnTo>
                    <a:pt x="1184" y="1730"/>
                  </a:lnTo>
                  <a:lnTo>
                    <a:pt x="1063" y="1882"/>
                  </a:lnTo>
                  <a:lnTo>
                    <a:pt x="972" y="2064"/>
                  </a:lnTo>
                  <a:lnTo>
                    <a:pt x="881" y="2246"/>
                  </a:lnTo>
                  <a:lnTo>
                    <a:pt x="881" y="2246"/>
                  </a:lnTo>
                  <a:lnTo>
                    <a:pt x="759" y="2641"/>
                  </a:lnTo>
                  <a:lnTo>
                    <a:pt x="638" y="3096"/>
                  </a:lnTo>
                  <a:lnTo>
                    <a:pt x="547" y="3642"/>
                  </a:lnTo>
                  <a:lnTo>
                    <a:pt x="456" y="4219"/>
                  </a:lnTo>
                  <a:lnTo>
                    <a:pt x="304" y="5463"/>
                  </a:lnTo>
                  <a:lnTo>
                    <a:pt x="183" y="6737"/>
                  </a:lnTo>
                  <a:lnTo>
                    <a:pt x="92" y="7921"/>
                  </a:lnTo>
                  <a:lnTo>
                    <a:pt x="31" y="8892"/>
                  </a:lnTo>
                  <a:lnTo>
                    <a:pt x="1" y="9802"/>
                  </a:lnTo>
                  <a:lnTo>
                    <a:pt x="1" y="9802"/>
                  </a:lnTo>
                  <a:lnTo>
                    <a:pt x="122" y="9893"/>
                  </a:lnTo>
                  <a:lnTo>
                    <a:pt x="547" y="10045"/>
                  </a:lnTo>
                  <a:lnTo>
                    <a:pt x="850" y="10105"/>
                  </a:lnTo>
                  <a:lnTo>
                    <a:pt x="1215" y="10196"/>
                  </a:lnTo>
                  <a:lnTo>
                    <a:pt x="1639" y="10257"/>
                  </a:lnTo>
                  <a:lnTo>
                    <a:pt x="2155" y="10257"/>
                  </a:lnTo>
                  <a:lnTo>
                    <a:pt x="2155" y="10257"/>
                  </a:lnTo>
                  <a:lnTo>
                    <a:pt x="2671" y="11805"/>
                  </a:lnTo>
                  <a:lnTo>
                    <a:pt x="3035" y="12988"/>
                  </a:lnTo>
                  <a:lnTo>
                    <a:pt x="3157" y="13474"/>
                  </a:lnTo>
                  <a:lnTo>
                    <a:pt x="3248" y="13777"/>
                  </a:lnTo>
                  <a:lnTo>
                    <a:pt x="3248" y="13777"/>
                  </a:lnTo>
                  <a:lnTo>
                    <a:pt x="3278" y="14111"/>
                  </a:lnTo>
                  <a:lnTo>
                    <a:pt x="3278" y="14627"/>
                  </a:lnTo>
                  <a:lnTo>
                    <a:pt x="3308" y="15931"/>
                  </a:lnTo>
                  <a:lnTo>
                    <a:pt x="3339" y="17661"/>
                  </a:lnTo>
                  <a:lnTo>
                    <a:pt x="3339" y="17661"/>
                  </a:lnTo>
                  <a:lnTo>
                    <a:pt x="3551" y="17752"/>
                  </a:lnTo>
                  <a:lnTo>
                    <a:pt x="4128" y="17934"/>
                  </a:lnTo>
                  <a:lnTo>
                    <a:pt x="4552" y="18055"/>
                  </a:lnTo>
                  <a:lnTo>
                    <a:pt x="5038" y="18177"/>
                  </a:lnTo>
                  <a:lnTo>
                    <a:pt x="5584" y="18298"/>
                  </a:lnTo>
                  <a:lnTo>
                    <a:pt x="6161" y="18389"/>
                  </a:lnTo>
                  <a:lnTo>
                    <a:pt x="6798" y="18450"/>
                  </a:lnTo>
                  <a:lnTo>
                    <a:pt x="7465" y="18480"/>
                  </a:lnTo>
                  <a:lnTo>
                    <a:pt x="8163" y="18450"/>
                  </a:lnTo>
                  <a:lnTo>
                    <a:pt x="8892" y="18389"/>
                  </a:lnTo>
                  <a:lnTo>
                    <a:pt x="9620" y="18238"/>
                  </a:lnTo>
                  <a:lnTo>
                    <a:pt x="9954" y="18146"/>
                  </a:lnTo>
                  <a:lnTo>
                    <a:pt x="10318" y="18025"/>
                  </a:lnTo>
                  <a:lnTo>
                    <a:pt x="10682" y="17873"/>
                  </a:lnTo>
                  <a:lnTo>
                    <a:pt x="11046" y="17691"/>
                  </a:lnTo>
                  <a:lnTo>
                    <a:pt x="11380" y="17509"/>
                  </a:lnTo>
                  <a:lnTo>
                    <a:pt x="11714" y="17297"/>
                  </a:lnTo>
                  <a:lnTo>
                    <a:pt x="11623" y="9984"/>
                  </a:lnTo>
                  <a:lnTo>
                    <a:pt x="11623" y="9984"/>
                  </a:lnTo>
                  <a:lnTo>
                    <a:pt x="12047" y="9923"/>
                  </a:lnTo>
                  <a:lnTo>
                    <a:pt x="12472" y="9832"/>
                  </a:lnTo>
                  <a:lnTo>
                    <a:pt x="12988" y="9711"/>
                  </a:lnTo>
                  <a:lnTo>
                    <a:pt x="13565" y="9529"/>
                  </a:lnTo>
                  <a:lnTo>
                    <a:pt x="13838" y="9407"/>
                  </a:lnTo>
                  <a:lnTo>
                    <a:pt x="14111" y="9256"/>
                  </a:lnTo>
                  <a:lnTo>
                    <a:pt x="14354" y="9104"/>
                  </a:lnTo>
                  <a:lnTo>
                    <a:pt x="14596" y="8952"/>
                  </a:lnTo>
                  <a:lnTo>
                    <a:pt x="14809" y="8770"/>
                  </a:lnTo>
                  <a:lnTo>
                    <a:pt x="14960" y="8558"/>
                  </a:lnTo>
                  <a:lnTo>
                    <a:pt x="14960" y="8558"/>
                  </a:lnTo>
                  <a:lnTo>
                    <a:pt x="14930" y="8194"/>
                  </a:lnTo>
                  <a:lnTo>
                    <a:pt x="14748" y="7283"/>
                  </a:lnTo>
                  <a:lnTo>
                    <a:pt x="14475" y="5979"/>
                  </a:lnTo>
                  <a:lnTo>
                    <a:pt x="14263" y="5250"/>
                  </a:lnTo>
                  <a:lnTo>
                    <a:pt x="14050" y="4492"/>
                  </a:lnTo>
                  <a:lnTo>
                    <a:pt x="13777" y="3733"/>
                  </a:lnTo>
                  <a:lnTo>
                    <a:pt x="13474" y="2974"/>
                  </a:lnTo>
                  <a:lnTo>
                    <a:pt x="13140" y="2277"/>
                  </a:lnTo>
                  <a:lnTo>
                    <a:pt x="12958" y="1943"/>
                  </a:lnTo>
                  <a:lnTo>
                    <a:pt x="12776" y="1609"/>
                  </a:lnTo>
                  <a:lnTo>
                    <a:pt x="12563" y="1336"/>
                  </a:lnTo>
                  <a:lnTo>
                    <a:pt x="12351" y="1063"/>
                  </a:lnTo>
                  <a:lnTo>
                    <a:pt x="12108" y="820"/>
                  </a:lnTo>
                  <a:lnTo>
                    <a:pt x="11865" y="608"/>
                  </a:lnTo>
                  <a:lnTo>
                    <a:pt x="11623" y="456"/>
                  </a:lnTo>
                  <a:lnTo>
                    <a:pt x="11380" y="304"/>
                  </a:lnTo>
                  <a:lnTo>
                    <a:pt x="11107" y="213"/>
                  </a:lnTo>
                  <a:lnTo>
                    <a:pt x="10803" y="152"/>
                  </a:lnTo>
                  <a:lnTo>
                    <a:pt x="10803" y="152"/>
                  </a:lnTo>
                  <a:lnTo>
                    <a:pt x="9711" y="61"/>
                  </a:lnTo>
                  <a:lnTo>
                    <a:pt x="8740" y="1"/>
                  </a:lnTo>
                  <a:lnTo>
                    <a:pt x="7860" y="1"/>
                  </a:lnTo>
                  <a:lnTo>
                    <a:pt x="7132" y="31"/>
                  </a:lnTo>
                  <a:lnTo>
                    <a:pt x="6555" y="61"/>
                  </a:lnTo>
                  <a:lnTo>
                    <a:pt x="6130" y="92"/>
                  </a:lnTo>
                  <a:lnTo>
                    <a:pt x="5766" y="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3454575" y="1455575"/>
              <a:ext cx="374025" cy="31125"/>
            </a:xfrm>
            <a:custGeom>
              <a:avLst/>
              <a:gdLst/>
              <a:ahLst/>
              <a:cxnLst/>
              <a:rect l="l" t="t" r="r" b="b"/>
              <a:pathLst>
                <a:path w="14961" h="1245" extrusionOk="0">
                  <a:moveTo>
                    <a:pt x="1" y="1245"/>
                  </a:move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close/>
                  <a:moveTo>
                    <a:pt x="1" y="1245"/>
                  </a:move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close/>
                  <a:moveTo>
                    <a:pt x="1" y="1245"/>
                  </a:move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3454575" y="148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3454575" y="148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3454575" y="148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3508450" y="1498075"/>
              <a:ext cx="13675" cy="41725"/>
            </a:xfrm>
            <a:custGeom>
              <a:avLst/>
              <a:gdLst/>
              <a:ahLst/>
              <a:cxnLst/>
              <a:rect l="l" t="t" r="r" b="b"/>
              <a:pathLst>
                <a:path w="547" h="1669" extrusionOk="0">
                  <a:moveTo>
                    <a:pt x="486" y="1457"/>
                  </a:moveTo>
                  <a:lnTo>
                    <a:pt x="486" y="1457"/>
                  </a:lnTo>
                  <a:lnTo>
                    <a:pt x="546" y="1669"/>
                  </a:lnTo>
                  <a:lnTo>
                    <a:pt x="546" y="1669"/>
                  </a:lnTo>
                  <a:lnTo>
                    <a:pt x="546" y="1669"/>
                  </a:lnTo>
                  <a:lnTo>
                    <a:pt x="486" y="145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3520575" y="1534475"/>
              <a:ext cx="1550" cy="5325"/>
            </a:xfrm>
            <a:custGeom>
              <a:avLst/>
              <a:gdLst/>
              <a:ahLst/>
              <a:cxnLst/>
              <a:rect l="l" t="t" r="r" b="b"/>
              <a:pathLst>
                <a:path w="62" h="2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3508450" y="149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3508450" y="149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3508450" y="149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3454575" y="1254550"/>
              <a:ext cx="374025" cy="433950"/>
            </a:xfrm>
            <a:custGeom>
              <a:avLst/>
              <a:gdLst/>
              <a:ahLst/>
              <a:cxnLst/>
              <a:rect l="l" t="t" r="r" b="b"/>
              <a:pathLst>
                <a:path w="14961" h="17358" fill="none" extrusionOk="0">
                  <a:moveTo>
                    <a:pt x="11744" y="1"/>
                  </a:moveTo>
                  <a:lnTo>
                    <a:pt x="11744" y="1"/>
                  </a:lnTo>
                  <a:lnTo>
                    <a:pt x="11805" y="577"/>
                  </a:lnTo>
                  <a:lnTo>
                    <a:pt x="11835" y="1184"/>
                  </a:lnTo>
                  <a:lnTo>
                    <a:pt x="11835" y="1184"/>
                  </a:lnTo>
                  <a:lnTo>
                    <a:pt x="11835" y="1548"/>
                  </a:lnTo>
                  <a:lnTo>
                    <a:pt x="11805" y="1882"/>
                  </a:lnTo>
                  <a:lnTo>
                    <a:pt x="11683" y="2580"/>
                  </a:lnTo>
                  <a:lnTo>
                    <a:pt x="11501" y="3247"/>
                  </a:lnTo>
                  <a:lnTo>
                    <a:pt x="11258" y="3915"/>
                  </a:lnTo>
                  <a:lnTo>
                    <a:pt x="10955" y="4522"/>
                  </a:lnTo>
                  <a:lnTo>
                    <a:pt x="10621" y="5098"/>
                  </a:lnTo>
                  <a:lnTo>
                    <a:pt x="10196" y="5645"/>
                  </a:lnTo>
                  <a:lnTo>
                    <a:pt x="9741" y="6160"/>
                  </a:lnTo>
                  <a:lnTo>
                    <a:pt x="9256" y="6616"/>
                  </a:lnTo>
                  <a:lnTo>
                    <a:pt x="8710" y="7010"/>
                  </a:lnTo>
                  <a:lnTo>
                    <a:pt x="8103" y="7374"/>
                  </a:lnTo>
                  <a:lnTo>
                    <a:pt x="7496" y="7678"/>
                  </a:lnTo>
                  <a:lnTo>
                    <a:pt x="6859" y="7920"/>
                  </a:lnTo>
                  <a:lnTo>
                    <a:pt x="6191" y="8102"/>
                  </a:lnTo>
                  <a:lnTo>
                    <a:pt x="5493" y="8194"/>
                  </a:lnTo>
                  <a:lnTo>
                    <a:pt x="5129" y="8224"/>
                  </a:lnTo>
                  <a:lnTo>
                    <a:pt x="4765" y="8224"/>
                  </a:lnTo>
                  <a:lnTo>
                    <a:pt x="4765" y="8224"/>
                  </a:lnTo>
                  <a:lnTo>
                    <a:pt x="4128" y="8194"/>
                  </a:lnTo>
                  <a:lnTo>
                    <a:pt x="3490" y="8102"/>
                  </a:lnTo>
                  <a:lnTo>
                    <a:pt x="2884" y="7951"/>
                  </a:lnTo>
                  <a:lnTo>
                    <a:pt x="2277" y="7769"/>
                  </a:lnTo>
                  <a:lnTo>
                    <a:pt x="1700" y="7496"/>
                  </a:lnTo>
                  <a:lnTo>
                    <a:pt x="1154" y="7222"/>
                  </a:lnTo>
                  <a:lnTo>
                    <a:pt x="638" y="6858"/>
                  </a:lnTo>
                  <a:lnTo>
                    <a:pt x="153" y="6464"/>
                  </a:lnTo>
                  <a:lnTo>
                    <a:pt x="153" y="6464"/>
                  </a:lnTo>
                  <a:lnTo>
                    <a:pt x="31" y="843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22" y="9377"/>
                  </a:lnTo>
                  <a:lnTo>
                    <a:pt x="547" y="9529"/>
                  </a:lnTo>
                  <a:lnTo>
                    <a:pt x="850" y="9589"/>
                  </a:lnTo>
                  <a:lnTo>
                    <a:pt x="1215" y="9680"/>
                  </a:lnTo>
                  <a:lnTo>
                    <a:pt x="1639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641" y="11198"/>
                  </a:lnTo>
                  <a:lnTo>
                    <a:pt x="2641" y="11198"/>
                  </a:lnTo>
                  <a:lnTo>
                    <a:pt x="2701" y="11410"/>
                  </a:lnTo>
                  <a:lnTo>
                    <a:pt x="2701" y="11410"/>
                  </a:lnTo>
                  <a:lnTo>
                    <a:pt x="3187" y="11380"/>
                  </a:lnTo>
                  <a:lnTo>
                    <a:pt x="3703" y="11349"/>
                  </a:lnTo>
                  <a:lnTo>
                    <a:pt x="3703" y="11349"/>
                  </a:lnTo>
                  <a:lnTo>
                    <a:pt x="4401" y="11380"/>
                  </a:lnTo>
                  <a:lnTo>
                    <a:pt x="5068" y="11501"/>
                  </a:lnTo>
                  <a:lnTo>
                    <a:pt x="5736" y="11653"/>
                  </a:lnTo>
                  <a:lnTo>
                    <a:pt x="6403" y="11895"/>
                  </a:lnTo>
                  <a:lnTo>
                    <a:pt x="7010" y="12169"/>
                  </a:lnTo>
                  <a:lnTo>
                    <a:pt x="7617" y="12533"/>
                  </a:lnTo>
                  <a:lnTo>
                    <a:pt x="8163" y="12958"/>
                  </a:lnTo>
                  <a:lnTo>
                    <a:pt x="8679" y="13413"/>
                  </a:lnTo>
                  <a:lnTo>
                    <a:pt x="8679" y="13413"/>
                  </a:lnTo>
                  <a:lnTo>
                    <a:pt x="9074" y="13837"/>
                  </a:lnTo>
                  <a:lnTo>
                    <a:pt x="9407" y="14262"/>
                  </a:lnTo>
                  <a:lnTo>
                    <a:pt x="9711" y="14748"/>
                  </a:lnTo>
                  <a:lnTo>
                    <a:pt x="9984" y="15233"/>
                  </a:lnTo>
                  <a:lnTo>
                    <a:pt x="10227" y="15749"/>
                  </a:lnTo>
                  <a:lnTo>
                    <a:pt x="10409" y="16265"/>
                  </a:lnTo>
                  <a:lnTo>
                    <a:pt x="10561" y="16811"/>
                  </a:lnTo>
                  <a:lnTo>
                    <a:pt x="10682" y="17357"/>
                  </a:lnTo>
                  <a:lnTo>
                    <a:pt x="10682" y="17357"/>
                  </a:lnTo>
                  <a:lnTo>
                    <a:pt x="11198" y="17115"/>
                  </a:lnTo>
                  <a:lnTo>
                    <a:pt x="11714" y="16781"/>
                  </a:lnTo>
                  <a:lnTo>
                    <a:pt x="11623" y="9468"/>
                  </a:lnTo>
                  <a:lnTo>
                    <a:pt x="11623" y="9468"/>
                  </a:lnTo>
                  <a:lnTo>
                    <a:pt x="11623" y="9468"/>
                  </a:lnTo>
                  <a:lnTo>
                    <a:pt x="12047" y="9407"/>
                  </a:lnTo>
                  <a:lnTo>
                    <a:pt x="12472" y="9316"/>
                  </a:lnTo>
                  <a:lnTo>
                    <a:pt x="12988" y="9195"/>
                  </a:lnTo>
                  <a:lnTo>
                    <a:pt x="13565" y="9013"/>
                  </a:lnTo>
                  <a:lnTo>
                    <a:pt x="13838" y="8891"/>
                  </a:lnTo>
                  <a:lnTo>
                    <a:pt x="14111" y="8740"/>
                  </a:lnTo>
                  <a:lnTo>
                    <a:pt x="14354" y="8588"/>
                  </a:lnTo>
                  <a:lnTo>
                    <a:pt x="14596" y="8436"/>
                  </a:lnTo>
                  <a:lnTo>
                    <a:pt x="14809" y="8254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30" y="7678"/>
                  </a:lnTo>
                  <a:lnTo>
                    <a:pt x="14778" y="6919"/>
                  </a:lnTo>
                  <a:lnTo>
                    <a:pt x="14536" y="5827"/>
                  </a:lnTo>
                  <a:lnTo>
                    <a:pt x="14384" y="5189"/>
                  </a:lnTo>
                  <a:lnTo>
                    <a:pt x="14202" y="4522"/>
                  </a:lnTo>
                  <a:lnTo>
                    <a:pt x="14020" y="3854"/>
                  </a:lnTo>
                  <a:lnTo>
                    <a:pt x="13777" y="3187"/>
                  </a:lnTo>
                  <a:lnTo>
                    <a:pt x="13504" y="2519"/>
                  </a:lnTo>
                  <a:lnTo>
                    <a:pt x="13231" y="1882"/>
                  </a:lnTo>
                  <a:lnTo>
                    <a:pt x="12897" y="1305"/>
                  </a:lnTo>
                  <a:lnTo>
                    <a:pt x="12533" y="790"/>
                  </a:lnTo>
                  <a:lnTo>
                    <a:pt x="12351" y="547"/>
                  </a:lnTo>
                  <a:lnTo>
                    <a:pt x="12138" y="334"/>
                  </a:lnTo>
                  <a:lnTo>
                    <a:pt x="11956" y="152"/>
                  </a:lnTo>
                  <a:lnTo>
                    <a:pt x="117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3484175" y="1325100"/>
              <a:ext cx="56925" cy="275400"/>
            </a:xfrm>
            <a:custGeom>
              <a:avLst/>
              <a:gdLst/>
              <a:ahLst/>
              <a:cxnLst/>
              <a:rect l="l" t="t" r="r" b="b"/>
              <a:pathLst>
                <a:path w="2277" h="11016" extrusionOk="0">
                  <a:moveTo>
                    <a:pt x="213" y="1"/>
                  </a:moveTo>
                  <a:lnTo>
                    <a:pt x="152" y="243"/>
                  </a:lnTo>
                  <a:lnTo>
                    <a:pt x="122" y="516"/>
                  </a:lnTo>
                  <a:lnTo>
                    <a:pt x="61" y="881"/>
                  </a:lnTo>
                  <a:lnTo>
                    <a:pt x="31" y="1305"/>
                  </a:lnTo>
                  <a:lnTo>
                    <a:pt x="0" y="1791"/>
                  </a:lnTo>
                  <a:lnTo>
                    <a:pt x="31" y="2307"/>
                  </a:lnTo>
                  <a:lnTo>
                    <a:pt x="61" y="2823"/>
                  </a:lnTo>
                  <a:lnTo>
                    <a:pt x="122" y="3338"/>
                  </a:lnTo>
                  <a:lnTo>
                    <a:pt x="213" y="3854"/>
                  </a:lnTo>
                  <a:lnTo>
                    <a:pt x="425" y="4734"/>
                  </a:lnTo>
                  <a:lnTo>
                    <a:pt x="577" y="5372"/>
                  </a:lnTo>
                  <a:lnTo>
                    <a:pt x="637" y="5584"/>
                  </a:lnTo>
                  <a:lnTo>
                    <a:pt x="941" y="6434"/>
                  </a:lnTo>
                  <a:lnTo>
                    <a:pt x="1548" y="8285"/>
                  </a:lnTo>
                  <a:lnTo>
                    <a:pt x="1851" y="9286"/>
                  </a:lnTo>
                  <a:lnTo>
                    <a:pt x="2064" y="10166"/>
                  </a:lnTo>
                  <a:lnTo>
                    <a:pt x="2215" y="10773"/>
                  </a:lnTo>
                  <a:lnTo>
                    <a:pt x="2276" y="11015"/>
                  </a:lnTo>
                  <a:lnTo>
                    <a:pt x="2246" y="10773"/>
                  </a:lnTo>
                  <a:lnTo>
                    <a:pt x="2215" y="10500"/>
                  </a:lnTo>
                  <a:lnTo>
                    <a:pt x="2185" y="10136"/>
                  </a:lnTo>
                  <a:lnTo>
                    <a:pt x="2003" y="9225"/>
                  </a:lnTo>
                  <a:lnTo>
                    <a:pt x="1730" y="8224"/>
                  </a:lnTo>
                  <a:lnTo>
                    <a:pt x="1153" y="6373"/>
                  </a:lnTo>
                  <a:lnTo>
                    <a:pt x="911" y="5523"/>
                  </a:lnTo>
                  <a:lnTo>
                    <a:pt x="850" y="5280"/>
                  </a:lnTo>
                  <a:lnTo>
                    <a:pt x="668" y="4674"/>
                  </a:lnTo>
                  <a:lnTo>
                    <a:pt x="455" y="3824"/>
                  </a:lnTo>
                  <a:lnTo>
                    <a:pt x="243" y="2792"/>
                  </a:lnTo>
                  <a:lnTo>
                    <a:pt x="182" y="2276"/>
                  </a:lnTo>
                  <a:lnTo>
                    <a:pt x="152" y="1791"/>
                  </a:lnTo>
                  <a:lnTo>
                    <a:pt x="152" y="1305"/>
                  </a:lnTo>
                  <a:lnTo>
                    <a:pt x="152" y="881"/>
                  </a:lnTo>
                  <a:lnTo>
                    <a:pt x="213" y="243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3701125" y="1283375"/>
              <a:ext cx="37950" cy="204100"/>
            </a:xfrm>
            <a:custGeom>
              <a:avLst/>
              <a:gdLst/>
              <a:ahLst/>
              <a:cxnLst/>
              <a:rect l="l" t="t" r="r" b="b"/>
              <a:pathLst>
                <a:path w="1518" h="8164" extrusionOk="0">
                  <a:moveTo>
                    <a:pt x="456" y="1"/>
                  </a:moveTo>
                  <a:lnTo>
                    <a:pt x="365" y="152"/>
                  </a:lnTo>
                  <a:lnTo>
                    <a:pt x="304" y="365"/>
                  </a:lnTo>
                  <a:lnTo>
                    <a:pt x="213" y="608"/>
                  </a:lnTo>
                  <a:lnTo>
                    <a:pt x="122" y="911"/>
                  </a:lnTo>
                  <a:lnTo>
                    <a:pt x="61" y="1275"/>
                  </a:lnTo>
                  <a:lnTo>
                    <a:pt x="1" y="2064"/>
                  </a:lnTo>
                  <a:lnTo>
                    <a:pt x="1" y="2459"/>
                  </a:lnTo>
                  <a:lnTo>
                    <a:pt x="1" y="2823"/>
                  </a:lnTo>
                  <a:lnTo>
                    <a:pt x="61" y="3521"/>
                  </a:lnTo>
                  <a:lnTo>
                    <a:pt x="152" y="4158"/>
                  </a:lnTo>
                  <a:lnTo>
                    <a:pt x="183" y="4340"/>
                  </a:lnTo>
                  <a:lnTo>
                    <a:pt x="304" y="4825"/>
                  </a:lnTo>
                  <a:lnTo>
                    <a:pt x="486" y="5463"/>
                  </a:lnTo>
                  <a:lnTo>
                    <a:pt x="729" y="6221"/>
                  </a:lnTo>
                  <a:lnTo>
                    <a:pt x="972" y="6949"/>
                  </a:lnTo>
                  <a:lnTo>
                    <a:pt x="1245" y="7587"/>
                  </a:lnTo>
                  <a:lnTo>
                    <a:pt x="1427" y="8012"/>
                  </a:lnTo>
                  <a:lnTo>
                    <a:pt x="1518" y="8163"/>
                  </a:lnTo>
                  <a:lnTo>
                    <a:pt x="1487" y="7981"/>
                  </a:lnTo>
                  <a:lnTo>
                    <a:pt x="1336" y="7526"/>
                  </a:lnTo>
                  <a:lnTo>
                    <a:pt x="911" y="6161"/>
                  </a:lnTo>
                  <a:lnTo>
                    <a:pt x="699" y="5402"/>
                  </a:lnTo>
                  <a:lnTo>
                    <a:pt x="547" y="4765"/>
                  </a:lnTo>
                  <a:lnTo>
                    <a:pt x="456" y="4310"/>
                  </a:lnTo>
                  <a:lnTo>
                    <a:pt x="425" y="4127"/>
                  </a:lnTo>
                  <a:lnTo>
                    <a:pt x="304" y="3490"/>
                  </a:lnTo>
                  <a:lnTo>
                    <a:pt x="243" y="2823"/>
                  </a:lnTo>
                  <a:lnTo>
                    <a:pt x="183" y="2064"/>
                  </a:lnTo>
                  <a:lnTo>
                    <a:pt x="213" y="1305"/>
                  </a:lnTo>
                  <a:lnTo>
                    <a:pt x="274" y="941"/>
                  </a:lnTo>
                  <a:lnTo>
                    <a:pt x="304" y="638"/>
                  </a:lnTo>
                  <a:lnTo>
                    <a:pt x="365" y="365"/>
                  </a:lnTo>
                  <a:lnTo>
                    <a:pt x="425" y="183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3570650" y="1266700"/>
              <a:ext cx="79675" cy="19750"/>
            </a:xfrm>
            <a:custGeom>
              <a:avLst/>
              <a:gdLst/>
              <a:ahLst/>
              <a:cxnLst/>
              <a:rect l="l" t="t" r="r" b="b"/>
              <a:pathLst>
                <a:path w="3187" h="790" extrusionOk="0">
                  <a:moveTo>
                    <a:pt x="3187" y="0"/>
                  </a:moveTo>
                  <a:lnTo>
                    <a:pt x="3126" y="30"/>
                  </a:lnTo>
                  <a:lnTo>
                    <a:pt x="2944" y="91"/>
                  </a:lnTo>
                  <a:lnTo>
                    <a:pt x="2701" y="213"/>
                  </a:lnTo>
                  <a:lnTo>
                    <a:pt x="2398" y="334"/>
                  </a:lnTo>
                  <a:lnTo>
                    <a:pt x="2094" y="425"/>
                  </a:lnTo>
                  <a:lnTo>
                    <a:pt x="1821" y="486"/>
                  </a:lnTo>
                  <a:lnTo>
                    <a:pt x="1639" y="486"/>
                  </a:lnTo>
                  <a:lnTo>
                    <a:pt x="1578" y="516"/>
                  </a:lnTo>
                  <a:lnTo>
                    <a:pt x="1032" y="516"/>
                  </a:lnTo>
                  <a:lnTo>
                    <a:pt x="759" y="455"/>
                  </a:lnTo>
                  <a:lnTo>
                    <a:pt x="456" y="364"/>
                  </a:lnTo>
                  <a:lnTo>
                    <a:pt x="243" y="213"/>
                  </a:lnTo>
                  <a:lnTo>
                    <a:pt x="91" y="91"/>
                  </a:lnTo>
                  <a:lnTo>
                    <a:pt x="0" y="61"/>
                  </a:lnTo>
                  <a:lnTo>
                    <a:pt x="31" y="122"/>
                  </a:lnTo>
                  <a:lnTo>
                    <a:pt x="152" y="304"/>
                  </a:lnTo>
                  <a:lnTo>
                    <a:pt x="395" y="486"/>
                  </a:lnTo>
                  <a:lnTo>
                    <a:pt x="516" y="577"/>
                  </a:lnTo>
                  <a:lnTo>
                    <a:pt x="698" y="637"/>
                  </a:lnTo>
                  <a:lnTo>
                    <a:pt x="1002" y="728"/>
                  </a:lnTo>
                  <a:lnTo>
                    <a:pt x="1305" y="789"/>
                  </a:lnTo>
                  <a:lnTo>
                    <a:pt x="1518" y="789"/>
                  </a:lnTo>
                  <a:lnTo>
                    <a:pt x="1609" y="759"/>
                  </a:lnTo>
                  <a:lnTo>
                    <a:pt x="1669" y="759"/>
                  </a:lnTo>
                  <a:lnTo>
                    <a:pt x="1882" y="728"/>
                  </a:lnTo>
                  <a:lnTo>
                    <a:pt x="2155" y="637"/>
                  </a:lnTo>
                  <a:lnTo>
                    <a:pt x="2458" y="516"/>
                  </a:lnTo>
                  <a:lnTo>
                    <a:pt x="2762" y="364"/>
                  </a:lnTo>
                  <a:lnTo>
                    <a:pt x="3005" y="182"/>
                  </a:lnTo>
                  <a:lnTo>
                    <a:pt x="3156" y="6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3456850" y="1485925"/>
              <a:ext cx="50850" cy="14450"/>
            </a:xfrm>
            <a:custGeom>
              <a:avLst/>
              <a:gdLst/>
              <a:ahLst/>
              <a:cxnLst/>
              <a:rect l="l" t="t" r="r" b="b"/>
              <a:pathLst>
                <a:path w="2034" h="578" extrusionOk="0">
                  <a:moveTo>
                    <a:pt x="1" y="1"/>
                  </a:moveTo>
                  <a:lnTo>
                    <a:pt x="1" y="61"/>
                  </a:lnTo>
                  <a:lnTo>
                    <a:pt x="92" y="152"/>
                  </a:lnTo>
                  <a:lnTo>
                    <a:pt x="213" y="274"/>
                  </a:lnTo>
                  <a:lnTo>
                    <a:pt x="395" y="395"/>
                  </a:lnTo>
                  <a:lnTo>
                    <a:pt x="608" y="486"/>
                  </a:lnTo>
                  <a:lnTo>
                    <a:pt x="759" y="516"/>
                  </a:lnTo>
                  <a:lnTo>
                    <a:pt x="881" y="577"/>
                  </a:lnTo>
                  <a:lnTo>
                    <a:pt x="1306" y="577"/>
                  </a:lnTo>
                  <a:lnTo>
                    <a:pt x="1518" y="547"/>
                  </a:lnTo>
                  <a:lnTo>
                    <a:pt x="1700" y="516"/>
                  </a:lnTo>
                  <a:lnTo>
                    <a:pt x="1882" y="456"/>
                  </a:lnTo>
                  <a:lnTo>
                    <a:pt x="2004" y="395"/>
                  </a:lnTo>
                  <a:lnTo>
                    <a:pt x="2034" y="365"/>
                  </a:lnTo>
                  <a:lnTo>
                    <a:pt x="1306" y="365"/>
                  </a:lnTo>
                  <a:lnTo>
                    <a:pt x="1124" y="334"/>
                  </a:lnTo>
                  <a:lnTo>
                    <a:pt x="972" y="304"/>
                  </a:lnTo>
                  <a:lnTo>
                    <a:pt x="942" y="304"/>
                  </a:lnTo>
                  <a:lnTo>
                    <a:pt x="820" y="274"/>
                  </a:lnTo>
                  <a:lnTo>
                    <a:pt x="668" y="274"/>
                  </a:lnTo>
                  <a:lnTo>
                    <a:pt x="486" y="213"/>
                  </a:lnTo>
                  <a:lnTo>
                    <a:pt x="304" y="152"/>
                  </a:lnTo>
                  <a:lnTo>
                    <a:pt x="153" y="61"/>
                  </a:lnTo>
                  <a:lnTo>
                    <a:pt x="3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3550175" y="1669500"/>
              <a:ext cx="163875" cy="24300"/>
            </a:xfrm>
            <a:custGeom>
              <a:avLst/>
              <a:gdLst/>
              <a:ahLst/>
              <a:cxnLst/>
              <a:rect l="l" t="t" r="r" b="b"/>
              <a:pathLst>
                <a:path w="6555" h="972" extrusionOk="0">
                  <a:moveTo>
                    <a:pt x="6554" y="1"/>
                  </a:moveTo>
                  <a:lnTo>
                    <a:pt x="6403" y="31"/>
                  </a:lnTo>
                  <a:lnTo>
                    <a:pt x="6008" y="122"/>
                  </a:lnTo>
                  <a:lnTo>
                    <a:pt x="4916" y="486"/>
                  </a:lnTo>
                  <a:lnTo>
                    <a:pt x="4309" y="638"/>
                  </a:lnTo>
                  <a:lnTo>
                    <a:pt x="3793" y="699"/>
                  </a:lnTo>
                  <a:lnTo>
                    <a:pt x="2761" y="699"/>
                  </a:lnTo>
                  <a:lnTo>
                    <a:pt x="2246" y="638"/>
                  </a:lnTo>
                  <a:lnTo>
                    <a:pt x="1639" y="517"/>
                  </a:lnTo>
                  <a:lnTo>
                    <a:pt x="516" y="244"/>
                  </a:lnTo>
                  <a:lnTo>
                    <a:pt x="122" y="15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22" y="183"/>
                  </a:lnTo>
                  <a:lnTo>
                    <a:pt x="486" y="335"/>
                  </a:lnTo>
                  <a:lnTo>
                    <a:pt x="1002" y="517"/>
                  </a:lnTo>
                  <a:lnTo>
                    <a:pt x="1578" y="699"/>
                  </a:lnTo>
                  <a:lnTo>
                    <a:pt x="2185" y="850"/>
                  </a:lnTo>
                  <a:lnTo>
                    <a:pt x="2731" y="941"/>
                  </a:lnTo>
                  <a:lnTo>
                    <a:pt x="2944" y="972"/>
                  </a:lnTo>
                  <a:lnTo>
                    <a:pt x="3429" y="972"/>
                  </a:lnTo>
                  <a:lnTo>
                    <a:pt x="3824" y="941"/>
                  </a:lnTo>
                  <a:lnTo>
                    <a:pt x="4370" y="850"/>
                  </a:lnTo>
                  <a:lnTo>
                    <a:pt x="4673" y="759"/>
                  </a:lnTo>
                  <a:lnTo>
                    <a:pt x="4977" y="668"/>
                  </a:lnTo>
                  <a:lnTo>
                    <a:pt x="5553" y="426"/>
                  </a:lnTo>
                  <a:lnTo>
                    <a:pt x="6069" y="213"/>
                  </a:lnTo>
                  <a:lnTo>
                    <a:pt x="6403" y="92"/>
                  </a:lnTo>
                  <a:lnTo>
                    <a:pt x="6554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3456850" y="1042900"/>
              <a:ext cx="54650" cy="78175"/>
            </a:xfrm>
            <a:custGeom>
              <a:avLst/>
              <a:gdLst/>
              <a:ahLst/>
              <a:cxnLst/>
              <a:rect l="l" t="t" r="r" b="b"/>
              <a:pathLst>
                <a:path w="2186" h="3127" extrusionOk="0">
                  <a:moveTo>
                    <a:pt x="790" y="1"/>
                  </a:moveTo>
                  <a:lnTo>
                    <a:pt x="668" y="31"/>
                  </a:lnTo>
                  <a:lnTo>
                    <a:pt x="486" y="122"/>
                  </a:lnTo>
                  <a:lnTo>
                    <a:pt x="335" y="243"/>
                  </a:lnTo>
                  <a:lnTo>
                    <a:pt x="213" y="395"/>
                  </a:lnTo>
                  <a:lnTo>
                    <a:pt x="122" y="608"/>
                  </a:lnTo>
                  <a:lnTo>
                    <a:pt x="62" y="850"/>
                  </a:lnTo>
                  <a:lnTo>
                    <a:pt x="1" y="1093"/>
                  </a:lnTo>
                  <a:lnTo>
                    <a:pt x="1" y="1366"/>
                  </a:lnTo>
                  <a:lnTo>
                    <a:pt x="31" y="1670"/>
                  </a:lnTo>
                  <a:lnTo>
                    <a:pt x="92" y="1943"/>
                  </a:lnTo>
                  <a:lnTo>
                    <a:pt x="213" y="2216"/>
                  </a:lnTo>
                  <a:lnTo>
                    <a:pt x="335" y="2459"/>
                  </a:lnTo>
                  <a:lnTo>
                    <a:pt x="547" y="2671"/>
                  </a:lnTo>
                  <a:lnTo>
                    <a:pt x="759" y="2853"/>
                  </a:lnTo>
                  <a:lnTo>
                    <a:pt x="1033" y="3005"/>
                  </a:lnTo>
                  <a:lnTo>
                    <a:pt x="1366" y="3096"/>
                  </a:lnTo>
                  <a:lnTo>
                    <a:pt x="1761" y="3126"/>
                  </a:lnTo>
                  <a:lnTo>
                    <a:pt x="2186" y="3096"/>
                  </a:lnTo>
                  <a:lnTo>
                    <a:pt x="1852" y="759"/>
                  </a:lnTo>
                  <a:lnTo>
                    <a:pt x="1761" y="608"/>
                  </a:lnTo>
                  <a:lnTo>
                    <a:pt x="1639" y="425"/>
                  </a:lnTo>
                  <a:lnTo>
                    <a:pt x="1488" y="274"/>
                  </a:lnTo>
                  <a:lnTo>
                    <a:pt x="1306" y="122"/>
                  </a:lnTo>
                  <a:lnTo>
                    <a:pt x="1184" y="6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3456850" y="1042900"/>
              <a:ext cx="54650" cy="78175"/>
            </a:xfrm>
            <a:custGeom>
              <a:avLst/>
              <a:gdLst/>
              <a:ahLst/>
              <a:cxnLst/>
              <a:rect l="l" t="t" r="r" b="b"/>
              <a:pathLst>
                <a:path w="2186" h="3127" fill="none" extrusionOk="0">
                  <a:moveTo>
                    <a:pt x="1852" y="759"/>
                  </a:moveTo>
                  <a:lnTo>
                    <a:pt x="1852" y="759"/>
                  </a:lnTo>
                  <a:lnTo>
                    <a:pt x="1761" y="608"/>
                  </a:lnTo>
                  <a:lnTo>
                    <a:pt x="1639" y="425"/>
                  </a:lnTo>
                  <a:lnTo>
                    <a:pt x="1488" y="274"/>
                  </a:lnTo>
                  <a:lnTo>
                    <a:pt x="1306" y="122"/>
                  </a:lnTo>
                  <a:lnTo>
                    <a:pt x="1184" y="61"/>
                  </a:lnTo>
                  <a:lnTo>
                    <a:pt x="1063" y="1"/>
                  </a:lnTo>
                  <a:lnTo>
                    <a:pt x="942" y="1"/>
                  </a:lnTo>
                  <a:lnTo>
                    <a:pt x="790" y="1"/>
                  </a:lnTo>
                  <a:lnTo>
                    <a:pt x="668" y="31"/>
                  </a:lnTo>
                  <a:lnTo>
                    <a:pt x="486" y="122"/>
                  </a:lnTo>
                  <a:lnTo>
                    <a:pt x="486" y="122"/>
                  </a:lnTo>
                  <a:lnTo>
                    <a:pt x="335" y="243"/>
                  </a:lnTo>
                  <a:lnTo>
                    <a:pt x="213" y="395"/>
                  </a:lnTo>
                  <a:lnTo>
                    <a:pt x="122" y="608"/>
                  </a:lnTo>
                  <a:lnTo>
                    <a:pt x="62" y="850"/>
                  </a:lnTo>
                  <a:lnTo>
                    <a:pt x="1" y="1093"/>
                  </a:lnTo>
                  <a:lnTo>
                    <a:pt x="1" y="1366"/>
                  </a:lnTo>
                  <a:lnTo>
                    <a:pt x="31" y="1670"/>
                  </a:lnTo>
                  <a:lnTo>
                    <a:pt x="92" y="1943"/>
                  </a:lnTo>
                  <a:lnTo>
                    <a:pt x="213" y="2216"/>
                  </a:lnTo>
                  <a:lnTo>
                    <a:pt x="335" y="2459"/>
                  </a:lnTo>
                  <a:lnTo>
                    <a:pt x="547" y="2671"/>
                  </a:lnTo>
                  <a:lnTo>
                    <a:pt x="759" y="2853"/>
                  </a:lnTo>
                  <a:lnTo>
                    <a:pt x="1033" y="3005"/>
                  </a:lnTo>
                  <a:lnTo>
                    <a:pt x="1366" y="3096"/>
                  </a:lnTo>
                  <a:lnTo>
                    <a:pt x="1761" y="3126"/>
                  </a:lnTo>
                  <a:lnTo>
                    <a:pt x="2186" y="3096"/>
                  </a:lnTo>
                  <a:lnTo>
                    <a:pt x="1852" y="7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3469000" y="1061875"/>
              <a:ext cx="31875" cy="41750"/>
            </a:xfrm>
            <a:custGeom>
              <a:avLst/>
              <a:gdLst/>
              <a:ahLst/>
              <a:cxnLst/>
              <a:rect l="l" t="t" r="r" b="b"/>
              <a:pathLst>
                <a:path w="1275" h="1670" extrusionOk="0">
                  <a:moveTo>
                    <a:pt x="334" y="0"/>
                  </a:moveTo>
                  <a:lnTo>
                    <a:pt x="213" y="31"/>
                  </a:lnTo>
                  <a:lnTo>
                    <a:pt x="122" y="61"/>
                  </a:lnTo>
                  <a:lnTo>
                    <a:pt x="31" y="152"/>
                  </a:lnTo>
                  <a:lnTo>
                    <a:pt x="0" y="213"/>
                  </a:lnTo>
                  <a:lnTo>
                    <a:pt x="61" y="182"/>
                  </a:lnTo>
                  <a:lnTo>
                    <a:pt x="152" y="122"/>
                  </a:lnTo>
                  <a:lnTo>
                    <a:pt x="243" y="91"/>
                  </a:lnTo>
                  <a:lnTo>
                    <a:pt x="304" y="122"/>
                  </a:lnTo>
                  <a:lnTo>
                    <a:pt x="395" y="152"/>
                  </a:lnTo>
                  <a:lnTo>
                    <a:pt x="486" y="213"/>
                  </a:lnTo>
                  <a:lnTo>
                    <a:pt x="607" y="334"/>
                  </a:lnTo>
                  <a:lnTo>
                    <a:pt x="698" y="486"/>
                  </a:lnTo>
                  <a:lnTo>
                    <a:pt x="789" y="637"/>
                  </a:lnTo>
                  <a:lnTo>
                    <a:pt x="880" y="789"/>
                  </a:lnTo>
                  <a:lnTo>
                    <a:pt x="1062" y="1153"/>
                  </a:lnTo>
                  <a:lnTo>
                    <a:pt x="1214" y="1517"/>
                  </a:lnTo>
                  <a:lnTo>
                    <a:pt x="1275" y="1669"/>
                  </a:lnTo>
                  <a:lnTo>
                    <a:pt x="1275" y="1639"/>
                  </a:lnTo>
                  <a:lnTo>
                    <a:pt x="1275" y="1487"/>
                  </a:lnTo>
                  <a:lnTo>
                    <a:pt x="1244" y="1305"/>
                  </a:lnTo>
                  <a:lnTo>
                    <a:pt x="1184" y="1093"/>
                  </a:lnTo>
                  <a:lnTo>
                    <a:pt x="1032" y="729"/>
                  </a:lnTo>
                  <a:lnTo>
                    <a:pt x="941" y="546"/>
                  </a:lnTo>
                  <a:lnTo>
                    <a:pt x="850" y="395"/>
                  </a:lnTo>
                  <a:lnTo>
                    <a:pt x="729" y="243"/>
                  </a:lnTo>
                  <a:lnTo>
                    <a:pt x="547" y="91"/>
                  </a:lnTo>
                  <a:lnTo>
                    <a:pt x="456" y="3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3469000" y="1061875"/>
              <a:ext cx="31875" cy="41750"/>
            </a:xfrm>
            <a:custGeom>
              <a:avLst/>
              <a:gdLst/>
              <a:ahLst/>
              <a:cxnLst/>
              <a:rect l="l" t="t" r="r" b="b"/>
              <a:pathLst>
                <a:path w="1275" h="1670" fill="none" extrusionOk="0">
                  <a:moveTo>
                    <a:pt x="1275" y="1669"/>
                  </a:moveTo>
                  <a:lnTo>
                    <a:pt x="1275" y="1669"/>
                  </a:lnTo>
                  <a:lnTo>
                    <a:pt x="1275" y="1639"/>
                  </a:lnTo>
                  <a:lnTo>
                    <a:pt x="1275" y="1487"/>
                  </a:lnTo>
                  <a:lnTo>
                    <a:pt x="1275" y="1487"/>
                  </a:lnTo>
                  <a:lnTo>
                    <a:pt x="1244" y="1305"/>
                  </a:lnTo>
                  <a:lnTo>
                    <a:pt x="1184" y="1093"/>
                  </a:lnTo>
                  <a:lnTo>
                    <a:pt x="1184" y="1093"/>
                  </a:lnTo>
                  <a:lnTo>
                    <a:pt x="1032" y="729"/>
                  </a:lnTo>
                  <a:lnTo>
                    <a:pt x="1032" y="729"/>
                  </a:lnTo>
                  <a:lnTo>
                    <a:pt x="941" y="546"/>
                  </a:lnTo>
                  <a:lnTo>
                    <a:pt x="941" y="546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729" y="24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456" y="31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13" y="3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31" y="15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61" y="182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243" y="91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395" y="152"/>
                  </a:lnTo>
                  <a:lnTo>
                    <a:pt x="486" y="213"/>
                  </a:lnTo>
                  <a:lnTo>
                    <a:pt x="486" y="213"/>
                  </a:lnTo>
                  <a:lnTo>
                    <a:pt x="607" y="334"/>
                  </a:lnTo>
                  <a:lnTo>
                    <a:pt x="698" y="486"/>
                  </a:lnTo>
                  <a:lnTo>
                    <a:pt x="698" y="486"/>
                  </a:lnTo>
                  <a:lnTo>
                    <a:pt x="789" y="637"/>
                  </a:lnTo>
                  <a:lnTo>
                    <a:pt x="789" y="637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1062" y="1153"/>
                  </a:lnTo>
                  <a:lnTo>
                    <a:pt x="1062" y="1153"/>
                  </a:lnTo>
                  <a:lnTo>
                    <a:pt x="1214" y="1517"/>
                  </a:lnTo>
                  <a:lnTo>
                    <a:pt x="1214" y="1517"/>
                  </a:lnTo>
                  <a:lnTo>
                    <a:pt x="1275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3474300" y="1081600"/>
              <a:ext cx="20525" cy="18225"/>
            </a:xfrm>
            <a:custGeom>
              <a:avLst/>
              <a:gdLst/>
              <a:ahLst/>
              <a:cxnLst/>
              <a:rect l="l" t="t" r="r" b="b"/>
              <a:pathLst>
                <a:path w="821" h="729" extrusionOk="0">
                  <a:moveTo>
                    <a:pt x="517" y="0"/>
                  </a:moveTo>
                  <a:lnTo>
                    <a:pt x="395" y="31"/>
                  </a:lnTo>
                  <a:lnTo>
                    <a:pt x="274" y="61"/>
                  </a:lnTo>
                  <a:lnTo>
                    <a:pt x="183" y="122"/>
                  </a:lnTo>
                  <a:lnTo>
                    <a:pt x="122" y="182"/>
                  </a:lnTo>
                  <a:lnTo>
                    <a:pt x="61" y="273"/>
                  </a:lnTo>
                  <a:lnTo>
                    <a:pt x="31" y="395"/>
                  </a:lnTo>
                  <a:lnTo>
                    <a:pt x="1" y="516"/>
                  </a:lnTo>
                  <a:lnTo>
                    <a:pt x="1" y="637"/>
                  </a:lnTo>
                  <a:lnTo>
                    <a:pt x="31" y="698"/>
                  </a:lnTo>
                  <a:lnTo>
                    <a:pt x="31" y="728"/>
                  </a:lnTo>
                  <a:lnTo>
                    <a:pt x="61" y="698"/>
                  </a:lnTo>
                  <a:lnTo>
                    <a:pt x="61" y="637"/>
                  </a:lnTo>
                  <a:lnTo>
                    <a:pt x="152" y="455"/>
                  </a:lnTo>
                  <a:lnTo>
                    <a:pt x="244" y="304"/>
                  </a:lnTo>
                  <a:lnTo>
                    <a:pt x="304" y="243"/>
                  </a:lnTo>
                  <a:lnTo>
                    <a:pt x="365" y="213"/>
                  </a:lnTo>
                  <a:lnTo>
                    <a:pt x="426" y="152"/>
                  </a:lnTo>
                  <a:lnTo>
                    <a:pt x="820" y="152"/>
                  </a:lnTo>
                  <a:lnTo>
                    <a:pt x="790" y="122"/>
                  </a:lnTo>
                  <a:lnTo>
                    <a:pt x="729" y="91"/>
                  </a:lnTo>
                  <a:lnTo>
                    <a:pt x="638" y="31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3474300" y="1081600"/>
              <a:ext cx="20525" cy="18225"/>
            </a:xfrm>
            <a:custGeom>
              <a:avLst/>
              <a:gdLst/>
              <a:ahLst/>
              <a:cxnLst/>
              <a:rect l="l" t="t" r="r" b="b"/>
              <a:pathLst>
                <a:path w="821" h="729" fill="none" extrusionOk="0">
                  <a:moveTo>
                    <a:pt x="31" y="728"/>
                  </a:moveTo>
                  <a:lnTo>
                    <a:pt x="31" y="728"/>
                  </a:lnTo>
                  <a:lnTo>
                    <a:pt x="61" y="698"/>
                  </a:lnTo>
                  <a:lnTo>
                    <a:pt x="61" y="637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304" y="243"/>
                  </a:lnTo>
                  <a:lnTo>
                    <a:pt x="304" y="243"/>
                  </a:lnTo>
                  <a:lnTo>
                    <a:pt x="365" y="213"/>
                  </a:lnTo>
                  <a:lnTo>
                    <a:pt x="365" y="213"/>
                  </a:lnTo>
                  <a:lnTo>
                    <a:pt x="426" y="152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638" y="152"/>
                  </a:lnTo>
                  <a:lnTo>
                    <a:pt x="729" y="152"/>
                  </a:lnTo>
                  <a:lnTo>
                    <a:pt x="729" y="152"/>
                  </a:lnTo>
                  <a:lnTo>
                    <a:pt x="820" y="152"/>
                  </a:lnTo>
                  <a:lnTo>
                    <a:pt x="820" y="152"/>
                  </a:lnTo>
                  <a:lnTo>
                    <a:pt x="790" y="122"/>
                  </a:lnTo>
                  <a:lnTo>
                    <a:pt x="729" y="91"/>
                  </a:lnTo>
                  <a:lnTo>
                    <a:pt x="729" y="91"/>
                  </a:lnTo>
                  <a:lnTo>
                    <a:pt x="638" y="31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395" y="31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61" y="273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1" y="516"/>
                  </a:lnTo>
                  <a:lnTo>
                    <a:pt x="1" y="637"/>
                  </a:lnTo>
                  <a:lnTo>
                    <a:pt x="31" y="698"/>
                  </a:lnTo>
                  <a:lnTo>
                    <a:pt x="31" y="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3571400" y="1127875"/>
              <a:ext cx="91825" cy="138850"/>
            </a:xfrm>
            <a:custGeom>
              <a:avLst/>
              <a:gdLst/>
              <a:ahLst/>
              <a:cxnLst/>
              <a:rect l="l" t="t" r="r" b="b"/>
              <a:pathLst>
                <a:path w="3673" h="5554" extrusionOk="0">
                  <a:moveTo>
                    <a:pt x="3672" y="0"/>
                  </a:moveTo>
                  <a:lnTo>
                    <a:pt x="3157" y="213"/>
                  </a:lnTo>
                  <a:lnTo>
                    <a:pt x="2610" y="455"/>
                  </a:lnTo>
                  <a:lnTo>
                    <a:pt x="1973" y="759"/>
                  </a:lnTo>
                  <a:lnTo>
                    <a:pt x="1336" y="1123"/>
                  </a:lnTo>
                  <a:lnTo>
                    <a:pt x="1032" y="1305"/>
                  </a:lnTo>
                  <a:lnTo>
                    <a:pt x="729" y="1517"/>
                  </a:lnTo>
                  <a:lnTo>
                    <a:pt x="486" y="1730"/>
                  </a:lnTo>
                  <a:lnTo>
                    <a:pt x="274" y="1973"/>
                  </a:lnTo>
                  <a:lnTo>
                    <a:pt x="122" y="2185"/>
                  </a:lnTo>
                  <a:lnTo>
                    <a:pt x="1" y="2428"/>
                  </a:lnTo>
                  <a:lnTo>
                    <a:pt x="183" y="4977"/>
                  </a:lnTo>
                  <a:lnTo>
                    <a:pt x="274" y="5037"/>
                  </a:lnTo>
                  <a:lnTo>
                    <a:pt x="486" y="5189"/>
                  </a:lnTo>
                  <a:lnTo>
                    <a:pt x="850" y="5371"/>
                  </a:lnTo>
                  <a:lnTo>
                    <a:pt x="1063" y="5432"/>
                  </a:lnTo>
                  <a:lnTo>
                    <a:pt x="1306" y="5492"/>
                  </a:lnTo>
                  <a:lnTo>
                    <a:pt x="1548" y="5553"/>
                  </a:lnTo>
                  <a:lnTo>
                    <a:pt x="2125" y="5553"/>
                  </a:lnTo>
                  <a:lnTo>
                    <a:pt x="2428" y="5462"/>
                  </a:lnTo>
                  <a:lnTo>
                    <a:pt x="2732" y="5371"/>
                  </a:lnTo>
                  <a:lnTo>
                    <a:pt x="3035" y="5189"/>
                  </a:lnTo>
                  <a:lnTo>
                    <a:pt x="3369" y="4946"/>
                  </a:lnTo>
                  <a:lnTo>
                    <a:pt x="3672" y="4643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3571400" y="1127875"/>
              <a:ext cx="91825" cy="138850"/>
            </a:xfrm>
            <a:custGeom>
              <a:avLst/>
              <a:gdLst/>
              <a:ahLst/>
              <a:cxnLst/>
              <a:rect l="l" t="t" r="r" b="b"/>
              <a:pathLst>
                <a:path w="3673" h="5554" fill="none" extrusionOk="0">
                  <a:moveTo>
                    <a:pt x="1" y="2428"/>
                  </a:moveTo>
                  <a:lnTo>
                    <a:pt x="183" y="4977"/>
                  </a:lnTo>
                  <a:lnTo>
                    <a:pt x="183" y="4977"/>
                  </a:lnTo>
                  <a:lnTo>
                    <a:pt x="274" y="5037"/>
                  </a:lnTo>
                  <a:lnTo>
                    <a:pt x="486" y="5189"/>
                  </a:lnTo>
                  <a:lnTo>
                    <a:pt x="850" y="5371"/>
                  </a:lnTo>
                  <a:lnTo>
                    <a:pt x="1063" y="5432"/>
                  </a:lnTo>
                  <a:lnTo>
                    <a:pt x="1306" y="5492"/>
                  </a:lnTo>
                  <a:lnTo>
                    <a:pt x="1548" y="5553"/>
                  </a:lnTo>
                  <a:lnTo>
                    <a:pt x="1821" y="5553"/>
                  </a:lnTo>
                  <a:lnTo>
                    <a:pt x="2125" y="5553"/>
                  </a:lnTo>
                  <a:lnTo>
                    <a:pt x="2428" y="5462"/>
                  </a:lnTo>
                  <a:lnTo>
                    <a:pt x="2732" y="5371"/>
                  </a:lnTo>
                  <a:lnTo>
                    <a:pt x="3035" y="5189"/>
                  </a:lnTo>
                  <a:lnTo>
                    <a:pt x="3369" y="4946"/>
                  </a:lnTo>
                  <a:lnTo>
                    <a:pt x="3672" y="4643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157" y="213"/>
                  </a:lnTo>
                  <a:lnTo>
                    <a:pt x="2610" y="455"/>
                  </a:lnTo>
                  <a:lnTo>
                    <a:pt x="1973" y="759"/>
                  </a:lnTo>
                  <a:lnTo>
                    <a:pt x="1336" y="1123"/>
                  </a:lnTo>
                  <a:lnTo>
                    <a:pt x="1032" y="1305"/>
                  </a:lnTo>
                  <a:lnTo>
                    <a:pt x="729" y="1517"/>
                  </a:lnTo>
                  <a:lnTo>
                    <a:pt x="486" y="1730"/>
                  </a:lnTo>
                  <a:lnTo>
                    <a:pt x="274" y="1973"/>
                  </a:lnTo>
                  <a:lnTo>
                    <a:pt x="122" y="2185"/>
                  </a:lnTo>
                  <a:lnTo>
                    <a:pt x="1" y="24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3572175" y="119690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3572175" y="119690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3572175" y="1130900"/>
              <a:ext cx="91050" cy="126700"/>
            </a:xfrm>
            <a:custGeom>
              <a:avLst/>
              <a:gdLst/>
              <a:ahLst/>
              <a:cxnLst/>
              <a:rect l="l" t="t" r="r" b="b"/>
              <a:pathLst>
                <a:path w="3642" h="5068" extrusionOk="0">
                  <a:moveTo>
                    <a:pt x="3641" y="1"/>
                  </a:moveTo>
                  <a:lnTo>
                    <a:pt x="3429" y="395"/>
                  </a:lnTo>
                  <a:lnTo>
                    <a:pt x="3217" y="759"/>
                  </a:lnTo>
                  <a:lnTo>
                    <a:pt x="2944" y="1093"/>
                  </a:lnTo>
                  <a:lnTo>
                    <a:pt x="2670" y="1396"/>
                  </a:lnTo>
                  <a:lnTo>
                    <a:pt x="2519" y="1578"/>
                  </a:lnTo>
                  <a:lnTo>
                    <a:pt x="2276" y="1791"/>
                  </a:lnTo>
                  <a:lnTo>
                    <a:pt x="2033" y="1943"/>
                  </a:lnTo>
                  <a:lnTo>
                    <a:pt x="1790" y="2094"/>
                  </a:lnTo>
                  <a:lnTo>
                    <a:pt x="1487" y="2246"/>
                  </a:lnTo>
                  <a:lnTo>
                    <a:pt x="1153" y="2367"/>
                  </a:lnTo>
                  <a:lnTo>
                    <a:pt x="880" y="2458"/>
                  </a:lnTo>
                  <a:lnTo>
                    <a:pt x="607" y="2549"/>
                  </a:lnTo>
                  <a:lnTo>
                    <a:pt x="30" y="2640"/>
                  </a:lnTo>
                  <a:lnTo>
                    <a:pt x="0" y="2640"/>
                  </a:lnTo>
                  <a:lnTo>
                    <a:pt x="0" y="2732"/>
                  </a:lnTo>
                  <a:lnTo>
                    <a:pt x="213" y="2671"/>
                  </a:lnTo>
                  <a:lnTo>
                    <a:pt x="455" y="2580"/>
                  </a:lnTo>
                  <a:lnTo>
                    <a:pt x="668" y="2549"/>
                  </a:lnTo>
                  <a:lnTo>
                    <a:pt x="1123" y="2549"/>
                  </a:lnTo>
                  <a:lnTo>
                    <a:pt x="1335" y="2580"/>
                  </a:lnTo>
                  <a:lnTo>
                    <a:pt x="1548" y="2640"/>
                  </a:lnTo>
                  <a:lnTo>
                    <a:pt x="1730" y="2701"/>
                  </a:lnTo>
                  <a:lnTo>
                    <a:pt x="1912" y="2792"/>
                  </a:lnTo>
                  <a:lnTo>
                    <a:pt x="2094" y="2914"/>
                  </a:lnTo>
                  <a:lnTo>
                    <a:pt x="2246" y="3035"/>
                  </a:lnTo>
                  <a:lnTo>
                    <a:pt x="2397" y="3156"/>
                  </a:lnTo>
                  <a:lnTo>
                    <a:pt x="2549" y="3308"/>
                  </a:lnTo>
                  <a:lnTo>
                    <a:pt x="2670" y="3490"/>
                  </a:lnTo>
                  <a:lnTo>
                    <a:pt x="2761" y="3672"/>
                  </a:lnTo>
                  <a:lnTo>
                    <a:pt x="2852" y="3854"/>
                  </a:lnTo>
                  <a:lnTo>
                    <a:pt x="2944" y="4036"/>
                  </a:lnTo>
                  <a:lnTo>
                    <a:pt x="3004" y="4249"/>
                  </a:lnTo>
                  <a:lnTo>
                    <a:pt x="3035" y="4461"/>
                  </a:lnTo>
                  <a:lnTo>
                    <a:pt x="3035" y="4674"/>
                  </a:lnTo>
                  <a:lnTo>
                    <a:pt x="3035" y="4886"/>
                  </a:lnTo>
                  <a:lnTo>
                    <a:pt x="3004" y="5068"/>
                  </a:lnTo>
                  <a:lnTo>
                    <a:pt x="3308" y="4825"/>
                  </a:lnTo>
                  <a:lnTo>
                    <a:pt x="3641" y="4522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3572175" y="1130900"/>
              <a:ext cx="91050" cy="126700"/>
            </a:xfrm>
            <a:custGeom>
              <a:avLst/>
              <a:gdLst/>
              <a:ahLst/>
              <a:cxnLst/>
              <a:rect l="l" t="t" r="r" b="b"/>
              <a:pathLst>
                <a:path w="3642" h="5068" fill="none" extrusionOk="0">
                  <a:moveTo>
                    <a:pt x="3641" y="1"/>
                  </a:moveTo>
                  <a:lnTo>
                    <a:pt x="3641" y="1"/>
                  </a:lnTo>
                  <a:lnTo>
                    <a:pt x="3429" y="395"/>
                  </a:lnTo>
                  <a:lnTo>
                    <a:pt x="3217" y="759"/>
                  </a:lnTo>
                  <a:lnTo>
                    <a:pt x="2944" y="1093"/>
                  </a:lnTo>
                  <a:lnTo>
                    <a:pt x="2670" y="1396"/>
                  </a:lnTo>
                  <a:lnTo>
                    <a:pt x="2670" y="1396"/>
                  </a:lnTo>
                  <a:lnTo>
                    <a:pt x="2519" y="1578"/>
                  </a:lnTo>
                  <a:lnTo>
                    <a:pt x="2276" y="1791"/>
                  </a:lnTo>
                  <a:lnTo>
                    <a:pt x="2276" y="1791"/>
                  </a:lnTo>
                  <a:lnTo>
                    <a:pt x="2033" y="1943"/>
                  </a:lnTo>
                  <a:lnTo>
                    <a:pt x="1790" y="2094"/>
                  </a:lnTo>
                  <a:lnTo>
                    <a:pt x="1487" y="2246"/>
                  </a:lnTo>
                  <a:lnTo>
                    <a:pt x="1153" y="2367"/>
                  </a:lnTo>
                  <a:lnTo>
                    <a:pt x="1153" y="2367"/>
                  </a:lnTo>
                  <a:lnTo>
                    <a:pt x="880" y="2458"/>
                  </a:lnTo>
                  <a:lnTo>
                    <a:pt x="607" y="2549"/>
                  </a:lnTo>
                  <a:lnTo>
                    <a:pt x="30" y="2640"/>
                  </a:lnTo>
                  <a:lnTo>
                    <a:pt x="30" y="2640"/>
                  </a:lnTo>
                  <a:lnTo>
                    <a:pt x="0" y="2640"/>
                  </a:lnTo>
                  <a:lnTo>
                    <a:pt x="0" y="2732"/>
                  </a:lnTo>
                  <a:lnTo>
                    <a:pt x="0" y="2732"/>
                  </a:lnTo>
                  <a:lnTo>
                    <a:pt x="213" y="2671"/>
                  </a:lnTo>
                  <a:lnTo>
                    <a:pt x="455" y="2580"/>
                  </a:lnTo>
                  <a:lnTo>
                    <a:pt x="668" y="2549"/>
                  </a:lnTo>
                  <a:lnTo>
                    <a:pt x="910" y="2549"/>
                  </a:lnTo>
                  <a:lnTo>
                    <a:pt x="910" y="2549"/>
                  </a:lnTo>
                  <a:lnTo>
                    <a:pt x="910" y="2549"/>
                  </a:lnTo>
                  <a:lnTo>
                    <a:pt x="910" y="2549"/>
                  </a:lnTo>
                  <a:lnTo>
                    <a:pt x="1123" y="2549"/>
                  </a:lnTo>
                  <a:lnTo>
                    <a:pt x="1335" y="2580"/>
                  </a:lnTo>
                  <a:lnTo>
                    <a:pt x="1548" y="2640"/>
                  </a:lnTo>
                  <a:lnTo>
                    <a:pt x="1730" y="2701"/>
                  </a:lnTo>
                  <a:lnTo>
                    <a:pt x="1912" y="2792"/>
                  </a:lnTo>
                  <a:lnTo>
                    <a:pt x="2094" y="2914"/>
                  </a:lnTo>
                  <a:lnTo>
                    <a:pt x="2246" y="3035"/>
                  </a:lnTo>
                  <a:lnTo>
                    <a:pt x="2397" y="3156"/>
                  </a:lnTo>
                  <a:lnTo>
                    <a:pt x="2549" y="3308"/>
                  </a:lnTo>
                  <a:lnTo>
                    <a:pt x="2670" y="3490"/>
                  </a:lnTo>
                  <a:lnTo>
                    <a:pt x="2761" y="3672"/>
                  </a:lnTo>
                  <a:lnTo>
                    <a:pt x="2852" y="3854"/>
                  </a:lnTo>
                  <a:lnTo>
                    <a:pt x="2944" y="4036"/>
                  </a:lnTo>
                  <a:lnTo>
                    <a:pt x="3004" y="4249"/>
                  </a:lnTo>
                  <a:lnTo>
                    <a:pt x="3035" y="4461"/>
                  </a:lnTo>
                  <a:lnTo>
                    <a:pt x="3035" y="4674"/>
                  </a:lnTo>
                  <a:lnTo>
                    <a:pt x="3035" y="4674"/>
                  </a:lnTo>
                  <a:lnTo>
                    <a:pt x="3035" y="4886"/>
                  </a:lnTo>
                  <a:lnTo>
                    <a:pt x="3004" y="5068"/>
                  </a:lnTo>
                  <a:lnTo>
                    <a:pt x="3004" y="5068"/>
                  </a:lnTo>
                  <a:lnTo>
                    <a:pt x="3308" y="4825"/>
                  </a:lnTo>
                  <a:lnTo>
                    <a:pt x="3641" y="4522"/>
                  </a:lnTo>
                  <a:lnTo>
                    <a:pt x="3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3476575" y="926850"/>
              <a:ext cx="210925" cy="270825"/>
            </a:xfrm>
            <a:custGeom>
              <a:avLst/>
              <a:gdLst/>
              <a:ahLst/>
              <a:cxnLst/>
              <a:rect l="l" t="t" r="r" b="b"/>
              <a:pathLst>
                <a:path w="8437" h="10833" extrusionOk="0">
                  <a:moveTo>
                    <a:pt x="3794" y="0"/>
                  </a:moveTo>
                  <a:lnTo>
                    <a:pt x="3430" y="30"/>
                  </a:lnTo>
                  <a:lnTo>
                    <a:pt x="3066" y="61"/>
                  </a:lnTo>
                  <a:lnTo>
                    <a:pt x="2732" y="152"/>
                  </a:lnTo>
                  <a:lnTo>
                    <a:pt x="2428" y="243"/>
                  </a:lnTo>
                  <a:lnTo>
                    <a:pt x="2125" y="364"/>
                  </a:lnTo>
                  <a:lnTo>
                    <a:pt x="1821" y="516"/>
                  </a:lnTo>
                  <a:lnTo>
                    <a:pt x="1548" y="698"/>
                  </a:lnTo>
                  <a:lnTo>
                    <a:pt x="1306" y="880"/>
                  </a:lnTo>
                  <a:lnTo>
                    <a:pt x="1093" y="1123"/>
                  </a:lnTo>
                  <a:lnTo>
                    <a:pt x="881" y="1365"/>
                  </a:lnTo>
                  <a:lnTo>
                    <a:pt x="699" y="1639"/>
                  </a:lnTo>
                  <a:lnTo>
                    <a:pt x="517" y="1912"/>
                  </a:lnTo>
                  <a:lnTo>
                    <a:pt x="365" y="2215"/>
                  </a:lnTo>
                  <a:lnTo>
                    <a:pt x="244" y="2549"/>
                  </a:lnTo>
                  <a:lnTo>
                    <a:pt x="153" y="2883"/>
                  </a:lnTo>
                  <a:lnTo>
                    <a:pt x="61" y="3247"/>
                  </a:lnTo>
                  <a:lnTo>
                    <a:pt x="1" y="3611"/>
                  </a:lnTo>
                  <a:lnTo>
                    <a:pt x="1" y="3945"/>
                  </a:lnTo>
                  <a:lnTo>
                    <a:pt x="1" y="4279"/>
                  </a:lnTo>
                  <a:lnTo>
                    <a:pt x="31" y="4643"/>
                  </a:lnTo>
                  <a:lnTo>
                    <a:pt x="92" y="5310"/>
                  </a:lnTo>
                  <a:lnTo>
                    <a:pt x="122" y="5674"/>
                  </a:lnTo>
                  <a:lnTo>
                    <a:pt x="153" y="6008"/>
                  </a:lnTo>
                  <a:lnTo>
                    <a:pt x="122" y="6585"/>
                  </a:lnTo>
                  <a:lnTo>
                    <a:pt x="92" y="7192"/>
                  </a:lnTo>
                  <a:lnTo>
                    <a:pt x="61" y="7768"/>
                  </a:lnTo>
                  <a:lnTo>
                    <a:pt x="61" y="8345"/>
                  </a:lnTo>
                  <a:lnTo>
                    <a:pt x="61" y="8648"/>
                  </a:lnTo>
                  <a:lnTo>
                    <a:pt x="122" y="8951"/>
                  </a:lnTo>
                  <a:lnTo>
                    <a:pt x="213" y="9225"/>
                  </a:lnTo>
                  <a:lnTo>
                    <a:pt x="335" y="9467"/>
                  </a:lnTo>
                  <a:lnTo>
                    <a:pt x="486" y="9710"/>
                  </a:lnTo>
                  <a:lnTo>
                    <a:pt x="638" y="9892"/>
                  </a:lnTo>
                  <a:lnTo>
                    <a:pt x="850" y="10074"/>
                  </a:lnTo>
                  <a:lnTo>
                    <a:pt x="1063" y="10256"/>
                  </a:lnTo>
                  <a:lnTo>
                    <a:pt x="1306" y="10408"/>
                  </a:lnTo>
                  <a:lnTo>
                    <a:pt x="1548" y="10529"/>
                  </a:lnTo>
                  <a:lnTo>
                    <a:pt x="1821" y="10620"/>
                  </a:lnTo>
                  <a:lnTo>
                    <a:pt x="2095" y="10711"/>
                  </a:lnTo>
                  <a:lnTo>
                    <a:pt x="2398" y="10772"/>
                  </a:lnTo>
                  <a:lnTo>
                    <a:pt x="2701" y="10802"/>
                  </a:lnTo>
                  <a:lnTo>
                    <a:pt x="3005" y="10833"/>
                  </a:lnTo>
                  <a:lnTo>
                    <a:pt x="3308" y="10833"/>
                  </a:lnTo>
                  <a:lnTo>
                    <a:pt x="3824" y="10802"/>
                  </a:lnTo>
                  <a:lnTo>
                    <a:pt x="4340" y="10711"/>
                  </a:lnTo>
                  <a:lnTo>
                    <a:pt x="4825" y="10590"/>
                  </a:lnTo>
                  <a:lnTo>
                    <a:pt x="5250" y="10408"/>
                  </a:lnTo>
                  <a:lnTo>
                    <a:pt x="5675" y="10196"/>
                  </a:lnTo>
                  <a:lnTo>
                    <a:pt x="6039" y="9953"/>
                  </a:lnTo>
                  <a:lnTo>
                    <a:pt x="6403" y="9649"/>
                  </a:lnTo>
                  <a:lnTo>
                    <a:pt x="6737" y="9316"/>
                  </a:lnTo>
                  <a:lnTo>
                    <a:pt x="7010" y="8951"/>
                  </a:lnTo>
                  <a:lnTo>
                    <a:pt x="7283" y="8527"/>
                  </a:lnTo>
                  <a:lnTo>
                    <a:pt x="7526" y="8072"/>
                  </a:lnTo>
                  <a:lnTo>
                    <a:pt x="7739" y="7586"/>
                  </a:lnTo>
                  <a:lnTo>
                    <a:pt x="7921" y="7070"/>
                  </a:lnTo>
                  <a:lnTo>
                    <a:pt x="8103" y="6524"/>
                  </a:lnTo>
                  <a:lnTo>
                    <a:pt x="8224" y="5917"/>
                  </a:lnTo>
                  <a:lnTo>
                    <a:pt x="8345" y="5310"/>
                  </a:lnTo>
                  <a:lnTo>
                    <a:pt x="8406" y="4673"/>
                  </a:lnTo>
                  <a:lnTo>
                    <a:pt x="8436" y="4066"/>
                  </a:lnTo>
                  <a:lnTo>
                    <a:pt x="8406" y="3490"/>
                  </a:lnTo>
                  <a:lnTo>
                    <a:pt x="8315" y="2974"/>
                  </a:lnTo>
                  <a:lnTo>
                    <a:pt x="8163" y="2488"/>
                  </a:lnTo>
                  <a:lnTo>
                    <a:pt x="7981" y="2063"/>
                  </a:lnTo>
                  <a:lnTo>
                    <a:pt x="7739" y="1669"/>
                  </a:lnTo>
                  <a:lnTo>
                    <a:pt x="7465" y="1335"/>
                  </a:lnTo>
                  <a:lnTo>
                    <a:pt x="7132" y="1032"/>
                  </a:lnTo>
                  <a:lnTo>
                    <a:pt x="6768" y="759"/>
                  </a:lnTo>
                  <a:lnTo>
                    <a:pt x="6373" y="516"/>
                  </a:lnTo>
                  <a:lnTo>
                    <a:pt x="5918" y="334"/>
                  </a:lnTo>
                  <a:lnTo>
                    <a:pt x="5432" y="212"/>
                  </a:lnTo>
                  <a:lnTo>
                    <a:pt x="4917" y="91"/>
                  </a:lnTo>
                  <a:lnTo>
                    <a:pt x="4370" y="30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3476575" y="926850"/>
              <a:ext cx="210925" cy="270825"/>
            </a:xfrm>
            <a:custGeom>
              <a:avLst/>
              <a:gdLst/>
              <a:ahLst/>
              <a:cxnLst/>
              <a:rect l="l" t="t" r="r" b="b"/>
              <a:pathLst>
                <a:path w="8437" h="10833" fill="none" extrusionOk="0">
                  <a:moveTo>
                    <a:pt x="8345" y="5310"/>
                  </a:moveTo>
                  <a:lnTo>
                    <a:pt x="8345" y="5310"/>
                  </a:lnTo>
                  <a:lnTo>
                    <a:pt x="8224" y="5917"/>
                  </a:lnTo>
                  <a:lnTo>
                    <a:pt x="8103" y="6524"/>
                  </a:lnTo>
                  <a:lnTo>
                    <a:pt x="7921" y="7070"/>
                  </a:lnTo>
                  <a:lnTo>
                    <a:pt x="7739" y="7586"/>
                  </a:lnTo>
                  <a:lnTo>
                    <a:pt x="7526" y="8072"/>
                  </a:lnTo>
                  <a:lnTo>
                    <a:pt x="7283" y="8527"/>
                  </a:lnTo>
                  <a:lnTo>
                    <a:pt x="7010" y="8951"/>
                  </a:lnTo>
                  <a:lnTo>
                    <a:pt x="6737" y="9316"/>
                  </a:lnTo>
                  <a:lnTo>
                    <a:pt x="6403" y="9649"/>
                  </a:lnTo>
                  <a:lnTo>
                    <a:pt x="6039" y="9953"/>
                  </a:lnTo>
                  <a:lnTo>
                    <a:pt x="5675" y="10196"/>
                  </a:lnTo>
                  <a:lnTo>
                    <a:pt x="5250" y="10408"/>
                  </a:lnTo>
                  <a:lnTo>
                    <a:pt x="4825" y="10590"/>
                  </a:lnTo>
                  <a:lnTo>
                    <a:pt x="4340" y="10711"/>
                  </a:lnTo>
                  <a:lnTo>
                    <a:pt x="3824" y="10802"/>
                  </a:lnTo>
                  <a:lnTo>
                    <a:pt x="3308" y="10833"/>
                  </a:lnTo>
                  <a:lnTo>
                    <a:pt x="3308" y="10833"/>
                  </a:lnTo>
                  <a:lnTo>
                    <a:pt x="3005" y="10833"/>
                  </a:lnTo>
                  <a:lnTo>
                    <a:pt x="2701" y="10802"/>
                  </a:lnTo>
                  <a:lnTo>
                    <a:pt x="2398" y="10772"/>
                  </a:lnTo>
                  <a:lnTo>
                    <a:pt x="2095" y="10711"/>
                  </a:lnTo>
                  <a:lnTo>
                    <a:pt x="1821" y="10620"/>
                  </a:lnTo>
                  <a:lnTo>
                    <a:pt x="1548" y="10529"/>
                  </a:lnTo>
                  <a:lnTo>
                    <a:pt x="1306" y="10408"/>
                  </a:lnTo>
                  <a:lnTo>
                    <a:pt x="1063" y="10256"/>
                  </a:lnTo>
                  <a:lnTo>
                    <a:pt x="850" y="10074"/>
                  </a:lnTo>
                  <a:lnTo>
                    <a:pt x="638" y="9892"/>
                  </a:lnTo>
                  <a:lnTo>
                    <a:pt x="486" y="9710"/>
                  </a:lnTo>
                  <a:lnTo>
                    <a:pt x="335" y="9467"/>
                  </a:lnTo>
                  <a:lnTo>
                    <a:pt x="213" y="9225"/>
                  </a:lnTo>
                  <a:lnTo>
                    <a:pt x="122" y="8951"/>
                  </a:lnTo>
                  <a:lnTo>
                    <a:pt x="61" y="8648"/>
                  </a:lnTo>
                  <a:lnTo>
                    <a:pt x="61" y="8345"/>
                  </a:lnTo>
                  <a:lnTo>
                    <a:pt x="61" y="8345"/>
                  </a:lnTo>
                  <a:lnTo>
                    <a:pt x="61" y="7768"/>
                  </a:lnTo>
                  <a:lnTo>
                    <a:pt x="92" y="7192"/>
                  </a:lnTo>
                  <a:lnTo>
                    <a:pt x="122" y="6585"/>
                  </a:lnTo>
                  <a:lnTo>
                    <a:pt x="153" y="6008"/>
                  </a:lnTo>
                  <a:lnTo>
                    <a:pt x="153" y="6008"/>
                  </a:lnTo>
                  <a:lnTo>
                    <a:pt x="122" y="5674"/>
                  </a:lnTo>
                  <a:lnTo>
                    <a:pt x="92" y="5310"/>
                  </a:lnTo>
                  <a:lnTo>
                    <a:pt x="31" y="4643"/>
                  </a:lnTo>
                  <a:lnTo>
                    <a:pt x="1" y="4279"/>
                  </a:lnTo>
                  <a:lnTo>
                    <a:pt x="1" y="3945"/>
                  </a:lnTo>
                  <a:lnTo>
                    <a:pt x="1" y="3611"/>
                  </a:lnTo>
                  <a:lnTo>
                    <a:pt x="61" y="3247"/>
                  </a:lnTo>
                  <a:lnTo>
                    <a:pt x="61" y="3247"/>
                  </a:lnTo>
                  <a:lnTo>
                    <a:pt x="153" y="2883"/>
                  </a:lnTo>
                  <a:lnTo>
                    <a:pt x="244" y="2549"/>
                  </a:lnTo>
                  <a:lnTo>
                    <a:pt x="365" y="2215"/>
                  </a:lnTo>
                  <a:lnTo>
                    <a:pt x="517" y="1912"/>
                  </a:lnTo>
                  <a:lnTo>
                    <a:pt x="699" y="1639"/>
                  </a:lnTo>
                  <a:lnTo>
                    <a:pt x="881" y="1365"/>
                  </a:lnTo>
                  <a:lnTo>
                    <a:pt x="1093" y="1123"/>
                  </a:lnTo>
                  <a:lnTo>
                    <a:pt x="1306" y="880"/>
                  </a:lnTo>
                  <a:lnTo>
                    <a:pt x="1548" y="698"/>
                  </a:lnTo>
                  <a:lnTo>
                    <a:pt x="1821" y="516"/>
                  </a:lnTo>
                  <a:lnTo>
                    <a:pt x="2125" y="364"/>
                  </a:lnTo>
                  <a:lnTo>
                    <a:pt x="2428" y="243"/>
                  </a:lnTo>
                  <a:lnTo>
                    <a:pt x="2732" y="152"/>
                  </a:lnTo>
                  <a:lnTo>
                    <a:pt x="3066" y="61"/>
                  </a:lnTo>
                  <a:lnTo>
                    <a:pt x="3430" y="30"/>
                  </a:lnTo>
                  <a:lnTo>
                    <a:pt x="3794" y="0"/>
                  </a:lnTo>
                  <a:lnTo>
                    <a:pt x="3794" y="0"/>
                  </a:lnTo>
                  <a:lnTo>
                    <a:pt x="4370" y="30"/>
                  </a:lnTo>
                  <a:lnTo>
                    <a:pt x="4917" y="91"/>
                  </a:lnTo>
                  <a:lnTo>
                    <a:pt x="5432" y="212"/>
                  </a:lnTo>
                  <a:lnTo>
                    <a:pt x="5918" y="334"/>
                  </a:lnTo>
                  <a:lnTo>
                    <a:pt x="6373" y="516"/>
                  </a:lnTo>
                  <a:lnTo>
                    <a:pt x="6768" y="759"/>
                  </a:lnTo>
                  <a:lnTo>
                    <a:pt x="7132" y="1032"/>
                  </a:lnTo>
                  <a:lnTo>
                    <a:pt x="7465" y="1335"/>
                  </a:lnTo>
                  <a:lnTo>
                    <a:pt x="7739" y="1669"/>
                  </a:lnTo>
                  <a:lnTo>
                    <a:pt x="7981" y="2063"/>
                  </a:lnTo>
                  <a:lnTo>
                    <a:pt x="8163" y="2488"/>
                  </a:lnTo>
                  <a:lnTo>
                    <a:pt x="8315" y="2974"/>
                  </a:lnTo>
                  <a:lnTo>
                    <a:pt x="8406" y="3490"/>
                  </a:lnTo>
                  <a:lnTo>
                    <a:pt x="8436" y="4066"/>
                  </a:lnTo>
                  <a:lnTo>
                    <a:pt x="8406" y="4673"/>
                  </a:lnTo>
                  <a:lnTo>
                    <a:pt x="8345" y="53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3663950" y="1046700"/>
              <a:ext cx="57675" cy="81950"/>
            </a:xfrm>
            <a:custGeom>
              <a:avLst/>
              <a:gdLst/>
              <a:ahLst/>
              <a:cxnLst/>
              <a:rect l="l" t="t" r="r" b="b"/>
              <a:pathLst>
                <a:path w="2307" h="3278" extrusionOk="0">
                  <a:moveTo>
                    <a:pt x="1215" y="0"/>
                  </a:moveTo>
                  <a:lnTo>
                    <a:pt x="1093" y="61"/>
                  </a:lnTo>
                  <a:lnTo>
                    <a:pt x="972" y="122"/>
                  </a:lnTo>
                  <a:lnTo>
                    <a:pt x="759" y="273"/>
                  </a:lnTo>
                  <a:lnTo>
                    <a:pt x="608" y="456"/>
                  </a:lnTo>
                  <a:lnTo>
                    <a:pt x="486" y="638"/>
                  </a:lnTo>
                  <a:lnTo>
                    <a:pt x="395" y="820"/>
                  </a:lnTo>
                  <a:lnTo>
                    <a:pt x="1" y="3247"/>
                  </a:lnTo>
                  <a:lnTo>
                    <a:pt x="244" y="3278"/>
                  </a:lnTo>
                  <a:lnTo>
                    <a:pt x="668" y="3278"/>
                  </a:lnTo>
                  <a:lnTo>
                    <a:pt x="850" y="3247"/>
                  </a:lnTo>
                  <a:lnTo>
                    <a:pt x="1032" y="3217"/>
                  </a:lnTo>
                  <a:lnTo>
                    <a:pt x="1215" y="3156"/>
                  </a:lnTo>
                  <a:lnTo>
                    <a:pt x="1518" y="3004"/>
                  </a:lnTo>
                  <a:lnTo>
                    <a:pt x="1761" y="2822"/>
                  </a:lnTo>
                  <a:lnTo>
                    <a:pt x="1943" y="2580"/>
                  </a:lnTo>
                  <a:lnTo>
                    <a:pt x="2095" y="2337"/>
                  </a:lnTo>
                  <a:lnTo>
                    <a:pt x="2216" y="2033"/>
                  </a:lnTo>
                  <a:lnTo>
                    <a:pt x="2277" y="1760"/>
                  </a:lnTo>
                  <a:lnTo>
                    <a:pt x="2307" y="1457"/>
                  </a:lnTo>
                  <a:lnTo>
                    <a:pt x="2307" y="1153"/>
                  </a:lnTo>
                  <a:lnTo>
                    <a:pt x="2277" y="880"/>
                  </a:lnTo>
                  <a:lnTo>
                    <a:pt x="2186" y="638"/>
                  </a:lnTo>
                  <a:lnTo>
                    <a:pt x="2095" y="425"/>
                  </a:lnTo>
                  <a:lnTo>
                    <a:pt x="1973" y="243"/>
                  </a:lnTo>
                  <a:lnTo>
                    <a:pt x="1791" y="122"/>
                  </a:lnTo>
                  <a:lnTo>
                    <a:pt x="1639" y="6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3663950" y="1046700"/>
              <a:ext cx="57675" cy="81950"/>
            </a:xfrm>
            <a:custGeom>
              <a:avLst/>
              <a:gdLst/>
              <a:ahLst/>
              <a:cxnLst/>
              <a:rect l="l" t="t" r="r" b="b"/>
              <a:pathLst>
                <a:path w="2307" h="3278" fill="none" extrusionOk="0">
                  <a:moveTo>
                    <a:pt x="395" y="820"/>
                  </a:moveTo>
                  <a:lnTo>
                    <a:pt x="395" y="820"/>
                  </a:lnTo>
                  <a:lnTo>
                    <a:pt x="486" y="638"/>
                  </a:lnTo>
                  <a:lnTo>
                    <a:pt x="608" y="456"/>
                  </a:lnTo>
                  <a:lnTo>
                    <a:pt x="759" y="273"/>
                  </a:lnTo>
                  <a:lnTo>
                    <a:pt x="972" y="122"/>
                  </a:lnTo>
                  <a:lnTo>
                    <a:pt x="1093" y="61"/>
                  </a:lnTo>
                  <a:lnTo>
                    <a:pt x="1215" y="0"/>
                  </a:lnTo>
                  <a:lnTo>
                    <a:pt x="1336" y="0"/>
                  </a:lnTo>
                  <a:lnTo>
                    <a:pt x="1488" y="0"/>
                  </a:lnTo>
                  <a:lnTo>
                    <a:pt x="1639" y="61"/>
                  </a:lnTo>
                  <a:lnTo>
                    <a:pt x="1791" y="122"/>
                  </a:lnTo>
                  <a:lnTo>
                    <a:pt x="1791" y="122"/>
                  </a:lnTo>
                  <a:lnTo>
                    <a:pt x="1973" y="243"/>
                  </a:lnTo>
                  <a:lnTo>
                    <a:pt x="2095" y="425"/>
                  </a:lnTo>
                  <a:lnTo>
                    <a:pt x="2186" y="638"/>
                  </a:lnTo>
                  <a:lnTo>
                    <a:pt x="2277" y="880"/>
                  </a:lnTo>
                  <a:lnTo>
                    <a:pt x="2307" y="1153"/>
                  </a:lnTo>
                  <a:lnTo>
                    <a:pt x="2307" y="1457"/>
                  </a:lnTo>
                  <a:lnTo>
                    <a:pt x="2277" y="1760"/>
                  </a:lnTo>
                  <a:lnTo>
                    <a:pt x="2216" y="2033"/>
                  </a:lnTo>
                  <a:lnTo>
                    <a:pt x="2095" y="2337"/>
                  </a:lnTo>
                  <a:lnTo>
                    <a:pt x="1943" y="2580"/>
                  </a:lnTo>
                  <a:lnTo>
                    <a:pt x="1761" y="2822"/>
                  </a:lnTo>
                  <a:lnTo>
                    <a:pt x="1518" y="3004"/>
                  </a:lnTo>
                  <a:lnTo>
                    <a:pt x="1215" y="3156"/>
                  </a:lnTo>
                  <a:lnTo>
                    <a:pt x="1032" y="3217"/>
                  </a:lnTo>
                  <a:lnTo>
                    <a:pt x="850" y="3247"/>
                  </a:lnTo>
                  <a:lnTo>
                    <a:pt x="668" y="3278"/>
                  </a:lnTo>
                  <a:lnTo>
                    <a:pt x="456" y="3278"/>
                  </a:lnTo>
                  <a:lnTo>
                    <a:pt x="244" y="3278"/>
                  </a:lnTo>
                  <a:lnTo>
                    <a:pt x="1" y="3247"/>
                  </a:lnTo>
                  <a:lnTo>
                    <a:pt x="395" y="8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4"/>
            <p:cNvSpPr/>
            <p:nvPr/>
          </p:nvSpPr>
          <p:spPr>
            <a:xfrm>
              <a:off x="3675325" y="1067175"/>
              <a:ext cx="33425" cy="44025"/>
            </a:xfrm>
            <a:custGeom>
              <a:avLst/>
              <a:gdLst/>
              <a:ahLst/>
              <a:cxnLst/>
              <a:rect l="l" t="t" r="r" b="b"/>
              <a:pathLst>
                <a:path w="1337" h="1761" extrusionOk="0">
                  <a:moveTo>
                    <a:pt x="1002" y="1"/>
                  </a:moveTo>
                  <a:lnTo>
                    <a:pt x="881" y="31"/>
                  </a:lnTo>
                  <a:lnTo>
                    <a:pt x="790" y="92"/>
                  </a:lnTo>
                  <a:lnTo>
                    <a:pt x="608" y="243"/>
                  </a:lnTo>
                  <a:lnTo>
                    <a:pt x="456" y="395"/>
                  </a:lnTo>
                  <a:lnTo>
                    <a:pt x="365" y="547"/>
                  </a:lnTo>
                  <a:lnTo>
                    <a:pt x="274" y="729"/>
                  </a:lnTo>
                  <a:lnTo>
                    <a:pt x="122" y="1123"/>
                  </a:lnTo>
                  <a:lnTo>
                    <a:pt x="31" y="1366"/>
                  </a:lnTo>
                  <a:lnTo>
                    <a:pt x="1" y="1548"/>
                  </a:lnTo>
                  <a:lnTo>
                    <a:pt x="1" y="1700"/>
                  </a:lnTo>
                  <a:lnTo>
                    <a:pt x="1" y="1761"/>
                  </a:lnTo>
                  <a:lnTo>
                    <a:pt x="31" y="1700"/>
                  </a:lnTo>
                  <a:lnTo>
                    <a:pt x="92" y="1579"/>
                  </a:lnTo>
                  <a:lnTo>
                    <a:pt x="244" y="1184"/>
                  </a:lnTo>
                  <a:lnTo>
                    <a:pt x="426" y="820"/>
                  </a:lnTo>
                  <a:lnTo>
                    <a:pt x="517" y="638"/>
                  </a:lnTo>
                  <a:lnTo>
                    <a:pt x="608" y="486"/>
                  </a:lnTo>
                  <a:lnTo>
                    <a:pt x="729" y="334"/>
                  </a:lnTo>
                  <a:lnTo>
                    <a:pt x="851" y="183"/>
                  </a:lnTo>
                  <a:lnTo>
                    <a:pt x="942" y="122"/>
                  </a:lnTo>
                  <a:lnTo>
                    <a:pt x="1033" y="92"/>
                  </a:lnTo>
                  <a:lnTo>
                    <a:pt x="1124" y="92"/>
                  </a:lnTo>
                  <a:lnTo>
                    <a:pt x="1184" y="122"/>
                  </a:lnTo>
                  <a:lnTo>
                    <a:pt x="1306" y="183"/>
                  </a:lnTo>
                  <a:lnTo>
                    <a:pt x="1336" y="213"/>
                  </a:lnTo>
                  <a:lnTo>
                    <a:pt x="1336" y="152"/>
                  </a:lnTo>
                  <a:lnTo>
                    <a:pt x="1215" y="6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4"/>
            <p:cNvSpPr/>
            <p:nvPr/>
          </p:nvSpPr>
          <p:spPr>
            <a:xfrm>
              <a:off x="3675325" y="1067175"/>
              <a:ext cx="33425" cy="44025"/>
            </a:xfrm>
            <a:custGeom>
              <a:avLst/>
              <a:gdLst/>
              <a:ahLst/>
              <a:cxnLst/>
              <a:rect l="l" t="t" r="r" b="b"/>
              <a:pathLst>
                <a:path w="1337" h="1761" fill="none" extrusionOk="0">
                  <a:moveTo>
                    <a:pt x="1" y="1761"/>
                  </a:moveTo>
                  <a:lnTo>
                    <a:pt x="1" y="1761"/>
                  </a:lnTo>
                  <a:lnTo>
                    <a:pt x="1" y="1700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31" y="1366"/>
                  </a:lnTo>
                  <a:lnTo>
                    <a:pt x="122" y="1123"/>
                  </a:lnTo>
                  <a:lnTo>
                    <a:pt x="122" y="1123"/>
                  </a:lnTo>
                  <a:lnTo>
                    <a:pt x="274" y="729"/>
                  </a:lnTo>
                  <a:lnTo>
                    <a:pt x="274" y="729"/>
                  </a:lnTo>
                  <a:lnTo>
                    <a:pt x="365" y="547"/>
                  </a:lnTo>
                  <a:lnTo>
                    <a:pt x="365" y="547"/>
                  </a:lnTo>
                  <a:lnTo>
                    <a:pt x="456" y="395"/>
                  </a:lnTo>
                  <a:lnTo>
                    <a:pt x="456" y="395"/>
                  </a:lnTo>
                  <a:lnTo>
                    <a:pt x="608" y="243"/>
                  </a:lnTo>
                  <a:lnTo>
                    <a:pt x="790" y="92"/>
                  </a:lnTo>
                  <a:lnTo>
                    <a:pt x="790" y="92"/>
                  </a:lnTo>
                  <a:lnTo>
                    <a:pt x="881" y="31"/>
                  </a:lnTo>
                  <a:lnTo>
                    <a:pt x="1002" y="1"/>
                  </a:lnTo>
                  <a:lnTo>
                    <a:pt x="1002" y="1"/>
                  </a:lnTo>
                  <a:lnTo>
                    <a:pt x="1124" y="1"/>
                  </a:lnTo>
                  <a:lnTo>
                    <a:pt x="1215" y="61"/>
                  </a:lnTo>
                  <a:lnTo>
                    <a:pt x="1215" y="61"/>
                  </a:lnTo>
                  <a:lnTo>
                    <a:pt x="1336" y="152"/>
                  </a:lnTo>
                  <a:lnTo>
                    <a:pt x="1336" y="213"/>
                  </a:lnTo>
                  <a:lnTo>
                    <a:pt x="1336" y="213"/>
                  </a:lnTo>
                  <a:lnTo>
                    <a:pt x="1306" y="183"/>
                  </a:lnTo>
                  <a:lnTo>
                    <a:pt x="1184" y="122"/>
                  </a:lnTo>
                  <a:lnTo>
                    <a:pt x="1184" y="122"/>
                  </a:lnTo>
                  <a:lnTo>
                    <a:pt x="1124" y="92"/>
                  </a:lnTo>
                  <a:lnTo>
                    <a:pt x="1033" y="92"/>
                  </a:lnTo>
                  <a:lnTo>
                    <a:pt x="1033" y="92"/>
                  </a:lnTo>
                  <a:lnTo>
                    <a:pt x="942" y="122"/>
                  </a:lnTo>
                  <a:lnTo>
                    <a:pt x="851" y="183"/>
                  </a:lnTo>
                  <a:lnTo>
                    <a:pt x="851" y="183"/>
                  </a:lnTo>
                  <a:lnTo>
                    <a:pt x="729" y="334"/>
                  </a:lnTo>
                  <a:lnTo>
                    <a:pt x="608" y="486"/>
                  </a:lnTo>
                  <a:lnTo>
                    <a:pt x="608" y="486"/>
                  </a:lnTo>
                  <a:lnTo>
                    <a:pt x="517" y="638"/>
                  </a:lnTo>
                  <a:lnTo>
                    <a:pt x="517" y="638"/>
                  </a:lnTo>
                  <a:lnTo>
                    <a:pt x="426" y="820"/>
                  </a:lnTo>
                  <a:lnTo>
                    <a:pt x="426" y="820"/>
                  </a:lnTo>
                  <a:lnTo>
                    <a:pt x="244" y="1184"/>
                  </a:lnTo>
                  <a:lnTo>
                    <a:pt x="244" y="1184"/>
                  </a:lnTo>
                  <a:lnTo>
                    <a:pt x="92" y="1579"/>
                  </a:lnTo>
                  <a:lnTo>
                    <a:pt x="92" y="1579"/>
                  </a:lnTo>
                  <a:lnTo>
                    <a:pt x="31" y="1700"/>
                  </a:lnTo>
                  <a:lnTo>
                    <a:pt x="1" y="17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3682175" y="1087650"/>
              <a:ext cx="21250" cy="19000"/>
            </a:xfrm>
            <a:custGeom>
              <a:avLst/>
              <a:gdLst/>
              <a:ahLst/>
              <a:cxnLst/>
              <a:rect l="l" t="t" r="r" b="b"/>
              <a:pathLst>
                <a:path w="850" h="760" extrusionOk="0">
                  <a:moveTo>
                    <a:pt x="303" y="1"/>
                  </a:moveTo>
                  <a:lnTo>
                    <a:pt x="182" y="31"/>
                  </a:lnTo>
                  <a:lnTo>
                    <a:pt x="91" y="92"/>
                  </a:lnTo>
                  <a:lnTo>
                    <a:pt x="30" y="122"/>
                  </a:lnTo>
                  <a:lnTo>
                    <a:pt x="0" y="153"/>
                  </a:lnTo>
                  <a:lnTo>
                    <a:pt x="91" y="153"/>
                  </a:lnTo>
                  <a:lnTo>
                    <a:pt x="212" y="122"/>
                  </a:lnTo>
                  <a:lnTo>
                    <a:pt x="303" y="153"/>
                  </a:lnTo>
                  <a:lnTo>
                    <a:pt x="395" y="153"/>
                  </a:lnTo>
                  <a:lnTo>
                    <a:pt x="486" y="213"/>
                  </a:lnTo>
                  <a:lnTo>
                    <a:pt x="546" y="244"/>
                  </a:lnTo>
                  <a:lnTo>
                    <a:pt x="607" y="304"/>
                  </a:lnTo>
                  <a:lnTo>
                    <a:pt x="668" y="365"/>
                  </a:lnTo>
                  <a:lnTo>
                    <a:pt x="698" y="456"/>
                  </a:lnTo>
                  <a:lnTo>
                    <a:pt x="789" y="669"/>
                  </a:lnTo>
                  <a:lnTo>
                    <a:pt x="789" y="729"/>
                  </a:lnTo>
                  <a:lnTo>
                    <a:pt x="819" y="760"/>
                  </a:lnTo>
                  <a:lnTo>
                    <a:pt x="819" y="729"/>
                  </a:lnTo>
                  <a:lnTo>
                    <a:pt x="850" y="669"/>
                  </a:lnTo>
                  <a:lnTo>
                    <a:pt x="850" y="547"/>
                  </a:lnTo>
                  <a:lnTo>
                    <a:pt x="850" y="426"/>
                  </a:lnTo>
                  <a:lnTo>
                    <a:pt x="789" y="304"/>
                  </a:lnTo>
                  <a:lnTo>
                    <a:pt x="728" y="183"/>
                  </a:lnTo>
                  <a:lnTo>
                    <a:pt x="668" y="122"/>
                  </a:lnTo>
                  <a:lnTo>
                    <a:pt x="668" y="92"/>
                  </a:lnTo>
                  <a:lnTo>
                    <a:pt x="546" y="62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3589625" y="1052775"/>
              <a:ext cx="21250" cy="33400"/>
            </a:xfrm>
            <a:custGeom>
              <a:avLst/>
              <a:gdLst/>
              <a:ahLst/>
              <a:cxnLst/>
              <a:rect l="l" t="t" r="r" b="b"/>
              <a:pathLst>
                <a:path w="850" h="1336" extrusionOk="0">
                  <a:moveTo>
                    <a:pt x="425" y="0"/>
                  </a:moveTo>
                  <a:lnTo>
                    <a:pt x="334" y="30"/>
                  </a:lnTo>
                  <a:lnTo>
                    <a:pt x="243" y="61"/>
                  </a:lnTo>
                  <a:lnTo>
                    <a:pt x="182" y="121"/>
                  </a:lnTo>
                  <a:lnTo>
                    <a:pt x="121" y="213"/>
                  </a:lnTo>
                  <a:lnTo>
                    <a:pt x="30" y="425"/>
                  </a:lnTo>
                  <a:lnTo>
                    <a:pt x="0" y="668"/>
                  </a:lnTo>
                  <a:lnTo>
                    <a:pt x="30" y="941"/>
                  </a:lnTo>
                  <a:lnTo>
                    <a:pt x="121" y="1153"/>
                  </a:lnTo>
                  <a:lnTo>
                    <a:pt x="182" y="1214"/>
                  </a:lnTo>
                  <a:lnTo>
                    <a:pt x="273" y="1305"/>
                  </a:lnTo>
                  <a:lnTo>
                    <a:pt x="334" y="1335"/>
                  </a:lnTo>
                  <a:lnTo>
                    <a:pt x="516" y="1335"/>
                  </a:lnTo>
                  <a:lnTo>
                    <a:pt x="607" y="1275"/>
                  </a:lnTo>
                  <a:lnTo>
                    <a:pt x="668" y="1214"/>
                  </a:lnTo>
                  <a:lnTo>
                    <a:pt x="728" y="1153"/>
                  </a:lnTo>
                  <a:lnTo>
                    <a:pt x="819" y="941"/>
                  </a:lnTo>
                  <a:lnTo>
                    <a:pt x="850" y="668"/>
                  </a:lnTo>
                  <a:lnTo>
                    <a:pt x="819" y="395"/>
                  </a:lnTo>
                  <a:lnTo>
                    <a:pt x="728" y="182"/>
                  </a:lnTo>
                  <a:lnTo>
                    <a:pt x="668" y="121"/>
                  </a:lnTo>
                  <a:lnTo>
                    <a:pt x="577" y="61"/>
                  </a:lnTo>
                  <a:lnTo>
                    <a:pt x="516" y="3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3500850" y="1054275"/>
              <a:ext cx="21275" cy="33400"/>
            </a:xfrm>
            <a:custGeom>
              <a:avLst/>
              <a:gdLst/>
              <a:ahLst/>
              <a:cxnLst/>
              <a:rect l="l" t="t" r="r" b="b"/>
              <a:pathLst>
                <a:path w="851" h="1336" extrusionOk="0">
                  <a:moveTo>
                    <a:pt x="426" y="1"/>
                  </a:moveTo>
                  <a:lnTo>
                    <a:pt x="335" y="31"/>
                  </a:lnTo>
                  <a:lnTo>
                    <a:pt x="274" y="61"/>
                  </a:lnTo>
                  <a:lnTo>
                    <a:pt x="183" y="122"/>
                  </a:lnTo>
                  <a:lnTo>
                    <a:pt x="122" y="213"/>
                  </a:lnTo>
                  <a:lnTo>
                    <a:pt x="31" y="426"/>
                  </a:lnTo>
                  <a:lnTo>
                    <a:pt x="1" y="668"/>
                  </a:lnTo>
                  <a:lnTo>
                    <a:pt x="31" y="941"/>
                  </a:lnTo>
                  <a:lnTo>
                    <a:pt x="122" y="1154"/>
                  </a:lnTo>
                  <a:lnTo>
                    <a:pt x="213" y="1215"/>
                  </a:lnTo>
                  <a:lnTo>
                    <a:pt x="274" y="1275"/>
                  </a:lnTo>
                  <a:lnTo>
                    <a:pt x="365" y="1336"/>
                  </a:lnTo>
                  <a:lnTo>
                    <a:pt x="517" y="1336"/>
                  </a:lnTo>
                  <a:lnTo>
                    <a:pt x="608" y="1275"/>
                  </a:lnTo>
                  <a:lnTo>
                    <a:pt x="668" y="1215"/>
                  </a:lnTo>
                  <a:lnTo>
                    <a:pt x="729" y="1154"/>
                  </a:lnTo>
                  <a:lnTo>
                    <a:pt x="820" y="941"/>
                  </a:lnTo>
                  <a:lnTo>
                    <a:pt x="850" y="668"/>
                  </a:lnTo>
                  <a:lnTo>
                    <a:pt x="820" y="395"/>
                  </a:lnTo>
                  <a:lnTo>
                    <a:pt x="729" y="183"/>
                  </a:lnTo>
                  <a:lnTo>
                    <a:pt x="668" y="122"/>
                  </a:lnTo>
                  <a:lnTo>
                    <a:pt x="577" y="61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3478100" y="1016350"/>
              <a:ext cx="25050" cy="12175"/>
            </a:xfrm>
            <a:custGeom>
              <a:avLst/>
              <a:gdLst/>
              <a:ahLst/>
              <a:cxnLst/>
              <a:rect l="l" t="t" r="r" b="b"/>
              <a:pathLst>
                <a:path w="1002" h="487" extrusionOk="0">
                  <a:moveTo>
                    <a:pt x="516" y="1"/>
                  </a:moveTo>
                  <a:lnTo>
                    <a:pt x="425" y="31"/>
                  </a:lnTo>
                  <a:lnTo>
                    <a:pt x="395" y="31"/>
                  </a:lnTo>
                  <a:lnTo>
                    <a:pt x="365" y="61"/>
                  </a:lnTo>
                  <a:lnTo>
                    <a:pt x="304" y="92"/>
                  </a:lnTo>
                  <a:lnTo>
                    <a:pt x="183" y="152"/>
                  </a:lnTo>
                  <a:lnTo>
                    <a:pt x="92" y="274"/>
                  </a:lnTo>
                  <a:lnTo>
                    <a:pt x="31" y="365"/>
                  </a:lnTo>
                  <a:lnTo>
                    <a:pt x="0" y="456"/>
                  </a:lnTo>
                  <a:lnTo>
                    <a:pt x="92" y="486"/>
                  </a:lnTo>
                  <a:lnTo>
                    <a:pt x="213" y="486"/>
                  </a:lnTo>
                  <a:lnTo>
                    <a:pt x="516" y="425"/>
                  </a:lnTo>
                  <a:lnTo>
                    <a:pt x="789" y="334"/>
                  </a:lnTo>
                  <a:lnTo>
                    <a:pt x="911" y="274"/>
                  </a:lnTo>
                  <a:lnTo>
                    <a:pt x="971" y="213"/>
                  </a:lnTo>
                  <a:lnTo>
                    <a:pt x="1002" y="183"/>
                  </a:lnTo>
                  <a:lnTo>
                    <a:pt x="971" y="122"/>
                  </a:lnTo>
                  <a:lnTo>
                    <a:pt x="911" y="92"/>
                  </a:lnTo>
                  <a:lnTo>
                    <a:pt x="789" y="31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3478100" y="1016350"/>
              <a:ext cx="25050" cy="12175"/>
            </a:xfrm>
            <a:custGeom>
              <a:avLst/>
              <a:gdLst/>
              <a:ahLst/>
              <a:cxnLst/>
              <a:rect l="l" t="t" r="r" b="b"/>
              <a:pathLst>
                <a:path w="1002" h="487" fill="none" extrusionOk="0">
                  <a:moveTo>
                    <a:pt x="971" y="213"/>
                  </a:moveTo>
                  <a:lnTo>
                    <a:pt x="971" y="213"/>
                  </a:lnTo>
                  <a:lnTo>
                    <a:pt x="911" y="274"/>
                  </a:lnTo>
                  <a:lnTo>
                    <a:pt x="789" y="334"/>
                  </a:lnTo>
                  <a:lnTo>
                    <a:pt x="516" y="425"/>
                  </a:lnTo>
                  <a:lnTo>
                    <a:pt x="213" y="486"/>
                  </a:lnTo>
                  <a:lnTo>
                    <a:pt x="92" y="486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31" y="365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183" y="15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65" y="61"/>
                  </a:lnTo>
                  <a:lnTo>
                    <a:pt x="365" y="61"/>
                  </a:lnTo>
                  <a:lnTo>
                    <a:pt x="395" y="31"/>
                  </a:lnTo>
                  <a:lnTo>
                    <a:pt x="395" y="31"/>
                  </a:lnTo>
                  <a:lnTo>
                    <a:pt x="425" y="31"/>
                  </a:lnTo>
                  <a:lnTo>
                    <a:pt x="425" y="31"/>
                  </a:lnTo>
                  <a:lnTo>
                    <a:pt x="516" y="1"/>
                  </a:lnTo>
                  <a:lnTo>
                    <a:pt x="516" y="1"/>
                  </a:lnTo>
                  <a:lnTo>
                    <a:pt x="668" y="1"/>
                  </a:lnTo>
                  <a:lnTo>
                    <a:pt x="789" y="31"/>
                  </a:lnTo>
                  <a:lnTo>
                    <a:pt x="789" y="31"/>
                  </a:lnTo>
                  <a:lnTo>
                    <a:pt x="911" y="92"/>
                  </a:lnTo>
                  <a:lnTo>
                    <a:pt x="971" y="122"/>
                  </a:lnTo>
                  <a:lnTo>
                    <a:pt x="1002" y="183"/>
                  </a:lnTo>
                  <a:lnTo>
                    <a:pt x="971" y="2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3594925" y="1017100"/>
              <a:ext cx="25825" cy="11425"/>
            </a:xfrm>
            <a:custGeom>
              <a:avLst/>
              <a:gdLst/>
              <a:ahLst/>
              <a:cxnLst/>
              <a:rect l="l" t="t" r="r" b="b"/>
              <a:pathLst>
                <a:path w="1033" h="457" extrusionOk="0">
                  <a:moveTo>
                    <a:pt x="365" y="1"/>
                  </a:moveTo>
                  <a:lnTo>
                    <a:pt x="213" y="31"/>
                  </a:lnTo>
                  <a:lnTo>
                    <a:pt x="91" y="62"/>
                  </a:lnTo>
                  <a:lnTo>
                    <a:pt x="31" y="122"/>
                  </a:lnTo>
                  <a:lnTo>
                    <a:pt x="0" y="153"/>
                  </a:lnTo>
                  <a:lnTo>
                    <a:pt x="31" y="183"/>
                  </a:lnTo>
                  <a:lnTo>
                    <a:pt x="122" y="244"/>
                  </a:lnTo>
                  <a:lnTo>
                    <a:pt x="213" y="304"/>
                  </a:lnTo>
                  <a:lnTo>
                    <a:pt x="516" y="395"/>
                  </a:lnTo>
                  <a:lnTo>
                    <a:pt x="789" y="456"/>
                  </a:lnTo>
                  <a:lnTo>
                    <a:pt x="911" y="456"/>
                  </a:lnTo>
                  <a:lnTo>
                    <a:pt x="1032" y="426"/>
                  </a:lnTo>
                  <a:lnTo>
                    <a:pt x="971" y="335"/>
                  </a:lnTo>
                  <a:lnTo>
                    <a:pt x="911" y="244"/>
                  </a:lnTo>
                  <a:lnTo>
                    <a:pt x="820" y="153"/>
                  </a:lnTo>
                  <a:lnTo>
                    <a:pt x="729" y="62"/>
                  </a:lnTo>
                  <a:lnTo>
                    <a:pt x="638" y="3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3594925" y="1017100"/>
              <a:ext cx="25825" cy="11425"/>
            </a:xfrm>
            <a:custGeom>
              <a:avLst/>
              <a:gdLst/>
              <a:ahLst/>
              <a:cxnLst/>
              <a:rect l="l" t="t" r="r" b="b"/>
              <a:pathLst>
                <a:path w="1033" h="457" fill="none" extrusionOk="0">
                  <a:moveTo>
                    <a:pt x="31" y="183"/>
                  </a:moveTo>
                  <a:lnTo>
                    <a:pt x="31" y="183"/>
                  </a:lnTo>
                  <a:lnTo>
                    <a:pt x="122" y="244"/>
                  </a:lnTo>
                  <a:lnTo>
                    <a:pt x="213" y="304"/>
                  </a:lnTo>
                  <a:lnTo>
                    <a:pt x="516" y="395"/>
                  </a:lnTo>
                  <a:lnTo>
                    <a:pt x="789" y="456"/>
                  </a:lnTo>
                  <a:lnTo>
                    <a:pt x="911" y="456"/>
                  </a:lnTo>
                  <a:lnTo>
                    <a:pt x="1032" y="426"/>
                  </a:lnTo>
                  <a:lnTo>
                    <a:pt x="1032" y="426"/>
                  </a:lnTo>
                  <a:lnTo>
                    <a:pt x="971" y="335"/>
                  </a:lnTo>
                  <a:lnTo>
                    <a:pt x="911" y="244"/>
                  </a:lnTo>
                  <a:lnTo>
                    <a:pt x="911" y="244"/>
                  </a:lnTo>
                  <a:lnTo>
                    <a:pt x="820" y="153"/>
                  </a:lnTo>
                  <a:lnTo>
                    <a:pt x="729" y="62"/>
                  </a:lnTo>
                  <a:lnTo>
                    <a:pt x="729" y="62"/>
                  </a:lnTo>
                  <a:lnTo>
                    <a:pt x="638" y="31"/>
                  </a:lnTo>
                  <a:lnTo>
                    <a:pt x="638" y="3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577" y="1"/>
                  </a:lnTo>
                  <a:lnTo>
                    <a:pt x="577" y="1"/>
                  </a:lnTo>
                  <a:lnTo>
                    <a:pt x="486" y="1"/>
                  </a:lnTo>
                  <a:lnTo>
                    <a:pt x="486" y="1"/>
                  </a:lnTo>
                  <a:lnTo>
                    <a:pt x="365" y="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91" y="62"/>
                  </a:lnTo>
                  <a:lnTo>
                    <a:pt x="31" y="122"/>
                  </a:lnTo>
                  <a:lnTo>
                    <a:pt x="0" y="153"/>
                  </a:lnTo>
                  <a:lnTo>
                    <a:pt x="31" y="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3526650" y="1121800"/>
              <a:ext cx="50100" cy="31875"/>
            </a:xfrm>
            <a:custGeom>
              <a:avLst/>
              <a:gdLst/>
              <a:ahLst/>
              <a:cxnLst/>
              <a:rect l="l" t="t" r="r" b="b"/>
              <a:pathLst>
                <a:path w="2004" h="1275" extrusionOk="0">
                  <a:moveTo>
                    <a:pt x="2003" y="0"/>
                  </a:moveTo>
                  <a:lnTo>
                    <a:pt x="1973" y="61"/>
                  </a:lnTo>
                  <a:lnTo>
                    <a:pt x="1882" y="182"/>
                  </a:lnTo>
                  <a:lnTo>
                    <a:pt x="1760" y="395"/>
                  </a:lnTo>
                  <a:lnTo>
                    <a:pt x="1609" y="607"/>
                  </a:lnTo>
                  <a:lnTo>
                    <a:pt x="1427" y="789"/>
                  </a:lnTo>
                  <a:lnTo>
                    <a:pt x="1245" y="911"/>
                  </a:lnTo>
                  <a:lnTo>
                    <a:pt x="1032" y="1032"/>
                  </a:lnTo>
                  <a:lnTo>
                    <a:pt x="972" y="1032"/>
                  </a:lnTo>
                  <a:lnTo>
                    <a:pt x="850" y="1093"/>
                  </a:lnTo>
                  <a:lnTo>
                    <a:pt x="729" y="1123"/>
                  </a:lnTo>
                  <a:lnTo>
                    <a:pt x="638" y="1123"/>
                  </a:lnTo>
                  <a:lnTo>
                    <a:pt x="516" y="1093"/>
                  </a:lnTo>
                  <a:lnTo>
                    <a:pt x="395" y="1032"/>
                  </a:lnTo>
                  <a:lnTo>
                    <a:pt x="304" y="971"/>
                  </a:lnTo>
                  <a:lnTo>
                    <a:pt x="213" y="880"/>
                  </a:lnTo>
                  <a:lnTo>
                    <a:pt x="92" y="698"/>
                  </a:lnTo>
                  <a:lnTo>
                    <a:pt x="31" y="547"/>
                  </a:lnTo>
                  <a:lnTo>
                    <a:pt x="1" y="486"/>
                  </a:lnTo>
                  <a:lnTo>
                    <a:pt x="1" y="547"/>
                  </a:lnTo>
                  <a:lnTo>
                    <a:pt x="31" y="729"/>
                  </a:lnTo>
                  <a:lnTo>
                    <a:pt x="61" y="820"/>
                  </a:lnTo>
                  <a:lnTo>
                    <a:pt x="122" y="941"/>
                  </a:lnTo>
                  <a:lnTo>
                    <a:pt x="213" y="1062"/>
                  </a:lnTo>
                  <a:lnTo>
                    <a:pt x="334" y="1153"/>
                  </a:lnTo>
                  <a:lnTo>
                    <a:pt x="456" y="1245"/>
                  </a:lnTo>
                  <a:lnTo>
                    <a:pt x="607" y="1275"/>
                  </a:lnTo>
                  <a:lnTo>
                    <a:pt x="880" y="1275"/>
                  </a:lnTo>
                  <a:lnTo>
                    <a:pt x="1063" y="1214"/>
                  </a:lnTo>
                  <a:lnTo>
                    <a:pt x="1123" y="1214"/>
                  </a:lnTo>
                  <a:lnTo>
                    <a:pt x="1184" y="1184"/>
                  </a:lnTo>
                  <a:lnTo>
                    <a:pt x="1336" y="1062"/>
                  </a:lnTo>
                  <a:lnTo>
                    <a:pt x="1518" y="911"/>
                  </a:lnTo>
                  <a:lnTo>
                    <a:pt x="1700" y="698"/>
                  </a:lnTo>
                  <a:lnTo>
                    <a:pt x="1851" y="456"/>
                  </a:lnTo>
                  <a:lnTo>
                    <a:pt x="1973" y="243"/>
                  </a:lnTo>
                  <a:lnTo>
                    <a:pt x="2003" y="61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4"/>
            <p:cNvSpPr/>
            <p:nvPr/>
          </p:nvSpPr>
          <p:spPr>
            <a:xfrm>
              <a:off x="3525900" y="1094500"/>
              <a:ext cx="38700" cy="22775"/>
            </a:xfrm>
            <a:custGeom>
              <a:avLst/>
              <a:gdLst/>
              <a:ahLst/>
              <a:cxnLst/>
              <a:rect l="l" t="t" r="r" b="b"/>
              <a:pathLst>
                <a:path w="1548" h="911" extrusionOk="0">
                  <a:moveTo>
                    <a:pt x="1093" y="0"/>
                  </a:moveTo>
                  <a:lnTo>
                    <a:pt x="1093" y="61"/>
                  </a:lnTo>
                  <a:lnTo>
                    <a:pt x="1062" y="243"/>
                  </a:lnTo>
                  <a:lnTo>
                    <a:pt x="1032" y="334"/>
                  </a:lnTo>
                  <a:lnTo>
                    <a:pt x="941" y="425"/>
                  </a:lnTo>
                  <a:lnTo>
                    <a:pt x="850" y="486"/>
                  </a:lnTo>
                  <a:lnTo>
                    <a:pt x="668" y="546"/>
                  </a:lnTo>
                  <a:lnTo>
                    <a:pt x="395" y="546"/>
                  </a:lnTo>
                  <a:lnTo>
                    <a:pt x="304" y="486"/>
                  </a:lnTo>
                  <a:lnTo>
                    <a:pt x="213" y="425"/>
                  </a:lnTo>
                  <a:lnTo>
                    <a:pt x="122" y="364"/>
                  </a:lnTo>
                  <a:lnTo>
                    <a:pt x="61" y="243"/>
                  </a:lnTo>
                  <a:lnTo>
                    <a:pt x="31" y="212"/>
                  </a:lnTo>
                  <a:lnTo>
                    <a:pt x="0" y="395"/>
                  </a:lnTo>
                  <a:lnTo>
                    <a:pt x="0" y="546"/>
                  </a:lnTo>
                  <a:lnTo>
                    <a:pt x="31" y="668"/>
                  </a:lnTo>
                  <a:lnTo>
                    <a:pt x="91" y="759"/>
                  </a:lnTo>
                  <a:lnTo>
                    <a:pt x="182" y="850"/>
                  </a:lnTo>
                  <a:lnTo>
                    <a:pt x="273" y="880"/>
                  </a:lnTo>
                  <a:lnTo>
                    <a:pt x="395" y="910"/>
                  </a:lnTo>
                  <a:lnTo>
                    <a:pt x="698" y="910"/>
                  </a:lnTo>
                  <a:lnTo>
                    <a:pt x="880" y="880"/>
                  </a:lnTo>
                  <a:lnTo>
                    <a:pt x="1214" y="789"/>
                  </a:lnTo>
                  <a:lnTo>
                    <a:pt x="1457" y="668"/>
                  </a:lnTo>
                  <a:lnTo>
                    <a:pt x="1517" y="607"/>
                  </a:lnTo>
                  <a:lnTo>
                    <a:pt x="1548" y="577"/>
                  </a:lnTo>
                  <a:lnTo>
                    <a:pt x="1517" y="486"/>
                  </a:lnTo>
                  <a:lnTo>
                    <a:pt x="1487" y="395"/>
                  </a:lnTo>
                  <a:lnTo>
                    <a:pt x="1335" y="212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4"/>
            <p:cNvSpPr/>
            <p:nvPr/>
          </p:nvSpPr>
          <p:spPr>
            <a:xfrm>
              <a:off x="3525900" y="1094500"/>
              <a:ext cx="38700" cy="22775"/>
            </a:xfrm>
            <a:custGeom>
              <a:avLst/>
              <a:gdLst/>
              <a:ahLst/>
              <a:cxnLst/>
              <a:rect l="l" t="t" r="r" b="b"/>
              <a:pathLst>
                <a:path w="1548" h="911" fill="none" extrusionOk="0">
                  <a:moveTo>
                    <a:pt x="1093" y="0"/>
                  </a:moveTo>
                  <a:lnTo>
                    <a:pt x="1093" y="0"/>
                  </a:lnTo>
                  <a:lnTo>
                    <a:pt x="1093" y="61"/>
                  </a:lnTo>
                  <a:lnTo>
                    <a:pt x="1062" y="243"/>
                  </a:lnTo>
                  <a:lnTo>
                    <a:pt x="1032" y="334"/>
                  </a:lnTo>
                  <a:lnTo>
                    <a:pt x="941" y="425"/>
                  </a:lnTo>
                  <a:lnTo>
                    <a:pt x="850" y="486"/>
                  </a:lnTo>
                  <a:lnTo>
                    <a:pt x="668" y="546"/>
                  </a:lnTo>
                  <a:lnTo>
                    <a:pt x="668" y="546"/>
                  </a:lnTo>
                  <a:lnTo>
                    <a:pt x="546" y="546"/>
                  </a:lnTo>
                  <a:lnTo>
                    <a:pt x="546" y="546"/>
                  </a:lnTo>
                  <a:lnTo>
                    <a:pt x="395" y="546"/>
                  </a:lnTo>
                  <a:lnTo>
                    <a:pt x="304" y="486"/>
                  </a:lnTo>
                  <a:lnTo>
                    <a:pt x="213" y="425"/>
                  </a:lnTo>
                  <a:lnTo>
                    <a:pt x="122" y="364"/>
                  </a:lnTo>
                  <a:lnTo>
                    <a:pt x="61" y="243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0" y="395"/>
                  </a:lnTo>
                  <a:lnTo>
                    <a:pt x="0" y="546"/>
                  </a:lnTo>
                  <a:lnTo>
                    <a:pt x="31" y="668"/>
                  </a:lnTo>
                  <a:lnTo>
                    <a:pt x="91" y="759"/>
                  </a:lnTo>
                  <a:lnTo>
                    <a:pt x="182" y="850"/>
                  </a:lnTo>
                  <a:lnTo>
                    <a:pt x="273" y="880"/>
                  </a:lnTo>
                  <a:lnTo>
                    <a:pt x="395" y="910"/>
                  </a:lnTo>
                  <a:lnTo>
                    <a:pt x="546" y="910"/>
                  </a:lnTo>
                  <a:lnTo>
                    <a:pt x="546" y="910"/>
                  </a:lnTo>
                  <a:lnTo>
                    <a:pt x="698" y="910"/>
                  </a:lnTo>
                  <a:lnTo>
                    <a:pt x="880" y="880"/>
                  </a:lnTo>
                  <a:lnTo>
                    <a:pt x="1214" y="789"/>
                  </a:lnTo>
                  <a:lnTo>
                    <a:pt x="1457" y="668"/>
                  </a:lnTo>
                  <a:lnTo>
                    <a:pt x="1517" y="607"/>
                  </a:lnTo>
                  <a:lnTo>
                    <a:pt x="1548" y="577"/>
                  </a:lnTo>
                  <a:lnTo>
                    <a:pt x="1548" y="577"/>
                  </a:lnTo>
                  <a:lnTo>
                    <a:pt x="1517" y="486"/>
                  </a:lnTo>
                  <a:lnTo>
                    <a:pt x="1487" y="395"/>
                  </a:lnTo>
                  <a:lnTo>
                    <a:pt x="1335" y="212"/>
                  </a:lnTo>
                  <a:lnTo>
                    <a:pt x="10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4"/>
            <p:cNvSpPr/>
            <p:nvPr/>
          </p:nvSpPr>
          <p:spPr>
            <a:xfrm>
              <a:off x="3526650" y="1089925"/>
              <a:ext cx="37950" cy="19000"/>
            </a:xfrm>
            <a:custGeom>
              <a:avLst/>
              <a:gdLst/>
              <a:ahLst/>
              <a:cxnLst/>
              <a:rect l="l" t="t" r="r" b="b"/>
              <a:pathLst>
                <a:path w="1518" h="760" extrusionOk="0">
                  <a:moveTo>
                    <a:pt x="607" y="1"/>
                  </a:moveTo>
                  <a:lnTo>
                    <a:pt x="486" y="31"/>
                  </a:lnTo>
                  <a:lnTo>
                    <a:pt x="274" y="62"/>
                  </a:lnTo>
                  <a:lnTo>
                    <a:pt x="183" y="122"/>
                  </a:lnTo>
                  <a:lnTo>
                    <a:pt x="92" y="213"/>
                  </a:lnTo>
                  <a:lnTo>
                    <a:pt x="31" y="304"/>
                  </a:lnTo>
                  <a:lnTo>
                    <a:pt x="1" y="426"/>
                  </a:lnTo>
                  <a:lnTo>
                    <a:pt x="1" y="608"/>
                  </a:lnTo>
                  <a:lnTo>
                    <a:pt x="1" y="729"/>
                  </a:lnTo>
                  <a:lnTo>
                    <a:pt x="31" y="760"/>
                  </a:lnTo>
                  <a:lnTo>
                    <a:pt x="31" y="729"/>
                  </a:lnTo>
                  <a:lnTo>
                    <a:pt x="61" y="608"/>
                  </a:lnTo>
                  <a:lnTo>
                    <a:pt x="92" y="456"/>
                  </a:lnTo>
                  <a:lnTo>
                    <a:pt x="152" y="365"/>
                  </a:lnTo>
                  <a:lnTo>
                    <a:pt x="183" y="304"/>
                  </a:lnTo>
                  <a:lnTo>
                    <a:pt x="274" y="244"/>
                  </a:lnTo>
                  <a:lnTo>
                    <a:pt x="334" y="213"/>
                  </a:lnTo>
                  <a:lnTo>
                    <a:pt x="486" y="183"/>
                  </a:lnTo>
                  <a:lnTo>
                    <a:pt x="638" y="183"/>
                  </a:lnTo>
                  <a:lnTo>
                    <a:pt x="789" y="213"/>
                  </a:lnTo>
                  <a:lnTo>
                    <a:pt x="941" y="274"/>
                  </a:lnTo>
                  <a:lnTo>
                    <a:pt x="1123" y="335"/>
                  </a:lnTo>
                  <a:lnTo>
                    <a:pt x="1275" y="456"/>
                  </a:lnTo>
                  <a:lnTo>
                    <a:pt x="1396" y="578"/>
                  </a:lnTo>
                  <a:lnTo>
                    <a:pt x="1487" y="669"/>
                  </a:lnTo>
                  <a:lnTo>
                    <a:pt x="1518" y="699"/>
                  </a:lnTo>
                  <a:lnTo>
                    <a:pt x="1518" y="669"/>
                  </a:lnTo>
                  <a:lnTo>
                    <a:pt x="1457" y="547"/>
                  </a:lnTo>
                  <a:lnTo>
                    <a:pt x="1336" y="395"/>
                  </a:lnTo>
                  <a:lnTo>
                    <a:pt x="1184" y="244"/>
                  </a:lnTo>
                  <a:lnTo>
                    <a:pt x="1002" y="122"/>
                  </a:lnTo>
                  <a:lnTo>
                    <a:pt x="850" y="62"/>
                  </a:lnTo>
                  <a:lnTo>
                    <a:pt x="668" y="3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4"/>
            <p:cNvSpPr/>
            <p:nvPr/>
          </p:nvSpPr>
          <p:spPr>
            <a:xfrm>
              <a:off x="3476575" y="1086150"/>
              <a:ext cx="166175" cy="112300"/>
            </a:xfrm>
            <a:custGeom>
              <a:avLst/>
              <a:gdLst/>
              <a:ahLst/>
              <a:cxnLst/>
              <a:rect l="l" t="t" r="r" b="b"/>
              <a:pathLst>
                <a:path w="6647" h="4492" extrusionOk="0">
                  <a:moveTo>
                    <a:pt x="183" y="0"/>
                  </a:moveTo>
                  <a:lnTo>
                    <a:pt x="122" y="213"/>
                  </a:lnTo>
                  <a:lnTo>
                    <a:pt x="61" y="789"/>
                  </a:lnTo>
                  <a:lnTo>
                    <a:pt x="31" y="1184"/>
                  </a:lnTo>
                  <a:lnTo>
                    <a:pt x="1" y="1639"/>
                  </a:lnTo>
                  <a:lnTo>
                    <a:pt x="1" y="2094"/>
                  </a:lnTo>
                  <a:lnTo>
                    <a:pt x="1" y="2215"/>
                  </a:lnTo>
                  <a:lnTo>
                    <a:pt x="1" y="2337"/>
                  </a:lnTo>
                  <a:lnTo>
                    <a:pt x="31" y="2579"/>
                  </a:lnTo>
                  <a:lnTo>
                    <a:pt x="92" y="2822"/>
                  </a:lnTo>
                  <a:lnTo>
                    <a:pt x="183" y="3065"/>
                  </a:lnTo>
                  <a:lnTo>
                    <a:pt x="304" y="3277"/>
                  </a:lnTo>
                  <a:lnTo>
                    <a:pt x="456" y="3490"/>
                  </a:lnTo>
                  <a:lnTo>
                    <a:pt x="608" y="3642"/>
                  </a:lnTo>
                  <a:lnTo>
                    <a:pt x="759" y="3793"/>
                  </a:lnTo>
                  <a:lnTo>
                    <a:pt x="911" y="3915"/>
                  </a:lnTo>
                  <a:lnTo>
                    <a:pt x="1093" y="4036"/>
                  </a:lnTo>
                  <a:lnTo>
                    <a:pt x="1397" y="4188"/>
                  </a:lnTo>
                  <a:lnTo>
                    <a:pt x="1639" y="4309"/>
                  </a:lnTo>
                  <a:lnTo>
                    <a:pt x="1852" y="4370"/>
                  </a:lnTo>
                  <a:lnTo>
                    <a:pt x="1912" y="4370"/>
                  </a:lnTo>
                  <a:lnTo>
                    <a:pt x="2064" y="4400"/>
                  </a:lnTo>
                  <a:lnTo>
                    <a:pt x="2337" y="4461"/>
                  </a:lnTo>
                  <a:lnTo>
                    <a:pt x="2671" y="4491"/>
                  </a:lnTo>
                  <a:lnTo>
                    <a:pt x="3066" y="4491"/>
                  </a:lnTo>
                  <a:lnTo>
                    <a:pt x="3521" y="4461"/>
                  </a:lnTo>
                  <a:lnTo>
                    <a:pt x="3976" y="4400"/>
                  </a:lnTo>
                  <a:lnTo>
                    <a:pt x="4461" y="4309"/>
                  </a:lnTo>
                  <a:lnTo>
                    <a:pt x="4947" y="4188"/>
                  </a:lnTo>
                  <a:lnTo>
                    <a:pt x="5372" y="4006"/>
                  </a:lnTo>
                  <a:lnTo>
                    <a:pt x="5766" y="3793"/>
                  </a:lnTo>
                  <a:lnTo>
                    <a:pt x="6100" y="3581"/>
                  </a:lnTo>
                  <a:lnTo>
                    <a:pt x="6343" y="3338"/>
                  </a:lnTo>
                  <a:lnTo>
                    <a:pt x="6525" y="3156"/>
                  </a:lnTo>
                  <a:lnTo>
                    <a:pt x="6616" y="3004"/>
                  </a:lnTo>
                  <a:lnTo>
                    <a:pt x="6646" y="2974"/>
                  </a:lnTo>
                  <a:lnTo>
                    <a:pt x="6494" y="3126"/>
                  </a:lnTo>
                  <a:lnTo>
                    <a:pt x="6312" y="3308"/>
                  </a:lnTo>
                  <a:lnTo>
                    <a:pt x="6070" y="3520"/>
                  </a:lnTo>
                  <a:lnTo>
                    <a:pt x="5736" y="3733"/>
                  </a:lnTo>
                  <a:lnTo>
                    <a:pt x="5341" y="3915"/>
                  </a:lnTo>
                  <a:lnTo>
                    <a:pt x="4886" y="4066"/>
                  </a:lnTo>
                  <a:lnTo>
                    <a:pt x="4431" y="4188"/>
                  </a:lnTo>
                  <a:lnTo>
                    <a:pt x="3976" y="4279"/>
                  </a:lnTo>
                  <a:lnTo>
                    <a:pt x="3490" y="4339"/>
                  </a:lnTo>
                  <a:lnTo>
                    <a:pt x="3066" y="4339"/>
                  </a:lnTo>
                  <a:lnTo>
                    <a:pt x="2671" y="4309"/>
                  </a:lnTo>
                  <a:lnTo>
                    <a:pt x="2337" y="4279"/>
                  </a:lnTo>
                  <a:lnTo>
                    <a:pt x="2095" y="4248"/>
                  </a:lnTo>
                  <a:lnTo>
                    <a:pt x="1882" y="4188"/>
                  </a:lnTo>
                  <a:lnTo>
                    <a:pt x="1670" y="4127"/>
                  </a:lnTo>
                  <a:lnTo>
                    <a:pt x="1457" y="4036"/>
                  </a:lnTo>
                  <a:lnTo>
                    <a:pt x="1154" y="3884"/>
                  </a:lnTo>
                  <a:lnTo>
                    <a:pt x="1002" y="3793"/>
                  </a:lnTo>
                  <a:lnTo>
                    <a:pt x="850" y="3672"/>
                  </a:lnTo>
                  <a:lnTo>
                    <a:pt x="699" y="3551"/>
                  </a:lnTo>
                  <a:lnTo>
                    <a:pt x="547" y="3399"/>
                  </a:lnTo>
                  <a:lnTo>
                    <a:pt x="426" y="3217"/>
                  </a:lnTo>
                  <a:lnTo>
                    <a:pt x="304" y="3004"/>
                  </a:lnTo>
                  <a:lnTo>
                    <a:pt x="213" y="2792"/>
                  </a:lnTo>
                  <a:lnTo>
                    <a:pt x="153" y="2579"/>
                  </a:lnTo>
                  <a:lnTo>
                    <a:pt x="122" y="2337"/>
                  </a:lnTo>
                  <a:lnTo>
                    <a:pt x="92" y="2215"/>
                  </a:lnTo>
                  <a:lnTo>
                    <a:pt x="92" y="2094"/>
                  </a:lnTo>
                  <a:lnTo>
                    <a:pt x="92" y="1639"/>
                  </a:lnTo>
                  <a:lnTo>
                    <a:pt x="122" y="1184"/>
                  </a:lnTo>
                  <a:lnTo>
                    <a:pt x="122" y="820"/>
                  </a:lnTo>
                  <a:lnTo>
                    <a:pt x="183" y="21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4"/>
            <p:cNvSpPr/>
            <p:nvPr/>
          </p:nvSpPr>
          <p:spPr>
            <a:xfrm>
              <a:off x="3476575" y="1086150"/>
              <a:ext cx="166175" cy="112300"/>
            </a:xfrm>
            <a:custGeom>
              <a:avLst/>
              <a:gdLst/>
              <a:ahLst/>
              <a:cxnLst/>
              <a:rect l="l" t="t" r="r" b="b"/>
              <a:pathLst>
                <a:path w="6647" h="4492" fill="none" extrusionOk="0">
                  <a:moveTo>
                    <a:pt x="6646" y="2974"/>
                  </a:moveTo>
                  <a:lnTo>
                    <a:pt x="6646" y="2974"/>
                  </a:lnTo>
                  <a:lnTo>
                    <a:pt x="6616" y="3004"/>
                  </a:lnTo>
                  <a:lnTo>
                    <a:pt x="6616" y="3004"/>
                  </a:lnTo>
                  <a:lnTo>
                    <a:pt x="6525" y="3156"/>
                  </a:lnTo>
                  <a:lnTo>
                    <a:pt x="6525" y="3156"/>
                  </a:lnTo>
                  <a:lnTo>
                    <a:pt x="6343" y="3338"/>
                  </a:lnTo>
                  <a:lnTo>
                    <a:pt x="6100" y="3581"/>
                  </a:lnTo>
                  <a:lnTo>
                    <a:pt x="6100" y="3581"/>
                  </a:lnTo>
                  <a:lnTo>
                    <a:pt x="5766" y="3793"/>
                  </a:lnTo>
                  <a:lnTo>
                    <a:pt x="5372" y="4006"/>
                  </a:lnTo>
                  <a:lnTo>
                    <a:pt x="4947" y="4188"/>
                  </a:lnTo>
                  <a:lnTo>
                    <a:pt x="4461" y="4309"/>
                  </a:lnTo>
                  <a:lnTo>
                    <a:pt x="4461" y="4309"/>
                  </a:lnTo>
                  <a:lnTo>
                    <a:pt x="3976" y="4400"/>
                  </a:lnTo>
                  <a:lnTo>
                    <a:pt x="3521" y="4461"/>
                  </a:lnTo>
                  <a:lnTo>
                    <a:pt x="3066" y="4491"/>
                  </a:lnTo>
                  <a:lnTo>
                    <a:pt x="2671" y="4491"/>
                  </a:lnTo>
                  <a:lnTo>
                    <a:pt x="2671" y="4491"/>
                  </a:lnTo>
                  <a:lnTo>
                    <a:pt x="2337" y="4461"/>
                  </a:lnTo>
                  <a:lnTo>
                    <a:pt x="2064" y="4400"/>
                  </a:lnTo>
                  <a:lnTo>
                    <a:pt x="2064" y="4400"/>
                  </a:lnTo>
                  <a:lnTo>
                    <a:pt x="1912" y="4370"/>
                  </a:lnTo>
                  <a:lnTo>
                    <a:pt x="1912" y="4370"/>
                  </a:lnTo>
                  <a:lnTo>
                    <a:pt x="1852" y="4370"/>
                  </a:lnTo>
                  <a:lnTo>
                    <a:pt x="1852" y="4370"/>
                  </a:lnTo>
                  <a:lnTo>
                    <a:pt x="1639" y="4309"/>
                  </a:lnTo>
                  <a:lnTo>
                    <a:pt x="1639" y="4309"/>
                  </a:lnTo>
                  <a:lnTo>
                    <a:pt x="1397" y="4188"/>
                  </a:lnTo>
                  <a:lnTo>
                    <a:pt x="1397" y="4188"/>
                  </a:lnTo>
                  <a:lnTo>
                    <a:pt x="1093" y="4036"/>
                  </a:lnTo>
                  <a:lnTo>
                    <a:pt x="1093" y="4036"/>
                  </a:lnTo>
                  <a:lnTo>
                    <a:pt x="911" y="3915"/>
                  </a:lnTo>
                  <a:lnTo>
                    <a:pt x="911" y="3915"/>
                  </a:lnTo>
                  <a:lnTo>
                    <a:pt x="759" y="3793"/>
                  </a:lnTo>
                  <a:lnTo>
                    <a:pt x="759" y="3793"/>
                  </a:lnTo>
                  <a:lnTo>
                    <a:pt x="608" y="3642"/>
                  </a:lnTo>
                  <a:lnTo>
                    <a:pt x="608" y="3642"/>
                  </a:lnTo>
                  <a:lnTo>
                    <a:pt x="456" y="3490"/>
                  </a:lnTo>
                  <a:lnTo>
                    <a:pt x="456" y="3490"/>
                  </a:lnTo>
                  <a:lnTo>
                    <a:pt x="304" y="3277"/>
                  </a:lnTo>
                  <a:lnTo>
                    <a:pt x="183" y="3065"/>
                  </a:lnTo>
                  <a:lnTo>
                    <a:pt x="92" y="2822"/>
                  </a:lnTo>
                  <a:lnTo>
                    <a:pt x="31" y="2579"/>
                  </a:lnTo>
                  <a:lnTo>
                    <a:pt x="31" y="2579"/>
                  </a:lnTo>
                  <a:lnTo>
                    <a:pt x="1" y="2337"/>
                  </a:lnTo>
                  <a:lnTo>
                    <a:pt x="1" y="2337"/>
                  </a:lnTo>
                  <a:lnTo>
                    <a:pt x="1" y="2215"/>
                  </a:lnTo>
                  <a:lnTo>
                    <a:pt x="1" y="2094"/>
                  </a:lnTo>
                  <a:lnTo>
                    <a:pt x="1" y="2094"/>
                  </a:lnTo>
                  <a:lnTo>
                    <a:pt x="1" y="1639"/>
                  </a:lnTo>
                  <a:lnTo>
                    <a:pt x="1" y="1639"/>
                  </a:lnTo>
                  <a:lnTo>
                    <a:pt x="31" y="1184"/>
                  </a:lnTo>
                  <a:lnTo>
                    <a:pt x="31" y="1184"/>
                  </a:lnTo>
                  <a:lnTo>
                    <a:pt x="61" y="789"/>
                  </a:lnTo>
                  <a:lnTo>
                    <a:pt x="61" y="789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213"/>
                  </a:lnTo>
                  <a:lnTo>
                    <a:pt x="183" y="213"/>
                  </a:lnTo>
                  <a:lnTo>
                    <a:pt x="122" y="820"/>
                  </a:lnTo>
                  <a:lnTo>
                    <a:pt x="122" y="820"/>
                  </a:lnTo>
                  <a:lnTo>
                    <a:pt x="122" y="1184"/>
                  </a:lnTo>
                  <a:lnTo>
                    <a:pt x="122" y="1184"/>
                  </a:lnTo>
                  <a:lnTo>
                    <a:pt x="92" y="1639"/>
                  </a:lnTo>
                  <a:lnTo>
                    <a:pt x="92" y="1639"/>
                  </a:lnTo>
                  <a:lnTo>
                    <a:pt x="92" y="2094"/>
                  </a:lnTo>
                  <a:lnTo>
                    <a:pt x="92" y="2215"/>
                  </a:lnTo>
                  <a:lnTo>
                    <a:pt x="92" y="2215"/>
                  </a:lnTo>
                  <a:lnTo>
                    <a:pt x="122" y="2337"/>
                  </a:lnTo>
                  <a:lnTo>
                    <a:pt x="122" y="2337"/>
                  </a:lnTo>
                  <a:lnTo>
                    <a:pt x="153" y="2579"/>
                  </a:lnTo>
                  <a:lnTo>
                    <a:pt x="153" y="2579"/>
                  </a:lnTo>
                  <a:lnTo>
                    <a:pt x="213" y="2792"/>
                  </a:lnTo>
                  <a:lnTo>
                    <a:pt x="304" y="3004"/>
                  </a:lnTo>
                  <a:lnTo>
                    <a:pt x="426" y="3217"/>
                  </a:lnTo>
                  <a:lnTo>
                    <a:pt x="547" y="3399"/>
                  </a:lnTo>
                  <a:lnTo>
                    <a:pt x="547" y="3399"/>
                  </a:lnTo>
                  <a:lnTo>
                    <a:pt x="699" y="3551"/>
                  </a:lnTo>
                  <a:lnTo>
                    <a:pt x="699" y="3551"/>
                  </a:lnTo>
                  <a:lnTo>
                    <a:pt x="850" y="3672"/>
                  </a:lnTo>
                  <a:lnTo>
                    <a:pt x="850" y="3672"/>
                  </a:lnTo>
                  <a:lnTo>
                    <a:pt x="1002" y="3793"/>
                  </a:lnTo>
                  <a:lnTo>
                    <a:pt x="1002" y="3793"/>
                  </a:lnTo>
                  <a:lnTo>
                    <a:pt x="1154" y="3884"/>
                  </a:lnTo>
                  <a:lnTo>
                    <a:pt x="1154" y="3884"/>
                  </a:lnTo>
                  <a:lnTo>
                    <a:pt x="1457" y="4036"/>
                  </a:lnTo>
                  <a:lnTo>
                    <a:pt x="1457" y="4036"/>
                  </a:lnTo>
                  <a:lnTo>
                    <a:pt x="1670" y="4127"/>
                  </a:lnTo>
                  <a:lnTo>
                    <a:pt x="1670" y="4127"/>
                  </a:lnTo>
                  <a:lnTo>
                    <a:pt x="1882" y="4188"/>
                  </a:lnTo>
                  <a:lnTo>
                    <a:pt x="1882" y="4188"/>
                  </a:lnTo>
                  <a:lnTo>
                    <a:pt x="2095" y="4248"/>
                  </a:lnTo>
                  <a:lnTo>
                    <a:pt x="2095" y="4248"/>
                  </a:lnTo>
                  <a:lnTo>
                    <a:pt x="2337" y="4279"/>
                  </a:lnTo>
                  <a:lnTo>
                    <a:pt x="2671" y="4309"/>
                  </a:lnTo>
                  <a:lnTo>
                    <a:pt x="2671" y="4309"/>
                  </a:lnTo>
                  <a:lnTo>
                    <a:pt x="3066" y="4339"/>
                  </a:lnTo>
                  <a:lnTo>
                    <a:pt x="3490" y="4339"/>
                  </a:lnTo>
                  <a:lnTo>
                    <a:pt x="3976" y="4279"/>
                  </a:lnTo>
                  <a:lnTo>
                    <a:pt x="4431" y="4188"/>
                  </a:lnTo>
                  <a:lnTo>
                    <a:pt x="4431" y="4188"/>
                  </a:lnTo>
                  <a:lnTo>
                    <a:pt x="4886" y="4066"/>
                  </a:lnTo>
                  <a:lnTo>
                    <a:pt x="5341" y="3915"/>
                  </a:lnTo>
                  <a:lnTo>
                    <a:pt x="5736" y="3733"/>
                  </a:lnTo>
                  <a:lnTo>
                    <a:pt x="6070" y="3520"/>
                  </a:lnTo>
                  <a:lnTo>
                    <a:pt x="6070" y="3520"/>
                  </a:lnTo>
                  <a:lnTo>
                    <a:pt x="6312" y="3308"/>
                  </a:lnTo>
                  <a:lnTo>
                    <a:pt x="6494" y="3126"/>
                  </a:lnTo>
                  <a:lnTo>
                    <a:pt x="6646" y="29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4"/>
            <p:cNvSpPr/>
            <p:nvPr/>
          </p:nvSpPr>
          <p:spPr>
            <a:xfrm>
              <a:off x="3481900" y="965525"/>
              <a:ext cx="189675" cy="125950"/>
            </a:xfrm>
            <a:custGeom>
              <a:avLst/>
              <a:gdLst/>
              <a:ahLst/>
              <a:cxnLst/>
              <a:rect l="l" t="t" r="r" b="b"/>
              <a:pathLst>
                <a:path w="7587" h="5038" extrusionOk="0">
                  <a:moveTo>
                    <a:pt x="637" y="1"/>
                  </a:moveTo>
                  <a:lnTo>
                    <a:pt x="425" y="334"/>
                  </a:lnTo>
                  <a:lnTo>
                    <a:pt x="213" y="729"/>
                  </a:lnTo>
                  <a:lnTo>
                    <a:pt x="0" y="1214"/>
                  </a:lnTo>
                  <a:lnTo>
                    <a:pt x="182" y="881"/>
                  </a:lnTo>
                  <a:lnTo>
                    <a:pt x="304" y="638"/>
                  </a:lnTo>
                  <a:lnTo>
                    <a:pt x="455" y="425"/>
                  </a:lnTo>
                  <a:lnTo>
                    <a:pt x="668" y="577"/>
                  </a:lnTo>
                  <a:lnTo>
                    <a:pt x="880" y="668"/>
                  </a:lnTo>
                  <a:lnTo>
                    <a:pt x="1123" y="759"/>
                  </a:lnTo>
                  <a:lnTo>
                    <a:pt x="1396" y="820"/>
                  </a:lnTo>
                  <a:lnTo>
                    <a:pt x="1669" y="881"/>
                  </a:lnTo>
                  <a:lnTo>
                    <a:pt x="1942" y="911"/>
                  </a:lnTo>
                  <a:lnTo>
                    <a:pt x="2519" y="941"/>
                  </a:lnTo>
                  <a:lnTo>
                    <a:pt x="3065" y="911"/>
                  </a:lnTo>
                  <a:lnTo>
                    <a:pt x="3581" y="881"/>
                  </a:lnTo>
                  <a:lnTo>
                    <a:pt x="4461" y="729"/>
                  </a:lnTo>
                  <a:lnTo>
                    <a:pt x="5128" y="607"/>
                  </a:lnTo>
                  <a:lnTo>
                    <a:pt x="5371" y="547"/>
                  </a:lnTo>
                  <a:lnTo>
                    <a:pt x="5341" y="972"/>
                  </a:lnTo>
                  <a:lnTo>
                    <a:pt x="5371" y="1336"/>
                  </a:lnTo>
                  <a:lnTo>
                    <a:pt x="5432" y="1669"/>
                  </a:lnTo>
                  <a:lnTo>
                    <a:pt x="5523" y="1973"/>
                  </a:lnTo>
                  <a:lnTo>
                    <a:pt x="5644" y="2246"/>
                  </a:lnTo>
                  <a:lnTo>
                    <a:pt x="5766" y="2519"/>
                  </a:lnTo>
                  <a:lnTo>
                    <a:pt x="5917" y="2732"/>
                  </a:lnTo>
                  <a:lnTo>
                    <a:pt x="6069" y="2914"/>
                  </a:lnTo>
                  <a:lnTo>
                    <a:pt x="6372" y="3217"/>
                  </a:lnTo>
                  <a:lnTo>
                    <a:pt x="6615" y="3399"/>
                  </a:lnTo>
                  <a:lnTo>
                    <a:pt x="6828" y="3520"/>
                  </a:lnTo>
                  <a:lnTo>
                    <a:pt x="6888" y="3551"/>
                  </a:lnTo>
                  <a:lnTo>
                    <a:pt x="6858" y="3703"/>
                  </a:lnTo>
                  <a:lnTo>
                    <a:pt x="6828" y="4097"/>
                  </a:lnTo>
                  <a:lnTo>
                    <a:pt x="6828" y="4340"/>
                  </a:lnTo>
                  <a:lnTo>
                    <a:pt x="6858" y="4552"/>
                  </a:lnTo>
                  <a:lnTo>
                    <a:pt x="6949" y="4765"/>
                  </a:lnTo>
                  <a:lnTo>
                    <a:pt x="7010" y="4886"/>
                  </a:lnTo>
                  <a:lnTo>
                    <a:pt x="7070" y="4947"/>
                  </a:lnTo>
                  <a:lnTo>
                    <a:pt x="7161" y="5007"/>
                  </a:lnTo>
                  <a:lnTo>
                    <a:pt x="7283" y="5038"/>
                  </a:lnTo>
                  <a:lnTo>
                    <a:pt x="7404" y="5007"/>
                  </a:lnTo>
                  <a:lnTo>
                    <a:pt x="7526" y="4947"/>
                  </a:lnTo>
                  <a:lnTo>
                    <a:pt x="7586" y="4583"/>
                  </a:lnTo>
                  <a:lnTo>
                    <a:pt x="7465" y="4613"/>
                  </a:lnTo>
                  <a:lnTo>
                    <a:pt x="7343" y="4583"/>
                  </a:lnTo>
                  <a:lnTo>
                    <a:pt x="7252" y="4522"/>
                  </a:lnTo>
                  <a:lnTo>
                    <a:pt x="7131" y="4370"/>
                  </a:lnTo>
                  <a:lnTo>
                    <a:pt x="7070" y="4158"/>
                  </a:lnTo>
                  <a:lnTo>
                    <a:pt x="7010" y="3945"/>
                  </a:lnTo>
                  <a:lnTo>
                    <a:pt x="7010" y="3733"/>
                  </a:lnTo>
                  <a:lnTo>
                    <a:pt x="7010" y="3490"/>
                  </a:lnTo>
                  <a:lnTo>
                    <a:pt x="7040" y="3308"/>
                  </a:lnTo>
                  <a:lnTo>
                    <a:pt x="7070" y="3126"/>
                  </a:lnTo>
                  <a:lnTo>
                    <a:pt x="6828" y="3005"/>
                  </a:lnTo>
                  <a:lnTo>
                    <a:pt x="6585" y="2823"/>
                  </a:lnTo>
                  <a:lnTo>
                    <a:pt x="6312" y="2549"/>
                  </a:lnTo>
                  <a:lnTo>
                    <a:pt x="6160" y="2398"/>
                  </a:lnTo>
                  <a:lnTo>
                    <a:pt x="6008" y="2185"/>
                  </a:lnTo>
                  <a:lnTo>
                    <a:pt x="5887" y="1973"/>
                  </a:lnTo>
                  <a:lnTo>
                    <a:pt x="5766" y="1730"/>
                  </a:lnTo>
                  <a:lnTo>
                    <a:pt x="5675" y="1457"/>
                  </a:lnTo>
                  <a:lnTo>
                    <a:pt x="5584" y="1154"/>
                  </a:lnTo>
                  <a:lnTo>
                    <a:pt x="5553" y="820"/>
                  </a:lnTo>
                  <a:lnTo>
                    <a:pt x="5523" y="456"/>
                  </a:lnTo>
                  <a:lnTo>
                    <a:pt x="5553" y="122"/>
                  </a:lnTo>
                  <a:lnTo>
                    <a:pt x="5250" y="213"/>
                  </a:lnTo>
                  <a:lnTo>
                    <a:pt x="4612" y="334"/>
                  </a:lnTo>
                  <a:lnTo>
                    <a:pt x="3733" y="456"/>
                  </a:lnTo>
                  <a:lnTo>
                    <a:pt x="3217" y="486"/>
                  </a:lnTo>
                  <a:lnTo>
                    <a:pt x="2731" y="516"/>
                  </a:lnTo>
                  <a:lnTo>
                    <a:pt x="2701" y="516"/>
                  </a:lnTo>
                  <a:lnTo>
                    <a:pt x="2124" y="486"/>
                  </a:lnTo>
                  <a:lnTo>
                    <a:pt x="1851" y="456"/>
                  </a:lnTo>
                  <a:lnTo>
                    <a:pt x="1578" y="395"/>
                  </a:lnTo>
                  <a:lnTo>
                    <a:pt x="1305" y="334"/>
                  </a:lnTo>
                  <a:lnTo>
                    <a:pt x="1062" y="243"/>
                  </a:lnTo>
                  <a:lnTo>
                    <a:pt x="850" y="15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4"/>
            <p:cNvSpPr/>
            <p:nvPr/>
          </p:nvSpPr>
          <p:spPr>
            <a:xfrm>
              <a:off x="3481900" y="965525"/>
              <a:ext cx="189675" cy="125950"/>
            </a:xfrm>
            <a:custGeom>
              <a:avLst/>
              <a:gdLst/>
              <a:ahLst/>
              <a:cxnLst/>
              <a:rect l="l" t="t" r="r" b="b"/>
              <a:pathLst>
                <a:path w="7587" h="5038" fill="none" extrusionOk="0">
                  <a:moveTo>
                    <a:pt x="637" y="1"/>
                  </a:moveTo>
                  <a:lnTo>
                    <a:pt x="637" y="1"/>
                  </a:lnTo>
                  <a:lnTo>
                    <a:pt x="425" y="334"/>
                  </a:lnTo>
                  <a:lnTo>
                    <a:pt x="213" y="729"/>
                  </a:lnTo>
                  <a:lnTo>
                    <a:pt x="0" y="1214"/>
                  </a:lnTo>
                  <a:lnTo>
                    <a:pt x="0" y="1214"/>
                  </a:lnTo>
                  <a:lnTo>
                    <a:pt x="182" y="881"/>
                  </a:lnTo>
                  <a:lnTo>
                    <a:pt x="304" y="638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668" y="577"/>
                  </a:lnTo>
                  <a:lnTo>
                    <a:pt x="880" y="668"/>
                  </a:lnTo>
                  <a:lnTo>
                    <a:pt x="1123" y="759"/>
                  </a:lnTo>
                  <a:lnTo>
                    <a:pt x="1396" y="820"/>
                  </a:lnTo>
                  <a:lnTo>
                    <a:pt x="1669" y="881"/>
                  </a:lnTo>
                  <a:lnTo>
                    <a:pt x="1942" y="911"/>
                  </a:lnTo>
                  <a:lnTo>
                    <a:pt x="2519" y="941"/>
                  </a:lnTo>
                  <a:lnTo>
                    <a:pt x="2519" y="941"/>
                  </a:lnTo>
                  <a:lnTo>
                    <a:pt x="3065" y="911"/>
                  </a:lnTo>
                  <a:lnTo>
                    <a:pt x="3581" y="881"/>
                  </a:lnTo>
                  <a:lnTo>
                    <a:pt x="4461" y="729"/>
                  </a:lnTo>
                  <a:lnTo>
                    <a:pt x="5128" y="607"/>
                  </a:lnTo>
                  <a:lnTo>
                    <a:pt x="5371" y="547"/>
                  </a:lnTo>
                  <a:lnTo>
                    <a:pt x="5371" y="547"/>
                  </a:lnTo>
                  <a:lnTo>
                    <a:pt x="5341" y="972"/>
                  </a:lnTo>
                  <a:lnTo>
                    <a:pt x="5371" y="1336"/>
                  </a:lnTo>
                  <a:lnTo>
                    <a:pt x="5432" y="1669"/>
                  </a:lnTo>
                  <a:lnTo>
                    <a:pt x="5523" y="1973"/>
                  </a:lnTo>
                  <a:lnTo>
                    <a:pt x="5644" y="2246"/>
                  </a:lnTo>
                  <a:lnTo>
                    <a:pt x="5766" y="2519"/>
                  </a:lnTo>
                  <a:lnTo>
                    <a:pt x="5917" y="2732"/>
                  </a:lnTo>
                  <a:lnTo>
                    <a:pt x="6069" y="2914"/>
                  </a:lnTo>
                  <a:lnTo>
                    <a:pt x="6372" y="3217"/>
                  </a:lnTo>
                  <a:lnTo>
                    <a:pt x="6615" y="3399"/>
                  </a:lnTo>
                  <a:lnTo>
                    <a:pt x="6828" y="3520"/>
                  </a:lnTo>
                  <a:lnTo>
                    <a:pt x="6888" y="3551"/>
                  </a:lnTo>
                  <a:lnTo>
                    <a:pt x="6888" y="3551"/>
                  </a:lnTo>
                  <a:lnTo>
                    <a:pt x="6858" y="3703"/>
                  </a:lnTo>
                  <a:lnTo>
                    <a:pt x="6828" y="4097"/>
                  </a:lnTo>
                  <a:lnTo>
                    <a:pt x="6828" y="4340"/>
                  </a:lnTo>
                  <a:lnTo>
                    <a:pt x="6858" y="4552"/>
                  </a:lnTo>
                  <a:lnTo>
                    <a:pt x="6949" y="4765"/>
                  </a:lnTo>
                  <a:lnTo>
                    <a:pt x="7010" y="4886"/>
                  </a:lnTo>
                  <a:lnTo>
                    <a:pt x="7070" y="4947"/>
                  </a:lnTo>
                  <a:lnTo>
                    <a:pt x="7070" y="4947"/>
                  </a:lnTo>
                  <a:lnTo>
                    <a:pt x="7161" y="5007"/>
                  </a:lnTo>
                  <a:lnTo>
                    <a:pt x="7283" y="5038"/>
                  </a:lnTo>
                  <a:lnTo>
                    <a:pt x="7283" y="5038"/>
                  </a:lnTo>
                  <a:lnTo>
                    <a:pt x="7404" y="5007"/>
                  </a:lnTo>
                  <a:lnTo>
                    <a:pt x="7526" y="4947"/>
                  </a:lnTo>
                  <a:lnTo>
                    <a:pt x="7586" y="4583"/>
                  </a:lnTo>
                  <a:lnTo>
                    <a:pt x="7586" y="458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343" y="4583"/>
                  </a:lnTo>
                  <a:lnTo>
                    <a:pt x="7252" y="4522"/>
                  </a:lnTo>
                  <a:lnTo>
                    <a:pt x="7252" y="4522"/>
                  </a:lnTo>
                  <a:lnTo>
                    <a:pt x="7131" y="4370"/>
                  </a:lnTo>
                  <a:lnTo>
                    <a:pt x="7070" y="4158"/>
                  </a:lnTo>
                  <a:lnTo>
                    <a:pt x="7010" y="3945"/>
                  </a:lnTo>
                  <a:lnTo>
                    <a:pt x="7010" y="3733"/>
                  </a:lnTo>
                  <a:lnTo>
                    <a:pt x="7010" y="3733"/>
                  </a:lnTo>
                  <a:lnTo>
                    <a:pt x="7010" y="3490"/>
                  </a:lnTo>
                  <a:lnTo>
                    <a:pt x="7040" y="3308"/>
                  </a:lnTo>
                  <a:lnTo>
                    <a:pt x="7070" y="3126"/>
                  </a:lnTo>
                  <a:lnTo>
                    <a:pt x="7070" y="3126"/>
                  </a:lnTo>
                  <a:lnTo>
                    <a:pt x="6828" y="3005"/>
                  </a:lnTo>
                  <a:lnTo>
                    <a:pt x="6585" y="2823"/>
                  </a:lnTo>
                  <a:lnTo>
                    <a:pt x="6312" y="2549"/>
                  </a:lnTo>
                  <a:lnTo>
                    <a:pt x="6160" y="2398"/>
                  </a:lnTo>
                  <a:lnTo>
                    <a:pt x="6008" y="2185"/>
                  </a:lnTo>
                  <a:lnTo>
                    <a:pt x="5887" y="1973"/>
                  </a:lnTo>
                  <a:lnTo>
                    <a:pt x="5766" y="1730"/>
                  </a:lnTo>
                  <a:lnTo>
                    <a:pt x="5675" y="1457"/>
                  </a:lnTo>
                  <a:lnTo>
                    <a:pt x="5584" y="1154"/>
                  </a:lnTo>
                  <a:lnTo>
                    <a:pt x="5553" y="820"/>
                  </a:lnTo>
                  <a:lnTo>
                    <a:pt x="5523" y="456"/>
                  </a:lnTo>
                  <a:lnTo>
                    <a:pt x="5523" y="456"/>
                  </a:lnTo>
                  <a:lnTo>
                    <a:pt x="5553" y="122"/>
                  </a:lnTo>
                  <a:lnTo>
                    <a:pt x="5553" y="122"/>
                  </a:lnTo>
                  <a:lnTo>
                    <a:pt x="5553" y="122"/>
                  </a:lnTo>
                  <a:lnTo>
                    <a:pt x="5553" y="122"/>
                  </a:lnTo>
                  <a:lnTo>
                    <a:pt x="5250" y="213"/>
                  </a:lnTo>
                  <a:lnTo>
                    <a:pt x="4612" y="334"/>
                  </a:lnTo>
                  <a:lnTo>
                    <a:pt x="3733" y="456"/>
                  </a:lnTo>
                  <a:lnTo>
                    <a:pt x="3217" y="486"/>
                  </a:lnTo>
                  <a:lnTo>
                    <a:pt x="2731" y="516"/>
                  </a:lnTo>
                  <a:lnTo>
                    <a:pt x="273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124" y="486"/>
                  </a:lnTo>
                  <a:lnTo>
                    <a:pt x="1851" y="456"/>
                  </a:lnTo>
                  <a:lnTo>
                    <a:pt x="1578" y="395"/>
                  </a:lnTo>
                  <a:lnTo>
                    <a:pt x="1305" y="334"/>
                  </a:lnTo>
                  <a:lnTo>
                    <a:pt x="1062" y="243"/>
                  </a:lnTo>
                  <a:lnTo>
                    <a:pt x="850" y="152"/>
                  </a:lnTo>
                  <a:lnTo>
                    <a:pt x="6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4"/>
            <p:cNvSpPr/>
            <p:nvPr/>
          </p:nvSpPr>
          <p:spPr>
            <a:xfrm>
              <a:off x="3670025" y="1071725"/>
              <a:ext cx="12925" cy="17475"/>
            </a:xfrm>
            <a:custGeom>
              <a:avLst/>
              <a:gdLst/>
              <a:ahLst/>
              <a:cxnLst/>
              <a:rect l="l" t="t" r="r" b="b"/>
              <a:pathLst>
                <a:path w="517" h="699" extrusionOk="0">
                  <a:moveTo>
                    <a:pt x="516" y="1"/>
                  </a:moveTo>
                  <a:lnTo>
                    <a:pt x="304" y="213"/>
                  </a:lnTo>
                  <a:lnTo>
                    <a:pt x="183" y="274"/>
                  </a:lnTo>
                  <a:lnTo>
                    <a:pt x="61" y="335"/>
                  </a:lnTo>
                  <a:lnTo>
                    <a:pt x="1" y="699"/>
                  </a:lnTo>
                  <a:lnTo>
                    <a:pt x="243" y="517"/>
                  </a:lnTo>
                  <a:lnTo>
                    <a:pt x="456" y="274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4"/>
            <p:cNvSpPr/>
            <p:nvPr/>
          </p:nvSpPr>
          <p:spPr>
            <a:xfrm>
              <a:off x="3670025" y="1071725"/>
              <a:ext cx="12925" cy="17475"/>
            </a:xfrm>
            <a:custGeom>
              <a:avLst/>
              <a:gdLst/>
              <a:ahLst/>
              <a:cxnLst/>
              <a:rect l="l" t="t" r="r" b="b"/>
              <a:pathLst>
                <a:path w="517" h="699" fill="none" extrusionOk="0">
                  <a:moveTo>
                    <a:pt x="516" y="1"/>
                  </a:moveTo>
                  <a:lnTo>
                    <a:pt x="516" y="1"/>
                  </a:lnTo>
                  <a:lnTo>
                    <a:pt x="304" y="213"/>
                  </a:lnTo>
                  <a:lnTo>
                    <a:pt x="183" y="274"/>
                  </a:lnTo>
                  <a:lnTo>
                    <a:pt x="61" y="335"/>
                  </a:lnTo>
                  <a:lnTo>
                    <a:pt x="1" y="699"/>
                  </a:lnTo>
                  <a:lnTo>
                    <a:pt x="1" y="699"/>
                  </a:lnTo>
                  <a:lnTo>
                    <a:pt x="243" y="517"/>
                  </a:lnTo>
                  <a:lnTo>
                    <a:pt x="456" y="274"/>
                  </a:lnTo>
                  <a:lnTo>
                    <a:pt x="456" y="274"/>
                  </a:lnTo>
                  <a:lnTo>
                    <a:pt x="5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4"/>
            <p:cNvSpPr/>
            <p:nvPr/>
          </p:nvSpPr>
          <p:spPr>
            <a:xfrm>
              <a:off x="3456850" y="896500"/>
              <a:ext cx="248850" cy="192700"/>
            </a:xfrm>
            <a:custGeom>
              <a:avLst/>
              <a:gdLst/>
              <a:ahLst/>
              <a:cxnLst/>
              <a:rect l="l" t="t" r="r" b="b"/>
              <a:pathLst>
                <a:path w="9954" h="7708" extrusionOk="0">
                  <a:moveTo>
                    <a:pt x="3217" y="0"/>
                  </a:moveTo>
                  <a:lnTo>
                    <a:pt x="2580" y="31"/>
                  </a:lnTo>
                  <a:lnTo>
                    <a:pt x="2034" y="61"/>
                  </a:lnTo>
                  <a:lnTo>
                    <a:pt x="1579" y="122"/>
                  </a:lnTo>
                  <a:lnTo>
                    <a:pt x="1215" y="213"/>
                  </a:lnTo>
                  <a:lnTo>
                    <a:pt x="972" y="304"/>
                  </a:lnTo>
                  <a:lnTo>
                    <a:pt x="820" y="425"/>
                  </a:lnTo>
                  <a:lnTo>
                    <a:pt x="699" y="546"/>
                  </a:lnTo>
                  <a:lnTo>
                    <a:pt x="608" y="637"/>
                  </a:lnTo>
                  <a:lnTo>
                    <a:pt x="517" y="759"/>
                  </a:lnTo>
                  <a:lnTo>
                    <a:pt x="486" y="880"/>
                  </a:lnTo>
                  <a:lnTo>
                    <a:pt x="456" y="1002"/>
                  </a:lnTo>
                  <a:lnTo>
                    <a:pt x="456" y="1214"/>
                  </a:lnTo>
                  <a:lnTo>
                    <a:pt x="486" y="1426"/>
                  </a:lnTo>
                  <a:lnTo>
                    <a:pt x="517" y="1578"/>
                  </a:lnTo>
                  <a:lnTo>
                    <a:pt x="608" y="1700"/>
                  </a:lnTo>
                  <a:lnTo>
                    <a:pt x="395" y="2064"/>
                  </a:lnTo>
                  <a:lnTo>
                    <a:pt x="244" y="2428"/>
                  </a:lnTo>
                  <a:lnTo>
                    <a:pt x="122" y="2792"/>
                  </a:lnTo>
                  <a:lnTo>
                    <a:pt x="31" y="3156"/>
                  </a:lnTo>
                  <a:lnTo>
                    <a:pt x="1" y="3520"/>
                  </a:lnTo>
                  <a:lnTo>
                    <a:pt x="1" y="3884"/>
                  </a:lnTo>
                  <a:lnTo>
                    <a:pt x="31" y="4218"/>
                  </a:lnTo>
                  <a:lnTo>
                    <a:pt x="62" y="4552"/>
                  </a:lnTo>
                  <a:lnTo>
                    <a:pt x="213" y="5128"/>
                  </a:lnTo>
                  <a:lnTo>
                    <a:pt x="335" y="5584"/>
                  </a:lnTo>
                  <a:lnTo>
                    <a:pt x="517" y="6008"/>
                  </a:lnTo>
                  <a:lnTo>
                    <a:pt x="456" y="6312"/>
                  </a:lnTo>
                  <a:lnTo>
                    <a:pt x="426" y="6555"/>
                  </a:lnTo>
                  <a:lnTo>
                    <a:pt x="426" y="6797"/>
                  </a:lnTo>
                  <a:lnTo>
                    <a:pt x="426" y="7010"/>
                  </a:lnTo>
                  <a:lnTo>
                    <a:pt x="456" y="7161"/>
                  </a:lnTo>
                  <a:lnTo>
                    <a:pt x="517" y="7313"/>
                  </a:lnTo>
                  <a:lnTo>
                    <a:pt x="608" y="7526"/>
                  </a:lnTo>
                  <a:lnTo>
                    <a:pt x="729" y="7647"/>
                  </a:lnTo>
                  <a:lnTo>
                    <a:pt x="850" y="7708"/>
                  </a:lnTo>
                  <a:lnTo>
                    <a:pt x="911" y="7708"/>
                  </a:lnTo>
                  <a:lnTo>
                    <a:pt x="942" y="7677"/>
                  </a:lnTo>
                  <a:lnTo>
                    <a:pt x="972" y="7647"/>
                  </a:lnTo>
                  <a:lnTo>
                    <a:pt x="972" y="7586"/>
                  </a:lnTo>
                  <a:lnTo>
                    <a:pt x="911" y="6646"/>
                  </a:lnTo>
                  <a:lnTo>
                    <a:pt x="850" y="5948"/>
                  </a:lnTo>
                  <a:lnTo>
                    <a:pt x="790" y="5644"/>
                  </a:lnTo>
                  <a:lnTo>
                    <a:pt x="759" y="5341"/>
                  </a:lnTo>
                  <a:lnTo>
                    <a:pt x="759" y="5068"/>
                  </a:lnTo>
                  <a:lnTo>
                    <a:pt x="790" y="4795"/>
                  </a:lnTo>
                  <a:lnTo>
                    <a:pt x="850" y="4491"/>
                  </a:lnTo>
                  <a:lnTo>
                    <a:pt x="911" y="4248"/>
                  </a:lnTo>
                  <a:lnTo>
                    <a:pt x="1093" y="3763"/>
                  </a:lnTo>
                  <a:lnTo>
                    <a:pt x="1275" y="3368"/>
                  </a:lnTo>
                  <a:lnTo>
                    <a:pt x="1457" y="3035"/>
                  </a:lnTo>
                  <a:lnTo>
                    <a:pt x="1639" y="2762"/>
                  </a:lnTo>
                  <a:lnTo>
                    <a:pt x="1943" y="2944"/>
                  </a:lnTo>
                  <a:lnTo>
                    <a:pt x="2246" y="3095"/>
                  </a:lnTo>
                  <a:lnTo>
                    <a:pt x="2610" y="3186"/>
                  </a:lnTo>
                  <a:lnTo>
                    <a:pt x="3005" y="3247"/>
                  </a:lnTo>
                  <a:lnTo>
                    <a:pt x="3399" y="3277"/>
                  </a:lnTo>
                  <a:lnTo>
                    <a:pt x="3824" y="3277"/>
                  </a:lnTo>
                  <a:lnTo>
                    <a:pt x="4219" y="3247"/>
                  </a:lnTo>
                  <a:lnTo>
                    <a:pt x="4613" y="3217"/>
                  </a:lnTo>
                  <a:lnTo>
                    <a:pt x="5372" y="3126"/>
                  </a:lnTo>
                  <a:lnTo>
                    <a:pt x="5979" y="3004"/>
                  </a:lnTo>
                  <a:lnTo>
                    <a:pt x="6555" y="2883"/>
                  </a:lnTo>
                  <a:lnTo>
                    <a:pt x="6525" y="3308"/>
                  </a:lnTo>
                  <a:lnTo>
                    <a:pt x="6555" y="3672"/>
                  </a:lnTo>
                  <a:lnTo>
                    <a:pt x="6616" y="4006"/>
                  </a:lnTo>
                  <a:lnTo>
                    <a:pt x="6707" y="4309"/>
                  </a:lnTo>
                  <a:lnTo>
                    <a:pt x="6828" y="4613"/>
                  </a:lnTo>
                  <a:lnTo>
                    <a:pt x="6950" y="4855"/>
                  </a:lnTo>
                  <a:lnTo>
                    <a:pt x="7101" y="5068"/>
                  </a:lnTo>
                  <a:lnTo>
                    <a:pt x="7253" y="5250"/>
                  </a:lnTo>
                  <a:lnTo>
                    <a:pt x="7557" y="5553"/>
                  </a:lnTo>
                  <a:lnTo>
                    <a:pt x="7799" y="5735"/>
                  </a:lnTo>
                  <a:lnTo>
                    <a:pt x="8012" y="5857"/>
                  </a:lnTo>
                  <a:lnTo>
                    <a:pt x="8072" y="5887"/>
                  </a:lnTo>
                  <a:lnTo>
                    <a:pt x="8042" y="6039"/>
                  </a:lnTo>
                  <a:lnTo>
                    <a:pt x="8012" y="6433"/>
                  </a:lnTo>
                  <a:lnTo>
                    <a:pt x="8012" y="6676"/>
                  </a:lnTo>
                  <a:lnTo>
                    <a:pt x="8042" y="6888"/>
                  </a:lnTo>
                  <a:lnTo>
                    <a:pt x="8133" y="7131"/>
                  </a:lnTo>
                  <a:lnTo>
                    <a:pt x="8194" y="7222"/>
                  </a:lnTo>
                  <a:lnTo>
                    <a:pt x="8254" y="7283"/>
                  </a:lnTo>
                  <a:lnTo>
                    <a:pt x="8345" y="7344"/>
                  </a:lnTo>
                  <a:lnTo>
                    <a:pt x="8436" y="7374"/>
                  </a:lnTo>
                  <a:lnTo>
                    <a:pt x="8528" y="7374"/>
                  </a:lnTo>
                  <a:lnTo>
                    <a:pt x="8619" y="7344"/>
                  </a:lnTo>
                  <a:lnTo>
                    <a:pt x="8831" y="7192"/>
                  </a:lnTo>
                  <a:lnTo>
                    <a:pt x="9043" y="7010"/>
                  </a:lnTo>
                  <a:lnTo>
                    <a:pt x="9225" y="6797"/>
                  </a:lnTo>
                  <a:lnTo>
                    <a:pt x="9347" y="6615"/>
                  </a:lnTo>
                  <a:lnTo>
                    <a:pt x="9499" y="6403"/>
                  </a:lnTo>
                  <a:lnTo>
                    <a:pt x="9590" y="6251"/>
                  </a:lnTo>
                  <a:lnTo>
                    <a:pt x="9681" y="6039"/>
                  </a:lnTo>
                  <a:lnTo>
                    <a:pt x="9741" y="5766"/>
                  </a:lnTo>
                  <a:lnTo>
                    <a:pt x="9802" y="5462"/>
                  </a:lnTo>
                  <a:lnTo>
                    <a:pt x="9893" y="4704"/>
                  </a:lnTo>
                  <a:lnTo>
                    <a:pt x="9954" y="3884"/>
                  </a:lnTo>
                  <a:lnTo>
                    <a:pt x="9923" y="3065"/>
                  </a:lnTo>
                  <a:lnTo>
                    <a:pt x="9893" y="2640"/>
                  </a:lnTo>
                  <a:lnTo>
                    <a:pt x="9863" y="2246"/>
                  </a:lnTo>
                  <a:lnTo>
                    <a:pt x="9772" y="1912"/>
                  </a:lnTo>
                  <a:lnTo>
                    <a:pt x="9711" y="1578"/>
                  </a:lnTo>
                  <a:lnTo>
                    <a:pt x="9590" y="1305"/>
                  </a:lnTo>
                  <a:lnTo>
                    <a:pt x="9499" y="1062"/>
                  </a:lnTo>
                  <a:lnTo>
                    <a:pt x="9408" y="971"/>
                  </a:lnTo>
                  <a:lnTo>
                    <a:pt x="9286" y="880"/>
                  </a:lnTo>
                  <a:lnTo>
                    <a:pt x="9134" y="789"/>
                  </a:lnTo>
                  <a:lnTo>
                    <a:pt x="8952" y="698"/>
                  </a:lnTo>
                  <a:lnTo>
                    <a:pt x="8528" y="546"/>
                  </a:lnTo>
                  <a:lnTo>
                    <a:pt x="8012" y="425"/>
                  </a:lnTo>
                  <a:lnTo>
                    <a:pt x="7405" y="304"/>
                  </a:lnTo>
                  <a:lnTo>
                    <a:pt x="6737" y="213"/>
                  </a:lnTo>
                  <a:lnTo>
                    <a:pt x="6039" y="122"/>
                  </a:lnTo>
                  <a:lnTo>
                    <a:pt x="5311" y="61"/>
                  </a:lnTo>
                  <a:lnTo>
                    <a:pt x="4613" y="31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4"/>
            <p:cNvSpPr/>
            <p:nvPr/>
          </p:nvSpPr>
          <p:spPr>
            <a:xfrm>
              <a:off x="3456850" y="896500"/>
              <a:ext cx="248850" cy="192700"/>
            </a:xfrm>
            <a:custGeom>
              <a:avLst/>
              <a:gdLst/>
              <a:ahLst/>
              <a:cxnLst/>
              <a:rect l="l" t="t" r="r" b="b"/>
              <a:pathLst>
                <a:path w="9954" h="7708" fill="none" extrusionOk="0">
                  <a:moveTo>
                    <a:pt x="9499" y="6403"/>
                  </a:moveTo>
                  <a:lnTo>
                    <a:pt x="9499" y="6403"/>
                  </a:lnTo>
                  <a:lnTo>
                    <a:pt x="9347" y="6615"/>
                  </a:lnTo>
                  <a:lnTo>
                    <a:pt x="9225" y="6797"/>
                  </a:lnTo>
                  <a:lnTo>
                    <a:pt x="9043" y="7010"/>
                  </a:lnTo>
                  <a:lnTo>
                    <a:pt x="8831" y="7192"/>
                  </a:lnTo>
                  <a:lnTo>
                    <a:pt x="8619" y="7344"/>
                  </a:lnTo>
                  <a:lnTo>
                    <a:pt x="8528" y="7374"/>
                  </a:lnTo>
                  <a:lnTo>
                    <a:pt x="8436" y="7374"/>
                  </a:lnTo>
                  <a:lnTo>
                    <a:pt x="8345" y="7344"/>
                  </a:lnTo>
                  <a:lnTo>
                    <a:pt x="8254" y="7283"/>
                  </a:lnTo>
                  <a:lnTo>
                    <a:pt x="8254" y="7283"/>
                  </a:lnTo>
                  <a:lnTo>
                    <a:pt x="8194" y="7222"/>
                  </a:lnTo>
                  <a:lnTo>
                    <a:pt x="8133" y="7131"/>
                  </a:lnTo>
                  <a:lnTo>
                    <a:pt x="8042" y="6888"/>
                  </a:lnTo>
                  <a:lnTo>
                    <a:pt x="8012" y="6676"/>
                  </a:lnTo>
                  <a:lnTo>
                    <a:pt x="8012" y="6433"/>
                  </a:lnTo>
                  <a:lnTo>
                    <a:pt x="8042" y="6039"/>
                  </a:lnTo>
                  <a:lnTo>
                    <a:pt x="8072" y="5887"/>
                  </a:lnTo>
                  <a:lnTo>
                    <a:pt x="8072" y="5887"/>
                  </a:lnTo>
                  <a:lnTo>
                    <a:pt x="8012" y="5857"/>
                  </a:lnTo>
                  <a:lnTo>
                    <a:pt x="7799" y="5735"/>
                  </a:lnTo>
                  <a:lnTo>
                    <a:pt x="7557" y="5553"/>
                  </a:lnTo>
                  <a:lnTo>
                    <a:pt x="7253" y="5250"/>
                  </a:lnTo>
                  <a:lnTo>
                    <a:pt x="7101" y="5068"/>
                  </a:lnTo>
                  <a:lnTo>
                    <a:pt x="6950" y="4855"/>
                  </a:lnTo>
                  <a:lnTo>
                    <a:pt x="6828" y="4613"/>
                  </a:lnTo>
                  <a:lnTo>
                    <a:pt x="6707" y="4309"/>
                  </a:lnTo>
                  <a:lnTo>
                    <a:pt x="6616" y="4006"/>
                  </a:lnTo>
                  <a:lnTo>
                    <a:pt x="6555" y="3672"/>
                  </a:lnTo>
                  <a:lnTo>
                    <a:pt x="6525" y="3308"/>
                  </a:lnTo>
                  <a:lnTo>
                    <a:pt x="6555" y="2883"/>
                  </a:lnTo>
                  <a:lnTo>
                    <a:pt x="6555" y="2883"/>
                  </a:lnTo>
                  <a:lnTo>
                    <a:pt x="5979" y="3004"/>
                  </a:lnTo>
                  <a:lnTo>
                    <a:pt x="5372" y="3126"/>
                  </a:lnTo>
                  <a:lnTo>
                    <a:pt x="4613" y="3217"/>
                  </a:lnTo>
                  <a:lnTo>
                    <a:pt x="4219" y="3247"/>
                  </a:lnTo>
                  <a:lnTo>
                    <a:pt x="3824" y="3277"/>
                  </a:lnTo>
                  <a:lnTo>
                    <a:pt x="3399" y="3277"/>
                  </a:lnTo>
                  <a:lnTo>
                    <a:pt x="3005" y="3247"/>
                  </a:lnTo>
                  <a:lnTo>
                    <a:pt x="2610" y="3186"/>
                  </a:lnTo>
                  <a:lnTo>
                    <a:pt x="2246" y="3095"/>
                  </a:lnTo>
                  <a:lnTo>
                    <a:pt x="1943" y="2944"/>
                  </a:lnTo>
                  <a:lnTo>
                    <a:pt x="1639" y="2762"/>
                  </a:lnTo>
                  <a:lnTo>
                    <a:pt x="1639" y="2762"/>
                  </a:lnTo>
                  <a:lnTo>
                    <a:pt x="1457" y="3035"/>
                  </a:lnTo>
                  <a:lnTo>
                    <a:pt x="1275" y="3368"/>
                  </a:lnTo>
                  <a:lnTo>
                    <a:pt x="1093" y="3763"/>
                  </a:lnTo>
                  <a:lnTo>
                    <a:pt x="911" y="4248"/>
                  </a:lnTo>
                  <a:lnTo>
                    <a:pt x="850" y="4491"/>
                  </a:lnTo>
                  <a:lnTo>
                    <a:pt x="790" y="4795"/>
                  </a:lnTo>
                  <a:lnTo>
                    <a:pt x="759" y="5068"/>
                  </a:lnTo>
                  <a:lnTo>
                    <a:pt x="759" y="5341"/>
                  </a:lnTo>
                  <a:lnTo>
                    <a:pt x="790" y="5644"/>
                  </a:lnTo>
                  <a:lnTo>
                    <a:pt x="850" y="5948"/>
                  </a:lnTo>
                  <a:lnTo>
                    <a:pt x="850" y="5948"/>
                  </a:lnTo>
                  <a:lnTo>
                    <a:pt x="911" y="6646"/>
                  </a:lnTo>
                  <a:lnTo>
                    <a:pt x="972" y="7586"/>
                  </a:lnTo>
                  <a:lnTo>
                    <a:pt x="972" y="7586"/>
                  </a:lnTo>
                  <a:lnTo>
                    <a:pt x="972" y="7647"/>
                  </a:lnTo>
                  <a:lnTo>
                    <a:pt x="942" y="7677"/>
                  </a:lnTo>
                  <a:lnTo>
                    <a:pt x="911" y="7708"/>
                  </a:lnTo>
                  <a:lnTo>
                    <a:pt x="850" y="7708"/>
                  </a:lnTo>
                  <a:lnTo>
                    <a:pt x="729" y="7647"/>
                  </a:lnTo>
                  <a:lnTo>
                    <a:pt x="608" y="7526"/>
                  </a:lnTo>
                  <a:lnTo>
                    <a:pt x="517" y="7313"/>
                  </a:lnTo>
                  <a:lnTo>
                    <a:pt x="456" y="7161"/>
                  </a:lnTo>
                  <a:lnTo>
                    <a:pt x="426" y="7010"/>
                  </a:lnTo>
                  <a:lnTo>
                    <a:pt x="426" y="6797"/>
                  </a:lnTo>
                  <a:lnTo>
                    <a:pt x="426" y="6555"/>
                  </a:lnTo>
                  <a:lnTo>
                    <a:pt x="456" y="6312"/>
                  </a:lnTo>
                  <a:lnTo>
                    <a:pt x="517" y="6008"/>
                  </a:lnTo>
                  <a:lnTo>
                    <a:pt x="517" y="6008"/>
                  </a:lnTo>
                  <a:lnTo>
                    <a:pt x="335" y="5584"/>
                  </a:lnTo>
                  <a:lnTo>
                    <a:pt x="213" y="5128"/>
                  </a:lnTo>
                  <a:lnTo>
                    <a:pt x="62" y="4552"/>
                  </a:lnTo>
                  <a:lnTo>
                    <a:pt x="31" y="4218"/>
                  </a:lnTo>
                  <a:lnTo>
                    <a:pt x="1" y="3884"/>
                  </a:lnTo>
                  <a:lnTo>
                    <a:pt x="1" y="3520"/>
                  </a:lnTo>
                  <a:lnTo>
                    <a:pt x="31" y="3156"/>
                  </a:lnTo>
                  <a:lnTo>
                    <a:pt x="122" y="2792"/>
                  </a:lnTo>
                  <a:lnTo>
                    <a:pt x="244" y="2428"/>
                  </a:lnTo>
                  <a:lnTo>
                    <a:pt x="395" y="2064"/>
                  </a:lnTo>
                  <a:lnTo>
                    <a:pt x="608" y="1700"/>
                  </a:lnTo>
                  <a:lnTo>
                    <a:pt x="608" y="1700"/>
                  </a:lnTo>
                  <a:lnTo>
                    <a:pt x="517" y="1578"/>
                  </a:lnTo>
                  <a:lnTo>
                    <a:pt x="486" y="1426"/>
                  </a:lnTo>
                  <a:lnTo>
                    <a:pt x="456" y="1214"/>
                  </a:lnTo>
                  <a:lnTo>
                    <a:pt x="456" y="1002"/>
                  </a:lnTo>
                  <a:lnTo>
                    <a:pt x="486" y="880"/>
                  </a:lnTo>
                  <a:lnTo>
                    <a:pt x="517" y="759"/>
                  </a:lnTo>
                  <a:lnTo>
                    <a:pt x="608" y="637"/>
                  </a:lnTo>
                  <a:lnTo>
                    <a:pt x="699" y="546"/>
                  </a:lnTo>
                  <a:lnTo>
                    <a:pt x="820" y="425"/>
                  </a:lnTo>
                  <a:lnTo>
                    <a:pt x="972" y="304"/>
                  </a:lnTo>
                  <a:lnTo>
                    <a:pt x="972" y="304"/>
                  </a:lnTo>
                  <a:lnTo>
                    <a:pt x="1215" y="213"/>
                  </a:lnTo>
                  <a:lnTo>
                    <a:pt x="1579" y="122"/>
                  </a:lnTo>
                  <a:lnTo>
                    <a:pt x="2034" y="61"/>
                  </a:lnTo>
                  <a:lnTo>
                    <a:pt x="2580" y="31"/>
                  </a:lnTo>
                  <a:lnTo>
                    <a:pt x="3217" y="0"/>
                  </a:lnTo>
                  <a:lnTo>
                    <a:pt x="3885" y="0"/>
                  </a:lnTo>
                  <a:lnTo>
                    <a:pt x="4613" y="31"/>
                  </a:lnTo>
                  <a:lnTo>
                    <a:pt x="5311" y="61"/>
                  </a:lnTo>
                  <a:lnTo>
                    <a:pt x="6039" y="122"/>
                  </a:lnTo>
                  <a:lnTo>
                    <a:pt x="6737" y="213"/>
                  </a:lnTo>
                  <a:lnTo>
                    <a:pt x="7405" y="304"/>
                  </a:lnTo>
                  <a:lnTo>
                    <a:pt x="8012" y="425"/>
                  </a:lnTo>
                  <a:lnTo>
                    <a:pt x="8528" y="546"/>
                  </a:lnTo>
                  <a:lnTo>
                    <a:pt x="8952" y="698"/>
                  </a:lnTo>
                  <a:lnTo>
                    <a:pt x="9134" y="789"/>
                  </a:lnTo>
                  <a:lnTo>
                    <a:pt x="9286" y="880"/>
                  </a:lnTo>
                  <a:lnTo>
                    <a:pt x="9408" y="971"/>
                  </a:lnTo>
                  <a:lnTo>
                    <a:pt x="9499" y="1062"/>
                  </a:lnTo>
                  <a:lnTo>
                    <a:pt x="9499" y="1062"/>
                  </a:lnTo>
                  <a:lnTo>
                    <a:pt x="9590" y="1305"/>
                  </a:lnTo>
                  <a:lnTo>
                    <a:pt x="9711" y="1578"/>
                  </a:lnTo>
                  <a:lnTo>
                    <a:pt x="9772" y="1912"/>
                  </a:lnTo>
                  <a:lnTo>
                    <a:pt x="9863" y="2246"/>
                  </a:lnTo>
                  <a:lnTo>
                    <a:pt x="9893" y="2640"/>
                  </a:lnTo>
                  <a:lnTo>
                    <a:pt x="9923" y="3065"/>
                  </a:lnTo>
                  <a:lnTo>
                    <a:pt x="9954" y="3884"/>
                  </a:lnTo>
                  <a:lnTo>
                    <a:pt x="9893" y="4704"/>
                  </a:lnTo>
                  <a:lnTo>
                    <a:pt x="9802" y="5462"/>
                  </a:lnTo>
                  <a:lnTo>
                    <a:pt x="9741" y="5766"/>
                  </a:lnTo>
                  <a:lnTo>
                    <a:pt x="9681" y="6039"/>
                  </a:lnTo>
                  <a:lnTo>
                    <a:pt x="9590" y="6251"/>
                  </a:lnTo>
                  <a:lnTo>
                    <a:pt x="9499" y="64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4"/>
            <p:cNvSpPr/>
            <p:nvPr/>
          </p:nvSpPr>
          <p:spPr>
            <a:xfrm>
              <a:off x="3549400" y="968550"/>
              <a:ext cx="71350" cy="9900"/>
            </a:xfrm>
            <a:custGeom>
              <a:avLst/>
              <a:gdLst/>
              <a:ahLst/>
              <a:cxnLst/>
              <a:rect l="l" t="t" r="r" b="b"/>
              <a:pathLst>
                <a:path w="2854" h="396" extrusionOk="0">
                  <a:moveTo>
                    <a:pt x="1" y="395"/>
                  </a:moveTo>
                  <a:lnTo>
                    <a:pt x="1" y="395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1" y="395"/>
                  </a:lnTo>
                  <a:close/>
                  <a:moveTo>
                    <a:pt x="2853" y="1"/>
                  </a:moveTo>
                  <a:lnTo>
                    <a:pt x="2853" y="1"/>
                  </a:lnTo>
                  <a:lnTo>
                    <a:pt x="2550" y="92"/>
                  </a:lnTo>
                  <a:lnTo>
                    <a:pt x="1912" y="213"/>
                  </a:lnTo>
                  <a:lnTo>
                    <a:pt x="1033" y="335"/>
                  </a:lnTo>
                  <a:lnTo>
                    <a:pt x="517" y="365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517" y="365"/>
                  </a:lnTo>
                  <a:lnTo>
                    <a:pt x="1033" y="335"/>
                  </a:lnTo>
                  <a:lnTo>
                    <a:pt x="1912" y="213"/>
                  </a:lnTo>
                  <a:lnTo>
                    <a:pt x="2550" y="92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4"/>
            <p:cNvSpPr/>
            <p:nvPr/>
          </p:nvSpPr>
          <p:spPr>
            <a:xfrm>
              <a:off x="3549400" y="97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4"/>
            <p:cNvSpPr/>
            <p:nvPr/>
          </p:nvSpPr>
          <p:spPr>
            <a:xfrm>
              <a:off x="3550175" y="968550"/>
              <a:ext cx="70575" cy="9900"/>
            </a:xfrm>
            <a:custGeom>
              <a:avLst/>
              <a:gdLst/>
              <a:ahLst/>
              <a:cxnLst/>
              <a:rect l="l" t="t" r="r" b="b"/>
              <a:pathLst>
                <a:path w="2823" h="396" fill="none" extrusionOk="0">
                  <a:moveTo>
                    <a:pt x="2822" y="1"/>
                  </a:moveTo>
                  <a:lnTo>
                    <a:pt x="2822" y="1"/>
                  </a:lnTo>
                  <a:lnTo>
                    <a:pt x="2519" y="92"/>
                  </a:lnTo>
                  <a:lnTo>
                    <a:pt x="1881" y="213"/>
                  </a:lnTo>
                  <a:lnTo>
                    <a:pt x="1002" y="335"/>
                  </a:lnTo>
                  <a:lnTo>
                    <a:pt x="486" y="365"/>
                  </a:lnTo>
                  <a:lnTo>
                    <a:pt x="0" y="395"/>
                  </a:lnTo>
                  <a:lnTo>
                    <a:pt x="0" y="395"/>
                  </a:lnTo>
                  <a:lnTo>
                    <a:pt x="486" y="365"/>
                  </a:lnTo>
                  <a:lnTo>
                    <a:pt x="1002" y="335"/>
                  </a:lnTo>
                  <a:lnTo>
                    <a:pt x="1881" y="213"/>
                  </a:lnTo>
                  <a:lnTo>
                    <a:pt x="2519" y="92"/>
                  </a:lnTo>
                  <a:lnTo>
                    <a:pt x="28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4"/>
            <p:cNvSpPr/>
            <p:nvPr/>
          </p:nvSpPr>
          <p:spPr>
            <a:xfrm>
              <a:off x="3682925" y="1051250"/>
              <a:ext cx="14425" cy="20500"/>
            </a:xfrm>
            <a:custGeom>
              <a:avLst/>
              <a:gdLst/>
              <a:ahLst/>
              <a:cxnLst/>
              <a:rect l="l" t="t" r="r" b="b"/>
              <a:pathLst>
                <a:path w="577" h="820" extrusionOk="0">
                  <a:moveTo>
                    <a:pt x="425" y="243"/>
                  </a:moveTo>
                  <a:lnTo>
                    <a:pt x="425" y="243"/>
                  </a:lnTo>
                  <a:lnTo>
                    <a:pt x="304" y="456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304" y="456"/>
                  </a:lnTo>
                  <a:lnTo>
                    <a:pt x="425" y="24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182"/>
                  </a:moveTo>
                  <a:lnTo>
                    <a:pt x="456" y="182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182"/>
                  </a:lnTo>
                  <a:close/>
                  <a:moveTo>
                    <a:pt x="456" y="182"/>
                  </a:move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close/>
                  <a:moveTo>
                    <a:pt x="456" y="182"/>
                  </a:move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52"/>
                  </a:moveTo>
                  <a:lnTo>
                    <a:pt x="486" y="15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52"/>
                  </a:lnTo>
                  <a:close/>
                  <a:moveTo>
                    <a:pt x="486" y="152"/>
                  </a:move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close/>
                  <a:moveTo>
                    <a:pt x="486" y="152"/>
                  </a:move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close/>
                  <a:moveTo>
                    <a:pt x="547" y="61"/>
                  </a:moveTo>
                  <a:lnTo>
                    <a:pt x="547" y="61"/>
                  </a:lnTo>
                  <a:lnTo>
                    <a:pt x="486" y="152"/>
                  </a:lnTo>
                  <a:lnTo>
                    <a:pt x="486" y="152"/>
                  </a:lnTo>
                  <a:lnTo>
                    <a:pt x="547" y="61"/>
                  </a:lnTo>
                  <a:close/>
                  <a:moveTo>
                    <a:pt x="547" y="61"/>
                  </a:move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close/>
                  <a:moveTo>
                    <a:pt x="547" y="61"/>
                  </a:move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close/>
                  <a:moveTo>
                    <a:pt x="547" y="31"/>
                  </a:move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close/>
                  <a:moveTo>
                    <a:pt x="547" y="31"/>
                  </a:move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close/>
                  <a:moveTo>
                    <a:pt x="577" y="31"/>
                  </a:moveTo>
                  <a:lnTo>
                    <a:pt x="57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77" y="31"/>
                  </a:lnTo>
                  <a:close/>
                  <a:moveTo>
                    <a:pt x="577" y="31"/>
                  </a:move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close/>
                  <a:moveTo>
                    <a:pt x="577" y="31"/>
                  </a:move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D19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4"/>
            <p:cNvSpPr/>
            <p:nvPr/>
          </p:nvSpPr>
          <p:spPr>
            <a:xfrm>
              <a:off x="3682925" y="1057325"/>
              <a:ext cx="10650" cy="14425"/>
            </a:xfrm>
            <a:custGeom>
              <a:avLst/>
              <a:gdLst/>
              <a:ahLst/>
              <a:cxnLst/>
              <a:rect l="l" t="t" r="r" b="b"/>
              <a:pathLst>
                <a:path w="426" h="577" fill="none" extrusionOk="0">
                  <a:moveTo>
                    <a:pt x="425" y="0"/>
                  </a:moveTo>
                  <a:lnTo>
                    <a:pt x="425" y="0"/>
                  </a:lnTo>
                  <a:lnTo>
                    <a:pt x="304" y="213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304" y="213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4"/>
            <p:cNvSpPr/>
            <p:nvPr/>
          </p:nvSpPr>
          <p:spPr>
            <a:xfrm>
              <a:off x="3694300" y="1055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4"/>
            <p:cNvSpPr/>
            <p:nvPr/>
          </p:nvSpPr>
          <p:spPr>
            <a:xfrm>
              <a:off x="369430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4"/>
            <p:cNvSpPr/>
            <p:nvPr/>
          </p:nvSpPr>
          <p:spPr>
            <a:xfrm>
              <a:off x="369430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4"/>
            <p:cNvSpPr/>
            <p:nvPr/>
          </p:nvSpPr>
          <p:spPr>
            <a:xfrm>
              <a:off x="3695050" y="1055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4"/>
            <p:cNvSpPr/>
            <p:nvPr/>
          </p:nvSpPr>
          <p:spPr>
            <a:xfrm>
              <a:off x="3695050" y="105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4"/>
            <p:cNvSpPr/>
            <p:nvPr/>
          </p:nvSpPr>
          <p:spPr>
            <a:xfrm>
              <a:off x="3695050" y="105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4"/>
            <p:cNvSpPr/>
            <p:nvPr/>
          </p:nvSpPr>
          <p:spPr>
            <a:xfrm>
              <a:off x="3695050" y="1052775"/>
              <a:ext cx="1550" cy="2300"/>
            </a:xfrm>
            <a:custGeom>
              <a:avLst/>
              <a:gdLst/>
              <a:ahLst/>
              <a:cxnLst/>
              <a:rect l="l" t="t" r="r" b="b"/>
              <a:pathLst>
                <a:path w="62" h="92" fill="none" extrusionOk="0">
                  <a:moveTo>
                    <a:pt x="62" y="0"/>
                  </a:moveTo>
                  <a:lnTo>
                    <a:pt x="62" y="0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4"/>
            <p:cNvSpPr/>
            <p:nvPr/>
          </p:nvSpPr>
          <p:spPr>
            <a:xfrm>
              <a:off x="3696575" y="105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4"/>
            <p:cNvSpPr/>
            <p:nvPr/>
          </p:nvSpPr>
          <p:spPr>
            <a:xfrm>
              <a:off x="3696575" y="105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4"/>
            <p:cNvSpPr/>
            <p:nvPr/>
          </p:nvSpPr>
          <p:spPr>
            <a:xfrm>
              <a:off x="369657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4"/>
            <p:cNvSpPr/>
            <p:nvPr/>
          </p:nvSpPr>
          <p:spPr>
            <a:xfrm>
              <a:off x="369657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4"/>
            <p:cNvSpPr/>
            <p:nvPr/>
          </p:nvSpPr>
          <p:spPr>
            <a:xfrm>
              <a:off x="3696575" y="10520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4"/>
            <p:cNvSpPr/>
            <p:nvPr/>
          </p:nvSpPr>
          <p:spPr>
            <a:xfrm>
              <a:off x="369732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4"/>
            <p:cNvSpPr/>
            <p:nvPr/>
          </p:nvSpPr>
          <p:spPr>
            <a:xfrm>
              <a:off x="369732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4"/>
            <p:cNvSpPr/>
            <p:nvPr/>
          </p:nvSpPr>
          <p:spPr>
            <a:xfrm>
              <a:off x="3668500" y="1080075"/>
              <a:ext cx="3075" cy="775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22" y="1"/>
                  </a:moveTo>
                  <a:lnTo>
                    <a:pt x="122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4"/>
            <p:cNvSpPr/>
            <p:nvPr/>
          </p:nvSpPr>
          <p:spPr>
            <a:xfrm>
              <a:off x="3668500" y="1080075"/>
              <a:ext cx="3075" cy="775"/>
            </a:xfrm>
            <a:custGeom>
              <a:avLst/>
              <a:gdLst/>
              <a:ahLst/>
              <a:cxnLst/>
              <a:rect l="l" t="t" r="r" b="b"/>
              <a:pathLst>
                <a:path w="123" h="31" fill="none" extrusionOk="0">
                  <a:moveTo>
                    <a:pt x="122" y="1"/>
                  </a:moveTo>
                  <a:lnTo>
                    <a:pt x="122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22" y="1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4"/>
            <p:cNvSpPr/>
            <p:nvPr/>
          </p:nvSpPr>
          <p:spPr>
            <a:xfrm>
              <a:off x="3671550" y="1071725"/>
              <a:ext cx="11400" cy="8375"/>
            </a:xfrm>
            <a:custGeom>
              <a:avLst/>
              <a:gdLst/>
              <a:ahLst/>
              <a:cxnLst/>
              <a:rect l="l" t="t" r="r" b="b"/>
              <a:pathLst>
                <a:path w="456" h="335" extrusionOk="0">
                  <a:moveTo>
                    <a:pt x="455" y="1"/>
                  </a:moveTo>
                  <a:lnTo>
                    <a:pt x="455" y="1"/>
                  </a:lnTo>
                  <a:lnTo>
                    <a:pt x="243" y="213"/>
                  </a:lnTo>
                  <a:lnTo>
                    <a:pt x="122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122" y="274"/>
                  </a:lnTo>
                  <a:lnTo>
                    <a:pt x="243" y="213"/>
                  </a:lnTo>
                  <a:lnTo>
                    <a:pt x="455" y="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4"/>
            <p:cNvSpPr/>
            <p:nvPr/>
          </p:nvSpPr>
          <p:spPr>
            <a:xfrm>
              <a:off x="3671550" y="1071725"/>
              <a:ext cx="11400" cy="8375"/>
            </a:xfrm>
            <a:custGeom>
              <a:avLst/>
              <a:gdLst/>
              <a:ahLst/>
              <a:cxnLst/>
              <a:rect l="l" t="t" r="r" b="b"/>
              <a:pathLst>
                <a:path w="456" h="335" fill="none" extrusionOk="0">
                  <a:moveTo>
                    <a:pt x="455" y="1"/>
                  </a:moveTo>
                  <a:lnTo>
                    <a:pt x="455" y="1"/>
                  </a:lnTo>
                  <a:lnTo>
                    <a:pt x="243" y="213"/>
                  </a:lnTo>
                  <a:lnTo>
                    <a:pt x="122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122" y="274"/>
                  </a:lnTo>
                  <a:lnTo>
                    <a:pt x="243" y="213"/>
                  </a:lnTo>
                  <a:lnTo>
                    <a:pt x="455" y="1"/>
                  </a:lnTo>
                  <a:lnTo>
                    <a:pt x="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4"/>
            <p:cNvSpPr/>
            <p:nvPr/>
          </p:nvSpPr>
          <p:spPr>
            <a:xfrm>
              <a:off x="3668500" y="10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4"/>
            <p:cNvSpPr/>
            <p:nvPr/>
          </p:nvSpPr>
          <p:spPr>
            <a:xfrm>
              <a:off x="3668500" y="10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4"/>
            <p:cNvSpPr/>
            <p:nvPr/>
          </p:nvSpPr>
          <p:spPr>
            <a:xfrm>
              <a:off x="3478100" y="1088425"/>
              <a:ext cx="2300" cy="775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92" y="0"/>
                  </a:moveTo>
                  <a:lnTo>
                    <a:pt x="92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1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4"/>
            <p:cNvSpPr/>
            <p:nvPr/>
          </p:nvSpPr>
          <p:spPr>
            <a:xfrm>
              <a:off x="3478100" y="1088425"/>
              <a:ext cx="2300" cy="775"/>
            </a:xfrm>
            <a:custGeom>
              <a:avLst/>
              <a:gdLst/>
              <a:ahLst/>
              <a:cxnLst/>
              <a:rect l="l" t="t" r="r" b="b"/>
              <a:pathLst>
                <a:path w="92" h="31" fill="none" extrusionOk="0">
                  <a:moveTo>
                    <a:pt x="92" y="0"/>
                  </a:moveTo>
                  <a:lnTo>
                    <a:pt x="92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2" y="0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4"/>
            <p:cNvSpPr/>
            <p:nvPr/>
          </p:nvSpPr>
          <p:spPr>
            <a:xfrm>
              <a:off x="3480375" y="1086150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1" y="91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19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4"/>
            <p:cNvSpPr/>
            <p:nvPr/>
          </p:nvSpPr>
          <p:spPr>
            <a:xfrm>
              <a:off x="3480375" y="108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4"/>
            <p:cNvSpPr/>
            <p:nvPr/>
          </p:nvSpPr>
          <p:spPr>
            <a:xfrm>
              <a:off x="3481125" y="10861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4"/>
            <p:cNvSpPr/>
            <p:nvPr/>
          </p:nvSpPr>
          <p:spPr>
            <a:xfrm>
              <a:off x="3480375" y="10876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3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D1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4"/>
            <p:cNvSpPr/>
            <p:nvPr/>
          </p:nvSpPr>
          <p:spPr>
            <a:xfrm>
              <a:off x="3480375" y="10876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4"/>
            <p:cNvSpPr/>
            <p:nvPr/>
          </p:nvSpPr>
          <p:spPr>
            <a:xfrm>
              <a:off x="3478100" y="108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4"/>
            <p:cNvSpPr/>
            <p:nvPr/>
          </p:nvSpPr>
          <p:spPr>
            <a:xfrm>
              <a:off x="3478100" y="108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4"/>
            <p:cNvSpPr/>
            <p:nvPr/>
          </p:nvSpPr>
          <p:spPr>
            <a:xfrm>
              <a:off x="3459125" y="907125"/>
              <a:ext cx="245825" cy="182075"/>
            </a:xfrm>
            <a:custGeom>
              <a:avLst/>
              <a:gdLst/>
              <a:ahLst/>
              <a:cxnLst/>
              <a:rect l="l" t="t" r="r" b="b"/>
              <a:pathLst>
                <a:path w="9833" h="7283" extrusionOk="0">
                  <a:moveTo>
                    <a:pt x="729" y="0"/>
                  </a:moveTo>
                  <a:lnTo>
                    <a:pt x="608" y="91"/>
                  </a:lnTo>
                  <a:lnTo>
                    <a:pt x="517" y="212"/>
                  </a:lnTo>
                  <a:lnTo>
                    <a:pt x="456" y="304"/>
                  </a:lnTo>
                  <a:lnTo>
                    <a:pt x="395" y="425"/>
                  </a:lnTo>
                  <a:lnTo>
                    <a:pt x="365" y="637"/>
                  </a:lnTo>
                  <a:lnTo>
                    <a:pt x="365" y="850"/>
                  </a:lnTo>
                  <a:lnTo>
                    <a:pt x="395" y="1032"/>
                  </a:lnTo>
                  <a:lnTo>
                    <a:pt x="456" y="1153"/>
                  </a:lnTo>
                  <a:lnTo>
                    <a:pt x="517" y="1275"/>
                  </a:lnTo>
                  <a:lnTo>
                    <a:pt x="365" y="1487"/>
                  </a:lnTo>
                  <a:lnTo>
                    <a:pt x="274" y="1699"/>
                  </a:lnTo>
                  <a:lnTo>
                    <a:pt x="426" y="1942"/>
                  </a:lnTo>
                  <a:lnTo>
                    <a:pt x="577" y="2215"/>
                  </a:lnTo>
                  <a:lnTo>
                    <a:pt x="638" y="2519"/>
                  </a:lnTo>
                  <a:lnTo>
                    <a:pt x="668" y="2822"/>
                  </a:lnTo>
                  <a:lnTo>
                    <a:pt x="668" y="3034"/>
                  </a:lnTo>
                  <a:lnTo>
                    <a:pt x="638" y="3247"/>
                  </a:lnTo>
                  <a:lnTo>
                    <a:pt x="577" y="3429"/>
                  </a:lnTo>
                  <a:lnTo>
                    <a:pt x="486" y="3611"/>
                  </a:lnTo>
                  <a:lnTo>
                    <a:pt x="395" y="3793"/>
                  </a:lnTo>
                  <a:lnTo>
                    <a:pt x="274" y="3945"/>
                  </a:lnTo>
                  <a:lnTo>
                    <a:pt x="153" y="4097"/>
                  </a:lnTo>
                  <a:lnTo>
                    <a:pt x="1" y="4218"/>
                  </a:lnTo>
                  <a:lnTo>
                    <a:pt x="122" y="4764"/>
                  </a:lnTo>
                  <a:lnTo>
                    <a:pt x="274" y="5189"/>
                  </a:lnTo>
                  <a:lnTo>
                    <a:pt x="426" y="5583"/>
                  </a:lnTo>
                  <a:lnTo>
                    <a:pt x="426" y="5614"/>
                  </a:lnTo>
                  <a:lnTo>
                    <a:pt x="335" y="6039"/>
                  </a:lnTo>
                  <a:lnTo>
                    <a:pt x="335" y="6372"/>
                  </a:lnTo>
                  <a:lnTo>
                    <a:pt x="365" y="6676"/>
                  </a:lnTo>
                  <a:lnTo>
                    <a:pt x="426" y="6888"/>
                  </a:lnTo>
                  <a:lnTo>
                    <a:pt x="486" y="7070"/>
                  </a:lnTo>
                  <a:lnTo>
                    <a:pt x="577" y="7192"/>
                  </a:lnTo>
                  <a:lnTo>
                    <a:pt x="668" y="7252"/>
                  </a:lnTo>
                  <a:lnTo>
                    <a:pt x="759" y="7283"/>
                  </a:lnTo>
                  <a:lnTo>
                    <a:pt x="851" y="7252"/>
                  </a:lnTo>
                  <a:lnTo>
                    <a:pt x="881" y="7222"/>
                  </a:lnTo>
                  <a:lnTo>
                    <a:pt x="881" y="7161"/>
                  </a:lnTo>
                  <a:lnTo>
                    <a:pt x="820" y="6221"/>
                  </a:lnTo>
                  <a:lnTo>
                    <a:pt x="759" y="5523"/>
                  </a:lnTo>
                  <a:lnTo>
                    <a:pt x="729" y="5401"/>
                  </a:lnTo>
                  <a:lnTo>
                    <a:pt x="668" y="5098"/>
                  </a:lnTo>
                  <a:lnTo>
                    <a:pt x="668" y="4825"/>
                  </a:lnTo>
                  <a:lnTo>
                    <a:pt x="668" y="4582"/>
                  </a:lnTo>
                  <a:lnTo>
                    <a:pt x="699" y="4339"/>
                  </a:lnTo>
                  <a:lnTo>
                    <a:pt x="790" y="3884"/>
                  </a:lnTo>
                  <a:lnTo>
                    <a:pt x="942" y="3459"/>
                  </a:lnTo>
                  <a:lnTo>
                    <a:pt x="1124" y="3095"/>
                  </a:lnTo>
                  <a:lnTo>
                    <a:pt x="1275" y="2792"/>
                  </a:lnTo>
                  <a:lnTo>
                    <a:pt x="1427" y="2549"/>
                  </a:lnTo>
                  <a:lnTo>
                    <a:pt x="1548" y="2337"/>
                  </a:lnTo>
                  <a:lnTo>
                    <a:pt x="1761" y="2488"/>
                  </a:lnTo>
                  <a:lnTo>
                    <a:pt x="1973" y="2579"/>
                  </a:lnTo>
                  <a:lnTo>
                    <a:pt x="2216" y="2670"/>
                  </a:lnTo>
                  <a:lnTo>
                    <a:pt x="2489" y="2731"/>
                  </a:lnTo>
                  <a:lnTo>
                    <a:pt x="2762" y="2792"/>
                  </a:lnTo>
                  <a:lnTo>
                    <a:pt x="3035" y="2822"/>
                  </a:lnTo>
                  <a:lnTo>
                    <a:pt x="3612" y="2852"/>
                  </a:lnTo>
                  <a:lnTo>
                    <a:pt x="3642" y="2852"/>
                  </a:lnTo>
                  <a:lnTo>
                    <a:pt x="4128" y="2822"/>
                  </a:lnTo>
                  <a:lnTo>
                    <a:pt x="4644" y="2792"/>
                  </a:lnTo>
                  <a:lnTo>
                    <a:pt x="5523" y="2670"/>
                  </a:lnTo>
                  <a:lnTo>
                    <a:pt x="6161" y="2549"/>
                  </a:lnTo>
                  <a:lnTo>
                    <a:pt x="6464" y="2458"/>
                  </a:lnTo>
                  <a:lnTo>
                    <a:pt x="6434" y="2792"/>
                  </a:lnTo>
                  <a:lnTo>
                    <a:pt x="6464" y="3156"/>
                  </a:lnTo>
                  <a:lnTo>
                    <a:pt x="6495" y="3490"/>
                  </a:lnTo>
                  <a:lnTo>
                    <a:pt x="6586" y="3793"/>
                  </a:lnTo>
                  <a:lnTo>
                    <a:pt x="6677" y="4066"/>
                  </a:lnTo>
                  <a:lnTo>
                    <a:pt x="6798" y="4309"/>
                  </a:lnTo>
                  <a:lnTo>
                    <a:pt x="6919" y="4521"/>
                  </a:lnTo>
                  <a:lnTo>
                    <a:pt x="7071" y="4734"/>
                  </a:lnTo>
                  <a:lnTo>
                    <a:pt x="7223" y="4885"/>
                  </a:lnTo>
                  <a:lnTo>
                    <a:pt x="7496" y="5159"/>
                  </a:lnTo>
                  <a:lnTo>
                    <a:pt x="7739" y="5341"/>
                  </a:lnTo>
                  <a:lnTo>
                    <a:pt x="7981" y="5462"/>
                  </a:lnTo>
                  <a:lnTo>
                    <a:pt x="7951" y="5644"/>
                  </a:lnTo>
                  <a:lnTo>
                    <a:pt x="7921" y="5826"/>
                  </a:lnTo>
                  <a:lnTo>
                    <a:pt x="7921" y="6069"/>
                  </a:lnTo>
                  <a:lnTo>
                    <a:pt x="7921" y="6281"/>
                  </a:lnTo>
                  <a:lnTo>
                    <a:pt x="7981" y="6494"/>
                  </a:lnTo>
                  <a:lnTo>
                    <a:pt x="8042" y="6706"/>
                  </a:lnTo>
                  <a:lnTo>
                    <a:pt x="8163" y="6858"/>
                  </a:lnTo>
                  <a:lnTo>
                    <a:pt x="8254" y="6919"/>
                  </a:lnTo>
                  <a:lnTo>
                    <a:pt x="8376" y="6949"/>
                  </a:lnTo>
                  <a:lnTo>
                    <a:pt x="8497" y="6919"/>
                  </a:lnTo>
                  <a:lnTo>
                    <a:pt x="8619" y="6858"/>
                  </a:lnTo>
                  <a:lnTo>
                    <a:pt x="8740" y="6797"/>
                  </a:lnTo>
                  <a:lnTo>
                    <a:pt x="8952" y="6585"/>
                  </a:lnTo>
                  <a:lnTo>
                    <a:pt x="9256" y="6221"/>
                  </a:lnTo>
                  <a:lnTo>
                    <a:pt x="9377" y="6008"/>
                  </a:lnTo>
                  <a:lnTo>
                    <a:pt x="9408" y="5978"/>
                  </a:lnTo>
                  <a:lnTo>
                    <a:pt x="9408" y="5947"/>
                  </a:lnTo>
                  <a:lnTo>
                    <a:pt x="9438" y="5947"/>
                  </a:lnTo>
                  <a:lnTo>
                    <a:pt x="9438" y="5917"/>
                  </a:lnTo>
                  <a:lnTo>
                    <a:pt x="9499" y="5826"/>
                  </a:lnTo>
                  <a:lnTo>
                    <a:pt x="9499" y="5796"/>
                  </a:lnTo>
                  <a:lnTo>
                    <a:pt x="9529" y="5796"/>
                  </a:lnTo>
                  <a:lnTo>
                    <a:pt x="9529" y="5765"/>
                  </a:lnTo>
                  <a:lnTo>
                    <a:pt x="9650" y="5432"/>
                  </a:lnTo>
                  <a:lnTo>
                    <a:pt x="9711" y="5037"/>
                  </a:lnTo>
                  <a:lnTo>
                    <a:pt x="9802" y="4552"/>
                  </a:lnTo>
                  <a:lnTo>
                    <a:pt x="9832" y="4036"/>
                  </a:lnTo>
                  <a:lnTo>
                    <a:pt x="9650" y="4066"/>
                  </a:lnTo>
                  <a:lnTo>
                    <a:pt x="9286" y="4066"/>
                  </a:lnTo>
                  <a:lnTo>
                    <a:pt x="9104" y="4036"/>
                  </a:lnTo>
                  <a:lnTo>
                    <a:pt x="8770" y="3945"/>
                  </a:lnTo>
                  <a:lnTo>
                    <a:pt x="8467" y="3763"/>
                  </a:lnTo>
                  <a:lnTo>
                    <a:pt x="8194" y="3550"/>
                  </a:lnTo>
                  <a:lnTo>
                    <a:pt x="7981" y="3277"/>
                  </a:lnTo>
                  <a:lnTo>
                    <a:pt x="7799" y="2974"/>
                  </a:lnTo>
                  <a:lnTo>
                    <a:pt x="7708" y="2640"/>
                  </a:lnTo>
                  <a:lnTo>
                    <a:pt x="7678" y="2458"/>
                  </a:lnTo>
                  <a:lnTo>
                    <a:pt x="7678" y="2276"/>
                  </a:lnTo>
                  <a:lnTo>
                    <a:pt x="7678" y="1760"/>
                  </a:lnTo>
                  <a:lnTo>
                    <a:pt x="7678" y="1669"/>
                  </a:lnTo>
                  <a:lnTo>
                    <a:pt x="7132" y="1790"/>
                  </a:lnTo>
                  <a:lnTo>
                    <a:pt x="6586" y="1851"/>
                  </a:lnTo>
                  <a:lnTo>
                    <a:pt x="6039" y="1912"/>
                  </a:lnTo>
                  <a:lnTo>
                    <a:pt x="5523" y="1912"/>
                  </a:lnTo>
                  <a:lnTo>
                    <a:pt x="4856" y="1881"/>
                  </a:lnTo>
                  <a:lnTo>
                    <a:pt x="4219" y="1821"/>
                  </a:lnTo>
                  <a:lnTo>
                    <a:pt x="3581" y="1699"/>
                  </a:lnTo>
                  <a:lnTo>
                    <a:pt x="2975" y="1517"/>
                  </a:lnTo>
                  <a:lnTo>
                    <a:pt x="2398" y="1244"/>
                  </a:lnTo>
                  <a:lnTo>
                    <a:pt x="2125" y="1123"/>
                  </a:lnTo>
                  <a:lnTo>
                    <a:pt x="1852" y="941"/>
                  </a:lnTo>
                  <a:lnTo>
                    <a:pt x="1579" y="759"/>
                  </a:lnTo>
                  <a:lnTo>
                    <a:pt x="1336" y="577"/>
                  </a:lnTo>
                  <a:lnTo>
                    <a:pt x="1093" y="364"/>
                  </a:lnTo>
                  <a:lnTo>
                    <a:pt x="851" y="12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551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4"/>
            <p:cNvSpPr/>
            <p:nvPr/>
          </p:nvSpPr>
          <p:spPr>
            <a:xfrm>
              <a:off x="3459125" y="907125"/>
              <a:ext cx="245825" cy="182075"/>
            </a:xfrm>
            <a:custGeom>
              <a:avLst/>
              <a:gdLst/>
              <a:ahLst/>
              <a:cxnLst/>
              <a:rect l="l" t="t" r="r" b="b"/>
              <a:pathLst>
                <a:path w="9833" h="7283" fill="none" extrusionOk="0">
                  <a:moveTo>
                    <a:pt x="729" y="0"/>
                  </a:moveTo>
                  <a:lnTo>
                    <a:pt x="729" y="0"/>
                  </a:lnTo>
                  <a:lnTo>
                    <a:pt x="608" y="91"/>
                  </a:lnTo>
                  <a:lnTo>
                    <a:pt x="517" y="212"/>
                  </a:lnTo>
                  <a:lnTo>
                    <a:pt x="456" y="304"/>
                  </a:lnTo>
                  <a:lnTo>
                    <a:pt x="395" y="425"/>
                  </a:lnTo>
                  <a:lnTo>
                    <a:pt x="365" y="637"/>
                  </a:lnTo>
                  <a:lnTo>
                    <a:pt x="365" y="850"/>
                  </a:lnTo>
                  <a:lnTo>
                    <a:pt x="395" y="1032"/>
                  </a:lnTo>
                  <a:lnTo>
                    <a:pt x="456" y="1153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365" y="1487"/>
                  </a:lnTo>
                  <a:lnTo>
                    <a:pt x="274" y="1699"/>
                  </a:lnTo>
                  <a:lnTo>
                    <a:pt x="274" y="1699"/>
                  </a:lnTo>
                  <a:lnTo>
                    <a:pt x="426" y="1942"/>
                  </a:lnTo>
                  <a:lnTo>
                    <a:pt x="577" y="2215"/>
                  </a:lnTo>
                  <a:lnTo>
                    <a:pt x="638" y="2519"/>
                  </a:lnTo>
                  <a:lnTo>
                    <a:pt x="668" y="2822"/>
                  </a:lnTo>
                  <a:lnTo>
                    <a:pt x="668" y="2822"/>
                  </a:lnTo>
                  <a:lnTo>
                    <a:pt x="668" y="3034"/>
                  </a:lnTo>
                  <a:lnTo>
                    <a:pt x="638" y="3247"/>
                  </a:lnTo>
                  <a:lnTo>
                    <a:pt x="577" y="3429"/>
                  </a:lnTo>
                  <a:lnTo>
                    <a:pt x="486" y="3611"/>
                  </a:lnTo>
                  <a:lnTo>
                    <a:pt x="395" y="3793"/>
                  </a:lnTo>
                  <a:lnTo>
                    <a:pt x="274" y="3945"/>
                  </a:lnTo>
                  <a:lnTo>
                    <a:pt x="153" y="4097"/>
                  </a:lnTo>
                  <a:lnTo>
                    <a:pt x="1" y="4218"/>
                  </a:lnTo>
                  <a:lnTo>
                    <a:pt x="1" y="4218"/>
                  </a:lnTo>
                  <a:lnTo>
                    <a:pt x="122" y="4764"/>
                  </a:lnTo>
                  <a:lnTo>
                    <a:pt x="274" y="5189"/>
                  </a:lnTo>
                  <a:lnTo>
                    <a:pt x="426" y="5583"/>
                  </a:lnTo>
                  <a:lnTo>
                    <a:pt x="426" y="5583"/>
                  </a:lnTo>
                  <a:lnTo>
                    <a:pt x="426" y="5583"/>
                  </a:lnTo>
                  <a:lnTo>
                    <a:pt x="426" y="5583"/>
                  </a:lnTo>
                  <a:lnTo>
                    <a:pt x="426" y="5614"/>
                  </a:lnTo>
                  <a:lnTo>
                    <a:pt x="426" y="5614"/>
                  </a:lnTo>
                  <a:lnTo>
                    <a:pt x="335" y="6039"/>
                  </a:lnTo>
                  <a:lnTo>
                    <a:pt x="335" y="6372"/>
                  </a:lnTo>
                  <a:lnTo>
                    <a:pt x="365" y="6676"/>
                  </a:lnTo>
                  <a:lnTo>
                    <a:pt x="426" y="6888"/>
                  </a:lnTo>
                  <a:lnTo>
                    <a:pt x="486" y="7070"/>
                  </a:lnTo>
                  <a:lnTo>
                    <a:pt x="577" y="7192"/>
                  </a:lnTo>
                  <a:lnTo>
                    <a:pt x="668" y="7252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851" y="7252"/>
                  </a:lnTo>
                  <a:lnTo>
                    <a:pt x="851" y="7252"/>
                  </a:lnTo>
                  <a:lnTo>
                    <a:pt x="851" y="7252"/>
                  </a:lnTo>
                  <a:lnTo>
                    <a:pt x="851" y="7252"/>
                  </a:lnTo>
                  <a:lnTo>
                    <a:pt x="881" y="7222"/>
                  </a:lnTo>
                  <a:lnTo>
                    <a:pt x="881" y="7222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20" y="6221"/>
                  </a:lnTo>
                  <a:lnTo>
                    <a:pt x="759" y="5523"/>
                  </a:lnTo>
                  <a:lnTo>
                    <a:pt x="759" y="5523"/>
                  </a:lnTo>
                  <a:lnTo>
                    <a:pt x="729" y="5401"/>
                  </a:lnTo>
                  <a:lnTo>
                    <a:pt x="729" y="5401"/>
                  </a:lnTo>
                  <a:lnTo>
                    <a:pt x="668" y="5098"/>
                  </a:lnTo>
                  <a:lnTo>
                    <a:pt x="668" y="4825"/>
                  </a:lnTo>
                  <a:lnTo>
                    <a:pt x="668" y="4825"/>
                  </a:lnTo>
                  <a:lnTo>
                    <a:pt x="668" y="4582"/>
                  </a:lnTo>
                  <a:lnTo>
                    <a:pt x="699" y="4339"/>
                  </a:lnTo>
                  <a:lnTo>
                    <a:pt x="790" y="3884"/>
                  </a:lnTo>
                  <a:lnTo>
                    <a:pt x="942" y="3459"/>
                  </a:lnTo>
                  <a:lnTo>
                    <a:pt x="1124" y="3095"/>
                  </a:lnTo>
                  <a:lnTo>
                    <a:pt x="1275" y="2792"/>
                  </a:lnTo>
                  <a:lnTo>
                    <a:pt x="1427" y="2549"/>
                  </a:lnTo>
                  <a:lnTo>
                    <a:pt x="1548" y="2337"/>
                  </a:lnTo>
                  <a:lnTo>
                    <a:pt x="1548" y="2337"/>
                  </a:lnTo>
                  <a:lnTo>
                    <a:pt x="1761" y="2488"/>
                  </a:lnTo>
                  <a:lnTo>
                    <a:pt x="1973" y="2579"/>
                  </a:lnTo>
                  <a:lnTo>
                    <a:pt x="2216" y="2670"/>
                  </a:lnTo>
                  <a:lnTo>
                    <a:pt x="2489" y="2731"/>
                  </a:lnTo>
                  <a:lnTo>
                    <a:pt x="2762" y="2792"/>
                  </a:lnTo>
                  <a:lnTo>
                    <a:pt x="3035" y="2822"/>
                  </a:lnTo>
                  <a:lnTo>
                    <a:pt x="3612" y="2852"/>
                  </a:lnTo>
                  <a:lnTo>
                    <a:pt x="3612" y="2852"/>
                  </a:lnTo>
                  <a:lnTo>
                    <a:pt x="3612" y="2852"/>
                  </a:lnTo>
                  <a:lnTo>
                    <a:pt x="3612" y="2852"/>
                  </a:lnTo>
                  <a:lnTo>
                    <a:pt x="3642" y="2852"/>
                  </a:lnTo>
                  <a:lnTo>
                    <a:pt x="3642" y="2852"/>
                  </a:lnTo>
                  <a:lnTo>
                    <a:pt x="4128" y="2822"/>
                  </a:lnTo>
                  <a:lnTo>
                    <a:pt x="4644" y="2792"/>
                  </a:lnTo>
                  <a:lnTo>
                    <a:pt x="5523" y="2670"/>
                  </a:lnTo>
                  <a:lnTo>
                    <a:pt x="6161" y="2549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34" y="2792"/>
                  </a:lnTo>
                  <a:lnTo>
                    <a:pt x="6434" y="2792"/>
                  </a:lnTo>
                  <a:lnTo>
                    <a:pt x="6464" y="3156"/>
                  </a:lnTo>
                  <a:lnTo>
                    <a:pt x="6495" y="3490"/>
                  </a:lnTo>
                  <a:lnTo>
                    <a:pt x="6586" y="3793"/>
                  </a:lnTo>
                  <a:lnTo>
                    <a:pt x="6677" y="4066"/>
                  </a:lnTo>
                  <a:lnTo>
                    <a:pt x="6798" y="4309"/>
                  </a:lnTo>
                  <a:lnTo>
                    <a:pt x="6919" y="4521"/>
                  </a:lnTo>
                  <a:lnTo>
                    <a:pt x="7071" y="4734"/>
                  </a:lnTo>
                  <a:lnTo>
                    <a:pt x="7223" y="4885"/>
                  </a:lnTo>
                  <a:lnTo>
                    <a:pt x="7496" y="5159"/>
                  </a:lnTo>
                  <a:lnTo>
                    <a:pt x="7739" y="5341"/>
                  </a:lnTo>
                  <a:lnTo>
                    <a:pt x="7981" y="5462"/>
                  </a:lnTo>
                  <a:lnTo>
                    <a:pt x="7981" y="5462"/>
                  </a:lnTo>
                  <a:lnTo>
                    <a:pt x="7981" y="5462"/>
                  </a:lnTo>
                  <a:lnTo>
                    <a:pt x="7981" y="5462"/>
                  </a:lnTo>
                  <a:lnTo>
                    <a:pt x="7951" y="5644"/>
                  </a:lnTo>
                  <a:lnTo>
                    <a:pt x="7921" y="5826"/>
                  </a:lnTo>
                  <a:lnTo>
                    <a:pt x="7921" y="6069"/>
                  </a:lnTo>
                  <a:lnTo>
                    <a:pt x="7921" y="6069"/>
                  </a:lnTo>
                  <a:lnTo>
                    <a:pt x="7921" y="6281"/>
                  </a:lnTo>
                  <a:lnTo>
                    <a:pt x="7981" y="6494"/>
                  </a:lnTo>
                  <a:lnTo>
                    <a:pt x="8042" y="6706"/>
                  </a:lnTo>
                  <a:lnTo>
                    <a:pt x="8163" y="6858"/>
                  </a:lnTo>
                  <a:lnTo>
                    <a:pt x="8163" y="6858"/>
                  </a:lnTo>
                  <a:lnTo>
                    <a:pt x="8254" y="691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497" y="6919"/>
                  </a:lnTo>
                  <a:lnTo>
                    <a:pt x="8497" y="6919"/>
                  </a:lnTo>
                  <a:lnTo>
                    <a:pt x="8619" y="6858"/>
                  </a:lnTo>
                  <a:lnTo>
                    <a:pt x="8740" y="6797"/>
                  </a:lnTo>
                  <a:lnTo>
                    <a:pt x="8952" y="6585"/>
                  </a:lnTo>
                  <a:lnTo>
                    <a:pt x="8952" y="6585"/>
                  </a:lnTo>
                  <a:lnTo>
                    <a:pt x="9256" y="6221"/>
                  </a:lnTo>
                  <a:lnTo>
                    <a:pt x="9377" y="6008"/>
                  </a:lnTo>
                  <a:lnTo>
                    <a:pt x="9377" y="600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650" y="5432"/>
                  </a:lnTo>
                  <a:lnTo>
                    <a:pt x="9711" y="5037"/>
                  </a:lnTo>
                  <a:lnTo>
                    <a:pt x="9802" y="4552"/>
                  </a:lnTo>
                  <a:lnTo>
                    <a:pt x="9832" y="4036"/>
                  </a:lnTo>
                  <a:lnTo>
                    <a:pt x="9832" y="4036"/>
                  </a:lnTo>
                  <a:lnTo>
                    <a:pt x="9650" y="4066"/>
                  </a:lnTo>
                  <a:lnTo>
                    <a:pt x="9468" y="4066"/>
                  </a:lnTo>
                  <a:lnTo>
                    <a:pt x="9468" y="4066"/>
                  </a:lnTo>
                  <a:lnTo>
                    <a:pt x="9286" y="4066"/>
                  </a:lnTo>
                  <a:lnTo>
                    <a:pt x="9104" y="4036"/>
                  </a:lnTo>
                  <a:lnTo>
                    <a:pt x="8770" y="3945"/>
                  </a:lnTo>
                  <a:lnTo>
                    <a:pt x="8467" y="3763"/>
                  </a:lnTo>
                  <a:lnTo>
                    <a:pt x="8194" y="3550"/>
                  </a:lnTo>
                  <a:lnTo>
                    <a:pt x="7981" y="3277"/>
                  </a:lnTo>
                  <a:lnTo>
                    <a:pt x="7799" y="2974"/>
                  </a:lnTo>
                  <a:lnTo>
                    <a:pt x="7708" y="2640"/>
                  </a:lnTo>
                  <a:lnTo>
                    <a:pt x="7678" y="2458"/>
                  </a:lnTo>
                  <a:lnTo>
                    <a:pt x="7678" y="2276"/>
                  </a:lnTo>
                  <a:lnTo>
                    <a:pt x="7678" y="1760"/>
                  </a:lnTo>
                  <a:lnTo>
                    <a:pt x="7678" y="1760"/>
                  </a:lnTo>
                  <a:lnTo>
                    <a:pt x="7678" y="1669"/>
                  </a:lnTo>
                  <a:lnTo>
                    <a:pt x="7678" y="1669"/>
                  </a:lnTo>
                  <a:lnTo>
                    <a:pt x="7132" y="1790"/>
                  </a:lnTo>
                  <a:lnTo>
                    <a:pt x="6586" y="1851"/>
                  </a:lnTo>
                  <a:lnTo>
                    <a:pt x="6039" y="1912"/>
                  </a:lnTo>
                  <a:lnTo>
                    <a:pt x="5523" y="1912"/>
                  </a:lnTo>
                  <a:lnTo>
                    <a:pt x="5523" y="1912"/>
                  </a:lnTo>
                  <a:lnTo>
                    <a:pt x="4856" y="1881"/>
                  </a:lnTo>
                  <a:lnTo>
                    <a:pt x="4219" y="1821"/>
                  </a:lnTo>
                  <a:lnTo>
                    <a:pt x="3581" y="1699"/>
                  </a:lnTo>
                  <a:lnTo>
                    <a:pt x="2975" y="1517"/>
                  </a:lnTo>
                  <a:lnTo>
                    <a:pt x="2398" y="1244"/>
                  </a:lnTo>
                  <a:lnTo>
                    <a:pt x="2125" y="1123"/>
                  </a:lnTo>
                  <a:lnTo>
                    <a:pt x="1852" y="941"/>
                  </a:lnTo>
                  <a:lnTo>
                    <a:pt x="1579" y="759"/>
                  </a:lnTo>
                  <a:lnTo>
                    <a:pt x="1336" y="577"/>
                  </a:lnTo>
                  <a:lnTo>
                    <a:pt x="1093" y="364"/>
                  </a:lnTo>
                  <a:lnTo>
                    <a:pt x="851" y="121"/>
                  </a:lnTo>
                  <a:lnTo>
                    <a:pt x="851" y="121"/>
                  </a:lnTo>
                  <a:lnTo>
                    <a:pt x="7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4"/>
            <p:cNvSpPr/>
            <p:nvPr/>
          </p:nvSpPr>
          <p:spPr>
            <a:xfrm>
              <a:off x="3468250" y="904075"/>
              <a:ext cx="153250" cy="75900"/>
            </a:xfrm>
            <a:custGeom>
              <a:avLst/>
              <a:gdLst/>
              <a:ahLst/>
              <a:cxnLst/>
              <a:rect l="l" t="t" r="r" b="b"/>
              <a:pathLst>
                <a:path w="6130" h="3036" extrusionOk="0">
                  <a:moveTo>
                    <a:pt x="334" y="1"/>
                  </a:moveTo>
                  <a:lnTo>
                    <a:pt x="243" y="122"/>
                  </a:lnTo>
                  <a:lnTo>
                    <a:pt x="182" y="183"/>
                  </a:lnTo>
                  <a:lnTo>
                    <a:pt x="121" y="304"/>
                  </a:lnTo>
                  <a:lnTo>
                    <a:pt x="91" y="395"/>
                  </a:lnTo>
                  <a:lnTo>
                    <a:pt x="30" y="547"/>
                  </a:lnTo>
                  <a:lnTo>
                    <a:pt x="0" y="699"/>
                  </a:lnTo>
                  <a:lnTo>
                    <a:pt x="0" y="850"/>
                  </a:lnTo>
                  <a:lnTo>
                    <a:pt x="30" y="1032"/>
                  </a:lnTo>
                  <a:lnTo>
                    <a:pt x="61" y="1214"/>
                  </a:lnTo>
                  <a:lnTo>
                    <a:pt x="121" y="1366"/>
                  </a:lnTo>
                  <a:lnTo>
                    <a:pt x="212" y="1548"/>
                  </a:lnTo>
                  <a:lnTo>
                    <a:pt x="455" y="1852"/>
                  </a:lnTo>
                  <a:lnTo>
                    <a:pt x="698" y="2125"/>
                  </a:lnTo>
                  <a:lnTo>
                    <a:pt x="1001" y="2368"/>
                  </a:lnTo>
                  <a:lnTo>
                    <a:pt x="1274" y="2550"/>
                  </a:lnTo>
                  <a:lnTo>
                    <a:pt x="1548" y="2701"/>
                  </a:lnTo>
                  <a:lnTo>
                    <a:pt x="1790" y="2792"/>
                  </a:lnTo>
                  <a:lnTo>
                    <a:pt x="2003" y="2883"/>
                  </a:lnTo>
                  <a:lnTo>
                    <a:pt x="2185" y="2914"/>
                  </a:lnTo>
                  <a:lnTo>
                    <a:pt x="2337" y="2944"/>
                  </a:lnTo>
                  <a:lnTo>
                    <a:pt x="2549" y="2974"/>
                  </a:lnTo>
                  <a:lnTo>
                    <a:pt x="2792" y="3005"/>
                  </a:lnTo>
                  <a:lnTo>
                    <a:pt x="3459" y="3035"/>
                  </a:lnTo>
                  <a:lnTo>
                    <a:pt x="4187" y="3005"/>
                  </a:lnTo>
                  <a:lnTo>
                    <a:pt x="4552" y="2944"/>
                  </a:lnTo>
                  <a:lnTo>
                    <a:pt x="4916" y="2883"/>
                  </a:lnTo>
                  <a:lnTo>
                    <a:pt x="5250" y="2823"/>
                  </a:lnTo>
                  <a:lnTo>
                    <a:pt x="5553" y="2732"/>
                  </a:lnTo>
                  <a:lnTo>
                    <a:pt x="5796" y="2641"/>
                  </a:lnTo>
                  <a:lnTo>
                    <a:pt x="5978" y="2550"/>
                  </a:lnTo>
                  <a:lnTo>
                    <a:pt x="6130" y="2459"/>
                  </a:lnTo>
                  <a:lnTo>
                    <a:pt x="6130" y="2459"/>
                  </a:lnTo>
                  <a:lnTo>
                    <a:pt x="5947" y="2519"/>
                  </a:lnTo>
                  <a:lnTo>
                    <a:pt x="5765" y="2580"/>
                  </a:lnTo>
                  <a:lnTo>
                    <a:pt x="5523" y="2641"/>
                  </a:lnTo>
                  <a:lnTo>
                    <a:pt x="5219" y="2701"/>
                  </a:lnTo>
                  <a:lnTo>
                    <a:pt x="4885" y="2732"/>
                  </a:lnTo>
                  <a:lnTo>
                    <a:pt x="4552" y="2792"/>
                  </a:lnTo>
                  <a:lnTo>
                    <a:pt x="4187" y="2823"/>
                  </a:lnTo>
                  <a:lnTo>
                    <a:pt x="3459" y="2823"/>
                  </a:lnTo>
                  <a:lnTo>
                    <a:pt x="2822" y="2762"/>
                  </a:lnTo>
                  <a:lnTo>
                    <a:pt x="2579" y="2732"/>
                  </a:lnTo>
                  <a:lnTo>
                    <a:pt x="2397" y="2701"/>
                  </a:lnTo>
                  <a:lnTo>
                    <a:pt x="2245" y="2641"/>
                  </a:lnTo>
                  <a:lnTo>
                    <a:pt x="2063" y="2610"/>
                  </a:lnTo>
                  <a:lnTo>
                    <a:pt x="1669" y="2489"/>
                  </a:lnTo>
                  <a:lnTo>
                    <a:pt x="1396" y="2337"/>
                  </a:lnTo>
                  <a:lnTo>
                    <a:pt x="1123" y="2185"/>
                  </a:lnTo>
                  <a:lnTo>
                    <a:pt x="850" y="1973"/>
                  </a:lnTo>
                  <a:lnTo>
                    <a:pt x="577" y="1730"/>
                  </a:lnTo>
                  <a:lnTo>
                    <a:pt x="455" y="1609"/>
                  </a:lnTo>
                  <a:lnTo>
                    <a:pt x="364" y="1457"/>
                  </a:lnTo>
                  <a:lnTo>
                    <a:pt x="212" y="1154"/>
                  </a:lnTo>
                  <a:lnTo>
                    <a:pt x="152" y="1002"/>
                  </a:lnTo>
                  <a:lnTo>
                    <a:pt x="152" y="850"/>
                  </a:lnTo>
                  <a:lnTo>
                    <a:pt x="121" y="699"/>
                  </a:lnTo>
                  <a:lnTo>
                    <a:pt x="152" y="577"/>
                  </a:lnTo>
                  <a:lnTo>
                    <a:pt x="182" y="426"/>
                  </a:lnTo>
                  <a:lnTo>
                    <a:pt x="212" y="334"/>
                  </a:lnTo>
                  <a:lnTo>
                    <a:pt x="243" y="243"/>
                  </a:lnTo>
                  <a:lnTo>
                    <a:pt x="273" y="152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4"/>
            <p:cNvSpPr/>
            <p:nvPr/>
          </p:nvSpPr>
          <p:spPr>
            <a:xfrm>
              <a:off x="3618450" y="948075"/>
              <a:ext cx="58425" cy="98650"/>
            </a:xfrm>
            <a:custGeom>
              <a:avLst/>
              <a:gdLst/>
              <a:ahLst/>
              <a:cxnLst/>
              <a:rect l="l" t="t" r="r" b="b"/>
              <a:pathLst>
                <a:path w="2337" h="3946" extrusionOk="0">
                  <a:moveTo>
                    <a:pt x="243" y="1"/>
                  </a:moveTo>
                  <a:lnTo>
                    <a:pt x="182" y="92"/>
                  </a:lnTo>
                  <a:lnTo>
                    <a:pt x="91" y="365"/>
                  </a:lnTo>
                  <a:lnTo>
                    <a:pt x="0" y="790"/>
                  </a:lnTo>
                  <a:lnTo>
                    <a:pt x="0" y="1275"/>
                  </a:lnTo>
                  <a:lnTo>
                    <a:pt x="30" y="1730"/>
                  </a:lnTo>
                  <a:lnTo>
                    <a:pt x="122" y="2155"/>
                  </a:lnTo>
                  <a:lnTo>
                    <a:pt x="213" y="2459"/>
                  </a:lnTo>
                  <a:lnTo>
                    <a:pt x="243" y="2550"/>
                  </a:lnTo>
                  <a:lnTo>
                    <a:pt x="304" y="2671"/>
                  </a:lnTo>
                  <a:lnTo>
                    <a:pt x="455" y="2914"/>
                  </a:lnTo>
                  <a:lnTo>
                    <a:pt x="546" y="3096"/>
                  </a:lnTo>
                  <a:lnTo>
                    <a:pt x="698" y="3278"/>
                  </a:lnTo>
                  <a:lnTo>
                    <a:pt x="880" y="3460"/>
                  </a:lnTo>
                  <a:lnTo>
                    <a:pt x="1062" y="3612"/>
                  </a:lnTo>
                  <a:lnTo>
                    <a:pt x="1275" y="3733"/>
                  </a:lnTo>
                  <a:lnTo>
                    <a:pt x="1487" y="3854"/>
                  </a:lnTo>
                  <a:lnTo>
                    <a:pt x="1699" y="3915"/>
                  </a:lnTo>
                  <a:lnTo>
                    <a:pt x="1912" y="3945"/>
                  </a:lnTo>
                  <a:lnTo>
                    <a:pt x="2215" y="3945"/>
                  </a:lnTo>
                  <a:lnTo>
                    <a:pt x="2337" y="3915"/>
                  </a:lnTo>
                  <a:lnTo>
                    <a:pt x="2215" y="3885"/>
                  </a:lnTo>
                  <a:lnTo>
                    <a:pt x="1942" y="3854"/>
                  </a:lnTo>
                  <a:lnTo>
                    <a:pt x="1760" y="3794"/>
                  </a:lnTo>
                  <a:lnTo>
                    <a:pt x="1548" y="3703"/>
                  </a:lnTo>
                  <a:lnTo>
                    <a:pt x="1366" y="3581"/>
                  </a:lnTo>
                  <a:lnTo>
                    <a:pt x="1184" y="3460"/>
                  </a:lnTo>
                  <a:lnTo>
                    <a:pt x="1001" y="3308"/>
                  </a:lnTo>
                  <a:lnTo>
                    <a:pt x="880" y="3126"/>
                  </a:lnTo>
                  <a:lnTo>
                    <a:pt x="668" y="2792"/>
                  </a:lnTo>
                  <a:lnTo>
                    <a:pt x="546" y="2550"/>
                  </a:lnTo>
                  <a:lnTo>
                    <a:pt x="486" y="2459"/>
                  </a:lnTo>
                  <a:lnTo>
                    <a:pt x="364" y="2094"/>
                  </a:lnTo>
                  <a:lnTo>
                    <a:pt x="243" y="1700"/>
                  </a:lnTo>
                  <a:lnTo>
                    <a:pt x="182" y="1245"/>
                  </a:lnTo>
                  <a:lnTo>
                    <a:pt x="152" y="790"/>
                  </a:lnTo>
                  <a:lnTo>
                    <a:pt x="182" y="395"/>
                  </a:lnTo>
                  <a:lnTo>
                    <a:pt x="243" y="92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4"/>
            <p:cNvSpPr/>
            <p:nvPr/>
          </p:nvSpPr>
          <p:spPr>
            <a:xfrm>
              <a:off x="3654850" y="1039100"/>
              <a:ext cx="41750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1670" y="1"/>
                  </a:moveTo>
                  <a:lnTo>
                    <a:pt x="1639" y="62"/>
                  </a:lnTo>
                  <a:lnTo>
                    <a:pt x="1548" y="244"/>
                  </a:lnTo>
                  <a:lnTo>
                    <a:pt x="1396" y="517"/>
                  </a:lnTo>
                  <a:lnTo>
                    <a:pt x="1245" y="790"/>
                  </a:lnTo>
                  <a:lnTo>
                    <a:pt x="1063" y="1063"/>
                  </a:lnTo>
                  <a:lnTo>
                    <a:pt x="881" y="1245"/>
                  </a:lnTo>
                  <a:lnTo>
                    <a:pt x="790" y="1306"/>
                  </a:lnTo>
                  <a:lnTo>
                    <a:pt x="729" y="1336"/>
                  </a:lnTo>
                  <a:lnTo>
                    <a:pt x="668" y="1366"/>
                  </a:lnTo>
                  <a:lnTo>
                    <a:pt x="638" y="1366"/>
                  </a:lnTo>
                  <a:lnTo>
                    <a:pt x="577" y="1397"/>
                  </a:lnTo>
                  <a:lnTo>
                    <a:pt x="486" y="1397"/>
                  </a:lnTo>
                  <a:lnTo>
                    <a:pt x="395" y="1336"/>
                  </a:lnTo>
                  <a:lnTo>
                    <a:pt x="304" y="1275"/>
                  </a:lnTo>
                  <a:lnTo>
                    <a:pt x="213" y="1184"/>
                  </a:lnTo>
                  <a:lnTo>
                    <a:pt x="183" y="1033"/>
                  </a:lnTo>
                  <a:lnTo>
                    <a:pt x="183" y="881"/>
                  </a:lnTo>
                  <a:lnTo>
                    <a:pt x="183" y="729"/>
                  </a:lnTo>
                  <a:lnTo>
                    <a:pt x="213" y="456"/>
                  </a:lnTo>
                  <a:lnTo>
                    <a:pt x="274" y="274"/>
                  </a:lnTo>
                  <a:lnTo>
                    <a:pt x="274" y="183"/>
                  </a:lnTo>
                  <a:lnTo>
                    <a:pt x="213" y="244"/>
                  </a:lnTo>
                  <a:lnTo>
                    <a:pt x="122" y="426"/>
                  </a:lnTo>
                  <a:lnTo>
                    <a:pt x="31" y="699"/>
                  </a:lnTo>
                  <a:lnTo>
                    <a:pt x="1" y="881"/>
                  </a:lnTo>
                  <a:lnTo>
                    <a:pt x="1" y="1063"/>
                  </a:lnTo>
                  <a:lnTo>
                    <a:pt x="31" y="1245"/>
                  </a:lnTo>
                  <a:lnTo>
                    <a:pt x="61" y="1336"/>
                  </a:lnTo>
                  <a:lnTo>
                    <a:pt x="122" y="1427"/>
                  </a:lnTo>
                  <a:lnTo>
                    <a:pt x="274" y="1548"/>
                  </a:lnTo>
                  <a:lnTo>
                    <a:pt x="425" y="1609"/>
                  </a:lnTo>
                  <a:lnTo>
                    <a:pt x="577" y="1640"/>
                  </a:lnTo>
                  <a:lnTo>
                    <a:pt x="668" y="1640"/>
                  </a:lnTo>
                  <a:lnTo>
                    <a:pt x="759" y="1609"/>
                  </a:lnTo>
                  <a:lnTo>
                    <a:pt x="850" y="1579"/>
                  </a:lnTo>
                  <a:lnTo>
                    <a:pt x="941" y="1518"/>
                  </a:lnTo>
                  <a:lnTo>
                    <a:pt x="1063" y="1427"/>
                  </a:lnTo>
                  <a:lnTo>
                    <a:pt x="1245" y="1184"/>
                  </a:lnTo>
                  <a:lnTo>
                    <a:pt x="1427" y="881"/>
                  </a:lnTo>
                  <a:lnTo>
                    <a:pt x="1548" y="577"/>
                  </a:lnTo>
                  <a:lnTo>
                    <a:pt x="1639" y="304"/>
                  </a:lnTo>
                  <a:lnTo>
                    <a:pt x="1670" y="92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4"/>
            <p:cNvSpPr/>
            <p:nvPr/>
          </p:nvSpPr>
          <p:spPr>
            <a:xfrm>
              <a:off x="3455350" y="941250"/>
              <a:ext cx="18975" cy="101675"/>
            </a:xfrm>
            <a:custGeom>
              <a:avLst/>
              <a:gdLst/>
              <a:ahLst/>
              <a:cxnLst/>
              <a:rect l="l" t="t" r="r" b="b"/>
              <a:pathLst>
                <a:path w="759" h="4067" extrusionOk="0">
                  <a:moveTo>
                    <a:pt x="728" y="1"/>
                  </a:moveTo>
                  <a:lnTo>
                    <a:pt x="637" y="31"/>
                  </a:lnTo>
                  <a:lnTo>
                    <a:pt x="546" y="92"/>
                  </a:lnTo>
                  <a:lnTo>
                    <a:pt x="425" y="183"/>
                  </a:lnTo>
                  <a:lnTo>
                    <a:pt x="334" y="304"/>
                  </a:lnTo>
                  <a:lnTo>
                    <a:pt x="213" y="486"/>
                  </a:lnTo>
                  <a:lnTo>
                    <a:pt x="152" y="668"/>
                  </a:lnTo>
                  <a:lnTo>
                    <a:pt x="91" y="881"/>
                  </a:lnTo>
                  <a:lnTo>
                    <a:pt x="31" y="1275"/>
                  </a:lnTo>
                  <a:lnTo>
                    <a:pt x="0" y="1639"/>
                  </a:lnTo>
                  <a:lnTo>
                    <a:pt x="0" y="2003"/>
                  </a:lnTo>
                  <a:lnTo>
                    <a:pt x="61" y="2337"/>
                  </a:lnTo>
                  <a:lnTo>
                    <a:pt x="152" y="2671"/>
                  </a:lnTo>
                  <a:lnTo>
                    <a:pt x="273" y="3065"/>
                  </a:lnTo>
                  <a:lnTo>
                    <a:pt x="395" y="3460"/>
                  </a:lnTo>
                  <a:lnTo>
                    <a:pt x="546" y="3763"/>
                  </a:lnTo>
                  <a:lnTo>
                    <a:pt x="698" y="3976"/>
                  </a:lnTo>
                  <a:lnTo>
                    <a:pt x="759" y="4067"/>
                  </a:lnTo>
                  <a:lnTo>
                    <a:pt x="759" y="3945"/>
                  </a:lnTo>
                  <a:lnTo>
                    <a:pt x="668" y="3733"/>
                  </a:lnTo>
                  <a:lnTo>
                    <a:pt x="546" y="3399"/>
                  </a:lnTo>
                  <a:lnTo>
                    <a:pt x="455" y="3035"/>
                  </a:lnTo>
                  <a:lnTo>
                    <a:pt x="364" y="2640"/>
                  </a:lnTo>
                  <a:lnTo>
                    <a:pt x="304" y="2307"/>
                  </a:lnTo>
                  <a:lnTo>
                    <a:pt x="273" y="1973"/>
                  </a:lnTo>
                  <a:lnTo>
                    <a:pt x="243" y="1639"/>
                  </a:lnTo>
                  <a:lnTo>
                    <a:pt x="243" y="1305"/>
                  </a:lnTo>
                  <a:lnTo>
                    <a:pt x="273" y="911"/>
                  </a:lnTo>
                  <a:lnTo>
                    <a:pt x="304" y="729"/>
                  </a:lnTo>
                  <a:lnTo>
                    <a:pt x="364" y="547"/>
                  </a:lnTo>
                  <a:lnTo>
                    <a:pt x="425" y="395"/>
                  </a:lnTo>
                  <a:lnTo>
                    <a:pt x="516" y="243"/>
                  </a:lnTo>
                  <a:lnTo>
                    <a:pt x="668" y="61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4"/>
            <p:cNvSpPr/>
            <p:nvPr/>
          </p:nvSpPr>
          <p:spPr>
            <a:xfrm>
              <a:off x="3467475" y="1039100"/>
              <a:ext cx="17475" cy="48575"/>
            </a:xfrm>
            <a:custGeom>
              <a:avLst/>
              <a:gdLst/>
              <a:ahLst/>
              <a:cxnLst/>
              <a:rect l="l" t="t" r="r" b="b"/>
              <a:pathLst>
                <a:path w="699" h="1943" extrusionOk="0">
                  <a:moveTo>
                    <a:pt x="274" y="1"/>
                  </a:moveTo>
                  <a:lnTo>
                    <a:pt x="243" y="31"/>
                  </a:lnTo>
                  <a:lnTo>
                    <a:pt x="152" y="153"/>
                  </a:lnTo>
                  <a:lnTo>
                    <a:pt x="92" y="335"/>
                  </a:lnTo>
                  <a:lnTo>
                    <a:pt x="61" y="547"/>
                  </a:lnTo>
                  <a:lnTo>
                    <a:pt x="1" y="942"/>
                  </a:lnTo>
                  <a:lnTo>
                    <a:pt x="1" y="1124"/>
                  </a:lnTo>
                  <a:lnTo>
                    <a:pt x="31" y="1306"/>
                  </a:lnTo>
                  <a:lnTo>
                    <a:pt x="92" y="1488"/>
                  </a:lnTo>
                  <a:lnTo>
                    <a:pt x="152" y="1700"/>
                  </a:lnTo>
                  <a:lnTo>
                    <a:pt x="243" y="1822"/>
                  </a:lnTo>
                  <a:lnTo>
                    <a:pt x="334" y="1913"/>
                  </a:lnTo>
                  <a:lnTo>
                    <a:pt x="395" y="1913"/>
                  </a:lnTo>
                  <a:lnTo>
                    <a:pt x="456" y="1943"/>
                  </a:lnTo>
                  <a:lnTo>
                    <a:pt x="577" y="1913"/>
                  </a:lnTo>
                  <a:lnTo>
                    <a:pt x="668" y="1822"/>
                  </a:lnTo>
                  <a:lnTo>
                    <a:pt x="699" y="1761"/>
                  </a:lnTo>
                  <a:lnTo>
                    <a:pt x="638" y="1761"/>
                  </a:lnTo>
                  <a:lnTo>
                    <a:pt x="517" y="1822"/>
                  </a:lnTo>
                  <a:lnTo>
                    <a:pt x="456" y="1822"/>
                  </a:lnTo>
                  <a:lnTo>
                    <a:pt x="425" y="1761"/>
                  </a:lnTo>
                  <a:lnTo>
                    <a:pt x="365" y="1700"/>
                  </a:lnTo>
                  <a:lnTo>
                    <a:pt x="334" y="1640"/>
                  </a:lnTo>
                  <a:lnTo>
                    <a:pt x="304" y="1457"/>
                  </a:lnTo>
                  <a:lnTo>
                    <a:pt x="274" y="1275"/>
                  </a:lnTo>
                  <a:lnTo>
                    <a:pt x="274" y="1093"/>
                  </a:lnTo>
                  <a:lnTo>
                    <a:pt x="243" y="942"/>
                  </a:lnTo>
                  <a:lnTo>
                    <a:pt x="243" y="547"/>
                  </a:lnTo>
                  <a:lnTo>
                    <a:pt x="274" y="183"/>
                  </a:lnTo>
                  <a:lnTo>
                    <a:pt x="274" y="6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4"/>
            <p:cNvSpPr/>
            <p:nvPr/>
          </p:nvSpPr>
          <p:spPr>
            <a:xfrm>
              <a:off x="2692200" y="1991900"/>
              <a:ext cx="223800" cy="415750"/>
            </a:xfrm>
            <a:custGeom>
              <a:avLst/>
              <a:gdLst/>
              <a:ahLst/>
              <a:cxnLst/>
              <a:rect l="l" t="t" r="r" b="b"/>
              <a:pathLst>
                <a:path w="8952" h="16630" extrusionOk="0">
                  <a:moveTo>
                    <a:pt x="4491" y="1"/>
                  </a:moveTo>
                  <a:lnTo>
                    <a:pt x="0" y="972"/>
                  </a:lnTo>
                  <a:lnTo>
                    <a:pt x="1153" y="10166"/>
                  </a:lnTo>
                  <a:lnTo>
                    <a:pt x="1881" y="16235"/>
                  </a:lnTo>
                  <a:lnTo>
                    <a:pt x="2913" y="16356"/>
                  </a:lnTo>
                  <a:lnTo>
                    <a:pt x="3945" y="16478"/>
                  </a:lnTo>
                  <a:lnTo>
                    <a:pt x="5189" y="16569"/>
                  </a:lnTo>
                  <a:lnTo>
                    <a:pt x="6433" y="16630"/>
                  </a:lnTo>
                  <a:lnTo>
                    <a:pt x="7586" y="16630"/>
                  </a:lnTo>
                  <a:lnTo>
                    <a:pt x="8041" y="16569"/>
                  </a:lnTo>
                  <a:lnTo>
                    <a:pt x="8436" y="16508"/>
                  </a:lnTo>
                  <a:lnTo>
                    <a:pt x="8618" y="16447"/>
                  </a:lnTo>
                  <a:lnTo>
                    <a:pt x="8739" y="16387"/>
                  </a:lnTo>
                  <a:lnTo>
                    <a:pt x="8860" y="16326"/>
                  </a:lnTo>
                  <a:lnTo>
                    <a:pt x="8921" y="16235"/>
                  </a:lnTo>
                  <a:lnTo>
                    <a:pt x="8952" y="16144"/>
                  </a:lnTo>
                  <a:lnTo>
                    <a:pt x="8952" y="16083"/>
                  </a:lnTo>
                  <a:lnTo>
                    <a:pt x="8921" y="15992"/>
                  </a:lnTo>
                  <a:lnTo>
                    <a:pt x="8891" y="15901"/>
                  </a:lnTo>
                  <a:lnTo>
                    <a:pt x="8678" y="15750"/>
                  </a:lnTo>
                  <a:lnTo>
                    <a:pt x="8405" y="15628"/>
                  </a:lnTo>
                  <a:lnTo>
                    <a:pt x="8072" y="15476"/>
                  </a:lnTo>
                  <a:lnTo>
                    <a:pt x="7647" y="15355"/>
                  </a:lnTo>
                  <a:lnTo>
                    <a:pt x="6736" y="15112"/>
                  </a:lnTo>
                  <a:lnTo>
                    <a:pt x="5765" y="14930"/>
                  </a:lnTo>
                  <a:lnTo>
                    <a:pt x="4946" y="14809"/>
                  </a:lnTo>
                  <a:lnTo>
                    <a:pt x="4096" y="14687"/>
                  </a:lnTo>
                  <a:lnTo>
                    <a:pt x="4218" y="11957"/>
                  </a:lnTo>
                  <a:lnTo>
                    <a:pt x="4309" y="9772"/>
                  </a:lnTo>
                  <a:lnTo>
                    <a:pt x="4430" y="8042"/>
                  </a:lnTo>
                  <a:lnTo>
                    <a:pt x="4491" y="6919"/>
                  </a:lnTo>
                  <a:lnTo>
                    <a:pt x="4552" y="5615"/>
                  </a:lnTo>
                  <a:lnTo>
                    <a:pt x="4552" y="4280"/>
                  </a:lnTo>
                  <a:lnTo>
                    <a:pt x="4552" y="2975"/>
                  </a:lnTo>
                  <a:lnTo>
                    <a:pt x="4521" y="851"/>
                  </a:lnTo>
                  <a:lnTo>
                    <a:pt x="4491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4"/>
            <p:cNvSpPr/>
            <p:nvPr/>
          </p:nvSpPr>
          <p:spPr>
            <a:xfrm>
              <a:off x="2692200" y="1991900"/>
              <a:ext cx="223800" cy="415750"/>
            </a:xfrm>
            <a:custGeom>
              <a:avLst/>
              <a:gdLst/>
              <a:ahLst/>
              <a:cxnLst/>
              <a:rect l="l" t="t" r="r" b="b"/>
              <a:pathLst>
                <a:path w="8952" h="16630" fill="none" extrusionOk="0">
                  <a:moveTo>
                    <a:pt x="4491" y="1"/>
                  </a:moveTo>
                  <a:lnTo>
                    <a:pt x="4491" y="1"/>
                  </a:lnTo>
                  <a:lnTo>
                    <a:pt x="4521" y="851"/>
                  </a:lnTo>
                  <a:lnTo>
                    <a:pt x="4552" y="2975"/>
                  </a:lnTo>
                  <a:lnTo>
                    <a:pt x="4552" y="4280"/>
                  </a:lnTo>
                  <a:lnTo>
                    <a:pt x="4552" y="5615"/>
                  </a:lnTo>
                  <a:lnTo>
                    <a:pt x="4491" y="6919"/>
                  </a:lnTo>
                  <a:lnTo>
                    <a:pt x="4430" y="8042"/>
                  </a:lnTo>
                  <a:lnTo>
                    <a:pt x="4430" y="8042"/>
                  </a:lnTo>
                  <a:lnTo>
                    <a:pt x="4309" y="9772"/>
                  </a:lnTo>
                  <a:lnTo>
                    <a:pt x="4218" y="11957"/>
                  </a:lnTo>
                  <a:lnTo>
                    <a:pt x="4096" y="14687"/>
                  </a:lnTo>
                  <a:lnTo>
                    <a:pt x="4096" y="14687"/>
                  </a:lnTo>
                  <a:lnTo>
                    <a:pt x="4946" y="14809"/>
                  </a:lnTo>
                  <a:lnTo>
                    <a:pt x="5765" y="14930"/>
                  </a:lnTo>
                  <a:lnTo>
                    <a:pt x="6736" y="15112"/>
                  </a:lnTo>
                  <a:lnTo>
                    <a:pt x="7647" y="15355"/>
                  </a:lnTo>
                  <a:lnTo>
                    <a:pt x="8072" y="15476"/>
                  </a:lnTo>
                  <a:lnTo>
                    <a:pt x="8405" y="15628"/>
                  </a:lnTo>
                  <a:lnTo>
                    <a:pt x="8678" y="15750"/>
                  </a:lnTo>
                  <a:lnTo>
                    <a:pt x="8891" y="15901"/>
                  </a:lnTo>
                  <a:lnTo>
                    <a:pt x="8921" y="15992"/>
                  </a:lnTo>
                  <a:lnTo>
                    <a:pt x="8952" y="16083"/>
                  </a:lnTo>
                  <a:lnTo>
                    <a:pt x="8952" y="16144"/>
                  </a:lnTo>
                  <a:lnTo>
                    <a:pt x="8921" y="16235"/>
                  </a:lnTo>
                  <a:lnTo>
                    <a:pt x="8921" y="16235"/>
                  </a:lnTo>
                  <a:lnTo>
                    <a:pt x="8860" y="16326"/>
                  </a:lnTo>
                  <a:lnTo>
                    <a:pt x="8739" y="16387"/>
                  </a:lnTo>
                  <a:lnTo>
                    <a:pt x="8618" y="16447"/>
                  </a:lnTo>
                  <a:lnTo>
                    <a:pt x="8436" y="16508"/>
                  </a:lnTo>
                  <a:lnTo>
                    <a:pt x="8041" y="16569"/>
                  </a:lnTo>
                  <a:lnTo>
                    <a:pt x="7586" y="16630"/>
                  </a:lnTo>
                  <a:lnTo>
                    <a:pt x="7040" y="16630"/>
                  </a:lnTo>
                  <a:lnTo>
                    <a:pt x="6433" y="16630"/>
                  </a:lnTo>
                  <a:lnTo>
                    <a:pt x="5189" y="16569"/>
                  </a:lnTo>
                  <a:lnTo>
                    <a:pt x="3945" y="16478"/>
                  </a:lnTo>
                  <a:lnTo>
                    <a:pt x="2913" y="16356"/>
                  </a:lnTo>
                  <a:lnTo>
                    <a:pt x="1881" y="16235"/>
                  </a:lnTo>
                  <a:lnTo>
                    <a:pt x="1881" y="16235"/>
                  </a:lnTo>
                  <a:lnTo>
                    <a:pt x="1153" y="10166"/>
                  </a:lnTo>
                  <a:lnTo>
                    <a:pt x="0" y="972"/>
                  </a:lnTo>
                  <a:lnTo>
                    <a:pt x="44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4"/>
            <p:cNvSpPr/>
            <p:nvPr/>
          </p:nvSpPr>
          <p:spPr>
            <a:xfrm>
              <a:off x="2730875" y="2326450"/>
              <a:ext cx="27325" cy="33400"/>
            </a:xfrm>
            <a:custGeom>
              <a:avLst/>
              <a:gdLst/>
              <a:ahLst/>
              <a:cxnLst/>
              <a:rect l="l" t="t" r="r" b="b"/>
              <a:pathLst>
                <a:path w="1093" h="1336" extrusionOk="0">
                  <a:moveTo>
                    <a:pt x="1" y="1"/>
                  </a:moveTo>
                  <a:lnTo>
                    <a:pt x="152" y="1336"/>
                  </a:lnTo>
                  <a:lnTo>
                    <a:pt x="1093" y="1275"/>
                  </a:lnTo>
                  <a:lnTo>
                    <a:pt x="911" y="911"/>
                  </a:lnTo>
                  <a:lnTo>
                    <a:pt x="759" y="517"/>
                  </a:lnTo>
                  <a:lnTo>
                    <a:pt x="668" y="122"/>
                  </a:lnTo>
                  <a:lnTo>
                    <a:pt x="334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4"/>
            <p:cNvSpPr/>
            <p:nvPr/>
          </p:nvSpPr>
          <p:spPr>
            <a:xfrm>
              <a:off x="2730875" y="2326450"/>
              <a:ext cx="27325" cy="33400"/>
            </a:xfrm>
            <a:custGeom>
              <a:avLst/>
              <a:gdLst/>
              <a:ahLst/>
              <a:cxnLst/>
              <a:rect l="l" t="t" r="r" b="b"/>
              <a:pathLst>
                <a:path w="1093" h="133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52" y="1336"/>
                  </a:lnTo>
                  <a:lnTo>
                    <a:pt x="1093" y="1275"/>
                  </a:lnTo>
                  <a:lnTo>
                    <a:pt x="1093" y="1275"/>
                  </a:lnTo>
                  <a:lnTo>
                    <a:pt x="911" y="911"/>
                  </a:lnTo>
                  <a:lnTo>
                    <a:pt x="759" y="517"/>
                  </a:lnTo>
                  <a:lnTo>
                    <a:pt x="759" y="517"/>
                  </a:lnTo>
                  <a:lnTo>
                    <a:pt x="668" y="122"/>
                  </a:lnTo>
                  <a:lnTo>
                    <a:pt x="668" y="122"/>
                  </a:lnTo>
                  <a:lnTo>
                    <a:pt x="334" y="6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4"/>
            <p:cNvSpPr/>
            <p:nvPr/>
          </p:nvSpPr>
          <p:spPr>
            <a:xfrm>
              <a:off x="2731625" y="2325700"/>
              <a:ext cx="189675" cy="87250"/>
            </a:xfrm>
            <a:custGeom>
              <a:avLst/>
              <a:gdLst/>
              <a:ahLst/>
              <a:cxnLst/>
              <a:rect l="l" t="t" r="r" b="b"/>
              <a:pathLst>
                <a:path w="7587" h="3490" extrusionOk="0">
                  <a:moveTo>
                    <a:pt x="2186" y="0"/>
                  </a:moveTo>
                  <a:lnTo>
                    <a:pt x="2064" y="61"/>
                  </a:lnTo>
                  <a:lnTo>
                    <a:pt x="1973" y="122"/>
                  </a:lnTo>
                  <a:lnTo>
                    <a:pt x="1882" y="213"/>
                  </a:lnTo>
                  <a:lnTo>
                    <a:pt x="1791" y="334"/>
                  </a:lnTo>
                  <a:lnTo>
                    <a:pt x="1670" y="577"/>
                  </a:lnTo>
                  <a:lnTo>
                    <a:pt x="1579" y="850"/>
                  </a:lnTo>
                  <a:lnTo>
                    <a:pt x="1548" y="1062"/>
                  </a:lnTo>
                  <a:lnTo>
                    <a:pt x="1518" y="1305"/>
                  </a:lnTo>
                  <a:lnTo>
                    <a:pt x="1" y="1366"/>
                  </a:lnTo>
                  <a:lnTo>
                    <a:pt x="213" y="3126"/>
                  </a:lnTo>
                  <a:lnTo>
                    <a:pt x="1427" y="3247"/>
                  </a:lnTo>
                  <a:lnTo>
                    <a:pt x="2641" y="3369"/>
                  </a:lnTo>
                  <a:lnTo>
                    <a:pt x="4067" y="3460"/>
                  </a:lnTo>
                  <a:lnTo>
                    <a:pt x="4765" y="3490"/>
                  </a:lnTo>
                  <a:lnTo>
                    <a:pt x="5433" y="3490"/>
                  </a:lnTo>
                  <a:lnTo>
                    <a:pt x="6070" y="3460"/>
                  </a:lnTo>
                  <a:lnTo>
                    <a:pt x="6616" y="3399"/>
                  </a:lnTo>
                  <a:lnTo>
                    <a:pt x="7071" y="3308"/>
                  </a:lnTo>
                  <a:lnTo>
                    <a:pt x="7253" y="3247"/>
                  </a:lnTo>
                  <a:lnTo>
                    <a:pt x="7405" y="3156"/>
                  </a:lnTo>
                  <a:lnTo>
                    <a:pt x="7496" y="3065"/>
                  </a:lnTo>
                  <a:lnTo>
                    <a:pt x="7557" y="2974"/>
                  </a:lnTo>
                  <a:lnTo>
                    <a:pt x="7587" y="2883"/>
                  </a:lnTo>
                  <a:lnTo>
                    <a:pt x="7587" y="2731"/>
                  </a:lnTo>
                  <a:lnTo>
                    <a:pt x="7526" y="2610"/>
                  </a:lnTo>
                  <a:lnTo>
                    <a:pt x="7466" y="2489"/>
                  </a:lnTo>
                  <a:lnTo>
                    <a:pt x="7344" y="2367"/>
                  </a:lnTo>
                  <a:lnTo>
                    <a:pt x="7253" y="2276"/>
                  </a:lnTo>
                  <a:lnTo>
                    <a:pt x="6950" y="2094"/>
                  </a:lnTo>
                  <a:lnTo>
                    <a:pt x="6616" y="1912"/>
                  </a:lnTo>
                  <a:lnTo>
                    <a:pt x="6221" y="1791"/>
                  </a:lnTo>
                  <a:lnTo>
                    <a:pt x="5797" y="1669"/>
                  </a:lnTo>
                  <a:lnTo>
                    <a:pt x="5341" y="1578"/>
                  </a:lnTo>
                  <a:lnTo>
                    <a:pt x="4886" y="1518"/>
                  </a:lnTo>
                  <a:lnTo>
                    <a:pt x="4006" y="1396"/>
                  </a:lnTo>
                  <a:lnTo>
                    <a:pt x="3248" y="1366"/>
                  </a:lnTo>
                  <a:lnTo>
                    <a:pt x="2519" y="1335"/>
                  </a:lnTo>
                  <a:lnTo>
                    <a:pt x="2641" y="1153"/>
                  </a:lnTo>
                  <a:lnTo>
                    <a:pt x="2732" y="971"/>
                  </a:lnTo>
                  <a:lnTo>
                    <a:pt x="2823" y="729"/>
                  </a:lnTo>
                  <a:lnTo>
                    <a:pt x="2853" y="516"/>
                  </a:lnTo>
                  <a:lnTo>
                    <a:pt x="2853" y="395"/>
                  </a:lnTo>
                  <a:lnTo>
                    <a:pt x="2823" y="304"/>
                  </a:lnTo>
                  <a:lnTo>
                    <a:pt x="2793" y="213"/>
                  </a:lnTo>
                  <a:lnTo>
                    <a:pt x="2732" y="122"/>
                  </a:lnTo>
                  <a:lnTo>
                    <a:pt x="2611" y="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4"/>
            <p:cNvSpPr/>
            <p:nvPr/>
          </p:nvSpPr>
          <p:spPr>
            <a:xfrm>
              <a:off x="2731625" y="2325700"/>
              <a:ext cx="189675" cy="87250"/>
            </a:xfrm>
            <a:custGeom>
              <a:avLst/>
              <a:gdLst/>
              <a:ahLst/>
              <a:cxnLst/>
              <a:rect l="l" t="t" r="r" b="b"/>
              <a:pathLst>
                <a:path w="7587" h="3490" fill="none" extrusionOk="0">
                  <a:moveTo>
                    <a:pt x="2519" y="1335"/>
                  </a:moveTo>
                  <a:lnTo>
                    <a:pt x="2519" y="1335"/>
                  </a:lnTo>
                  <a:lnTo>
                    <a:pt x="2641" y="1153"/>
                  </a:lnTo>
                  <a:lnTo>
                    <a:pt x="2732" y="971"/>
                  </a:lnTo>
                  <a:lnTo>
                    <a:pt x="2823" y="729"/>
                  </a:lnTo>
                  <a:lnTo>
                    <a:pt x="2853" y="516"/>
                  </a:lnTo>
                  <a:lnTo>
                    <a:pt x="2853" y="395"/>
                  </a:lnTo>
                  <a:lnTo>
                    <a:pt x="2823" y="304"/>
                  </a:lnTo>
                  <a:lnTo>
                    <a:pt x="2793" y="213"/>
                  </a:lnTo>
                  <a:lnTo>
                    <a:pt x="2732" y="122"/>
                  </a:lnTo>
                  <a:lnTo>
                    <a:pt x="2611" y="61"/>
                  </a:lnTo>
                  <a:lnTo>
                    <a:pt x="2489" y="0"/>
                  </a:lnTo>
                  <a:lnTo>
                    <a:pt x="2489" y="0"/>
                  </a:lnTo>
                  <a:lnTo>
                    <a:pt x="2337" y="0"/>
                  </a:lnTo>
                  <a:lnTo>
                    <a:pt x="2186" y="0"/>
                  </a:lnTo>
                  <a:lnTo>
                    <a:pt x="2064" y="61"/>
                  </a:lnTo>
                  <a:lnTo>
                    <a:pt x="1973" y="122"/>
                  </a:lnTo>
                  <a:lnTo>
                    <a:pt x="1882" y="213"/>
                  </a:lnTo>
                  <a:lnTo>
                    <a:pt x="1791" y="334"/>
                  </a:lnTo>
                  <a:lnTo>
                    <a:pt x="1670" y="577"/>
                  </a:lnTo>
                  <a:lnTo>
                    <a:pt x="1579" y="850"/>
                  </a:lnTo>
                  <a:lnTo>
                    <a:pt x="1548" y="1062"/>
                  </a:lnTo>
                  <a:lnTo>
                    <a:pt x="1518" y="1305"/>
                  </a:lnTo>
                  <a:lnTo>
                    <a:pt x="1" y="1366"/>
                  </a:lnTo>
                  <a:lnTo>
                    <a:pt x="213" y="3126"/>
                  </a:lnTo>
                  <a:lnTo>
                    <a:pt x="213" y="3126"/>
                  </a:lnTo>
                  <a:lnTo>
                    <a:pt x="1427" y="3247"/>
                  </a:lnTo>
                  <a:lnTo>
                    <a:pt x="2641" y="3369"/>
                  </a:lnTo>
                  <a:lnTo>
                    <a:pt x="4067" y="3460"/>
                  </a:lnTo>
                  <a:lnTo>
                    <a:pt x="4765" y="3490"/>
                  </a:lnTo>
                  <a:lnTo>
                    <a:pt x="5433" y="3490"/>
                  </a:lnTo>
                  <a:lnTo>
                    <a:pt x="6070" y="3460"/>
                  </a:lnTo>
                  <a:lnTo>
                    <a:pt x="6616" y="3399"/>
                  </a:lnTo>
                  <a:lnTo>
                    <a:pt x="7071" y="3308"/>
                  </a:lnTo>
                  <a:lnTo>
                    <a:pt x="7253" y="3247"/>
                  </a:lnTo>
                  <a:lnTo>
                    <a:pt x="7405" y="3156"/>
                  </a:lnTo>
                  <a:lnTo>
                    <a:pt x="7496" y="3065"/>
                  </a:lnTo>
                  <a:lnTo>
                    <a:pt x="7557" y="2974"/>
                  </a:lnTo>
                  <a:lnTo>
                    <a:pt x="7587" y="2883"/>
                  </a:lnTo>
                  <a:lnTo>
                    <a:pt x="7587" y="2731"/>
                  </a:lnTo>
                  <a:lnTo>
                    <a:pt x="7587" y="2731"/>
                  </a:lnTo>
                  <a:lnTo>
                    <a:pt x="7526" y="2610"/>
                  </a:lnTo>
                  <a:lnTo>
                    <a:pt x="7466" y="2489"/>
                  </a:lnTo>
                  <a:lnTo>
                    <a:pt x="7344" y="2367"/>
                  </a:lnTo>
                  <a:lnTo>
                    <a:pt x="7253" y="2276"/>
                  </a:lnTo>
                  <a:lnTo>
                    <a:pt x="6950" y="2094"/>
                  </a:lnTo>
                  <a:lnTo>
                    <a:pt x="6616" y="1912"/>
                  </a:lnTo>
                  <a:lnTo>
                    <a:pt x="6221" y="1791"/>
                  </a:lnTo>
                  <a:lnTo>
                    <a:pt x="5797" y="1669"/>
                  </a:lnTo>
                  <a:lnTo>
                    <a:pt x="5341" y="1578"/>
                  </a:lnTo>
                  <a:lnTo>
                    <a:pt x="4886" y="1518"/>
                  </a:lnTo>
                  <a:lnTo>
                    <a:pt x="4006" y="1396"/>
                  </a:lnTo>
                  <a:lnTo>
                    <a:pt x="3248" y="1366"/>
                  </a:lnTo>
                  <a:lnTo>
                    <a:pt x="2519" y="1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4"/>
            <p:cNvSpPr/>
            <p:nvPr/>
          </p:nvSpPr>
          <p:spPr>
            <a:xfrm>
              <a:off x="2736950" y="2387900"/>
              <a:ext cx="184350" cy="25050"/>
            </a:xfrm>
            <a:custGeom>
              <a:avLst/>
              <a:gdLst/>
              <a:ahLst/>
              <a:cxnLst/>
              <a:rect l="l" t="t" r="r" b="b"/>
              <a:pathLst>
                <a:path w="7374" h="1002" extrusionOk="0">
                  <a:moveTo>
                    <a:pt x="4916" y="1002"/>
                  </a:moveTo>
                  <a:lnTo>
                    <a:pt x="4916" y="1002"/>
                  </a:lnTo>
                  <a:lnTo>
                    <a:pt x="4916" y="1002"/>
                  </a:lnTo>
                  <a:lnTo>
                    <a:pt x="4916" y="1002"/>
                  </a:lnTo>
                  <a:lnTo>
                    <a:pt x="4916" y="1002"/>
                  </a:lnTo>
                  <a:lnTo>
                    <a:pt x="4916" y="1002"/>
                  </a:lnTo>
                  <a:close/>
                  <a:moveTo>
                    <a:pt x="0" y="638"/>
                  </a:moveTo>
                  <a:lnTo>
                    <a:pt x="0" y="638"/>
                  </a:lnTo>
                  <a:lnTo>
                    <a:pt x="547" y="698"/>
                  </a:lnTo>
                  <a:lnTo>
                    <a:pt x="1730" y="820"/>
                  </a:lnTo>
                  <a:lnTo>
                    <a:pt x="3277" y="941"/>
                  </a:lnTo>
                  <a:lnTo>
                    <a:pt x="4097" y="972"/>
                  </a:lnTo>
                  <a:lnTo>
                    <a:pt x="4916" y="1002"/>
                  </a:lnTo>
                  <a:lnTo>
                    <a:pt x="4916" y="1002"/>
                  </a:lnTo>
                  <a:lnTo>
                    <a:pt x="4097" y="972"/>
                  </a:lnTo>
                  <a:lnTo>
                    <a:pt x="3277" y="941"/>
                  </a:lnTo>
                  <a:lnTo>
                    <a:pt x="1730" y="820"/>
                  </a:lnTo>
                  <a:lnTo>
                    <a:pt x="547" y="698"/>
                  </a:lnTo>
                  <a:lnTo>
                    <a:pt x="0" y="638"/>
                  </a:lnTo>
                  <a:close/>
                  <a:moveTo>
                    <a:pt x="7374" y="274"/>
                  </a:moveTo>
                  <a:lnTo>
                    <a:pt x="7374" y="274"/>
                  </a:lnTo>
                  <a:lnTo>
                    <a:pt x="7374" y="274"/>
                  </a:lnTo>
                  <a:lnTo>
                    <a:pt x="7374" y="274"/>
                  </a:lnTo>
                  <a:lnTo>
                    <a:pt x="7374" y="274"/>
                  </a:lnTo>
                  <a:close/>
                  <a:moveTo>
                    <a:pt x="7253" y="1"/>
                  </a:moveTo>
                  <a:lnTo>
                    <a:pt x="7253" y="1"/>
                  </a:lnTo>
                  <a:lnTo>
                    <a:pt x="7313" y="122"/>
                  </a:lnTo>
                  <a:lnTo>
                    <a:pt x="7374" y="243"/>
                  </a:lnTo>
                  <a:lnTo>
                    <a:pt x="7374" y="243"/>
                  </a:lnTo>
                  <a:lnTo>
                    <a:pt x="7374" y="243"/>
                  </a:lnTo>
                  <a:lnTo>
                    <a:pt x="7374" y="243"/>
                  </a:lnTo>
                  <a:lnTo>
                    <a:pt x="7313" y="122"/>
                  </a:lnTo>
                  <a:lnTo>
                    <a:pt x="7253" y="1"/>
                  </a:lnTo>
                  <a:close/>
                  <a:moveTo>
                    <a:pt x="7253" y="1"/>
                  </a:moveTo>
                  <a:lnTo>
                    <a:pt x="7253" y="1"/>
                  </a:lnTo>
                  <a:lnTo>
                    <a:pt x="7253" y="1"/>
                  </a:lnTo>
                  <a:lnTo>
                    <a:pt x="7253" y="1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4"/>
            <p:cNvSpPr/>
            <p:nvPr/>
          </p:nvSpPr>
          <p:spPr>
            <a:xfrm>
              <a:off x="2859850" y="2412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4"/>
            <p:cNvSpPr/>
            <p:nvPr/>
          </p:nvSpPr>
          <p:spPr>
            <a:xfrm>
              <a:off x="2736950" y="2403825"/>
              <a:ext cx="122925" cy="9125"/>
            </a:xfrm>
            <a:custGeom>
              <a:avLst/>
              <a:gdLst/>
              <a:ahLst/>
              <a:cxnLst/>
              <a:rect l="l" t="t" r="r" b="b"/>
              <a:pathLst>
                <a:path w="4917" h="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7" y="61"/>
                  </a:lnTo>
                  <a:lnTo>
                    <a:pt x="1730" y="183"/>
                  </a:lnTo>
                  <a:lnTo>
                    <a:pt x="3277" y="304"/>
                  </a:lnTo>
                  <a:lnTo>
                    <a:pt x="4097" y="335"/>
                  </a:lnTo>
                  <a:lnTo>
                    <a:pt x="4916" y="365"/>
                  </a:lnTo>
                  <a:lnTo>
                    <a:pt x="4916" y="365"/>
                  </a:lnTo>
                  <a:lnTo>
                    <a:pt x="4097" y="335"/>
                  </a:lnTo>
                  <a:lnTo>
                    <a:pt x="3277" y="304"/>
                  </a:lnTo>
                  <a:lnTo>
                    <a:pt x="1730" y="183"/>
                  </a:lnTo>
                  <a:lnTo>
                    <a:pt x="547" y="6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4"/>
            <p:cNvSpPr/>
            <p:nvPr/>
          </p:nvSpPr>
          <p:spPr>
            <a:xfrm>
              <a:off x="2921275" y="23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4"/>
            <p:cNvSpPr/>
            <p:nvPr/>
          </p:nvSpPr>
          <p:spPr>
            <a:xfrm>
              <a:off x="2918250" y="2387900"/>
              <a:ext cx="3050" cy="6100"/>
            </a:xfrm>
            <a:custGeom>
              <a:avLst/>
              <a:gdLst/>
              <a:ahLst/>
              <a:cxnLst/>
              <a:rect l="l" t="t" r="r" b="b"/>
              <a:pathLst>
                <a:path w="122" h="24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122"/>
                  </a:lnTo>
                  <a:lnTo>
                    <a:pt x="122" y="243"/>
                  </a:lnTo>
                  <a:lnTo>
                    <a:pt x="122" y="243"/>
                  </a:lnTo>
                  <a:lnTo>
                    <a:pt x="122" y="243"/>
                  </a:lnTo>
                  <a:lnTo>
                    <a:pt x="122" y="243"/>
                  </a:lnTo>
                  <a:lnTo>
                    <a:pt x="61" y="12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4"/>
            <p:cNvSpPr/>
            <p:nvPr/>
          </p:nvSpPr>
          <p:spPr>
            <a:xfrm>
              <a:off x="2918250" y="238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4"/>
            <p:cNvSpPr/>
            <p:nvPr/>
          </p:nvSpPr>
          <p:spPr>
            <a:xfrm>
              <a:off x="2731625" y="2342375"/>
              <a:ext cx="189675" cy="70575"/>
            </a:xfrm>
            <a:custGeom>
              <a:avLst/>
              <a:gdLst/>
              <a:ahLst/>
              <a:cxnLst/>
              <a:rect l="l" t="t" r="r" b="b"/>
              <a:pathLst>
                <a:path w="7587" h="2823" extrusionOk="0">
                  <a:moveTo>
                    <a:pt x="1640" y="1"/>
                  </a:moveTo>
                  <a:lnTo>
                    <a:pt x="1579" y="244"/>
                  </a:lnTo>
                  <a:lnTo>
                    <a:pt x="1548" y="426"/>
                  </a:lnTo>
                  <a:lnTo>
                    <a:pt x="1518" y="638"/>
                  </a:lnTo>
                  <a:lnTo>
                    <a:pt x="1063" y="638"/>
                  </a:lnTo>
                  <a:lnTo>
                    <a:pt x="122" y="699"/>
                  </a:lnTo>
                  <a:lnTo>
                    <a:pt x="1" y="699"/>
                  </a:lnTo>
                  <a:lnTo>
                    <a:pt x="213" y="2459"/>
                  </a:lnTo>
                  <a:lnTo>
                    <a:pt x="760" y="2519"/>
                  </a:lnTo>
                  <a:lnTo>
                    <a:pt x="1943" y="2641"/>
                  </a:lnTo>
                  <a:lnTo>
                    <a:pt x="3490" y="2762"/>
                  </a:lnTo>
                  <a:lnTo>
                    <a:pt x="4310" y="2793"/>
                  </a:lnTo>
                  <a:lnTo>
                    <a:pt x="5129" y="2823"/>
                  </a:lnTo>
                  <a:lnTo>
                    <a:pt x="5675" y="2823"/>
                  </a:lnTo>
                  <a:lnTo>
                    <a:pt x="6161" y="2793"/>
                  </a:lnTo>
                  <a:lnTo>
                    <a:pt x="6586" y="2732"/>
                  </a:lnTo>
                  <a:lnTo>
                    <a:pt x="6950" y="2671"/>
                  </a:lnTo>
                  <a:lnTo>
                    <a:pt x="7253" y="2580"/>
                  </a:lnTo>
                  <a:lnTo>
                    <a:pt x="7375" y="2519"/>
                  </a:lnTo>
                  <a:lnTo>
                    <a:pt x="7466" y="2428"/>
                  </a:lnTo>
                  <a:lnTo>
                    <a:pt x="7557" y="2368"/>
                  </a:lnTo>
                  <a:lnTo>
                    <a:pt x="7587" y="2277"/>
                  </a:lnTo>
                  <a:lnTo>
                    <a:pt x="7587" y="2186"/>
                  </a:lnTo>
                  <a:lnTo>
                    <a:pt x="7587" y="2095"/>
                  </a:lnTo>
                  <a:lnTo>
                    <a:pt x="7587" y="2064"/>
                  </a:lnTo>
                  <a:lnTo>
                    <a:pt x="7526" y="1943"/>
                  </a:lnTo>
                  <a:lnTo>
                    <a:pt x="7466" y="1822"/>
                  </a:lnTo>
                  <a:lnTo>
                    <a:pt x="7283" y="1640"/>
                  </a:lnTo>
                  <a:lnTo>
                    <a:pt x="7041" y="1488"/>
                  </a:lnTo>
                  <a:lnTo>
                    <a:pt x="6768" y="1336"/>
                  </a:lnTo>
                  <a:lnTo>
                    <a:pt x="6464" y="1215"/>
                  </a:lnTo>
                  <a:lnTo>
                    <a:pt x="6130" y="1366"/>
                  </a:lnTo>
                  <a:lnTo>
                    <a:pt x="5797" y="1488"/>
                  </a:lnTo>
                  <a:lnTo>
                    <a:pt x="5433" y="1579"/>
                  </a:lnTo>
                  <a:lnTo>
                    <a:pt x="5038" y="1640"/>
                  </a:lnTo>
                  <a:lnTo>
                    <a:pt x="4704" y="1640"/>
                  </a:lnTo>
                  <a:lnTo>
                    <a:pt x="4249" y="1609"/>
                  </a:lnTo>
                  <a:lnTo>
                    <a:pt x="3794" y="1518"/>
                  </a:lnTo>
                  <a:lnTo>
                    <a:pt x="3369" y="1397"/>
                  </a:lnTo>
                  <a:lnTo>
                    <a:pt x="2975" y="1184"/>
                  </a:lnTo>
                  <a:lnTo>
                    <a:pt x="2580" y="972"/>
                  </a:lnTo>
                  <a:lnTo>
                    <a:pt x="2246" y="668"/>
                  </a:lnTo>
                  <a:lnTo>
                    <a:pt x="1913" y="365"/>
                  </a:lnTo>
                  <a:lnTo>
                    <a:pt x="1640" y="1"/>
                  </a:lnTo>
                  <a:close/>
                </a:path>
              </a:pathLst>
            </a:custGeom>
            <a:solidFill>
              <a:srgbClr val="3E8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4"/>
            <p:cNvSpPr/>
            <p:nvPr/>
          </p:nvSpPr>
          <p:spPr>
            <a:xfrm>
              <a:off x="2731625" y="2342375"/>
              <a:ext cx="189675" cy="70575"/>
            </a:xfrm>
            <a:custGeom>
              <a:avLst/>
              <a:gdLst/>
              <a:ahLst/>
              <a:cxnLst/>
              <a:rect l="l" t="t" r="r" b="b"/>
              <a:pathLst>
                <a:path w="7587" h="2823" fill="none" extrusionOk="0">
                  <a:moveTo>
                    <a:pt x="1640" y="1"/>
                  </a:moveTo>
                  <a:lnTo>
                    <a:pt x="1640" y="1"/>
                  </a:lnTo>
                  <a:lnTo>
                    <a:pt x="1579" y="244"/>
                  </a:lnTo>
                  <a:lnTo>
                    <a:pt x="1548" y="426"/>
                  </a:lnTo>
                  <a:lnTo>
                    <a:pt x="1518" y="638"/>
                  </a:lnTo>
                  <a:lnTo>
                    <a:pt x="1518" y="638"/>
                  </a:lnTo>
                  <a:lnTo>
                    <a:pt x="1063" y="638"/>
                  </a:lnTo>
                  <a:lnTo>
                    <a:pt x="122" y="699"/>
                  </a:lnTo>
                  <a:lnTo>
                    <a:pt x="1" y="699"/>
                  </a:lnTo>
                  <a:lnTo>
                    <a:pt x="213" y="2459"/>
                  </a:lnTo>
                  <a:lnTo>
                    <a:pt x="213" y="2459"/>
                  </a:lnTo>
                  <a:lnTo>
                    <a:pt x="213" y="2459"/>
                  </a:lnTo>
                  <a:lnTo>
                    <a:pt x="213" y="2459"/>
                  </a:lnTo>
                  <a:lnTo>
                    <a:pt x="760" y="2519"/>
                  </a:lnTo>
                  <a:lnTo>
                    <a:pt x="1943" y="2641"/>
                  </a:lnTo>
                  <a:lnTo>
                    <a:pt x="3490" y="2762"/>
                  </a:lnTo>
                  <a:lnTo>
                    <a:pt x="4310" y="279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675" y="2823"/>
                  </a:lnTo>
                  <a:lnTo>
                    <a:pt x="6161" y="2793"/>
                  </a:lnTo>
                  <a:lnTo>
                    <a:pt x="6586" y="2732"/>
                  </a:lnTo>
                  <a:lnTo>
                    <a:pt x="6950" y="2671"/>
                  </a:lnTo>
                  <a:lnTo>
                    <a:pt x="7253" y="2580"/>
                  </a:lnTo>
                  <a:lnTo>
                    <a:pt x="7375" y="2519"/>
                  </a:lnTo>
                  <a:lnTo>
                    <a:pt x="7466" y="2428"/>
                  </a:lnTo>
                  <a:lnTo>
                    <a:pt x="7557" y="2368"/>
                  </a:lnTo>
                  <a:lnTo>
                    <a:pt x="7587" y="2277"/>
                  </a:lnTo>
                  <a:lnTo>
                    <a:pt x="7587" y="2186"/>
                  </a:lnTo>
                  <a:lnTo>
                    <a:pt x="7587" y="2095"/>
                  </a:lnTo>
                  <a:lnTo>
                    <a:pt x="7587" y="2095"/>
                  </a:lnTo>
                  <a:lnTo>
                    <a:pt x="7587" y="2095"/>
                  </a:lnTo>
                  <a:lnTo>
                    <a:pt x="7587" y="2095"/>
                  </a:lnTo>
                  <a:lnTo>
                    <a:pt x="7587" y="2064"/>
                  </a:lnTo>
                  <a:lnTo>
                    <a:pt x="7587" y="2064"/>
                  </a:lnTo>
                  <a:lnTo>
                    <a:pt x="7587" y="2064"/>
                  </a:lnTo>
                  <a:lnTo>
                    <a:pt x="7526" y="1943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283" y="1640"/>
                  </a:lnTo>
                  <a:lnTo>
                    <a:pt x="7041" y="1488"/>
                  </a:lnTo>
                  <a:lnTo>
                    <a:pt x="6768" y="1336"/>
                  </a:lnTo>
                  <a:lnTo>
                    <a:pt x="6464" y="1215"/>
                  </a:lnTo>
                  <a:lnTo>
                    <a:pt x="6464" y="1215"/>
                  </a:lnTo>
                  <a:lnTo>
                    <a:pt x="6130" y="1366"/>
                  </a:lnTo>
                  <a:lnTo>
                    <a:pt x="5797" y="1488"/>
                  </a:lnTo>
                  <a:lnTo>
                    <a:pt x="5433" y="1579"/>
                  </a:lnTo>
                  <a:lnTo>
                    <a:pt x="5038" y="1640"/>
                  </a:lnTo>
                  <a:lnTo>
                    <a:pt x="5008" y="1640"/>
                  </a:lnTo>
                  <a:lnTo>
                    <a:pt x="5008" y="1640"/>
                  </a:lnTo>
                  <a:lnTo>
                    <a:pt x="4704" y="1640"/>
                  </a:lnTo>
                  <a:lnTo>
                    <a:pt x="4704" y="1640"/>
                  </a:lnTo>
                  <a:lnTo>
                    <a:pt x="4249" y="1609"/>
                  </a:lnTo>
                  <a:lnTo>
                    <a:pt x="3794" y="1518"/>
                  </a:lnTo>
                  <a:lnTo>
                    <a:pt x="3369" y="1397"/>
                  </a:lnTo>
                  <a:lnTo>
                    <a:pt x="2975" y="1184"/>
                  </a:lnTo>
                  <a:lnTo>
                    <a:pt x="2580" y="972"/>
                  </a:lnTo>
                  <a:lnTo>
                    <a:pt x="2246" y="668"/>
                  </a:lnTo>
                  <a:lnTo>
                    <a:pt x="1913" y="365"/>
                  </a:lnTo>
                  <a:lnTo>
                    <a:pt x="16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4"/>
            <p:cNvSpPr/>
            <p:nvPr/>
          </p:nvSpPr>
          <p:spPr>
            <a:xfrm>
              <a:off x="2735425" y="2388650"/>
              <a:ext cx="185875" cy="24300"/>
            </a:xfrm>
            <a:custGeom>
              <a:avLst/>
              <a:gdLst/>
              <a:ahLst/>
              <a:cxnLst/>
              <a:rect l="l" t="t" r="r" b="b"/>
              <a:pathLst>
                <a:path w="7435" h="972" extrusionOk="0">
                  <a:moveTo>
                    <a:pt x="7314" y="1"/>
                  </a:moveTo>
                  <a:lnTo>
                    <a:pt x="7101" y="122"/>
                  </a:lnTo>
                  <a:lnTo>
                    <a:pt x="6828" y="213"/>
                  </a:lnTo>
                  <a:lnTo>
                    <a:pt x="6464" y="304"/>
                  </a:lnTo>
                  <a:lnTo>
                    <a:pt x="6009" y="365"/>
                  </a:lnTo>
                  <a:lnTo>
                    <a:pt x="5463" y="426"/>
                  </a:lnTo>
                  <a:lnTo>
                    <a:pt x="4825" y="456"/>
                  </a:lnTo>
                  <a:lnTo>
                    <a:pt x="4036" y="486"/>
                  </a:lnTo>
                  <a:lnTo>
                    <a:pt x="3156" y="456"/>
                  </a:lnTo>
                  <a:lnTo>
                    <a:pt x="2155" y="395"/>
                  </a:lnTo>
                  <a:lnTo>
                    <a:pt x="1305" y="335"/>
                  </a:lnTo>
                  <a:lnTo>
                    <a:pt x="608" y="244"/>
                  </a:lnTo>
                  <a:lnTo>
                    <a:pt x="1" y="122"/>
                  </a:lnTo>
                  <a:lnTo>
                    <a:pt x="61" y="608"/>
                  </a:lnTo>
                  <a:lnTo>
                    <a:pt x="1275" y="729"/>
                  </a:lnTo>
                  <a:lnTo>
                    <a:pt x="2489" y="851"/>
                  </a:lnTo>
                  <a:lnTo>
                    <a:pt x="3915" y="942"/>
                  </a:lnTo>
                  <a:lnTo>
                    <a:pt x="4613" y="972"/>
                  </a:lnTo>
                  <a:lnTo>
                    <a:pt x="5281" y="972"/>
                  </a:lnTo>
                  <a:lnTo>
                    <a:pt x="5918" y="942"/>
                  </a:lnTo>
                  <a:lnTo>
                    <a:pt x="6464" y="881"/>
                  </a:lnTo>
                  <a:lnTo>
                    <a:pt x="6919" y="790"/>
                  </a:lnTo>
                  <a:lnTo>
                    <a:pt x="7101" y="729"/>
                  </a:lnTo>
                  <a:lnTo>
                    <a:pt x="7253" y="638"/>
                  </a:lnTo>
                  <a:lnTo>
                    <a:pt x="7344" y="547"/>
                  </a:lnTo>
                  <a:lnTo>
                    <a:pt x="7405" y="456"/>
                  </a:lnTo>
                  <a:lnTo>
                    <a:pt x="7435" y="365"/>
                  </a:lnTo>
                  <a:lnTo>
                    <a:pt x="7435" y="213"/>
                  </a:lnTo>
                  <a:lnTo>
                    <a:pt x="7374" y="122"/>
                  </a:lnTo>
                  <a:lnTo>
                    <a:pt x="7314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4"/>
            <p:cNvSpPr/>
            <p:nvPr/>
          </p:nvSpPr>
          <p:spPr>
            <a:xfrm>
              <a:off x="2812800" y="2360600"/>
              <a:ext cx="25825" cy="24300"/>
            </a:xfrm>
            <a:custGeom>
              <a:avLst/>
              <a:gdLst/>
              <a:ahLst/>
              <a:cxnLst/>
              <a:rect l="l" t="t" r="r" b="b"/>
              <a:pathLst>
                <a:path w="1033" h="972" extrusionOk="0">
                  <a:moveTo>
                    <a:pt x="759" y="0"/>
                  </a:moveTo>
                  <a:lnTo>
                    <a:pt x="638" y="31"/>
                  </a:lnTo>
                  <a:lnTo>
                    <a:pt x="486" y="91"/>
                  </a:lnTo>
                  <a:lnTo>
                    <a:pt x="365" y="122"/>
                  </a:lnTo>
                  <a:lnTo>
                    <a:pt x="243" y="213"/>
                  </a:lnTo>
                  <a:lnTo>
                    <a:pt x="152" y="304"/>
                  </a:lnTo>
                  <a:lnTo>
                    <a:pt x="92" y="425"/>
                  </a:lnTo>
                  <a:lnTo>
                    <a:pt x="31" y="577"/>
                  </a:lnTo>
                  <a:lnTo>
                    <a:pt x="1" y="728"/>
                  </a:lnTo>
                  <a:lnTo>
                    <a:pt x="1" y="850"/>
                  </a:lnTo>
                  <a:lnTo>
                    <a:pt x="31" y="941"/>
                  </a:lnTo>
                  <a:lnTo>
                    <a:pt x="61" y="971"/>
                  </a:lnTo>
                  <a:lnTo>
                    <a:pt x="92" y="941"/>
                  </a:lnTo>
                  <a:lnTo>
                    <a:pt x="122" y="880"/>
                  </a:lnTo>
                  <a:lnTo>
                    <a:pt x="152" y="759"/>
                  </a:lnTo>
                  <a:lnTo>
                    <a:pt x="213" y="637"/>
                  </a:lnTo>
                  <a:lnTo>
                    <a:pt x="274" y="546"/>
                  </a:lnTo>
                  <a:lnTo>
                    <a:pt x="365" y="486"/>
                  </a:lnTo>
                  <a:lnTo>
                    <a:pt x="426" y="425"/>
                  </a:lnTo>
                  <a:lnTo>
                    <a:pt x="517" y="364"/>
                  </a:lnTo>
                  <a:lnTo>
                    <a:pt x="699" y="213"/>
                  </a:lnTo>
                  <a:lnTo>
                    <a:pt x="911" y="122"/>
                  </a:lnTo>
                  <a:lnTo>
                    <a:pt x="1002" y="61"/>
                  </a:lnTo>
                  <a:lnTo>
                    <a:pt x="1032" y="31"/>
                  </a:lnTo>
                  <a:lnTo>
                    <a:pt x="1002" y="31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4"/>
            <p:cNvSpPr/>
            <p:nvPr/>
          </p:nvSpPr>
          <p:spPr>
            <a:xfrm>
              <a:off x="2796875" y="2359075"/>
              <a:ext cx="17475" cy="19000"/>
            </a:xfrm>
            <a:custGeom>
              <a:avLst/>
              <a:gdLst/>
              <a:ahLst/>
              <a:cxnLst/>
              <a:rect l="l" t="t" r="r" b="b"/>
              <a:pathLst>
                <a:path w="699" h="760" extrusionOk="0">
                  <a:moveTo>
                    <a:pt x="607" y="0"/>
                  </a:moveTo>
                  <a:lnTo>
                    <a:pt x="516" y="31"/>
                  </a:lnTo>
                  <a:lnTo>
                    <a:pt x="425" y="61"/>
                  </a:lnTo>
                  <a:lnTo>
                    <a:pt x="243" y="152"/>
                  </a:lnTo>
                  <a:lnTo>
                    <a:pt x="152" y="213"/>
                  </a:lnTo>
                  <a:lnTo>
                    <a:pt x="122" y="274"/>
                  </a:lnTo>
                  <a:lnTo>
                    <a:pt x="31" y="486"/>
                  </a:lnTo>
                  <a:lnTo>
                    <a:pt x="1" y="577"/>
                  </a:lnTo>
                  <a:lnTo>
                    <a:pt x="1" y="668"/>
                  </a:lnTo>
                  <a:lnTo>
                    <a:pt x="31" y="729"/>
                  </a:lnTo>
                  <a:lnTo>
                    <a:pt x="61" y="759"/>
                  </a:lnTo>
                  <a:lnTo>
                    <a:pt x="92" y="729"/>
                  </a:lnTo>
                  <a:lnTo>
                    <a:pt x="122" y="698"/>
                  </a:lnTo>
                  <a:lnTo>
                    <a:pt x="213" y="547"/>
                  </a:lnTo>
                  <a:lnTo>
                    <a:pt x="304" y="425"/>
                  </a:lnTo>
                  <a:lnTo>
                    <a:pt x="365" y="395"/>
                  </a:lnTo>
                  <a:lnTo>
                    <a:pt x="395" y="334"/>
                  </a:lnTo>
                  <a:lnTo>
                    <a:pt x="516" y="213"/>
                  </a:lnTo>
                  <a:lnTo>
                    <a:pt x="638" y="122"/>
                  </a:lnTo>
                  <a:lnTo>
                    <a:pt x="698" y="92"/>
                  </a:lnTo>
                  <a:lnTo>
                    <a:pt x="698" y="31"/>
                  </a:lnTo>
                  <a:lnTo>
                    <a:pt x="668" y="31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4"/>
            <p:cNvSpPr/>
            <p:nvPr/>
          </p:nvSpPr>
          <p:spPr>
            <a:xfrm>
              <a:off x="2779425" y="2356050"/>
              <a:ext cx="19750" cy="21250"/>
            </a:xfrm>
            <a:custGeom>
              <a:avLst/>
              <a:gdLst/>
              <a:ahLst/>
              <a:cxnLst/>
              <a:rect l="l" t="t" r="r" b="b"/>
              <a:pathLst>
                <a:path w="790" h="850" extrusionOk="0">
                  <a:moveTo>
                    <a:pt x="456" y="0"/>
                  </a:moveTo>
                  <a:lnTo>
                    <a:pt x="334" y="61"/>
                  </a:lnTo>
                  <a:lnTo>
                    <a:pt x="213" y="121"/>
                  </a:lnTo>
                  <a:lnTo>
                    <a:pt x="152" y="182"/>
                  </a:lnTo>
                  <a:lnTo>
                    <a:pt x="92" y="304"/>
                  </a:lnTo>
                  <a:lnTo>
                    <a:pt x="31" y="395"/>
                  </a:lnTo>
                  <a:lnTo>
                    <a:pt x="1" y="516"/>
                  </a:lnTo>
                  <a:lnTo>
                    <a:pt x="1" y="637"/>
                  </a:lnTo>
                  <a:lnTo>
                    <a:pt x="1" y="759"/>
                  </a:lnTo>
                  <a:lnTo>
                    <a:pt x="1" y="819"/>
                  </a:lnTo>
                  <a:lnTo>
                    <a:pt x="31" y="850"/>
                  </a:lnTo>
                  <a:lnTo>
                    <a:pt x="61" y="819"/>
                  </a:lnTo>
                  <a:lnTo>
                    <a:pt x="92" y="759"/>
                  </a:lnTo>
                  <a:lnTo>
                    <a:pt x="183" y="577"/>
                  </a:lnTo>
                  <a:lnTo>
                    <a:pt x="304" y="425"/>
                  </a:lnTo>
                  <a:lnTo>
                    <a:pt x="334" y="395"/>
                  </a:lnTo>
                  <a:lnTo>
                    <a:pt x="395" y="334"/>
                  </a:lnTo>
                  <a:lnTo>
                    <a:pt x="516" y="182"/>
                  </a:lnTo>
                  <a:lnTo>
                    <a:pt x="699" y="91"/>
                  </a:lnTo>
                  <a:lnTo>
                    <a:pt x="759" y="61"/>
                  </a:lnTo>
                  <a:lnTo>
                    <a:pt x="790" y="30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4"/>
            <p:cNvSpPr/>
            <p:nvPr/>
          </p:nvSpPr>
          <p:spPr>
            <a:xfrm>
              <a:off x="2440325" y="2026800"/>
              <a:ext cx="173750" cy="424100"/>
            </a:xfrm>
            <a:custGeom>
              <a:avLst/>
              <a:gdLst/>
              <a:ahLst/>
              <a:cxnLst/>
              <a:rect l="l" t="t" r="r" b="b"/>
              <a:pathLst>
                <a:path w="6950" h="16964" extrusionOk="0">
                  <a:moveTo>
                    <a:pt x="5888" y="1"/>
                  </a:moveTo>
                  <a:lnTo>
                    <a:pt x="1275" y="31"/>
                  </a:lnTo>
                  <a:lnTo>
                    <a:pt x="517" y="9256"/>
                  </a:lnTo>
                  <a:lnTo>
                    <a:pt x="1" y="15355"/>
                  </a:lnTo>
                  <a:lnTo>
                    <a:pt x="972" y="15689"/>
                  </a:lnTo>
                  <a:lnTo>
                    <a:pt x="1973" y="16022"/>
                  </a:lnTo>
                  <a:lnTo>
                    <a:pt x="3157" y="16356"/>
                  </a:lnTo>
                  <a:lnTo>
                    <a:pt x="4370" y="16690"/>
                  </a:lnTo>
                  <a:lnTo>
                    <a:pt x="4947" y="16811"/>
                  </a:lnTo>
                  <a:lnTo>
                    <a:pt x="5463" y="16902"/>
                  </a:lnTo>
                  <a:lnTo>
                    <a:pt x="5948" y="16963"/>
                  </a:lnTo>
                  <a:lnTo>
                    <a:pt x="6373" y="16963"/>
                  </a:lnTo>
                  <a:lnTo>
                    <a:pt x="6525" y="16933"/>
                  </a:lnTo>
                  <a:lnTo>
                    <a:pt x="6676" y="16902"/>
                  </a:lnTo>
                  <a:lnTo>
                    <a:pt x="6798" y="16872"/>
                  </a:lnTo>
                  <a:lnTo>
                    <a:pt x="6859" y="16811"/>
                  </a:lnTo>
                  <a:lnTo>
                    <a:pt x="6919" y="16720"/>
                  </a:lnTo>
                  <a:lnTo>
                    <a:pt x="6950" y="16660"/>
                  </a:lnTo>
                  <a:lnTo>
                    <a:pt x="6950" y="16569"/>
                  </a:lnTo>
                  <a:lnTo>
                    <a:pt x="6889" y="16478"/>
                  </a:lnTo>
                  <a:lnTo>
                    <a:pt x="6737" y="16296"/>
                  </a:lnTo>
                  <a:lnTo>
                    <a:pt x="6494" y="16083"/>
                  </a:lnTo>
                  <a:lnTo>
                    <a:pt x="6191" y="15871"/>
                  </a:lnTo>
                  <a:lnTo>
                    <a:pt x="5827" y="15689"/>
                  </a:lnTo>
                  <a:lnTo>
                    <a:pt x="4947" y="15264"/>
                  </a:lnTo>
                  <a:lnTo>
                    <a:pt x="4067" y="14900"/>
                  </a:lnTo>
                  <a:lnTo>
                    <a:pt x="3278" y="14566"/>
                  </a:lnTo>
                  <a:lnTo>
                    <a:pt x="2489" y="14293"/>
                  </a:lnTo>
                  <a:lnTo>
                    <a:pt x="3157" y="11653"/>
                  </a:lnTo>
                  <a:lnTo>
                    <a:pt x="3703" y="9529"/>
                  </a:lnTo>
                  <a:lnTo>
                    <a:pt x="4158" y="7860"/>
                  </a:lnTo>
                  <a:lnTo>
                    <a:pt x="4461" y="6768"/>
                  </a:lnTo>
                  <a:lnTo>
                    <a:pt x="4765" y="5523"/>
                  </a:lnTo>
                  <a:lnTo>
                    <a:pt x="5068" y="4219"/>
                  </a:lnTo>
                  <a:lnTo>
                    <a:pt x="5341" y="2944"/>
                  </a:lnTo>
                  <a:lnTo>
                    <a:pt x="5736" y="850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4"/>
            <p:cNvSpPr/>
            <p:nvPr/>
          </p:nvSpPr>
          <p:spPr>
            <a:xfrm>
              <a:off x="2440325" y="2026800"/>
              <a:ext cx="173750" cy="424100"/>
            </a:xfrm>
            <a:custGeom>
              <a:avLst/>
              <a:gdLst/>
              <a:ahLst/>
              <a:cxnLst/>
              <a:rect l="l" t="t" r="r" b="b"/>
              <a:pathLst>
                <a:path w="6950" h="16964" fill="none" extrusionOk="0">
                  <a:moveTo>
                    <a:pt x="5888" y="1"/>
                  </a:moveTo>
                  <a:lnTo>
                    <a:pt x="5888" y="1"/>
                  </a:lnTo>
                  <a:lnTo>
                    <a:pt x="5736" y="850"/>
                  </a:lnTo>
                  <a:lnTo>
                    <a:pt x="5341" y="2944"/>
                  </a:lnTo>
                  <a:lnTo>
                    <a:pt x="5068" y="4219"/>
                  </a:lnTo>
                  <a:lnTo>
                    <a:pt x="4765" y="5523"/>
                  </a:lnTo>
                  <a:lnTo>
                    <a:pt x="4461" y="6768"/>
                  </a:lnTo>
                  <a:lnTo>
                    <a:pt x="4158" y="7860"/>
                  </a:lnTo>
                  <a:lnTo>
                    <a:pt x="4158" y="7860"/>
                  </a:lnTo>
                  <a:lnTo>
                    <a:pt x="3703" y="9529"/>
                  </a:lnTo>
                  <a:lnTo>
                    <a:pt x="3157" y="11653"/>
                  </a:lnTo>
                  <a:lnTo>
                    <a:pt x="2489" y="14293"/>
                  </a:lnTo>
                  <a:lnTo>
                    <a:pt x="2489" y="14293"/>
                  </a:lnTo>
                  <a:lnTo>
                    <a:pt x="3278" y="14566"/>
                  </a:lnTo>
                  <a:lnTo>
                    <a:pt x="4067" y="14900"/>
                  </a:lnTo>
                  <a:lnTo>
                    <a:pt x="4947" y="15264"/>
                  </a:lnTo>
                  <a:lnTo>
                    <a:pt x="5827" y="15689"/>
                  </a:lnTo>
                  <a:lnTo>
                    <a:pt x="6191" y="15871"/>
                  </a:lnTo>
                  <a:lnTo>
                    <a:pt x="6494" y="16083"/>
                  </a:lnTo>
                  <a:lnTo>
                    <a:pt x="6737" y="16296"/>
                  </a:lnTo>
                  <a:lnTo>
                    <a:pt x="6889" y="16478"/>
                  </a:lnTo>
                  <a:lnTo>
                    <a:pt x="6950" y="16569"/>
                  </a:lnTo>
                  <a:lnTo>
                    <a:pt x="6950" y="16660"/>
                  </a:lnTo>
                  <a:lnTo>
                    <a:pt x="6919" y="16720"/>
                  </a:lnTo>
                  <a:lnTo>
                    <a:pt x="6859" y="16811"/>
                  </a:lnTo>
                  <a:lnTo>
                    <a:pt x="6859" y="16811"/>
                  </a:lnTo>
                  <a:lnTo>
                    <a:pt x="6798" y="16872"/>
                  </a:lnTo>
                  <a:lnTo>
                    <a:pt x="6676" y="16902"/>
                  </a:lnTo>
                  <a:lnTo>
                    <a:pt x="6525" y="16933"/>
                  </a:lnTo>
                  <a:lnTo>
                    <a:pt x="6373" y="16963"/>
                  </a:lnTo>
                  <a:lnTo>
                    <a:pt x="5948" y="16963"/>
                  </a:lnTo>
                  <a:lnTo>
                    <a:pt x="5463" y="16902"/>
                  </a:lnTo>
                  <a:lnTo>
                    <a:pt x="4947" y="16811"/>
                  </a:lnTo>
                  <a:lnTo>
                    <a:pt x="4370" y="16690"/>
                  </a:lnTo>
                  <a:lnTo>
                    <a:pt x="3157" y="16356"/>
                  </a:lnTo>
                  <a:lnTo>
                    <a:pt x="1973" y="16022"/>
                  </a:lnTo>
                  <a:lnTo>
                    <a:pt x="972" y="15689"/>
                  </a:lnTo>
                  <a:lnTo>
                    <a:pt x="1" y="15355"/>
                  </a:lnTo>
                  <a:lnTo>
                    <a:pt x="1" y="15355"/>
                  </a:lnTo>
                  <a:lnTo>
                    <a:pt x="517" y="9256"/>
                  </a:lnTo>
                  <a:lnTo>
                    <a:pt x="1275" y="31"/>
                  </a:lnTo>
                  <a:lnTo>
                    <a:pt x="58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4"/>
            <p:cNvSpPr/>
            <p:nvPr/>
          </p:nvSpPr>
          <p:spPr>
            <a:xfrm>
              <a:off x="2443375" y="2326450"/>
              <a:ext cx="23525" cy="49350"/>
            </a:xfrm>
            <a:custGeom>
              <a:avLst/>
              <a:gdLst/>
              <a:ahLst/>
              <a:cxnLst/>
              <a:rect l="l" t="t" r="r" b="b"/>
              <a:pathLst>
                <a:path w="941" h="1974" extrusionOk="0">
                  <a:moveTo>
                    <a:pt x="152" y="1"/>
                  </a:moveTo>
                  <a:lnTo>
                    <a:pt x="0" y="1821"/>
                  </a:lnTo>
                  <a:lnTo>
                    <a:pt x="941" y="1973"/>
                  </a:lnTo>
                  <a:lnTo>
                    <a:pt x="819" y="1579"/>
                  </a:lnTo>
                  <a:lnTo>
                    <a:pt x="789" y="1154"/>
                  </a:lnTo>
                  <a:lnTo>
                    <a:pt x="759" y="274"/>
                  </a:lnTo>
                  <a:lnTo>
                    <a:pt x="455" y="15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4"/>
            <p:cNvSpPr/>
            <p:nvPr/>
          </p:nvSpPr>
          <p:spPr>
            <a:xfrm>
              <a:off x="2443375" y="2326450"/>
              <a:ext cx="23525" cy="49350"/>
            </a:xfrm>
            <a:custGeom>
              <a:avLst/>
              <a:gdLst/>
              <a:ahLst/>
              <a:cxnLst/>
              <a:rect l="l" t="t" r="r" b="b"/>
              <a:pathLst>
                <a:path w="941" h="197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0" y="1821"/>
                  </a:lnTo>
                  <a:lnTo>
                    <a:pt x="941" y="1973"/>
                  </a:lnTo>
                  <a:lnTo>
                    <a:pt x="941" y="1973"/>
                  </a:lnTo>
                  <a:lnTo>
                    <a:pt x="819" y="1579"/>
                  </a:lnTo>
                  <a:lnTo>
                    <a:pt x="789" y="1154"/>
                  </a:lnTo>
                  <a:lnTo>
                    <a:pt x="789" y="1154"/>
                  </a:lnTo>
                  <a:lnTo>
                    <a:pt x="759" y="274"/>
                  </a:lnTo>
                  <a:lnTo>
                    <a:pt x="759" y="274"/>
                  </a:lnTo>
                  <a:lnTo>
                    <a:pt x="455" y="152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2436550" y="2349975"/>
              <a:ext cx="182075" cy="105475"/>
            </a:xfrm>
            <a:custGeom>
              <a:avLst/>
              <a:gdLst/>
              <a:ahLst/>
              <a:cxnLst/>
              <a:rect l="l" t="t" r="r" b="b"/>
              <a:pathLst>
                <a:path w="7283" h="4219" extrusionOk="0">
                  <a:moveTo>
                    <a:pt x="2579" y="0"/>
                  </a:moveTo>
                  <a:lnTo>
                    <a:pt x="2458" y="31"/>
                  </a:lnTo>
                  <a:lnTo>
                    <a:pt x="2337" y="91"/>
                  </a:lnTo>
                  <a:lnTo>
                    <a:pt x="2215" y="152"/>
                  </a:lnTo>
                  <a:lnTo>
                    <a:pt x="2124" y="243"/>
                  </a:lnTo>
                  <a:lnTo>
                    <a:pt x="1942" y="456"/>
                  </a:lnTo>
                  <a:lnTo>
                    <a:pt x="1821" y="698"/>
                  </a:lnTo>
                  <a:lnTo>
                    <a:pt x="1730" y="911"/>
                  </a:lnTo>
                  <a:lnTo>
                    <a:pt x="1639" y="1123"/>
                  </a:lnTo>
                  <a:lnTo>
                    <a:pt x="152" y="880"/>
                  </a:lnTo>
                  <a:lnTo>
                    <a:pt x="0" y="2640"/>
                  </a:lnTo>
                  <a:lnTo>
                    <a:pt x="1153" y="3004"/>
                  </a:lnTo>
                  <a:lnTo>
                    <a:pt x="2337" y="3399"/>
                  </a:lnTo>
                  <a:lnTo>
                    <a:pt x="3702" y="3763"/>
                  </a:lnTo>
                  <a:lnTo>
                    <a:pt x="4370" y="3945"/>
                  </a:lnTo>
                  <a:lnTo>
                    <a:pt x="5037" y="4066"/>
                  </a:lnTo>
                  <a:lnTo>
                    <a:pt x="5644" y="4188"/>
                  </a:lnTo>
                  <a:lnTo>
                    <a:pt x="6221" y="4218"/>
                  </a:lnTo>
                  <a:lnTo>
                    <a:pt x="6858" y="4218"/>
                  </a:lnTo>
                  <a:lnTo>
                    <a:pt x="7010" y="4157"/>
                  </a:lnTo>
                  <a:lnTo>
                    <a:pt x="7131" y="4097"/>
                  </a:lnTo>
                  <a:lnTo>
                    <a:pt x="7222" y="4006"/>
                  </a:lnTo>
                  <a:lnTo>
                    <a:pt x="7283" y="3915"/>
                  </a:lnTo>
                  <a:lnTo>
                    <a:pt x="7283" y="3793"/>
                  </a:lnTo>
                  <a:lnTo>
                    <a:pt x="7252" y="3642"/>
                  </a:lnTo>
                  <a:lnTo>
                    <a:pt x="7222" y="3520"/>
                  </a:lnTo>
                  <a:lnTo>
                    <a:pt x="7131" y="3399"/>
                  </a:lnTo>
                  <a:lnTo>
                    <a:pt x="7040" y="3247"/>
                  </a:lnTo>
                  <a:lnTo>
                    <a:pt x="6797" y="3004"/>
                  </a:lnTo>
                  <a:lnTo>
                    <a:pt x="6494" y="2792"/>
                  </a:lnTo>
                  <a:lnTo>
                    <a:pt x="6160" y="2580"/>
                  </a:lnTo>
                  <a:lnTo>
                    <a:pt x="5765" y="2367"/>
                  </a:lnTo>
                  <a:lnTo>
                    <a:pt x="5341" y="2185"/>
                  </a:lnTo>
                  <a:lnTo>
                    <a:pt x="4916" y="2033"/>
                  </a:lnTo>
                  <a:lnTo>
                    <a:pt x="4066" y="1730"/>
                  </a:lnTo>
                  <a:lnTo>
                    <a:pt x="3338" y="1548"/>
                  </a:lnTo>
                  <a:lnTo>
                    <a:pt x="2640" y="1366"/>
                  </a:lnTo>
                  <a:lnTo>
                    <a:pt x="2761" y="1214"/>
                  </a:lnTo>
                  <a:lnTo>
                    <a:pt x="2913" y="1032"/>
                  </a:lnTo>
                  <a:lnTo>
                    <a:pt x="3034" y="850"/>
                  </a:lnTo>
                  <a:lnTo>
                    <a:pt x="3126" y="638"/>
                  </a:lnTo>
                  <a:lnTo>
                    <a:pt x="3156" y="516"/>
                  </a:lnTo>
                  <a:lnTo>
                    <a:pt x="3156" y="425"/>
                  </a:lnTo>
                  <a:lnTo>
                    <a:pt x="3126" y="304"/>
                  </a:lnTo>
                  <a:lnTo>
                    <a:pt x="3065" y="213"/>
                  </a:lnTo>
                  <a:lnTo>
                    <a:pt x="2974" y="122"/>
                  </a:lnTo>
                  <a:lnTo>
                    <a:pt x="2852" y="61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2436550" y="2349975"/>
              <a:ext cx="182075" cy="105475"/>
            </a:xfrm>
            <a:custGeom>
              <a:avLst/>
              <a:gdLst/>
              <a:ahLst/>
              <a:cxnLst/>
              <a:rect l="l" t="t" r="r" b="b"/>
              <a:pathLst>
                <a:path w="7283" h="4219" fill="none" extrusionOk="0">
                  <a:moveTo>
                    <a:pt x="2640" y="1366"/>
                  </a:moveTo>
                  <a:lnTo>
                    <a:pt x="2640" y="1366"/>
                  </a:lnTo>
                  <a:lnTo>
                    <a:pt x="2761" y="1214"/>
                  </a:lnTo>
                  <a:lnTo>
                    <a:pt x="2913" y="1032"/>
                  </a:lnTo>
                  <a:lnTo>
                    <a:pt x="3034" y="850"/>
                  </a:lnTo>
                  <a:lnTo>
                    <a:pt x="3126" y="638"/>
                  </a:lnTo>
                  <a:lnTo>
                    <a:pt x="3156" y="516"/>
                  </a:lnTo>
                  <a:lnTo>
                    <a:pt x="3156" y="425"/>
                  </a:lnTo>
                  <a:lnTo>
                    <a:pt x="3126" y="304"/>
                  </a:lnTo>
                  <a:lnTo>
                    <a:pt x="3065" y="213"/>
                  </a:lnTo>
                  <a:lnTo>
                    <a:pt x="2974" y="122"/>
                  </a:lnTo>
                  <a:lnTo>
                    <a:pt x="2852" y="61"/>
                  </a:lnTo>
                  <a:lnTo>
                    <a:pt x="2852" y="61"/>
                  </a:lnTo>
                  <a:lnTo>
                    <a:pt x="2701" y="0"/>
                  </a:lnTo>
                  <a:lnTo>
                    <a:pt x="2579" y="0"/>
                  </a:lnTo>
                  <a:lnTo>
                    <a:pt x="2458" y="31"/>
                  </a:lnTo>
                  <a:lnTo>
                    <a:pt x="2337" y="91"/>
                  </a:lnTo>
                  <a:lnTo>
                    <a:pt x="2215" y="152"/>
                  </a:lnTo>
                  <a:lnTo>
                    <a:pt x="2124" y="243"/>
                  </a:lnTo>
                  <a:lnTo>
                    <a:pt x="1942" y="456"/>
                  </a:lnTo>
                  <a:lnTo>
                    <a:pt x="1821" y="698"/>
                  </a:lnTo>
                  <a:lnTo>
                    <a:pt x="1730" y="911"/>
                  </a:lnTo>
                  <a:lnTo>
                    <a:pt x="1639" y="1123"/>
                  </a:lnTo>
                  <a:lnTo>
                    <a:pt x="152" y="880"/>
                  </a:lnTo>
                  <a:lnTo>
                    <a:pt x="0" y="2640"/>
                  </a:lnTo>
                  <a:lnTo>
                    <a:pt x="0" y="2640"/>
                  </a:lnTo>
                  <a:lnTo>
                    <a:pt x="1153" y="3004"/>
                  </a:lnTo>
                  <a:lnTo>
                    <a:pt x="2337" y="3399"/>
                  </a:lnTo>
                  <a:lnTo>
                    <a:pt x="3702" y="3763"/>
                  </a:lnTo>
                  <a:lnTo>
                    <a:pt x="4370" y="3945"/>
                  </a:lnTo>
                  <a:lnTo>
                    <a:pt x="5037" y="4066"/>
                  </a:lnTo>
                  <a:lnTo>
                    <a:pt x="5644" y="4188"/>
                  </a:lnTo>
                  <a:lnTo>
                    <a:pt x="6221" y="4218"/>
                  </a:lnTo>
                  <a:lnTo>
                    <a:pt x="6676" y="4218"/>
                  </a:lnTo>
                  <a:lnTo>
                    <a:pt x="6858" y="4218"/>
                  </a:lnTo>
                  <a:lnTo>
                    <a:pt x="7010" y="4157"/>
                  </a:lnTo>
                  <a:lnTo>
                    <a:pt x="7131" y="4097"/>
                  </a:lnTo>
                  <a:lnTo>
                    <a:pt x="7222" y="4006"/>
                  </a:lnTo>
                  <a:lnTo>
                    <a:pt x="7283" y="3915"/>
                  </a:lnTo>
                  <a:lnTo>
                    <a:pt x="7283" y="3793"/>
                  </a:lnTo>
                  <a:lnTo>
                    <a:pt x="7283" y="3793"/>
                  </a:lnTo>
                  <a:lnTo>
                    <a:pt x="7252" y="3642"/>
                  </a:lnTo>
                  <a:lnTo>
                    <a:pt x="7222" y="3520"/>
                  </a:lnTo>
                  <a:lnTo>
                    <a:pt x="7131" y="3399"/>
                  </a:lnTo>
                  <a:lnTo>
                    <a:pt x="7040" y="3247"/>
                  </a:lnTo>
                  <a:lnTo>
                    <a:pt x="6797" y="3004"/>
                  </a:lnTo>
                  <a:lnTo>
                    <a:pt x="6494" y="2792"/>
                  </a:lnTo>
                  <a:lnTo>
                    <a:pt x="6160" y="2580"/>
                  </a:lnTo>
                  <a:lnTo>
                    <a:pt x="5765" y="2367"/>
                  </a:lnTo>
                  <a:lnTo>
                    <a:pt x="5341" y="2185"/>
                  </a:lnTo>
                  <a:lnTo>
                    <a:pt x="4916" y="2033"/>
                  </a:lnTo>
                  <a:lnTo>
                    <a:pt x="4066" y="1730"/>
                  </a:lnTo>
                  <a:lnTo>
                    <a:pt x="3338" y="1548"/>
                  </a:lnTo>
                  <a:lnTo>
                    <a:pt x="2640" y="1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2597375" y="2439475"/>
              <a:ext cx="21250" cy="16725"/>
            </a:xfrm>
            <a:custGeom>
              <a:avLst/>
              <a:gdLst/>
              <a:ahLst/>
              <a:cxnLst/>
              <a:rect l="l" t="t" r="r" b="b"/>
              <a:pathLst>
                <a:path w="850" h="669" extrusionOk="0">
                  <a:moveTo>
                    <a:pt x="0" y="669"/>
                  </a:moveTo>
                  <a:lnTo>
                    <a:pt x="0" y="66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69"/>
                  </a:lnTo>
                  <a:close/>
                  <a:moveTo>
                    <a:pt x="819" y="1"/>
                  </a:moveTo>
                  <a:lnTo>
                    <a:pt x="819" y="1"/>
                  </a:lnTo>
                  <a:lnTo>
                    <a:pt x="850" y="213"/>
                  </a:lnTo>
                  <a:lnTo>
                    <a:pt x="850" y="213"/>
                  </a:lnTo>
                  <a:lnTo>
                    <a:pt x="850" y="213"/>
                  </a:lnTo>
                  <a:lnTo>
                    <a:pt x="850" y="213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2597375" y="245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2617850" y="2439475"/>
              <a:ext cx="775" cy="5350"/>
            </a:xfrm>
            <a:custGeom>
              <a:avLst/>
              <a:gdLst/>
              <a:ahLst/>
              <a:cxnLst/>
              <a:rect l="l" t="t" r="r" b="b"/>
              <a:pathLst>
                <a:path w="31" h="21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4"/>
            <p:cNvSpPr/>
            <p:nvPr/>
          </p:nvSpPr>
          <p:spPr>
            <a:xfrm>
              <a:off x="2436550" y="2362875"/>
              <a:ext cx="182075" cy="93325"/>
            </a:xfrm>
            <a:custGeom>
              <a:avLst/>
              <a:gdLst/>
              <a:ahLst/>
              <a:cxnLst/>
              <a:rect l="l" t="t" r="r" b="b"/>
              <a:pathLst>
                <a:path w="7283" h="3733" extrusionOk="0">
                  <a:moveTo>
                    <a:pt x="1912" y="0"/>
                  </a:moveTo>
                  <a:lnTo>
                    <a:pt x="1790" y="213"/>
                  </a:lnTo>
                  <a:lnTo>
                    <a:pt x="1699" y="425"/>
                  </a:lnTo>
                  <a:lnTo>
                    <a:pt x="1639" y="607"/>
                  </a:lnTo>
                  <a:lnTo>
                    <a:pt x="1214" y="516"/>
                  </a:lnTo>
                  <a:lnTo>
                    <a:pt x="273" y="364"/>
                  </a:lnTo>
                  <a:lnTo>
                    <a:pt x="152" y="364"/>
                  </a:lnTo>
                  <a:lnTo>
                    <a:pt x="0" y="2124"/>
                  </a:lnTo>
                  <a:lnTo>
                    <a:pt x="728" y="2367"/>
                  </a:lnTo>
                  <a:lnTo>
                    <a:pt x="1517" y="2610"/>
                  </a:lnTo>
                  <a:lnTo>
                    <a:pt x="2488" y="2913"/>
                  </a:lnTo>
                  <a:lnTo>
                    <a:pt x="3550" y="3217"/>
                  </a:lnTo>
                  <a:lnTo>
                    <a:pt x="4612" y="3459"/>
                  </a:lnTo>
                  <a:lnTo>
                    <a:pt x="5128" y="3581"/>
                  </a:lnTo>
                  <a:lnTo>
                    <a:pt x="5614" y="3641"/>
                  </a:lnTo>
                  <a:lnTo>
                    <a:pt x="6069" y="3702"/>
                  </a:lnTo>
                  <a:lnTo>
                    <a:pt x="6433" y="3733"/>
                  </a:lnTo>
                  <a:lnTo>
                    <a:pt x="6797" y="3702"/>
                  </a:lnTo>
                  <a:lnTo>
                    <a:pt x="6949" y="3672"/>
                  </a:lnTo>
                  <a:lnTo>
                    <a:pt x="7070" y="3611"/>
                  </a:lnTo>
                  <a:lnTo>
                    <a:pt x="7192" y="3550"/>
                  </a:lnTo>
                  <a:lnTo>
                    <a:pt x="7252" y="3490"/>
                  </a:lnTo>
                  <a:lnTo>
                    <a:pt x="7283" y="3368"/>
                  </a:lnTo>
                  <a:lnTo>
                    <a:pt x="7283" y="3277"/>
                  </a:lnTo>
                  <a:lnTo>
                    <a:pt x="7252" y="3065"/>
                  </a:lnTo>
                  <a:lnTo>
                    <a:pt x="7131" y="2822"/>
                  </a:lnTo>
                  <a:lnTo>
                    <a:pt x="6919" y="2610"/>
                  </a:lnTo>
                  <a:lnTo>
                    <a:pt x="6676" y="2397"/>
                  </a:lnTo>
                  <a:lnTo>
                    <a:pt x="6372" y="2185"/>
                  </a:lnTo>
                  <a:lnTo>
                    <a:pt x="6130" y="2246"/>
                  </a:lnTo>
                  <a:lnTo>
                    <a:pt x="5856" y="2306"/>
                  </a:lnTo>
                  <a:lnTo>
                    <a:pt x="5614" y="2337"/>
                  </a:lnTo>
                  <a:lnTo>
                    <a:pt x="5341" y="2337"/>
                  </a:lnTo>
                  <a:lnTo>
                    <a:pt x="4885" y="2306"/>
                  </a:lnTo>
                  <a:lnTo>
                    <a:pt x="4855" y="2306"/>
                  </a:lnTo>
                  <a:lnTo>
                    <a:pt x="4370" y="2215"/>
                  </a:lnTo>
                  <a:lnTo>
                    <a:pt x="3884" y="2064"/>
                  </a:lnTo>
                  <a:lnTo>
                    <a:pt x="3459" y="1821"/>
                  </a:lnTo>
                  <a:lnTo>
                    <a:pt x="3065" y="1548"/>
                  </a:lnTo>
                  <a:lnTo>
                    <a:pt x="2701" y="1214"/>
                  </a:lnTo>
                  <a:lnTo>
                    <a:pt x="2397" y="850"/>
                  </a:lnTo>
                  <a:lnTo>
                    <a:pt x="2124" y="455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rgbClr val="3E8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4"/>
            <p:cNvSpPr/>
            <p:nvPr/>
          </p:nvSpPr>
          <p:spPr>
            <a:xfrm>
              <a:off x="2436550" y="2362875"/>
              <a:ext cx="182075" cy="93325"/>
            </a:xfrm>
            <a:custGeom>
              <a:avLst/>
              <a:gdLst/>
              <a:ahLst/>
              <a:cxnLst/>
              <a:rect l="l" t="t" r="r" b="b"/>
              <a:pathLst>
                <a:path w="7283" h="3733" fill="none" extrusionOk="0">
                  <a:moveTo>
                    <a:pt x="1912" y="0"/>
                  </a:moveTo>
                  <a:lnTo>
                    <a:pt x="1912" y="0"/>
                  </a:lnTo>
                  <a:lnTo>
                    <a:pt x="1790" y="213"/>
                  </a:lnTo>
                  <a:lnTo>
                    <a:pt x="1699" y="425"/>
                  </a:lnTo>
                  <a:lnTo>
                    <a:pt x="1639" y="607"/>
                  </a:lnTo>
                  <a:lnTo>
                    <a:pt x="1639" y="607"/>
                  </a:lnTo>
                  <a:lnTo>
                    <a:pt x="1639" y="607"/>
                  </a:lnTo>
                  <a:lnTo>
                    <a:pt x="1214" y="516"/>
                  </a:lnTo>
                  <a:lnTo>
                    <a:pt x="273" y="364"/>
                  </a:lnTo>
                  <a:lnTo>
                    <a:pt x="152" y="36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728" y="2367"/>
                  </a:lnTo>
                  <a:lnTo>
                    <a:pt x="1517" y="2610"/>
                  </a:lnTo>
                  <a:lnTo>
                    <a:pt x="2488" y="2913"/>
                  </a:lnTo>
                  <a:lnTo>
                    <a:pt x="3550" y="3217"/>
                  </a:lnTo>
                  <a:lnTo>
                    <a:pt x="4612" y="3459"/>
                  </a:lnTo>
                  <a:lnTo>
                    <a:pt x="5128" y="3581"/>
                  </a:lnTo>
                  <a:lnTo>
                    <a:pt x="5614" y="3641"/>
                  </a:lnTo>
                  <a:lnTo>
                    <a:pt x="6069" y="3702"/>
                  </a:lnTo>
                  <a:lnTo>
                    <a:pt x="6433" y="3733"/>
                  </a:lnTo>
                  <a:lnTo>
                    <a:pt x="6433" y="3733"/>
                  </a:lnTo>
                  <a:lnTo>
                    <a:pt x="6433" y="3733"/>
                  </a:lnTo>
                  <a:lnTo>
                    <a:pt x="6433" y="3733"/>
                  </a:lnTo>
                  <a:lnTo>
                    <a:pt x="6797" y="3702"/>
                  </a:lnTo>
                  <a:lnTo>
                    <a:pt x="6949" y="3672"/>
                  </a:lnTo>
                  <a:lnTo>
                    <a:pt x="7070" y="3611"/>
                  </a:lnTo>
                  <a:lnTo>
                    <a:pt x="7192" y="3550"/>
                  </a:lnTo>
                  <a:lnTo>
                    <a:pt x="7252" y="3490"/>
                  </a:lnTo>
                  <a:lnTo>
                    <a:pt x="7283" y="3368"/>
                  </a:lnTo>
                  <a:lnTo>
                    <a:pt x="7283" y="3277"/>
                  </a:lnTo>
                  <a:lnTo>
                    <a:pt x="7283" y="3277"/>
                  </a:lnTo>
                  <a:lnTo>
                    <a:pt x="7283" y="3277"/>
                  </a:lnTo>
                  <a:lnTo>
                    <a:pt x="7252" y="3065"/>
                  </a:lnTo>
                  <a:lnTo>
                    <a:pt x="7252" y="3065"/>
                  </a:lnTo>
                  <a:lnTo>
                    <a:pt x="7131" y="2822"/>
                  </a:lnTo>
                  <a:lnTo>
                    <a:pt x="6919" y="2610"/>
                  </a:lnTo>
                  <a:lnTo>
                    <a:pt x="6676" y="2397"/>
                  </a:lnTo>
                  <a:lnTo>
                    <a:pt x="6372" y="2185"/>
                  </a:lnTo>
                  <a:lnTo>
                    <a:pt x="6372" y="2185"/>
                  </a:lnTo>
                  <a:lnTo>
                    <a:pt x="6130" y="2246"/>
                  </a:lnTo>
                  <a:lnTo>
                    <a:pt x="5856" y="2306"/>
                  </a:lnTo>
                  <a:lnTo>
                    <a:pt x="5614" y="2337"/>
                  </a:lnTo>
                  <a:lnTo>
                    <a:pt x="5341" y="2337"/>
                  </a:lnTo>
                  <a:lnTo>
                    <a:pt x="5341" y="2337"/>
                  </a:lnTo>
                  <a:lnTo>
                    <a:pt x="4885" y="2306"/>
                  </a:lnTo>
                  <a:lnTo>
                    <a:pt x="4855" y="2306"/>
                  </a:lnTo>
                  <a:lnTo>
                    <a:pt x="4855" y="2306"/>
                  </a:lnTo>
                  <a:lnTo>
                    <a:pt x="4370" y="2215"/>
                  </a:lnTo>
                  <a:lnTo>
                    <a:pt x="3884" y="2064"/>
                  </a:lnTo>
                  <a:lnTo>
                    <a:pt x="3459" y="1821"/>
                  </a:lnTo>
                  <a:lnTo>
                    <a:pt x="3065" y="1548"/>
                  </a:lnTo>
                  <a:lnTo>
                    <a:pt x="2701" y="1214"/>
                  </a:lnTo>
                  <a:lnTo>
                    <a:pt x="2397" y="850"/>
                  </a:lnTo>
                  <a:lnTo>
                    <a:pt x="2124" y="455"/>
                  </a:lnTo>
                  <a:lnTo>
                    <a:pt x="19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36550" y="2403825"/>
              <a:ext cx="182075" cy="51625"/>
            </a:xfrm>
            <a:custGeom>
              <a:avLst/>
              <a:gdLst/>
              <a:ahLst/>
              <a:cxnLst/>
              <a:rect l="l" t="t" r="r" b="b"/>
              <a:pathLst>
                <a:path w="7283" h="2065" extrusionOk="0">
                  <a:moveTo>
                    <a:pt x="30" y="1"/>
                  </a:moveTo>
                  <a:lnTo>
                    <a:pt x="0" y="486"/>
                  </a:lnTo>
                  <a:lnTo>
                    <a:pt x="1153" y="850"/>
                  </a:lnTo>
                  <a:lnTo>
                    <a:pt x="2337" y="1245"/>
                  </a:lnTo>
                  <a:lnTo>
                    <a:pt x="3702" y="1609"/>
                  </a:lnTo>
                  <a:lnTo>
                    <a:pt x="4370" y="1791"/>
                  </a:lnTo>
                  <a:lnTo>
                    <a:pt x="5037" y="1912"/>
                  </a:lnTo>
                  <a:lnTo>
                    <a:pt x="5644" y="2034"/>
                  </a:lnTo>
                  <a:lnTo>
                    <a:pt x="6221" y="2064"/>
                  </a:lnTo>
                  <a:lnTo>
                    <a:pt x="6858" y="2064"/>
                  </a:lnTo>
                  <a:lnTo>
                    <a:pt x="7010" y="2003"/>
                  </a:lnTo>
                  <a:lnTo>
                    <a:pt x="7131" y="1943"/>
                  </a:lnTo>
                  <a:lnTo>
                    <a:pt x="7222" y="1852"/>
                  </a:lnTo>
                  <a:lnTo>
                    <a:pt x="7283" y="1761"/>
                  </a:lnTo>
                  <a:lnTo>
                    <a:pt x="7283" y="1639"/>
                  </a:lnTo>
                  <a:lnTo>
                    <a:pt x="7283" y="1518"/>
                  </a:lnTo>
                  <a:lnTo>
                    <a:pt x="7222" y="1397"/>
                  </a:lnTo>
                  <a:lnTo>
                    <a:pt x="7010" y="1457"/>
                  </a:lnTo>
                  <a:lnTo>
                    <a:pt x="6706" y="1488"/>
                  </a:lnTo>
                  <a:lnTo>
                    <a:pt x="6342" y="1518"/>
                  </a:lnTo>
                  <a:lnTo>
                    <a:pt x="5887" y="1488"/>
                  </a:lnTo>
                  <a:lnTo>
                    <a:pt x="5341" y="1427"/>
                  </a:lnTo>
                  <a:lnTo>
                    <a:pt x="4673" y="1336"/>
                  </a:lnTo>
                  <a:lnTo>
                    <a:pt x="3914" y="1184"/>
                  </a:lnTo>
                  <a:lnTo>
                    <a:pt x="3034" y="972"/>
                  </a:lnTo>
                  <a:lnTo>
                    <a:pt x="2094" y="729"/>
                  </a:lnTo>
                  <a:lnTo>
                    <a:pt x="1275" y="486"/>
                  </a:lnTo>
                  <a:lnTo>
                    <a:pt x="607" y="24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2515425" y="2393200"/>
              <a:ext cx="28850" cy="20525"/>
            </a:xfrm>
            <a:custGeom>
              <a:avLst/>
              <a:gdLst/>
              <a:ahLst/>
              <a:cxnLst/>
              <a:rect l="l" t="t" r="r" b="b"/>
              <a:pathLst>
                <a:path w="1154" h="821" extrusionOk="0">
                  <a:moveTo>
                    <a:pt x="790" y="1"/>
                  </a:moveTo>
                  <a:lnTo>
                    <a:pt x="638" y="31"/>
                  </a:lnTo>
                  <a:lnTo>
                    <a:pt x="486" y="62"/>
                  </a:lnTo>
                  <a:lnTo>
                    <a:pt x="365" y="92"/>
                  </a:lnTo>
                  <a:lnTo>
                    <a:pt x="274" y="183"/>
                  </a:lnTo>
                  <a:lnTo>
                    <a:pt x="153" y="274"/>
                  </a:lnTo>
                  <a:lnTo>
                    <a:pt x="62" y="426"/>
                  </a:lnTo>
                  <a:lnTo>
                    <a:pt x="31" y="547"/>
                  </a:lnTo>
                  <a:lnTo>
                    <a:pt x="1" y="699"/>
                  </a:lnTo>
                  <a:lnTo>
                    <a:pt x="1" y="790"/>
                  </a:lnTo>
                  <a:lnTo>
                    <a:pt x="31" y="820"/>
                  </a:lnTo>
                  <a:lnTo>
                    <a:pt x="62" y="790"/>
                  </a:lnTo>
                  <a:lnTo>
                    <a:pt x="92" y="729"/>
                  </a:lnTo>
                  <a:lnTo>
                    <a:pt x="153" y="608"/>
                  </a:lnTo>
                  <a:lnTo>
                    <a:pt x="244" y="517"/>
                  </a:lnTo>
                  <a:lnTo>
                    <a:pt x="335" y="456"/>
                  </a:lnTo>
                  <a:lnTo>
                    <a:pt x="426" y="395"/>
                  </a:lnTo>
                  <a:lnTo>
                    <a:pt x="517" y="335"/>
                  </a:lnTo>
                  <a:lnTo>
                    <a:pt x="577" y="304"/>
                  </a:lnTo>
                  <a:lnTo>
                    <a:pt x="820" y="213"/>
                  </a:lnTo>
                  <a:lnTo>
                    <a:pt x="1033" y="153"/>
                  </a:lnTo>
                  <a:lnTo>
                    <a:pt x="1124" y="122"/>
                  </a:lnTo>
                  <a:lnTo>
                    <a:pt x="1154" y="92"/>
                  </a:lnTo>
                  <a:lnTo>
                    <a:pt x="1124" y="62"/>
                  </a:lnTo>
                  <a:lnTo>
                    <a:pt x="1063" y="31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01025" y="2387900"/>
              <a:ext cx="20500" cy="15950"/>
            </a:xfrm>
            <a:custGeom>
              <a:avLst/>
              <a:gdLst/>
              <a:ahLst/>
              <a:cxnLst/>
              <a:rect l="l" t="t" r="r" b="b"/>
              <a:pathLst>
                <a:path w="820" h="638" extrusionOk="0">
                  <a:moveTo>
                    <a:pt x="547" y="1"/>
                  </a:moveTo>
                  <a:lnTo>
                    <a:pt x="334" y="61"/>
                  </a:lnTo>
                  <a:lnTo>
                    <a:pt x="243" y="92"/>
                  </a:lnTo>
                  <a:lnTo>
                    <a:pt x="243" y="122"/>
                  </a:lnTo>
                  <a:lnTo>
                    <a:pt x="182" y="152"/>
                  </a:lnTo>
                  <a:lnTo>
                    <a:pt x="61" y="334"/>
                  </a:lnTo>
                  <a:lnTo>
                    <a:pt x="31" y="425"/>
                  </a:lnTo>
                  <a:lnTo>
                    <a:pt x="0" y="516"/>
                  </a:lnTo>
                  <a:lnTo>
                    <a:pt x="0" y="607"/>
                  </a:lnTo>
                  <a:lnTo>
                    <a:pt x="31" y="638"/>
                  </a:lnTo>
                  <a:lnTo>
                    <a:pt x="61" y="607"/>
                  </a:lnTo>
                  <a:lnTo>
                    <a:pt x="122" y="577"/>
                  </a:lnTo>
                  <a:lnTo>
                    <a:pt x="243" y="456"/>
                  </a:lnTo>
                  <a:lnTo>
                    <a:pt x="364" y="365"/>
                  </a:lnTo>
                  <a:lnTo>
                    <a:pt x="425" y="334"/>
                  </a:lnTo>
                  <a:lnTo>
                    <a:pt x="455" y="274"/>
                  </a:lnTo>
                  <a:lnTo>
                    <a:pt x="607" y="183"/>
                  </a:lnTo>
                  <a:lnTo>
                    <a:pt x="759" y="122"/>
                  </a:lnTo>
                  <a:lnTo>
                    <a:pt x="789" y="92"/>
                  </a:lnTo>
                  <a:lnTo>
                    <a:pt x="820" y="61"/>
                  </a:lnTo>
                  <a:lnTo>
                    <a:pt x="789" y="31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483575" y="2380325"/>
              <a:ext cx="23550" cy="18975"/>
            </a:xfrm>
            <a:custGeom>
              <a:avLst/>
              <a:gdLst/>
              <a:ahLst/>
              <a:cxnLst/>
              <a:rect l="l" t="t" r="r" b="b"/>
              <a:pathLst>
                <a:path w="942" h="759" extrusionOk="0">
                  <a:moveTo>
                    <a:pt x="607" y="0"/>
                  </a:moveTo>
                  <a:lnTo>
                    <a:pt x="486" y="30"/>
                  </a:lnTo>
                  <a:lnTo>
                    <a:pt x="365" y="61"/>
                  </a:lnTo>
                  <a:lnTo>
                    <a:pt x="274" y="122"/>
                  </a:lnTo>
                  <a:lnTo>
                    <a:pt x="182" y="213"/>
                  </a:lnTo>
                  <a:lnTo>
                    <a:pt x="122" y="304"/>
                  </a:lnTo>
                  <a:lnTo>
                    <a:pt x="61" y="425"/>
                  </a:lnTo>
                  <a:lnTo>
                    <a:pt x="31" y="546"/>
                  </a:lnTo>
                  <a:lnTo>
                    <a:pt x="0" y="637"/>
                  </a:lnTo>
                  <a:lnTo>
                    <a:pt x="31" y="728"/>
                  </a:lnTo>
                  <a:lnTo>
                    <a:pt x="31" y="759"/>
                  </a:lnTo>
                  <a:lnTo>
                    <a:pt x="61" y="728"/>
                  </a:lnTo>
                  <a:lnTo>
                    <a:pt x="122" y="668"/>
                  </a:lnTo>
                  <a:lnTo>
                    <a:pt x="243" y="516"/>
                  </a:lnTo>
                  <a:lnTo>
                    <a:pt x="365" y="395"/>
                  </a:lnTo>
                  <a:lnTo>
                    <a:pt x="425" y="364"/>
                  </a:lnTo>
                  <a:lnTo>
                    <a:pt x="486" y="304"/>
                  </a:lnTo>
                  <a:lnTo>
                    <a:pt x="638" y="213"/>
                  </a:lnTo>
                  <a:lnTo>
                    <a:pt x="820" y="152"/>
                  </a:lnTo>
                  <a:lnTo>
                    <a:pt x="911" y="122"/>
                  </a:lnTo>
                  <a:lnTo>
                    <a:pt x="941" y="91"/>
                  </a:lnTo>
                  <a:lnTo>
                    <a:pt x="911" y="61"/>
                  </a:lnTo>
                  <a:lnTo>
                    <a:pt x="850" y="30"/>
                  </a:lnTo>
                  <a:lnTo>
                    <a:pt x="729" y="3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2438825" y="1621725"/>
              <a:ext cx="373250" cy="716125"/>
            </a:xfrm>
            <a:custGeom>
              <a:avLst/>
              <a:gdLst/>
              <a:ahLst/>
              <a:cxnLst/>
              <a:rect l="l" t="t" r="r" b="b"/>
              <a:pathLst>
                <a:path w="14930" h="28645" extrusionOk="0">
                  <a:moveTo>
                    <a:pt x="5796" y="0"/>
                  </a:moveTo>
                  <a:lnTo>
                    <a:pt x="5098" y="30"/>
                  </a:lnTo>
                  <a:lnTo>
                    <a:pt x="4794" y="61"/>
                  </a:lnTo>
                  <a:lnTo>
                    <a:pt x="4461" y="121"/>
                  </a:lnTo>
                  <a:lnTo>
                    <a:pt x="4188" y="213"/>
                  </a:lnTo>
                  <a:lnTo>
                    <a:pt x="3884" y="304"/>
                  </a:lnTo>
                  <a:lnTo>
                    <a:pt x="3641" y="425"/>
                  </a:lnTo>
                  <a:lnTo>
                    <a:pt x="3399" y="577"/>
                  </a:lnTo>
                  <a:lnTo>
                    <a:pt x="3186" y="759"/>
                  </a:lnTo>
                  <a:lnTo>
                    <a:pt x="3004" y="971"/>
                  </a:lnTo>
                  <a:lnTo>
                    <a:pt x="2852" y="1244"/>
                  </a:lnTo>
                  <a:lnTo>
                    <a:pt x="2670" y="1669"/>
                  </a:lnTo>
                  <a:lnTo>
                    <a:pt x="2519" y="2185"/>
                  </a:lnTo>
                  <a:lnTo>
                    <a:pt x="2367" y="2792"/>
                  </a:lnTo>
                  <a:lnTo>
                    <a:pt x="2215" y="3520"/>
                  </a:lnTo>
                  <a:lnTo>
                    <a:pt x="2064" y="4339"/>
                  </a:lnTo>
                  <a:lnTo>
                    <a:pt x="1790" y="6190"/>
                  </a:lnTo>
                  <a:lnTo>
                    <a:pt x="1517" y="8284"/>
                  </a:lnTo>
                  <a:lnTo>
                    <a:pt x="1275" y="10560"/>
                  </a:lnTo>
                  <a:lnTo>
                    <a:pt x="1032" y="12927"/>
                  </a:lnTo>
                  <a:lnTo>
                    <a:pt x="819" y="15354"/>
                  </a:lnTo>
                  <a:lnTo>
                    <a:pt x="486" y="20058"/>
                  </a:lnTo>
                  <a:lnTo>
                    <a:pt x="213" y="24093"/>
                  </a:lnTo>
                  <a:lnTo>
                    <a:pt x="0" y="28008"/>
                  </a:lnTo>
                  <a:lnTo>
                    <a:pt x="395" y="28220"/>
                  </a:lnTo>
                  <a:lnTo>
                    <a:pt x="759" y="28372"/>
                  </a:lnTo>
                  <a:lnTo>
                    <a:pt x="1123" y="28523"/>
                  </a:lnTo>
                  <a:lnTo>
                    <a:pt x="1457" y="28584"/>
                  </a:lnTo>
                  <a:lnTo>
                    <a:pt x="1760" y="28645"/>
                  </a:lnTo>
                  <a:lnTo>
                    <a:pt x="2064" y="28645"/>
                  </a:lnTo>
                  <a:lnTo>
                    <a:pt x="2337" y="28615"/>
                  </a:lnTo>
                  <a:lnTo>
                    <a:pt x="2579" y="28584"/>
                  </a:lnTo>
                  <a:lnTo>
                    <a:pt x="2822" y="28523"/>
                  </a:lnTo>
                  <a:lnTo>
                    <a:pt x="3035" y="28463"/>
                  </a:lnTo>
                  <a:lnTo>
                    <a:pt x="3338" y="28341"/>
                  </a:lnTo>
                  <a:lnTo>
                    <a:pt x="3550" y="28220"/>
                  </a:lnTo>
                  <a:lnTo>
                    <a:pt x="3611" y="28159"/>
                  </a:lnTo>
                  <a:lnTo>
                    <a:pt x="7556" y="9892"/>
                  </a:lnTo>
                  <a:lnTo>
                    <a:pt x="9892" y="15961"/>
                  </a:lnTo>
                  <a:lnTo>
                    <a:pt x="10074" y="19724"/>
                  </a:lnTo>
                  <a:lnTo>
                    <a:pt x="10196" y="21484"/>
                  </a:lnTo>
                  <a:lnTo>
                    <a:pt x="10347" y="23153"/>
                  </a:lnTo>
                  <a:lnTo>
                    <a:pt x="10499" y="24639"/>
                  </a:lnTo>
                  <a:lnTo>
                    <a:pt x="10651" y="25975"/>
                  </a:lnTo>
                  <a:lnTo>
                    <a:pt x="10863" y="27037"/>
                  </a:lnTo>
                  <a:lnTo>
                    <a:pt x="10954" y="27492"/>
                  </a:lnTo>
                  <a:lnTo>
                    <a:pt x="11076" y="27886"/>
                  </a:lnTo>
                  <a:lnTo>
                    <a:pt x="11288" y="28008"/>
                  </a:lnTo>
                  <a:lnTo>
                    <a:pt x="11531" y="28129"/>
                  </a:lnTo>
                  <a:lnTo>
                    <a:pt x="11774" y="28220"/>
                  </a:lnTo>
                  <a:lnTo>
                    <a:pt x="12016" y="28250"/>
                  </a:lnTo>
                  <a:lnTo>
                    <a:pt x="12259" y="28311"/>
                  </a:lnTo>
                  <a:lnTo>
                    <a:pt x="12502" y="28311"/>
                  </a:lnTo>
                  <a:lnTo>
                    <a:pt x="13018" y="28281"/>
                  </a:lnTo>
                  <a:lnTo>
                    <a:pt x="13503" y="28190"/>
                  </a:lnTo>
                  <a:lnTo>
                    <a:pt x="13928" y="28068"/>
                  </a:lnTo>
                  <a:lnTo>
                    <a:pt x="14292" y="27917"/>
                  </a:lnTo>
                  <a:lnTo>
                    <a:pt x="14565" y="27765"/>
                  </a:lnTo>
                  <a:lnTo>
                    <a:pt x="14596" y="27704"/>
                  </a:lnTo>
                  <a:lnTo>
                    <a:pt x="14626" y="27552"/>
                  </a:lnTo>
                  <a:lnTo>
                    <a:pt x="14687" y="27097"/>
                  </a:lnTo>
                  <a:lnTo>
                    <a:pt x="14747" y="26430"/>
                  </a:lnTo>
                  <a:lnTo>
                    <a:pt x="14778" y="25580"/>
                  </a:lnTo>
                  <a:lnTo>
                    <a:pt x="14838" y="23486"/>
                  </a:lnTo>
                  <a:lnTo>
                    <a:pt x="14899" y="21089"/>
                  </a:lnTo>
                  <a:lnTo>
                    <a:pt x="14929" y="16659"/>
                  </a:lnTo>
                  <a:lnTo>
                    <a:pt x="14899" y="14626"/>
                  </a:lnTo>
                  <a:lnTo>
                    <a:pt x="14747" y="13655"/>
                  </a:lnTo>
                  <a:lnTo>
                    <a:pt x="14535" y="12593"/>
                  </a:lnTo>
                  <a:lnTo>
                    <a:pt x="14049" y="10378"/>
                  </a:lnTo>
                  <a:lnTo>
                    <a:pt x="13503" y="8163"/>
                  </a:lnTo>
                  <a:lnTo>
                    <a:pt x="12957" y="6039"/>
                  </a:lnTo>
                  <a:lnTo>
                    <a:pt x="12441" y="4157"/>
                  </a:lnTo>
                  <a:lnTo>
                    <a:pt x="11986" y="2640"/>
                  </a:lnTo>
                  <a:lnTo>
                    <a:pt x="11592" y="1275"/>
                  </a:lnTo>
                  <a:lnTo>
                    <a:pt x="11288" y="1184"/>
                  </a:lnTo>
                  <a:lnTo>
                    <a:pt x="10499" y="910"/>
                  </a:lnTo>
                  <a:lnTo>
                    <a:pt x="9346" y="577"/>
                  </a:lnTo>
                  <a:lnTo>
                    <a:pt x="8679" y="395"/>
                  </a:lnTo>
                  <a:lnTo>
                    <a:pt x="7981" y="243"/>
                  </a:lnTo>
                  <a:lnTo>
                    <a:pt x="7252" y="121"/>
                  </a:lnTo>
                  <a:lnTo>
                    <a:pt x="6524" y="30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91C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2438825" y="1621725"/>
              <a:ext cx="373250" cy="716125"/>
            </a:xfrm>
            <a:custGeom>
              <a:avLst/>
              <a:gdLst/>
              <a:ahLst/>
              <a:cxnLst/>
              <a:rect l="l" t="t" r="r" b="b"/>
              <a:pathLst>
                <a:path w="14930" h="28645" fill="none" extrusionOk="0">
                  <a:moveTo>
                    <a:pt x="11592" y="1275"/>
                  </a:moveTo>
                  <a:lnTo>
                    <a:pt x="11592" y="1275"/>
                  </a:lnTo>
                  <a:lnTo>
                    <a:pt x="11986" y="2640"/>
                  </a:lnTo>
                  <a:lnTo>
                    <a:pt x="12441" y="4157"/>
                  </a:lnTo>
                  <a:lnTo>
                    <a:pt x="12957" y="6039"/>
                  </a:lnTo>
                  <a:lnTo>
                    <a:pt x="13503" y="8163"/>
                  </a:lnTo>
                  <a:lnTo>
                    <a:pt x="14049" y="10378"/>
                  </a:lnTo>
                  <a:lnTo>
                    <a:pt x="14535" y="12593"/>
                  </a:lnTo>
                  <a:lnTo>
                    <a:pt x="14747" y="13655"/>
                  </a:lnTo>
                  <a:lnTo>
                    <a:pt x="14899" y="14626"/>
                  </a:lnTo>
                  <a:lnTo>
                    <a:pt x="14899" y="14626"/>
                  </a:lnTo>
                  <a:lnTo>
                    <a:pt x="14929" y="16659"/>
                  </a:lnTo>
                  <a:lnTo>
                    <a:pt x="14899" y="21089"/>
                  </a:lnTo>
                  <a:lnTo>
                    <a:pt x="14838" y="23486"/>
                  </a:lnTo>
                  <a:lnTo>
                    <a:pt x="14778" y="25580"/>
                  </a:lnTo>
                  <a:lnTo>
                    <a:pt x="14747" y="26430"/>
                  </a:lnTo>
                  <a:lnTo>
                    <a:pt x="14687" y="27097"/>
                  </a:lnTo>
                  <a:lnTo>
                    <a:pt x="14626" y="27552"/>
                  </a:lnTo>
                  <a:lnTo>
                    <a:pt x="14596" y="27704"/>
                  </a:lnTo>
                  <a:lnTo>
                    <a:pt x="14565" y="27765"/>
                  </a:lnTo>
                  <a:lnTo>
                    <a:pt x="14565" y="27765"/>
                  </a:lnTo>
                  <a:lnTo>
                    <a:pt x="14292" y="27917"/>
                  </a:lnTo>
                  <a:lnTo>
                    <a:pt x="13928" y="28068"/>
                  </a:lnTo>
                  <a:lnTo>
                    <a:pt x="13503" y="28190"/>
                  </a:lnTo>
                  <a:lnTo>
                    <a:pt x="13018" y="28281"/>
                  </a:lnTo>
                  <a:lnTo>
                    <a:pt x="12502" y="28311"/>
                  </a:lnTo>
                  <a:lnTo>
                    <a:pt x="12259" y="28311"/>
                  </a:lnTo>
                  <a:lnTo>
                    <a:pt x="12016" y="28250"/>
                  </a:lnTo>
                  <a:lnTo>
                    <a:pt x="11774" y="28220"/>
                  </a:lnTo>
                  <a:lnTo>
                    <a:pt x="11531" y="28129"/>
                  </a:lnTo>
                  <a:lnTo>
                    <a:pt x="11288" y="28008"/>
                  </a:lnTo>
                  <a:lnTo>
                    <a:pt x="11076" y="27886"/>
                  </a:lnTo>
                  <a:lnTo>
                    <a:pt x="11076" y="27886"/>
                  </a:lnTo>
                  <a:lnTo>
                    <a:pt x="10954" y="27492"/>
                  </a:lnTo>
                  <a:lnTo>
                    <a:pt x="10863" y="27037"/>
                  </a:lnTo>
                  <a:lnTo>
                    <a:pt x="10651" y="25975"/>
                  </a:lnTo>
                  <a:lnTo>
                    <a:pt x="10499" y="24639"/>
                  </a:lnTo>
                  <a:lnTo>
                    <a:pt x="10347" y="23153"/>
                  </a:lnTo>
                  <a:lnTo>
                    <a:pt x="10196" y="21484"/>
                  </a:lnTo>
                  <a:lnTo>
                    <a:pt x="10074" y="19724"/>
                  </a:lnTo>
                  <a:lnTo>
                    <a:pt x="9892" y="15961"/>
                  </a:lnTo>
                  <a:lnTo>
                    <a:pt x="7556" y="9892"/>
                  </a:lnTo>
                  <a:lnTo>
                    <a:pt x="3611" y="28159"/>
                  </a:lnTo>
                  <a:lnTo>
                    <a:pt x="3611" y="28159"/>
                  </a:lnTo>
                  <a:lnTo>
                    <a:pt x="3550" y="28220"/>
                  </a:lnTo>
                  <a:lnTo>
                    <a:pt x="3338" y="28341"/>
                  </a:lnTo>
                  <a:lnTo>
                    <a:pt x="3035" y="28463"/>
                  </a:lnTo>
                  <a:lnTo>
                    <a:pt x="2822" y="28523"/>
                  </a:lnTo>
                  <a:lnTo>
                    <a:pt x="2579" y="28584"/>
                  </a:lnTo>
                  <a:lnTo>
                    <a:pt x="2337" y="28615"/>
                  </a:lnTo>
                  <a:lnTo>
                    <a:pt x="2064" y="28645"/>
                  </a:lnTo>
                  <a:lnTo>
                    <a:pt x="1760" y="28645"/>
                  </a:lnTo>
                  <a:lnTo>
                    <a:pt x="1457" y="28584"/>
                  </a:lnTo>
                  <a:lnTo>
                    <a:pt x="1123" y="28523"/>
                  </a:lnTo>
                  <a:lnTo>
                    <a:pt x="759" y="28372"/>
                  </a:lnTo>
                  <a:lnTo>
                    <a:pt x="395" y="28220"/>
                  </a:lnTo>
                  <a:lnTo>
                    <a:pt x="0" y="28008"/>
                  </a:lnTo>
                  <a:lnTo>
                    <a:pt x="0" y="28008"/>
                  </a:lnTo>
                  <a:lnTo>
                    <a:pt x="213" y="24093"/>
                  </a:lnTo>
                  <a:lnTo>
                    <a:pt x="486" y="20058"/>
                  </a:lnTo>
                  <a:lnTo>
                    <a:pt x="819" y="15354"/>
                  </a:lnTo>
                  <a:lnTo>
                    <a:pt x="1032" y="12927"/>
                  </a:lnTo>
                  <a:lnTo>
                    <a:pt x="1275" y="10560"/>
                  </a:lnTo>
                  <a:lnTo>
                    <a:pt x="1517" y="8284"/>
                  </a:lnTo>
                  <a:lnTo>
                    <a:pt x="1790" y="6190"/>
                  </a:lnTo>
                  <a:lnTo>
                    <a:pt x="2064" y="4339"/>
                  </a:lnTo>
                  <a:lnTo>
                    <a:pt x="2215" y="3520"/>
                  </a:lnTo>
                  <a:lnTo>
                    <a:pt x="2367" y="2792"/>
                  </a:lnTo>
                  <a:lnTo>
                    <a:pt x="2519" y="2185"/>
                  </a:lnTo>
                  <a:lnTo>
                    <a:pt x="2670" y="1669"/>
                  </a:lnTo>
                  <a:lnTo>
                    <a:pt x="2852" y="1244"/>
                  </a:lnTo>
                  <a:lnTo>
                    <a:pt x="3004" y="971"/>
                  </a:lnTo>
                  <a:lnTo>
                    <a:pt x="3004" y="971"/>
                  </a:lnTo>
                  <a:lnTo>
                    <a:pt x="3186" y="759"/>
                  </a:lnTo>
                  <a:lnTo>
                    <a:pt x="3399" y="577"/>
                  </a:lnTo>
                  <a:lnTo>
                    <a:pt x="3641" y="425"/>
                  </a:lnTo>
                  <a:lnTo>
                    <a:pt x="3884" y="304"/>
                  </a:lnTo>
                  <a:lnTo>
                    <a:pt x="4188" y="213"/>
                  </a:lnTo>
                  <a:lnTo>
                    <a:pt x="4461" y="121"/>
                  </a:lnTo>
                  <a:lnTo>
                    <a:pt x="4794" y="61"/>
                  </a:lnTo>
                  <a:lnTo>
                    <a:pt x="5098" y="30"/>
                  </a:lnTo>
                  <a:lnTo>
                    <a:pt x="5796" y="0"/>
                  </a:lnTo>
                  <a:lnTo>
                    <a:pt x="6524" y="30"/>
                  </a:lnTo>
                  <a:lnTo>
                    <a:pt x="7252" y="121"/>
                  </a:lnTo>
                  <a:lnTo>
                    <a:pt x="7981" y="243"/>
                  </a:lnTo>
                  <a:lnTo>
                    <a:pt x="8679" y="395"/>
                  </a:lnTo>
                  <a:lnTo>
                    <a:pt x="9346" y="577"/>
                  </a:lnTo>
                  <a:lnTo>
                    <a:pt x="10499" y="910"/>
                  </a:lnTo>
                  <a:lnTo>
                    <a:pt x="11288" y="1184"/>
                  </a:lnTo>
                  <a:lnTo>
                    <a:pt x="11592" y="12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2616325" y="1653575"/>
              <a:ext cx="112300" cy="666075"/>
            </a:xfrm>
            <a:custGeom>
              <a:avLst/>
              <a:gdLst/>
              <a:ahLst/>
              <a:cxnLst/>
              <a:rect l="l" t="t" r="r" b="b"/>
              <a:pathLst>
                <a:path w="4492" h="26643" extrusionOk="0">
                  <a:moveTo>
                    <a:pt x="3976" y="26612"/>
                  </a:moveTo>
                  <a:lnTo>
                    <a:pt x="3976" y="26612"/>
                  </a:lnTo>
                  <a:lnTo>
                    <a:pt x="4006" y="26643"/>
                  </a:lnTo>
                  <a:lnTo>
                    <a:pt x="4006" y="26643"/>
                  </a:lnTo>
                  <a:lnTo>
                    <a:pt x="3976" y="26612"/>
                  </a:lnTo>
                  <a:close/>
                  <a:moveTo>
                    <a:pt x="456" y="8618"/>
                  </a:moveTo>
                  <a:lnTo>
                    <a:pt x="1" y="10833"/>
                  </a:lnTo>
                  <a:lnTo>
                    <a:pt x="1" y="10833"/>
                  </a:lnTo>
                  <a:lnTo>
                    <a:pt x="1" y="10833"/>
                  </a:lnTo>
                  <a:lnTo>
                    <a:pt x="456" y="8618"/>
                  </a:lnTo>
                  <a:close/>
                  <a:moveTo>
                    <a:pt x="4492" y="31"/>
                  </a:move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close/>
                  <a:moveTo>
                    <a:pt x="4492" y="31"/>
                  </a:move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2715700" y="23188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616325" y="1869025"/>
              <a:ext cx="11400" cy="55400"/>
            </a:xfrm>
            <a:custGeom>
              <a:avLst/>
              <a:gdLst/>
              <a:ahLst/>
              <a:cxnLst/>
              <a:rect l="l" t="t" r="r" b="b"/>
              <a:pathLst>
                <a:path w="456" h="2216" fill="none" extrusionOk="0">
                  <a:moveTo>
                    <a:pt x="456" y="0"/>
                  </a:moveTo>
                  <a:lnTo>
                    <a:pt x="1" y="2215"/>
                  </a:lnTo>
                  <a:lnTo>
                    <a:pt x="1" y="2215"/>
                  </a:lnTo>
                  <a:lnTo>
                    <a:pt x="1" y="2215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728600" y="165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728600" y="165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4"/>
            <p:cNvSpPr/>
            <p:nvPr/>
          </p:nvSpPr>
          <p:spPr>
            <a:xfrm>
              <a:off x="2438825" y="1875850"/>
              <a:ext cx="79675" cy="461250"/>
            </a:xfrm>
            <a:custGeom>
              <a:avLst/>
              <a:gdLst/>
              <a:ahLst/>
              <a:cxnLst/>
              <a:rect l="l" t="t" r="r" b="b"/>
              <a:pathLst>
                <a:path w="3187" h="18450" fill="none" extrusionOk="0">
                  <a:moveTo>
                    <a:pt x="1305" y="0"/>
                  </a:moveTo>
                  <a:lnTo>
                    <a:pt x="1305" y="0"/>
                  </a:lnTo>
                  <a:lnTo>
                    <a:pt x="1305" y="61"/>
                  </a:lnTo>
                  <a:lnTo>
                    <a:pt x="1305" y="61"/>
                  </a:lnTo>
                  <a:lnTo>
                    <a:pt x="1366" y="213"/>
                  </a:lnTo>
                  <a:lnTo>
                    <a:pt x="1457" y="425"/>
                  </a:lnTo>
                  <a:lnTo>
                    <a:pt x="1457" y="516"/>
                  </a:lnTo>
                  <a:lnTo>
                    <a:pt x="1457" y="638"/>
                  </a:lnTo>
                  <a:lnTo>
                    <a:pt x="1426" y="729"/>
                  </a:lnTo>
                  <a:lnTo>
                    <a:pt x="1366" y="820"/>
                  </a:lnTo>
                  <a:lnTo>
                    <a:pt x="1366" y="820"/>
                  </a:lnTo>
                  <a:lnTo>
                    <a:pt x="1305" y="850"/>
                  </a:lnTo>
                  <a:lnTo>
                    <a:pt x="1244" y="880"/>
                  </a:lnTo>
                  <a:lnTo>
                    <a:pt x="1244" y="880"/>
                  </a:lnTo>
                  <a:lnTo>
                    <a:pt x="1214" y="850"/>
                  </a:lnTo>
                  <a:lnTo>
                    <a:pt x="1214" y="850"/>
                  </a:lnTo>
                  <a:lnTo>
                    <a:pt x="941" y="3793"/>
                  </a:lnTo>
                  <a:lnTo>
                    <a:pt x="698" y="6767"/>
                  </a:lnTo>
                  <a:lnTo>
                    <a:pt x="486" y="9619"/>
                  </a:lnTo>
                  <a:lnTo>
                    <a:pt x="334" y="12229"/>
                  </a:lnTo>
                  <a:lnTo>
                    <a:pt x="91" y="16265"/>
                  </a:lnTo>
                  <a:lnTo>
                    <a:pt x="0" y="17843"/>
                  </a:lnTo>
                  <a:lnTo>
                    <a:pt x="0" y="17843"/>
                  </a:lnTo>
                  <a:lnTo>
                    <a:pt x="213" y="17964"/>
                  </a:lnTo>
                  <a:lnTo>
                    <a:pt x="213" y="17964"/>
                  </a:lnTo>
                  <a:lnTo>
                    <a:pt x="273" y="17994"/>
                  </a:lnTo>
                  <a:lnTo>
                    <a:pt x="273" y="17994"/>
                  </a:lnTo>
                  <a:lnTo>
                    <a:pt x="425" y="18085"/>
                  </a:lnTo>
                  <a:lnTo>
                    <a:pt x="425" y="18085"/>
                  </a:lnTo>
                  <a:lnTo>
                    <a:pt x="516" y="18116"/>
                  </a:lnTo>
                  <a:lnTo>
                    <a:pt x="516" y="18116"/>
                  </a:lnTo>
                  <a:lnTo>
                    <a:pt x="668" y="18176"/>
                  </a:lnTo>
                  <a:lnTo>
                    <a:pt x="668" y="18176"/>
                  </a:lnTo>
                  <a:lnTo>
                    <a:pt x="728" y="18207"/>
                  </a:lnTo>
                  <a:lnTo>
                    <a:pt x="728" y="18207"/>
                  </a:lnTo>
                  <a:lnTo>
                    <a:pt x="880" y="18267"/>
                  </a:lnTo>
                  <a:lnTo>
                    <a:pt x="880" y="18267"/>
                  </a:lnTo>
                  <a:lnTo>
                    <a:pt x="910" y="18267"/>
                  </a:lnTo>
                  <a:lnTo>
                    <a:pt x="910" y="18267"/>
                  </a:lnTo>
                  <a:lnTo>
                    <a:pt x="1335" y="18389"/>
                  </a:lnTo>
                  <a:lnTo>
                    <a:pt x="1335" y="18389"/>
                  </a:lnTo>
                  <a:lnTo>
                    <a:pt x="1335" y="18389"/>
                  </a:lnTo>
                  <a:lnTo>
                    <a:pt x="1335" y="18389"/>
                  </a:lnTo>
                  <a:lnTo>
                    <a:pt x="1517" y="18419"/>
                  </a:lnTo>
                  <a:lnTo>
                    <a:pt x="1517" y="18450"/>
                  </a:lnTo>
                  <a:lnTo>
                    <a:pt x="1548" y="18450"/>
                  </a:lnTo>
                  <a:lnTo>
                    <a:pt x="1548" y="18450"/>
                  </a:lnTo>
                  <a:lnTo>
                    <a:pt x="1730" y="18450"/>
                  </a:lnTo>
                  <a:lnTo>
                    <a:pt x="1730" y="18450"/>
                  </a:lnTo>
                  <a:lnTo>
                    <a:pt x="1639" y="18146"/>
                  </a:lnTo>
                  <a:lnTo>
                    <a:pt x="1578" y="17843"/>
                  </a:lnTo>
                  <a:lnTo>
                    <a:pt x="1578" y="17843"/>
                  </a:lnTo>
                  <a:lnTo>
                    <a:pt x="1548" y="17296"/>
                  </a:lnTo>
                  <a:lnTo>
                    <a:pt x="1578" y="16781"/>
                  </a:lnTo>
                  <a:lnTo>
                    <a:pt x="1608" y="16234"/>
                  </a:lnTo>
                  <a:lnTo>
                    <a:pt x="1699" y="15719"/>
                  </a:lnTo>
                  <a:lnTo>
                    <a:pt x="1851" y="14687"/>
                  </a:lnTo>
                  <a:lnTo>
                    <a:pt x="2003" y="13625"/>
                  </a:lnTo>
                  <a:lnTo>
                    <a:pt x="2003" y="13625"/>
                  </a:lnTo>
                  <a:lnTo>
                    <a:pt x="2094" y="12532"/>
                  </a:lnTo>
                  <a:lnTo>
                    <a:pt x="2155" y="11440"/>
                  </a:lnTo>
                  <a:lnTo>
                    <a:pt x="2246" y="9255"/>
                  </a:lnTo>
                  <a:lnTo>
                    <a:pt x="2246" y="9255"/>
                  </a:lnTo>
                  <a:lnTo>
                    <a:pt x="2428" y="6342"/>
                  </a:lnTo>
                  <a:lnTo>
                    <a:pt x="2519" y="4855"/>
                  </a:lnTo>
                  <a:lnTo>
                    <a:pt x="2670" y="3399"/>
                  </a:lnTo>
                  <a:lnTo>
                    <a:pt x="2670" y="3399"/>
                  </a:lnTo>
                  <a:lnTo>
                    <a:pt x="2731" y="2883"/>
                  </a:lnTo>
                  <a:lnTo>
                    <a:pt x="2852" y="2307"/>
                  </a:lnTo>
                  <a:lnTo>
                    <a:pt x="3004" y="1700"/>
                  </a:lnTo>
                  <a:lnTo>
                    <a:pt x="3186" y="1062"/>
                  </a:lnTo>
                  <a:lnTo>
                    <a:pt x="3186" y="1062"/>
                  </a:lnTo>
                  <a:lnTo>
                    <a:pt x="3035" y="1093"/>
                  </a:lnTo>
                  <a:lnTo>
                    <a:pt x="3035" y="1093"/>
                  </a:lnTo>
                  <a:lnTo>
                    <a:pt x="2792" y="1062"/>
                  </a:lnTo>
                  <a:lnTo>
                    <a:pt x="2549" y="941"/>
                  </a:lnTo>
                  <a:lnTo>
                    <a:pt x="2276" y="820"/>
                  </a:lnTo>
                  <a:lnTo>
                    <a:pt x="2003" y="638"/>
                  </a:lnTo>
                  <a:lnTo>
                    <a:pt x="1578" y="273"/>
                  </a:lnTo>
                  <a:lnTo>
                    <a:pt x="13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4"/>
            <p:cNvSpPr/>
            <p:nvPr/>
          </p:nvSpPr>
          <p:spPr>
            <a:xfrm>
              <a:off x="2483575" y="1653575"/>
              <a:ext cx="291325" cy="675950"/>
            </a:xfrm>
            <a:custGeom>
              <a:avLst/>
              <a:gdLst/>
              <a:ahLst/>
              <a:cxnLst/>
              <a:rect l="l" t="t" r="r" b="b"/>
              <a:pathLst>
                <a:path w="11653" h="27038" fill="none" extrusionOk="0">
                  <a:moveTo>
                    <a:pt x="9802" y="1"/>
                  </a:moveTo>
                  <a:lnTo>
                    <a:pt x="9802" y="1"/>
                  </a:lnTo>
                  <a:lnTo>
                    <a:pt x="9377" y="213"/>
                  </a:lnTo>
                  <a:lnTo>
                    <a:pt x="8922" y="425"/>
                  </a:lnTo>
                  <a:lnTo>
                    <a:pt x="8284" y="638"/>
                  </a:lnTo>
                  <a:lnTo>
                    <a:pt x="7495" y="881"/>
                  </a:lnTo>
                  <a:lnTo>
                    <a:pt x="6646" y="1093"/>
                  </a:lnTo>
                  <a:lnTo>
                    <a:pt x="6160" y="1154"/>
                  </a:lnTo>
                  <a:lnTo>
                    <a:pt x="5675" y="1214"/>
                  </a:lnTo>
                  <a:lnTo>
                    <a:pt x="5189" y="1275"/>
                  </a:lnTo>
                  <a:lnTo>
                    <a:pt x="4673" y="1275"/>
                  </a:lnTo>
                  <a:lnTo>
                    <a:pt x="4673" y="1275"/>
                  </a:lnTo>
                  <a:lnTo>
                    <a:pt x="4218" y="1275"/>
                  </a:lnTo>
                  <a:lnTo>
                    <a:pt x="3763" y="1245"/>
                  </a:lnTo>
                  <a:lnTo>
                    <a:pt x="3308" y="1184"/>
                  </a:lnTo>
                  <a:lnTo>
                    <a:pt x="2822" y="1093"/>
                  </a:lnTo>
                  <a:lnTo>
                    <a:pt x="2367" y="972"/>
                  </a:lnTo>
                  <a:lnTo>
                    <a:pt x="1912" y="790"/>
                  </a:lnTo>
                  <a:lnTo>
                    <a:pt x="1457" y="607"/>
                  </a:lnTo>
                  <a:lnTo>
                    <a:pt x="1002" y="365"/>
                  </a:lnTo>
                  <a:lnTo>
                    <a:pt x="971" y="152"/>
                  </a:lnTo>
                  <a:lnTo>
                    <a:pt x="971" y="152"/>
                  </a:lnTo>
                  <a:lnTo>
                    <a:pt x="850" y="516"/>
                  </a:lnTo>
                  <a:lnTo>
                    <a:pt x="729" y="972"/>
                  </a:lnTo>
                  <a:lnTo>
                    <a:pt x="456" y="2064"/>
                  </a:lnTo>
                  <a:lnTo>
                    <a:pt x="213" y="3399"/>
                  </a:lnTo>
                  <a:lnTo>
                    <a:pt x="0" y="4947"/>
                  </a:lnTo>
                  <a:lnTo>
                    <a:pt x="0" y="4947"/>
                  </a:lnTo>
                  <a:lnTo>
                    <a:pt x="122" y="4916"/>
                  </a:lnTo>
                  <a:lnTo>
                    <a:pt x="122" y="4916"/>
                  </a:lnTo>
                  <a:lnTo>
                    <a:pt x="395" y="4947"/>
                  </a:lnTo>
                  <a:lnTo>
                    <a:pt x="607" y="4977"/>
                  </a:lnTo>
                  <a:lnTo>
                    <a:pt x="820" y="5068"/>
                  </a:lnTo>
                  <a:lnTo>
                    <a:pt x="1032" y="5159"/>
                  </a:lnTo>
                  <a:lnTo>
                    <a:pt x="1214" y="5280"/>
                  </a:lnTo>
                  <a:lnTo>
                    <a:pt x="1366" y="5402"/>
                  </a:lnTo>
                  <a:lnTo>
                    <a:pt x="1518" y="5554"/>
                  </a:lnTo>
                  <a:lnTo>
                    <a:pt x="1639" y="5705"/>
                  </a:lnTo>
                  <a:lnTo>
                    <a:pt x="1882" y="6039"/>
                  </a:lnTo>
                  <a:lnTo>
                    <a:pt x="2033" y="6373"/>
                  </a:lnTo>
                  <a:lnTo>
                    <a:pt x="2094" y="6707"/>
                  </a:lnTo>
                  <a:lnTo>
                    <a:pt x="2125" y="6980"/>
                  </a:lnTo>
                  <a:lnTo>
                    <a:pt x="2125" y="6980"/>
                  </a:lnTo>
                  <a:lnTo>
                    <a:pt x="2094" y="7131"/>
                  </a:lnTo>
                  <a:lnTo>
                    <a:pt x="2033" y="7222"/>
                  </a:lnTo>
                  <a:lnTo>
                    <a:pt x="1942" y="7253"/>
                  </a:lnTo>
                  <a:lnTo>
                    <a:pt x="1821" y="7283"/>
                  </a:lnTo>
                  <a:lnTo>
                    <a:pt x="1821" y="7283"/>
                  </a:lnTo>
                  <a:lnTo>
                    <a:pt x="1669" y="7253"/>
                  </a:lnTo>
                  <a:lnTo>
                    <a:pt x="1487" y="7192"/>
                  </a:lnTo>
                  <a:lnTo>
                    <a:pt x="1153" y="7040"/>
                  </a:lnTo>
                  <a:lnTo>
                    <a:pt x="911" y="6889"/>
                  </a:lnTo>
                  <a:lnTo>
                    <a:pt x="789" y="6798"/>
                  </a:lnTo>
                  <a:lnTo>
                    <a:pt x="789" y="6798"/>
                  </a:lnTo>
                  <a:lnTo>
                    <a:pt x="941" y="7010"/>
                  </a:lnTo>
                  <a:lnTo>
                    <a:pt x="1275" y="7496"/>
                  </a:lnTo>
                  <a:lnTo>
                    <a:pt x="1457" y="7829"/>
                  </a:lnTo>
                  <a:lnTo>
                    <a:pt x="1639" y="8193"/>
                  </a:lnTo>
                  <a:lnTo>
                    <a:pt x="1791" y="8558"/>
                  </a:lnTo>
                  <a:lnTo>
                    <a:pt x="1882" y="8922"/>
                  </a:lnTo>
                  <a:lnTo>
                    <a:pt x="1882" y="8922"/>
                  </a:lnTo>
                  <a:lnTo>
                    <a:pt x="2094" y="8618"/>
                  </a:lnTo>
                  <a:lnTo>
                    <a:pt x="2337" y="8315"/>
                  </a:lnTo>
                  <a:lnTo>
                    <a:pt x="2610" y="8102"/>
                  </a:lnTo>
                  <a:lnTo>
                    <a:pt x="2913" y="7920"/>
                  </a:lnTo>
                  <a:lnTo>
                    <a:pt x="2913" y="7920"/>
                  </a:lnTo>
                  <a:lnTo>
                    <a:pt x="3187" y="7799"/>
                  </a:lnTo>
                  <a:lnTo>
                    <a:pt x="3429" y="7738"/>
                  </a:lnTo>
                  <a:lnTo>
                    <a:pt x="3642" y="7708"/>
                  </a:lnTo>
                  <a:lnTo>
                    <a:pt x="3854" y="7678"/>
                  </a:lnTo>
                  <a:lnTo>
                    <a:pt x="3854" y="7678"/>
                  </a:lnTo>
                  <a:lnTo>
                    <a:pt x="4097" y="7708"/>
                  </a:lnTo>
                  <a:lnTo>
                    <a:pt x="4309" y="7769"/>
                  </a:lnTo>
                  <a:lnTo>
                    <a:pt x="4491" y="7860"/>
                  </a:lnTo>
                  <a:lnTo>
                    <a:pt x="4673" y="7981"/>
                  </a:lnTo>
                  <a:lnTo>
                    <a:pt x="4825" y="8163"/>
                  </a:lnTo>
                  <a:lnTo>
                    <a:pt x="4946" y="8345"/>
                  </a:lnTo>
                  <a:lnTo>
                    <a:pt x="5068" y="8558"/>
                  </a:lnTo>
                  <a:lnTo>
                    <a:pt x="5159" y="8770"/>
                  </a:lnTo>
                  <a:lnTo>
                    <a:pt x="5250" y="9013"/>
                  </a:lnTo>
                  <a:lnTo>
                    <a:pt x="5311" y="9255"/>
                  </a:lnTo>
                  <a:lnTo>
                    <a:pt x="5371" y="9802"/>
                  </a:lnTo>
                  <a:lnTo>
                    <a:pt x="5371" y="10318"/>
                  </a:lnTo>
                  <a:lnTo>
                    <a:pt x="5311" y="10833"/>
                  </a:lnTo>
                  <a:lnTo>
                    <a:pt x="5766" y="8618"/>
                  </a:lnTo>
                  <a:lnTo>
                    <a:pt x="8102" y="14687"/>
                  </a:lnTo>
                  <a:lnTo>
                    <a:pt x="8102" y="14687"/>
                  </a:lnTo>
                  <a:lnTo>
                    <a:pt x="8284" y="18450"/>
                  </a:lnTo>
                  <a:lnTo>
                    <a:pt x="8406" y="20210"/>
                  </a:lnTo>
                  <a:lnTo>
                    <a:pt x="8557" y="21879"/>
                  </a:lnTo>
                  <a:lnTo>
                    <a:pt x="8709" y="23365"/>
                  </a:lnTo>
                  <a:lnTo>
                    <a:pt x="8861" y="24701"/>
                  </a:lnTo>
                  <a:lnTo>
                    <a:pt x="9073" y="25763"/>
                  </a:lnTo>
                  <a:lnTo>
                    <a:pt x="9164" y="26218"/>
                  </a:lnTo>
                  <a:lnTo>
                    <a:pt x="9286" y="26612"/>
                  </a:lnTo>
                  <a:lnTo>
                    <a:pt x="9286" y="26612"/>
                  </a:lnTo>
                  <a:lnTo>
                    <a:pt x="9286" y="26612"/>
                  </a:lnTo>
                  <a:lnTo>
                    <a:pt x="9316" y="26643"/>
                  </a:lnTo>
                  <a:lnTo>
                    <a:pt x="9316" y="26643"/>
                  </a:lnTo>
                  <a:lnTo>
                    <a:pt x="9468" y="26734"/>
                  </a:lnTo>
                  <a:lnTo>
                    <a:pt x="9468" y="26734"/>
                  </a:lnTo>
                  <a:lnTo>
                    <a:pt x="9528" y="26764"/>
                  </a:lnTo>
                  <a:lnTo>
                    <a:pt x="9528" y="26764"/>
                  </a:lnTo>
                  <a:lnTo>
                    <a:pt x="9711" y="26855"/>
                  </a:lnTo>
                  <a:lnTo>
                    <a:pt x="9711" y="26855"/>
                  </a:lnTo>
                  <a:lnTo>
                    <a:pt x="9741" y="26855"/>
                  </a:lnTo>
                  <a:lnTo>
                    <a:pt x="9741" y="26855"/>
                  </a:lnTo>
                  <a:lnTo>
                    <a:pt x="9953" y="26916"/>
                  </a:lnTo>
                  <a:lnTo>
                    <a:pt x="9984" y="26946"/>
                  </a:lnTo>
                  <a:lnTo>
                    <a:pt x="9984" y="26946"/>
                  </a:lnTo>
                  <a:lnTo>
                    <a:pt x="10196" y="26976"/>
                  </a:lnTo>
                  <a:lnTo>
                    <a:pt x="10196" y="26976"/>
                  </a:lnTo>
                  <a:lnTo>
                    <a:pt x="10257" y="27007"/>
                  </a:lnTo>
                  <a:lnTo>
                    <a:pt x="10257" y="27007"/>
                  </a:lnTo>
                  <a:lnTo>
                    <a:pt x="10469" y="27007"/>
                  </a:lnTo>
                  <a:lnTo>
                    <a:pt x="10469" y="27007"/>
                  </a:lnTo>
                  <a:lnTo>
                    <a:pt x="10499" y="27037"/>
                  </a:lnTo>
                  <a:lnTo>
                    <a:pt x="10499" y="27037"/>
                  </a:lnTo>
                  <a:lnTo>
                    <a:pt x="10682" y="27037"/>
                  </a:lnTo>
                  <a:lnTo>
                    <a:pt x="10682" y="27037"/>
                  </a:lnTo>
                  <a:lnTo>
                    <a:pt x="10742" y="27037"/>
                  </a:lnTo>
                  <a:lnTo>
                    <a:pt x="10742" y="27037"/>
                  </a:lnTo>
                  <a:lnTo>
                    <a:pt x="10955" y="27037"/>
                  </a:lnTo>
                  <a:lnTo>
                    <a:pt x="10955" y="27037"/>
                  </a:lnTo>
                  <a:lnTo>
                    <a:pt x="11015" y="27007"/>
                  </a:lnTo>
                  <a:lnTo>
                    <a:pt x="11015" y="27007"/>
                  </a:lnTo>
                  <a:lnTo>
                    <a:pt x="11076" y="27007"/>
                  </a:lnTo>
                  <a:lnTo>
                    <a:pt x="11076" y="27007"/>
                  </a:lnTo>
                  <a:lnTo>
                    <a:pt x="11167" y="27007"/>
                  </a:lnTo>
                  <a:lnTo>
                    <a:pt x="11167" y="27007"/>
                  </a:lnTo>
                  <a:lnTo>
                    <a:pt x="11288" y="26976"/>
                  </a:lnTo>
                  <a:lnTo>
                    <a:pt x="11288" y="26976"/>
                  </a:lnTo>
                  <a:lnTo>
                    <a:pt x="11349" y="26976"/>
                  </a:lnTo>
                  <a:lnTo>
                    <a:pt x="11349" y="26976"/>
                  </a:lnTo>
                  <a:lnTo>
                    <a:pt x="11410" y="26976"/>
                  </a:lnTo>
                  <a:lnTo>
                    <a:pt x="11410" y="26976"/>
                  </a:lnTo>
                  <a:lnTo>
                    <a:pt x="11501" y="26946"/>
                  </a:lnTo>
                  <a:lnTo>
                    <a:pt x="11501" y="26946"/>
                  </a:lnTo>
                  <a:lnTo>
                    <a:pt x="11653" y="26916"/>
                  </a:lnTo>
                  <a:lnTo>
                    <a:pt x="11653" y="26916"/>
                  </a:lnTo>
                  <a:lnTo>
                    <a:pt x="11653" y="26916"/>
                  </a:lnTo>
                  <a:lnTo>
                    <a:pt x="11470" y="26127"/>
                  </a:lnTo>
                  <a:lnTo>
                    <a:pt x="11349" y="25368"/>
                  </a:lnTo>
                  <a:lnTo>
                    <a:pt x="11288" y="24579"/>
                  </a:lnTo>
                  <a:lnTo>
                    <a:pt x="11228" y="23821"/>
                  </a:lnTo>
                  <a:lnTo>
                    <a:pt x="11197" y="22273"/>
                  </a:lnTo>
                  <a:lnTo>
                    <a:pt x="11167" y="21484"/>
                  </a:lnTo>
                  <a:lnTo>
                    <a:pt x="11137" y="20695"/>
                  </a:lnTo>
                  <a:lnTo>
                    <a:pt x="11137" y="20695"/>
                  </a:lnTo>
                  <a:lnTo>
                    <a:pt x="11137" y="19997"/>
                  </a:lnTo>
                  <a:lnTo>
                    <a:pt x="11137" y="19299"/>
                  </a:lnTo>
                  <a:lnTo>
                    <a:pt x="11228" y="17843"/>
                  </a:lnTo>
                  <a:lnTo>
                    <a:pt x="11258" y="17115"/>
                  </a:lnTo>
                  <a:lnTo>
                    <a:pt x="11228" y="16386"/>
                  </a:lnTo>
                  <a:lnTo>
                    <a:pt x="11197" y="16053"/>
                  </a:lnTo>
                  <a:lnTo>
                    <a:pt x="11167" y="15688"/>
                  </a:lnTo>
                  <a:lnTo>
                    <a:pt x="11076" y="15324"/>
                  </a:lnTo>
                  <a:lnTo>
                    <a:pt x="10985" y="14991"/>
                  </a:lnTo>
                  <a:lnTo>
                    <a:pt x="10985" y="14991"/>
                  </a:lnTo>
                  <a:lnTo>
                    <a:pt x="10894" y="14657"/>
                  </a:lnTo>
                  <a:lnTo>
                    <a:pt x="10894" y="14657"/>
                  </a:lnTo>
                  <a:lnTo>
                    <a:pt x="10712" y="14262"/>
                  </a:lnTo>
                  <a:lnTo>
                    <a:pt x="10530" y="13868"/>
                  </a:lnTo>
                  <a:lnTo>
                    <a:pt x="10135" y="13109"/>
                  </a:lnTo>
                  <a:lnTo>
                    <a:pt x="9923" y="12745"/>
                  </a:lnTo>
                  <a:lnTo>
                    <a:pt x="9771" y="12351"/>
                  </a:lnTo>
                  <a:lnTo>
                    <a:pt x="9619" y="11926"/>
                  </a:lnTo>
                  <a:lnTo>
                    <a:pt x="9498" y="11501"/>
                  </a:lnTo>
                  <a:lnTo>
                    <a:pt x="9498" y="11501"/>
                  </a:lnTo>
                  <a:lnTo>
                    <a:pt x="9377" y="10985"/>
                  </a:lnTo>
                  <a:lnTo>
                    <a:pt x="9225" y="10469"/>
                  </a:lnTo>
                  <a:lnTo>
                    <a:pt x="8952" y="9438"/>
                  </a:lnTo>
                  <a:lnTo>
                    <a:pt x="8831" y="8891"/>
                  </a:lnTo>
                  <a:lnTo>
                    <a:pt x="8709" y="8376"/>
                  </a:lnTo>
                  <a:lnTo>
                    <a:pt x="8648" y="7829"/>
                  </a:lnTo>
                  <a:lnTo>
                    <a:pt x="8618" y="7283"/>
                  </a:lnTo>
                  <a:lnTo>
                    <a:pt x="8618" y="7283"/>
                  </a:lnTo>
                  <a:lnTo>
                    <a:pt x="8648" y="6858"/>
                  </a:lnTo>
                  <a:lnTo>
                    <a:pt x="8740" y="6464"/>
                  </a:lnTo>
                  <a:lnTo>
                    <a:pt x="8861" y="6160"/>
                  </a:lnTo>
                  <a:lnTo>
                    <a:pt x="9043" y="5887"/>
                  </a:lnTo>
                  <a:lnTo>
                    <a:pt x="9255" y="5675"/>
                  </a:lnTo>
                  <a:lnTo>
                    <a:pt x="9498" y="5523"/>
                  </a:lnTo>
                  <a:lnTo>
                    <a:pt x="9771" y="5432"/>
                  </a:lnTo>
                  <a:lnTo>
                    <a:pt x="10075" y="5402"/>
                  </a:lnTo>
                  <a:lnTo>
                    <a:pt x="10075" y="5402"/>
                  </a:lnTo>
                  <a:lnTo>
                    <a:pt x="10226" y="5402"/>
                  </a:lnTo>
                  <a:lnTo>
                    <a:pt x="10408" y="5432"/>
                  </a:lnTo>
                  <a:lnTo>
                    <a:pt x="10590" y="5493"/>
                  </a:lnTo>
                  <a:lnTo>
                    <a:pt x="10773" y="5554"/>
                  </a:lnTo>
                  <a:lnTo>
                    <a:pt x="11137" y="5736"/>
                  </a:lnTo>
                  <a:lnTo>
                    <a:pt x="11501" y="6039"/>
                  </a:lnTo>
                  <a:lnTo>
                    <a:pt x="11501" y="6039"/>
                  </a:lnTo>
                  <a:lnTo>
                    <a:pt x="10894" y="3763"/>
                  </a:lnTo>
                  <a:lnTo>
                    <a:pt x="10348" y="1912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4"/>
            <p:cNvSpPr/>
            <p:nvPr/>
          </p:nvSpPr>
          <p:spPr>
            <a:xfrm>
              <a:off x="2608750" y="1819700"/>
              <a:ext cx="72075" cy="77400"/>
            </a:xfrm>
            <a:custGeom>
              <a:avLst/>
              <a:gdLst/>
              <a:ahLst/>
              <a:cxnLst/>
              <a:rect l="l" t="t" r="r" b="b"/>
              <a:pathLst>
                <a:path w="2883" h="3096" extrusionOk="0">
                  <a:moveTo>
                    <a:pt x="2792" y="1"/>
                  </a:moveTo>
                  <a:lnTo>
                    <a:pt x="2549" y="92"/>
                  </a:lnTo>
                  <a:lnTo>
                    <a:pt x="2246" y="274"/>
                  </a:lnTo>
                  <a:lnTo>
                    <a:pt x="1912" y="456"/>
                  </a:lnTo>
                  <a:lnTo>
                    <a:pt x="1578" y="699"/>
                  </a:lnTo>
                  <a:lnTo>
                    <a:pt x="1426" y="790"/>
                  </a:lnTo>
                  <a:lnTo>
                    <a:pt x="1275" y="911"/>
                  </a:lnTo>
                  <a:lnTo>
                    <a:pt x="1032" y="1124"/>
                  </a:lnTo>
                  <a:lnTo>
                    <a:pt x="789" y="1397"/>
                  </a:lnTo>
                  <a:lnTo>
                    <a:pt x="577" y="1700"/>
                  </a:lnTo>
                  <a:lnTo>
                    <a:pt x="364" y="2034"/>
                  </a:lnTo>
                  <a:lnTo>
                    <a:pt x="213" y="2398"/>
                  </a:lnTo>
                  <a:lnTo>
                    <a:pt x="91" y="2732"/>
                  </a:lnTo>
                  <a:lnTo>
                    <a:pt x="31" y="2975"/>
                  </a:lnTo>
                  <a:lnTo>
                    <a:pt x="0" y="3096"/>
                  </a:lnTo>
                  <a:lnTo>
                    <a:pt x="61" y="3005"/>
                  </a:lnTo>
                  <a:lnTo>
                    <a:pt x="182" y="2793"/>
                  </a:lnTo>
                  <a:lnTo>
                    <a:pt x="334" y="2489"/>
                  </a:lnTo>
                  <a:lnTo>
                    <a:pt x="546" y="2155"/>
                  </a:lnTo>
                  <a:lnTo>
                    <a:pt x="789" y="1822"/>
                  </a:lnTo>
                  <a:lnTo>
                    <a:pt x="1002" y="1579"/>
                  </a:lnTo>
                  <a:lnTo>
                    <a:pt x="1214" y="1336"/>
                  </a:lnTo>
                  <a:lnTo>
                    <a:pt x="1457" y="1093"/>
                  </a:lnTo>
                  <a:lnTo>
                    <a:pt x="1578" y="972"/>
                  </a:lnTo>
                  <a:lnTo>
                    <a:pt x="1699" y="881"/>
                  </a:lnTo>
                  <a:lnTo>
                    <a:pt x="2003" y="638"/>
                  </a:lnTo>
                  <a:lnTo>
                    <a:pt x="2610" y="213"/>
                  </a:lnTo>
                  <a:lnTo>
                    <a:pt x="2822" y="6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4"/>
            <p:cNvSpPr/>
            <p:nvPr/>
          </p:nvSpPr>
          <p:spPr>
            <a:xfrm>
              <a:off x="2502550" y="1693025"/>
              <a:ext cx="75125" cy="48575"/>
            </a:xfrm>
            <a:custGeom>
              <a:avLst/>
              <a:gdLst/>
              <a:ahLst/>
              <a:cxnLst/>
              <a:rect l="l" t="t" r="r" b="b"/>
              <a:pathLst>
                <a:path w="3005" h="1943" extrusionOk="0">
                  <a:moveTo>
                    <a:pt x="3004" y="0"/>
                  </a:moveTo>
                  <a:lnTo>
                    <a:pt x="2943" y="61"/>
                  </a:lnTo>
                  <a:lnTo>
                    <a:pt x="2852" y="243"/>
                  </a:lnTo>
                  <a:lnTo>
                    <a:pt x="2670" y="486"/>
                  </a:lnTo>
                  <a:lnTo>
                    <a:pt x="2458" y="759"/>
                  </a:lnTo>
                  <a:lnTo>
                    <a:pt x="2215" y="1002"/>
                  </a:lnTo>
                  <a:lnTo>
                    <a:pt x="2003" y="1184"/>
                  </a:lnTo>
                  <a:lnTo>
                    <a:pt x="1821" y="1305"/>
                  </a:lnTo>
                  <a:lnTo>
                    <a:pt x="1760" y="1366"/>
                  </a:lnTo>
                  <a:lnTo>
                    <a:pt x="1699" y="1396"/>
                  </a:lnTo>
                  <a:lnTo>
                    <a:pt x="1517" y="1518"/>
                  </a:lnTo>
                  <a:lnTo>
                    <a:pt x="1274" y="1639"/>
                  </a:lnTo>
                  <a:lnTo>
                    <a:pt x="941" y="1730"/>
                  </a:lnTo>
                  <a:lnTo>
                    <a:pt x="607" y="1791"/>
                  </a:lnTo>
                  <a:lnTo>
                    <a:pt x="303" y="1791"/>
                  </a:lnTo>
                  <a:lnTo>
                    <a:pt x="91" y="1760"/>
                  </a:lnTo>
                  <a:lnTo>
                    <a:pt x="0" y="1760"/>
                  </a:lnTo>
                  <a:lnTo>
                    <a:pt x="91" y="1821"/>
                  </a:lnTo>
                  <a:lnTo>
                    <a:pt x="303" y="1912"/>
                  </a:lnTo>
                  <a:lnTo>
                    <a:pt x="455" y="1942"/>
                  </a:lnTo>
                  <a:lnTo>
                    <a:pt x="971" y="1942"/>
                  </a:lnTo>
                  <a:lnTo>
                    <a:pt x="1153" y="1912"/>
                  </a:lnTo>
                  <a:lnTo>
                    <a:pt x="1335" y="1851"/>
                  </a:lnTo>
                  <a:lnTo>
                    <a:pt x="1639" y="1730"/>
                  </a:lnTo>
                  <a:lnTo>
                    <a:pt x="1851" y="1639"/>
                  </a:lnTo>
                  <a:lnTo>
                    <a:pt x="1912" y="1578"/>
                  </a:lnTo>
                  <a:lnTo>
                    <a:pt x="1972" y="1548"/>
                  </a:lnTo>
                  <a:lnTo>
                    <a:pt x="2154" y="1396"/>
                  </a:lnTo>
                  <a:lnTo>
                    <a:pt x="2397" y="1184"/>
                  </a:lnTo>
                  <a:lnTo>
                    <a:pt x="2610" y="880"/>
                  </a:lnTo>
                  <a:lnTo>
                    <a:pt x="2822" y="577"/>
                  </a:lnTo>
                  <a:lnTo>
                    <a:pt x="2943" y="304"/>
                  </a:lnTo>
                  <a:lnTo>
                    <a:pt x="3004" y="91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4"/>
            <p:cNvSpPr/>
            <p:nvPr/>
          </p:nvSpPr>
          <p:spPr>
            <a:xfrm>
              <a:off x="2705850" y="1674825"/>
              <a:ext cx="42500" cy="48575"/>
            </a:xfrm>
            <a:custGeom>
              <a:avLst/>
              <a:gdLst/>
              <a:ahLst/>
              <a:cxnLst/>
              <a:rect l="l" t="t" r="r" b="b"/>
              <a:pathLst>
                <a:path w="1700" h="1943" extrusionOk="0">
                  <a:moveTo>
                    <a:pt x="122" y="0"/>
                  </a:moveTo>
                  <a:lnTo>
                    <a:pt x="91" y="31"/>
                  </a:lnTo>
                  <a:lnTo>
                    <a:pt x="31" y="213"/>
                  </a:lnTo>
                  <a:lnTo>
                    <a:pt x="0" y="455"/>
                  </a:lnTo>
                  <a:lnTo>
                    <a:pt x="31" y="577"/>
                  </a:lnTo>
                  <a:lnTo>
                    <a:pt x="31" y="728"/>
                  </a:lnTo>
                  <a:lnTo>
                    <a:pt x="91" y="850"/>
                  </a:lnTo>
                  <a:lnTo>
                    <a:pt x="122" y="1002"/>
                  </a:lnTo>
                  <a:lnTo>
                    <a:pt x="243" y="1214"/>
                  </a:lnTo>
                  <a:lnTo>
                    <a:pt x="334" y="1366"/>
                  </a:lnTo>
                  <a:lnTo>
                    <a:pt x="364" y="1396"/>
                  </a:lnTo>
                  <a:lnTo>
                    <a:pt x="425" y="1457"/>
                  </a:lnTo>
                  <a:lnTo>
                    <a:pt x="546" y="1578"/>
                  </a:lnTo>
                  <a:lnTo>
                    <a:pt x="728" y="1699"/>
                  </a:lnTo>
                  <a:lnTo>
                    <a:pt x="971" y="1851"/>
                  </a:lnTo>
                  <a:lnTo>
                    <a:pt x="1123" y="1882"/>
                  </a:lnTo>
                  <a:lnTo>
                    <a:pt x="1244" y="1912"/>
                  </a:lnTo>
                  <a:lnTo>
                    <a:pt x="1487" y="1942"/>
                  </a:lnTo>
                  <a:lnTo>
                    <a:pt x="1578" y="1912"/>
                  </a:lnTo>
                  <a:lnTo>
                    <a:pt x="1669" y="1882"/>
                  </a:lnTo>
                  <a:lnTo>
                    <a:pt x="1699" y="1851"/>
                  </a:lnTo>
                  <a:lnTo>
                    <a:pt x="1578" y="1851"/>
                  </a:lnTo>
                  <a:lnTo>
                    <a:pt x="1487" y="1821"/>
                  </a:lnTo>
                  <a:lnTo>
                    <a:pt x="1275" y="1760"/>
                  </a:lnTo>
                  <a:lnTo>
                    <a:pt x="1062" y="1669"/>
                  </a:lnTo>
                  <a:lnTo>
                    <a:pt x="880" y="1517"/>
                  </a:lnTo>
                  <a:lnTo>
                    <a:pt x="728" y="1366"/>
                  </a:lnTo>
                  <a:lnTo>
                    <a:pt x="607" y="1275"/>
                  </a:lnTo>
                  <a:lnTo>
                    <a:pt x="577" y="1214"/>
                  </a:lnTo>
                  <a:lnTo>
                    <a:pt x="546" y="1184"/>
                  </a:lnTo>
                  <a:lnTo>
                    <a:pt x="455" y="1062"/>
                  </a:lnTo>
                  <a:lnTo>
                    <a:pt x="334" y="880"/>
                  </a:lnTo>
                  <a:lnTo>
                    <a:pt x="243" y="668"/>
                  </a:lnTo>
                  <a:lnTo>
                    <a:pt x="182" y="425"/>
                  </a:lnTo>
                  <a:lnTo>
                    <a:pt x="152" y="213"/>
                  </a:lnTo>
                  <a:lnTo>
                    <a:pt x="15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4"/>
            <p:cNvSpPr/>
            <p:nvPr/>
          </p:nvSpPr>
          <p:spPr>
            <a:xfrm>
              <a:off x="2629975" y="1867500"/>
              <a:ext cx="67550" cy="197275"/>
            </a:xfrm>
            <a:custGeom>
              <a:avLst/>
              <a:gdLst/>
              <a:ahLst/>
              <a:cxnLst/>
              <a:rect l="l" t="t" r="r" b="b"/>
              <a:pathLst>
                <a:path w="2702" h="7891" extrusionOk="0">
                  <a:moveTo>
                    <a:pt x="1" y="1"/>
                  </a:moveTo>
                  <a:lnTo>
                    <a:pt x="31" y="183"/>
                  </a:lnTo>
                  <a:lnTo>
                    <a:pt x="153" y="638"/>
                  </a:lnTo>
                  <a:lnTo>
                    <a:pt x="365" y="1275"/>
                  </a:lnTo>
                  <a:lnTo>
                    <a:pt x="638" y="1973"/>
                  </a:lnTo>
                  <a:lnTo>
                    <a:pt x="1397" y="3915"/>
                  </a:lnTo>
                  <a:lnTo>
                    <a:pt x="1639" y="4522"/>
                  </a:lnTo>
                  <a:lnTo>
                    <a:pt x="1882" y="5129"/>
                  </a:lnTo>
                  <a:lnTo>
                    <a:pt x="2155" y="5857"/>
                  </a:lnTo>
                  <a:lnTo>
                    <a:pt x="2368" y="6585"/>
                  </a:lnTo>
                  <a:lnTo>
                    <a:pt x="2550" y="7253"/>
                  </a:lnTo>
                  <a:lnTo>
                    <a:pt x="2641" y="7708"/>
                  </a:lnTo>
                  <a:lnTo>
                    <a:pt x="2701" y="7890"/>
                  </a:lnTo>
                  <a:lnTo>
                    <a:pt x="2701" y="7708"/>
                  </a:lnTo>
                  <a:lnTo>
                    <a:pt x="2641" y="7222"/>
                  </a:lnTo>
                  <a:lnTo>
                    <a:pt x="2519" y="6555"/>
                  </a:lnTo>
                  <a:lnTo>
                    <a:pt x="2307" y="5796"/>
                  </a:lnTo>
                  <a:lnTo>
                    <a:pt x="2095" y="5068"/>
                  </a:lnTo>
                  <a:lnTo>
                    <a:pt x="1852" y="4431"/>
                  </a:lnTo>
                  <a:lnTo>
                    <a:pt x="1639" y="3794"/>
                  </a:lnTo>
                  <a:lnTo>
                    <a:pt x="1366" y="3217"/>
                  </a:lnTo>
                  <a:lnTo>
                    <a:pt x="820" y="1912"/>
                  </a:lnTo>
                  <a:lnTo>
                    <a:pt x="244" y="607"/>
                  </a:lnTo>
                  <a:lnTo>
                    <a:pt x="62" y="1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2784750" y="1856875"/>
              <a:ext cx="31125" cy="246575"/>
            </a:xfrm>
            <a:custGeom>
              <a:avLst/>
              <a:gdLst/>
              <a:ahLst/>
              <a:cxnLst/>
              <a:rect l="l" t="t" r="r" b="b"/>
              <a:pathLst>
                <a:path w="1245" h="9863" extrusionOk="0">
                  <a:moveTo>
                    <a:pt x="0" y="1"/>
                  </a:moveTo>
                  <a:lnTo>
                    <a:pt x="30" y="213"/>
                  </a:lnTo>
                  <a:lnTo>
                    <a:pt x="152" y="759"/>
                  </a:lnTo>
                  <a:lnTo>
                    <a:pt x="303" y="1548"/>
                  </a:lnTo>
                  <a:lnTo>
                    <a:pt x="486" y="2428"/>
                  </a:lnTo>
                  <a:lnTo>
                    <a:pt x="637" y="3339"/>
                  </a:lnTo>
                  <a:lnTo>
                    <a:pt x="728" y="4128"/>
                  </a:lnTo>
                  <a:lnTo>
                    <a:pt x="819" y="4886"/>
                  </a:lnTo>
                  <a:lnTo>
                    <a:pt x="910" y="5675"/>
                  </a:lnTo>
                  <a:lnTo>
                    <a:pt x="971" y="6464"/>
                  </a:lnTo>
                  <a:lnTo>
                    <a:pt x="1062" y="7374"/>
                  </a:lnTo>
                  <a:lnTo>
                    <a:pt x="1123" y="9074"/>
                  </a:lnTo>
                  <a:lnTo>
                    <a:pt x="1183" y="9650"/>
                  </a:lnTo>
                  <a:lnTo>
                    <a:pt x="1183" y="9863"/>
                  </a:lnTo>
                  <a:lnTo>
                    <a:pt x="1214" y="9650"/>
                  </a:lnTo>
                  <a:lnTo>
                    <a:pt x="1244" y="9074"/>
                  </a:lnTo>
                  <a:lnTo>
                    <a:pt x="1244" y="8285"/>
                  </a:lnTo>
                  <a:lnTo>
                    <a:pt x="1244" y="7374"/>
                  </a:lnTo>
                  <a:lnTo>
                    <a:pt x="1214" y="6434"/>
                  </a:lnTo>
                  <a:lnTo>
                    <a:pt x="1153" y="5645"/>
                  </a:lnTo>
                  <a:lnTo>
                    <a:pt x="1092" y="4856"/>
                  </a:lnTo>
                  <a:lnTo>
                    <a:pt x="971" y="4097"/>
                  </a:lnTo>
                  <a:lnTo>
                    <a:pt x="850" y="3308"/>
                  </a:lnTo>
                  <a:lnTo>
                    <a:pt x="668" y="2398"/>
                  </a:lnTo>
                  <a:lnTo>
                    <a:pt x="455" y="1518"/>
                  </a:lnTo>
                  <a:lnTo>
                    <a:pt x="243" y="729"/>
                  </a:lnTo>
                  <a:lnTo>
                    <a:pt x="61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2562475" y="1960800"/>
              <a:ext cx="27325" cy="191950"/>
            </a:xfrm>
            <a:custGeom>
              <a:avLst/>
              <a:gdLst/>
              <a:ahLst/>
              <a:cxnLst/>
              <a:rect l="l" t="t" r="r" b="b"/>
              <a:pathLst>
                <a:path w="1093" h="7678" extrusionOk="0">
                  <a:moveTo>
                    <a:pt x="1093" y="1"/>
                  </a:moveTo>
                  <a:lnTo>
                    <a:pt x="1032" y="153"/>
                  </a:lnTo>
                  <a:lnTo>
                    <a:pt x="971" y="335"/>
                  </a:lnTo>
                  <a:lnTo>
                    <a:pt x="941" y="577"/>
                  </a:lnTo>
                  <a:lnTo>
                    <a:pt x="911" y="881"/>
                  </a:lnTo>
                  <a:lnTo>
                    <a:pt x="880" y="1215"/>
                  </a:lnTo>
                  <a:lnTo>
                    <a:pt x="850" y="1913"/>
                  </a:lnTo>
                  <a:lnTo>
                    <a:pt x="819" y="2641"/>
                  </a:lnTo>
                  <a:lnTo>
                    <a:pt x="789" y="3248"/>
                  </a:lnTo>
                  <a:lnTo>
                    <a:pt x="759" y="3703"/>
                  </a:lnTo>
                  <a:lnTo>
                    <a:pt x="728" y="3855"/>
                  </a:lnTo>
                  <a:lnTo>
                    <a:pt x="698" y="4461"/>
                  </a:lnTo>
                  <a:lnTo>
                    <a:pt x="607" y="5068"/>
                  </a:lnTo>
                  <a:lnTo>
                    <a:pt x="546" y="5432"/>
                  </a:lnTo>
                  <a:lnTo>
                    <a:pt x="486" y="5766"/>
                  </a:lnTo>
                  <a:lnTo>
                    <a:pt x="334" y="6464"/>
                  </a:lnTo>
                  <a:lnTo>
                    <a:pt x="152" y="7071"/>
                  </a:lnTo>
                  <a:lnTo>
                    <a:pt x="31" y="7496"/>
                  </a:lnTo>
                  <a:lnTo>
                    <a:pt x="0" y="7678"/>
                  </a:lnTo>
                  <a:lnTo>
                    <a:pt x="91" y="7526"/>
                  </a:lnTo>
                  <a:lnTo>
                    <a:pt x="243" y="7101"/>
                  </a:lnTo>
                  <a:lnTo>
                    <a:pt x="455" y="6525"/>
                  </a:lnTo>
                  <a:lnTo>
                    <a:pt x="668" y="5827"/>
                  </a:lnTo>
                  <a:lnTo>
                    <a:pt x="759" y="5463"/>
                  </a:lnTo>
                  <a:lnTo>
                    <a:pt x="819" y="5099"/>
                  </a:lnTo>
                  <a:lnTo>
                    <a:pt x="941" y="4492"/>
                  </a:lnTo>
                  <a:lnTo>
                    <a:pt x="1002" y="3885"/>
                  </a:lnTo>
                  <a:lnTo>
                    <a:pt x="1032" y="3703"/>
                  </a:lnTo>
                  <a:lnTo>
                    <a:pt x="1062" y="3278"/>
                  </a:lnTo>
                  <a:lnTo>
                    <a:pt x="1062" y="2641"/>
                  </a:lnTo>
                  <a:lnTo>
                    <a:pt x="1032" y="1913"/>
                  </a:lnTo>
                  <a:lnTo>
                    <a:pt x="1032" y="1215"/>
                  </a:lnTo>
                  <a:lnTo>
                    <a:pt x="1032" y="608"/>
                  </a:lnTo>
                  <a:lnTo>
                    <a:pt x="1093" y="153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2711150" y="1335725"/>
              <a:ext cx="218500" cy="282225"/>
            </a:xfrm>
            <a:custGeom>
              <a:avLst/>
              <a:gdLst/>
              <a:ahLst/>
              <a:cxnLst/>
              <a:rect l="l" t="t" r="r" b="b"/>
              <a:pathLst>
                <a:path w="8740" h="11289" extrusionOk="0">
                  <a:moveTo>
                    <a:pt x="5463" y="0"/>
                  </a:moveTo>
                  <a:lnTo>
                    <a:pt x="5311" y="91"/>
                  </a:lnTo>
                  <a:lnTo>
                    <a:pt x="5159" y="182"/>
                  </a:lnTo>
                  <a:lnTo>
                    <a:pt x="5007" y="334"/>
                  </a:lnTo>
                  <a:lnTo>
                    <a:pt x="4856" y="547"/>
                  </a:lnTo>
                  <a:lnTo>
                    <a:pt x="4674" y="820"/>
                  </a:lnTo>
                  <a:lnTo>
                    <a:pt x="4522" y="1093"/>
                  </a:lnTo>
                  <a:lnTo>
                    <a:pt x="4431" y="1366"/>
                  </a:lnTo>
                  <a:lnTo>
                    <a:pt x="4370" y="1639"/>
                  </a:lnTo>
                  <a:lnTo>
                    <a:pt x="4309" y="1882"/>
                  </a:lnTo>
                  <a:lnTo>
                    <a:pt x="4309" y="2125"/>
                  </a:lnTo>
                  <a:lnTo>
                    <a:pt x="4340" y="2367"/>
                  </a:lnTo>
                  <a:lnTo>
                    <a:pt x="4401" y="2549"/>
                  </a:lnTo>
                  <a:lnTo>
                    <a:pt x="4461" y="2762"/>
                  </a:lnTo>
                  <a:lnTo>
                    <a:pt x="4583" y="3065"/>
                  </a:lnTo>
                  <a:lnTo>
                    <a:pt x="4734" y="3308"/>
                  </a:lnTo>
                  <a:lnTo>
                    <a:pt x="4916" y="3520"/>
                  </a:lnTo>
                  <a:lnTo>
                    <a:pt x="3308" y="7617"/>
                  </a:lnTo>
                  <a:lnTo>
                    <a:pt x="2974" y="3581"/>
                  </a:lnTo>
                  <a:lnTo>
                    <a:pt x="1" y="4734"/>
                  </a:lnTo>
                  <a:lnTo>
                    <a:pt x="31" y="5007"/>
                  </a:lnTo>
                  <a:lnTo>
                    <a:pt x="92" y="5796"/>
                  </a:lnTo>
                  <a:lnTo>
                    <a:pt x="183" y="6282"/>
                  </a:lnTo>
                  <a:lnTo>
                    <a:pt x="274" y="6858"/>
                  </a:lnTo>
                  <a:lnTo>
                    <a:pt x="425" y="7465"/>
                  </a:lnTo>
                  <a:lnTo>
                    <a:pt x="577" y="8102"/>
                  </a:lnTo>
                  <a:lnTo>
                    <a:pt x="790" y="8740"/>
                  </a:lnTo>
                  <a:lnTo>
                    <a:pt x="1032" y="9316"/>
                  </a:lnTo>
                  <a:lnTo>
                    <a:pt x="1305" y="9893"/>
                  </a:lnTo>
                  <a:lnTo>
                    <a:pt x="1457" y="10135"/>
                  </a:lnTo>
                  <a:lnTo>
                    <a:pt x="1639" y="10378"/>
                  </a:lnTo>
                  <a:lnTo>
                    <a:pt x="1821" y="10590"/>
                  </a:lnTo>
                  <a:lnTo>
                    <a:pt x="2003" y="10773"/>
                  </a:lnTo>
                  <a:lnTo>
                    <a:pt x="2216" y="10955"/>
                  </a:lnTo>
                  <a:lnTo>
                    <a:pt x="2428" y="11076"/>
                  </a:lnTo>
                  <a:lnTo>
                    <a:pt x="2671" y="11197"/>
                  </a:lnTo>
                  <a:lnTo>
                    <a:pt x="2914" y="11258"/>
                  </a:lnTo>
                  <a:lnTo>
                    <a:pt x="3187" y="11288"/>
                  </a:lnTo>
                  <a:lnTo>
                    <a:pt x="3460" y="11288"/>
                  </a:lnTo>
                  <a:lnTo>
                    <a:pt x="3733" y="11258"/>
                  </a:lnTo>
                  <a:lnTo>
                    <a:pt x="4006" y="11167"/>
                  </a:lnTo>
                  <a:lnTo>
                    <a:pt x="4249" y="11046"/>
                  </a:lnTo>
                  <a:lnTo>
                    <a:pt x="4461" y="10924"/>
                  </a:lnTo>
                  <a:lnTo>
                    <a:pt x="4674" y="10742"/>
                  </a:lnTo>
                  <a:lnTo>
                    <a:pt x="4886" y="10530"/>
                  </a:lnTo>
                  <a:lnTo>
                    <a:pt x="5068" y="10317"/>
                  </a:lnTo>
                  <a:lnTo>
                    <a:pt x="5250" y="10075"/>
                  </a:lnTo>
                  <a:lnTo>
                    <a:pt x="5402" y="9832"/>
                  </a:lnTo>
                  <a:lnTo>
                    <a:pt x="5554" y="9528"/>
                  </a:lnTo>
                  <a:lnTo>
                    <a:pt x="5796" y="8952"/>
                  </a:lnTo>
                  <a:lnTo>
                    <a:pt x="6009" y="8315"/>
                  </a:lnTo>
                  <a:lnTo>
                    <a:pt x="6191" y="7677"/>
                  </a:lnTo>
                  <a:lnTo>
                    <a:pt x="6343" y="7040"/>
                  </a:lnTo>
                  <a:lnTo>
                    <a:pt x="6434" y="6403"/>
                  </a:lnTo>
                  <a:lnTo>
                    <a:pt x="6585" y="5311"/>
                  </a:lnTo>
                  <a:lnTo>
                    <a:pt x="6616" y="4552"/>
                  </a:lnTo>
                  <a:lnTo>
                    <a:pt x="6646" y="4249"/>
                  </a:lnTo>
                  <a:lnTo>
                    <a:pt x="7040" y="4279"/>
                  </a:lnTo>
                  <a:lnTo>
                    <a:pt x="7405" y="4279"/>
                  </a:lnTo>
                  <a:lnTo>
                    <a:pt x="7708" y="4188"/>
                  </a:lnTo>
                  <a:lnTo>
                    <a:pt x="7981" y="4067"/>
                  </a:lnTo>
                  <a:lnTo>
                    <a:pt x="8194" y="3915"/>
                  </a:lnTo>
                  <a:lnTo>
                    <a:pt x="8376" y="3702"/>
                  </a:lnTo>
                  <a:lnTo>
                    <a:pt x="8527" y="3460"/>
                  </a:lnTo>
                  <a:lnTo>
                    <a:pt x="8618" y="3217"/>
                  </a:lnTo>
                  <a:lnTo>
                    <a:pt x="8679" y="2944"/>
                  </a:lnTo>
                  <a:lnTo>
                    <a:pt x="8709" y="2671"/>
                  </a:lnTo>
                  <a:lnTo>
                    <a:pt x="8740" y="2398"/>
                  </a:lnTo>
                  <a:lnTo>
                    <a:pt x="8709" y="2125"/>
                  </a:lnTo>
                  <a:lnTo>
                    <a:pt x="8679" y="1851"/>
                  </a:lnTo>
                  <a:lnTo>
                    <a:pt x="8588" y="1609"/>
                  </a:lnTo>
                  <a:lnTo>
                    <a:pt x="8497" y="1396"/>
                  </a:lnTo>
                  <a:lnTo>
                    <a:pt x="8406" y="1184"/>
                  </a:lnTo>
                  <a:lnTo>
                    <a:pt x="8285" y="1032"/>
                  </a:lnTo>
                  <a:lnTo>
                    <a:pt x="8133" y="911"/>
                  </a:lnTo>
                  <a:lnTo>
                    <a:pt x="7981" y="789"/>
                  </a:lnTo>
                  <a:lnTo>
                    <a:pt x="7829" y="698"/>
                  </a:lnTo>
                  <a:lnTo>
                    <a:pt x="7465" y="547"/>
                  </a:lnTo>
                  <a:lnTo>
                    <a:pt x="7131" y="456"/>
                  </a:lnTo>
                  <a:lnTo>
                    <a:pt x="6828" y="425"/>
                  </a:lnTo>
                  <a:lnTo>
                    <a:pt x="6555" y="395"/>
                  </a:lnTo>
                  <a:lnTo>
                    <a:pt x="6312" y="395"/>
                  </a:lnTo>
                  <a:lnTo>
                    <a:pt x="6191" y="243"/>
                  </a:lnTo>
                  <a:lnTo>
                    <a:pt x="6039" y="122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2711150" y="1335725"/>
              <a:ext cx="218500" cy="282225"/>
            </a:xfrm>
            <a:custGeom>
              <a:avLst/>
              <a:gdLst/>
              <a:ahLst/>
              <a:cxnLst/>
              <a:rect l="l" t="t" r="r" b="b"/>
              <a:pathLst>
                <a:path w="8740" h="11289" fill="none" extrusionOk="0">
                  <a:moveTo>
                    <a:pt x="2974" y="3581"/>
                  </a:moveTo>
                  <a:lnTo>
                    <a:pt x="3308" y="7617"/>
                  </a:lnTo>
                  <a:lnTo>
                    <a:pt x="4916" y="3520"/>
                  </a:lnTo>
                  <a:lnTo>
                    <a:pt x="4916" y="3520"/>
                  </a:lnTo>
                  <a:lnTo>
                    <a:pt x="4734" y="3308"/>
                  </a:lnTo>
                  <a:lnTo>
                    <a:pt x="4583" y="3065"/>
                  </a:lnTo>
                  <a:lnTo>
                    <a:pt x="4461" y="2762"/>
                  </a:lnTo>
                  <a:lnTo>
                    <a:pt x="4401" y="2549"/>
                  </a:lnTo>
                  <a:lnTo>
                    <a:pt x="4340" y="2367"/>
                  </a:lnTo>
                  <a:lnTo>
                    <a:pt x="4309" y="2125"/>
                  </a:lnTo>
                  <a:lnTo>
                    <a:pt x="4309" y="1882"/>
                  </a:lnTo>
                  <a:lnTo>
                    <a:pt x="4370" y="1639"/>
                  </a:lnTo>
                  <a:lnTo>
                    <a:pt x="4431" y="1366"/>
                  </a:lnTo>
                  <a:lnTo>
                    <a:pt x="4522" y="1093"/>
                  </a:lnTo>
                  <a:lnTo>
                    <a:pt x="4674" y="820"/>
                  </a:lnTo>
                  <a:lnTo>
                    <a:pt x="4674" y="820"/>
                  </a:lnTo>
                  <a:lnTo>
                    <a:pt x="4856" y="547"/>
                  </a:lnTo>
                  <a:lnTo>
                    <a:pt x="5007" y="334"/>
                  </a:lnTo>
                  <a:lnTo>
                    <a:pt x="5159" y="182"/>
                  </a:lnTo>
                  <a:lnTo>
                    <a:pt x="5311" y="91"/>
                  </a:lnTo>
                  <a:lnTo>
                    <a:pt x="5463" y="0"/>
                  </a:lnTo>
                  <a:lnTo>
                    <a:pt x="5614" y="0"/>
                  </a:lnTo>
                  <a:lnTo>
                    <a:pt x="5736" y="0"/>
                  </a:lnTo>
                  <a:lnTo>
                    <a:pt x="5827" y="0"/>
                  </a:lnTo>
                  <a:lnTo>
                    <a:pt x="6039" y="122"/>
                  </a:lnTo>
                  <a:lnTo>
                    <a:pt x="6191" y="243"/>
                  </a:lnTo>
                  <a:lnTo>
                    <a:pt x="6312" y="395"/>
                  </a:lnTo>
                  <a:lnTo>
                    <a:pt x="6312" y="395"/>
                  </a:lnTo>
                  <a:lnTo>
                    <a:pt x="6555" y="395"/>
                  </a:lnTo>
                  <a:lnTo>
                    <a:pt x="6828" y="425"/>
                  </a:lnTo>
                  <a:lnTo>
                    <a:pt x="7131" y="456"/>
                  </a:lnTo>
                  <a:lnTo>
                    <a:pt x="7465" y="547"/>
                  </a:lnTo>
                  <a:lnTo>
                    <a:pt x="7829" y="698"/>
                  </a:lnTo>
                  <a:lnTo>
                    <a:pt x="7981" y="789"/>
                  </a:lnTo>
                  <a:lnTo>
                    <a:pt x="8133" y="911"/>
                  </a:lnTo>
                  <a:lnTo>
                    <a:pt x="8285" y="1032"/>
                  </a:lnTo>
                  <a:lnTo>
                    <a:pt x="8406" y="1184"/>
                  </a:lnTo>
                  <a:lnTo>
                    <a:pt x="8406" y="1184"/>
                  </a:lnTo>
                  <a:lnTo>
                    <a:pt x="8497" y="1396"/>
                  </a:lnTo>
                  <a:lnTo>
                    <a:pt x="8588" y="1609"/>
                  </a:lnTo>
                  <a:lnTo>
                    <a:pt x="8679" y="1851"/>
                  </a:lnTo>
                  <a:lnTo>
                    <a:pt x="8709" y="2125"/>
                  </a:lnTo>
                  <a:lnTo>
                    <a:pt x="8740" y="2398"/>
                  </a:lnTo>
                  <a:lnTo>
                    <a:pt x="8709" y="2671"/>
                  </a:lnTo>
                  <a:lnTo>
                    <a:pt x="8679" y="2944"/>
                  </a:lnTo>
                  <a:lnTo>
                    <a:pt x="8618" y="3217"/>
                  </a:lnTo>
                  <a:lnTo>
                    <a:pt x="8527" y="3460"/>
                  </a:lnTo>
                  <a:lnTo>
                    <a:pt x="8376" y="3702"/>
                  </a:lnTo>
                  <a:lnTo>
                    <a:pt x="8194" y="3915"/>
                  </a:lnTo>
                  <a:lnTo>
                    <a:pt x="7981" y="4067"/>
                  </a:lnTo>
                  <a:lnTo>
                    <a:pt x="7708" y="4188"/>
                  </a:lnTo>
                  <a:lnTo>
                    <a:pt x="7405" y="4279"/>
                  </a:lnTo>
                  <a:lnTo>
                    <a:pt x="7040" y="4279"/>
                  </a:lnTo>
                  <a:lnTo>
                    <a:pt x="6646" y="4249"/>
                  </a:lnTo>
                  <a:lnTo>
                    <a:pt x="6646" y="4249"/>
                  </a:lnTo>
                  <a:lnTo>
                    <a:pt x="6616" y="4552"/>
                  </a:lnTo>
                  <a:lnTo>
                    <a:pt x="6585" y="5311"/>
                  </a:lnTo>
                  <a:lnTo>
                    <a:pt x="6434" y="6403"/>
                  </a:lnTo>
                  <a:lnTo>
                    <a:pt x="6343" y="7040"/>
                  </a:lnTo>
                  <a:lnTo>
                    <a:pt x="6191" y="7677"/>
                  </a:lnTo>
                  <a:lnTo>
                    <a:pt x="6009" y="8315"/>
                  </a:lnTo>
                  <a:lnTo>
                    <a:pt x="5796" y="8952"/>
                  </a:lnTo>
                  <a:lnTo>
                    <a:pt x="5554" y="9528"/>
                  </a:lnTo>
                  <a:lnTo>
                    <a:pt x="5402" y="9832"/>
                  </a:lnTo>
                  <a:lnTo>
                    <a:pt x="5250" y="10075"/>
                  </a:lnTo>
                  <a:lnTo>
                    <a:pt x="5068" y="10317"/>
                  </a:lnTo>
                  <a:lnTo>
                    <a:pt x="4886" y="10530"/>
                  </a:lnTo>
                  <a:lnTo>
                    <a:pt x="4674" y="10742"/>
                  </a:lnTo>
                  <a:lnTo>
                    <a:pt x="4461" y="10924"/>
                  </a:lnTo>
                  <a:lnTo>
                    <a:pt x="4249" y="11046"/>
                  </a:lnTo>
                  <a:lnTo>
                    <a:pt x="4006" y="11167"/>
                  </a:lnTo>
                  <a:lnTo>
                    <a:pt x="3733" y="11258"/>
                  </a:lnTo>
                  <a:lnTo>
                    <a:pt x="3460" y="11288"/>
                  </a:lnTo>
                  <a:lnTo>
                    <a:pt x="3460" y="11288"/>
                  </a:lnTo>
                  <a:lnTo>
                    <a:pt x="3187" y="11288"/>
                  </a:lnTo>
                  <a:lnTo>
                    <a:pt x="2914" y="11258"/>
                  </a:lnTo>
                  <a:lnTo>
                    <a:pt x="2671" y="11197"/>
                  </a:lnTo>
                  <a:lnTo>
                    <a:pt x="2428" y="11076"/>
                  </a:lnTo>
                  <a:lnTo>
                    <a:pt x="2216" y="10955"/>
                  </a:lnTo>
                  <a:lnTo>
                    <a:pt x="2003" y="10773"/>
                  </a:lnTo>
                  <a:lnTo>
                    <a:pt x="1821" y="10590"/>
                  </a:lnTo>
                  <a:lnTo>
                    <a:pt x="1639" y="10378"/>
                  </a:lnTo>
                  <a:lnTo>
                    <a:pt x="1457" y="10135"/>
                  </a:lnTo>
                  <a:lnTo>
                    <a:pt x="1305" y="9893"/>
                  </a:lnTo>
                  <a:lnTo>
                    <a:pt x="1032" y="9316"/>
                  </a:lnTo>
                  <a:lnTo>
                    <a:pt x="790" y="8740"/>
                  </a:lnTo>
                  <a:lnTo>
                    <a:pt x="577" y="8102"/>
                  </a:lnTo>
                  <a:lnTo>
                    <a:pt x="425" y="7465"/>
                  </a:lnTo>
                  <a:lnTo>
                    <a:pt x="274" y="6858"/>
                  </a:lnTo>
                  <a:lnTo>
                    <a:pt x="183" y="6282"/>
                  </a:lnTo>
                  <a:lnTo>
                    <a:pt x="92" y="5796"/>
                  </a:lnTo>
                  <a:lnTo>
                    <a:pt x="31" y="5007"/>
                  </a:lnTo>
                  <a:lnTo>
                    <a:pt x="1" y="4734"/>
                  </a:lnTo>
                  <a:lnTo>
                    <a:pt x="2974" y="35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2906875" y="1438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79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2906875" y="1438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2724800" y="1334975"/>
              <a:ext cx="204850" cy="282975"/>
            </a:xfrm>
            <a:custGeom>
              <a:avLst/>
              <a:gdLst/>
              <a:ahLst/>
              <a:cxnLst/>
              <a:rect l="l" t="t" r="r" b="b"/>
              <a:pathLst>
                <a:path w="8194" h="11319" extrusionOk="0">
                  <a:moveTo>
                    <a:pt x="5099" y="0"/>
                  </a:moveTo>
                  <a:lnTo>
                    <a:pt x="5008" y="30"/>
                  </a:lnTo>
                  <a:lnTo>
                    <a:pt x="4886" y="61"/>
                  </a:lnTo>
                  <a:lnTo>
                    <a:pt x="4765" y="121"/>
                  </a:lnTo>
                  <a:lnTo>
                    <a:pt x="4643" y="182"/>
                  </a:lnTo>
                  <a:lnTo>
                    <a:pt x="4522" y="304"/>
                  </a:lnTo>
                  <a:lnTo>
                    <a:pt x="4401" y="455"/>
                  </a:lnTo>
                  <a:lnTo>
                    <a:pt x="4279" y="607"/>
                  </a:lnTo>
                  <a:lnTo>
                    <a:pt x="4128" y="850"/>
                  </a:lnTo>
                  <a:lnTo>
                    <a:pt x="3976" y="1153"/>
                  </a:lnTo>
                  <a:lnTo>
                    <a:pt x="3855" y="1487"/>
                  </a:lnTo>
                  <a:lnTo>
                    <a:pt x="3794" y="1790"/>
                  </a:lnTo>
                  <a:lnTo>
                    <a:pt x="3763" y="2063"/>
                  </a:lnTo>
                  <a:lnTo>
                    <a:pt x="3794" y="2367"/>
                  </a:lnTo>
                  <a:lnTo>
                    <a:pt x="3855" y="2670"/>
                  </a:lnTo>
                  <a:lnTo>
                    <a:pt x="3946" y="2913"/>
                  </a:lnTo>
                  <a:lnTo>
                    <a:pt x="4067" y="3126"/>
                  </a:lnTo>
                  <a:lnTo>
                    <a:pt x="4279" y="3429"/>
                  </a:lnTo>
                  <a:lnTo>
                    <a:pt x="4370" y="3550"/>
                  </a:lnTo>
                  <a:lnTo>
                    <a:pt x="2762" y="7647"/>
                  </a:lnTo>
                  <a:lnTo>
                    <a:pt x="2519" y="4491"/>
                  </a:lnTo>
                  <a:lnTo>
                    <a:pt x="2186" y="4612"/>
                  </a:lnTo>
                  <a:lnTo>
                    <a:pt x="1791" y="4734"/>
                  </a:lnTo>
                  <a:lnTo>
                    <a:pt x="1306" y="4855"/>
                  </a:lnTo>
                  <a:lnTo>
                    <a:pt x="729" y="4916"/>
                  </a:lnTo>
                  <a:lnTo>
                    <a:pt x="456" y="6099"/>
                  </a:lnTo>
                  <a:lnTo>
                    <a:pt x="1" y="8041"/>
                  </a:lnTo>
                  <a:lnTo>
                    <a:pt x="183" y="8648"/>
                  </a:lnTo>
                  <a:lnTo>
                    <a:pt x="426" y="9225"/>
                  </a:lnTo>
                  <a:lnTo>
                    <a:pt x="668" y="9771"/>
                  </a:lnTo>
                  <a:lnTo>
                    <a:pt x="972" y="10256"/>
                  </a:lnTo>
                  <a:lnTo>
                    <a:pt x="1154" y="10469"/>
                  </a:lnTo>
                  <a:lnTo>
                    <a:pt x="1306" y="10681"/>
                  </a:lnTo>
                  <a:lnTo>
                    <a:pt x="1518" y="10863"/>
                  </a:lnTo>
                  <a:lnTo>
                    <a:pt x="1700" y="11015"/>
                  </a:lnTo>
                  <a:lnTo>
                    <a:pt x="1913" y="11136"/>
                  </a:lnTo>
                  <a:lnTo>
                    <a:pt x="2155" y="11227"/>
                  </a:lnTo>
                  <a:lnTo>
                    <a:pt x="2398" y="11288"/>
                  </a:lnTo>
                  <a:lnTo>
                    <a:pt x="2641" y="11318"/>
                  </a:lnTo>
                  <a:lnTo>
                    <a:pt x="2792" y="10590"/>
                  </a:lnTo>
                  <a:lnTo>
                    <a:pt x="2975" y="9862"/>
                  </a:lnTo>
                  <a:lnTo>
                    <a:pt x="3157" y="9164"/>
                  </a:lnTo>
                  <a:lnTo>
                    <a:pt x="3399" y="8436"/>
                  </a:lnTo>
                  <a:lnTo>
                    <a:pt x="3915" y="7040"/>
                  </a:lnTo>
                  <a:lnTo>
                    <a:pt x="4461" y="5614"/>
                  </a:lnTo>
                  <a:lnTo>
                    <a:pt x="4583" y="5371"/>
                  </a:lnTo>
                  <a:lnTo>
                    <a:pt x="4735" y="5159"/>
                  </a:lnTo>
                  <a:lnTo>
                    <a:pt x="4886" y="4977"/>
                  </a:lnTo>
                  <a:lnTo>
                    <a:pt x="5068" y="4855"/>
                  </a:lnTo>
                  <a:lnTo>
                    <a:pt x="5250" y="4734"/>
                  </a:lnTo>
                  <a:lnTo>
                    <a:pt x="5432" y="4673"/>
                  </a:lnTo>
                  <a:lnTo>
                    <a:pt x="5645" y="4612"/>
                  </a:lnTo>
                  <a:lnTo>
                    <a:pt x="6070" y="4612"/>
                  </a:lnTo>
                  <a:lnTo>
                    <a:pt x="6100" y="4279"/>
                  </a:lnTo>
                  <a:lnTo>
                    <a:pt x="6039" y="4279"/>
                  </a:lnTo>
                  <a:lnTo>
                    <a:pt x="5857" y="4188"/>
                  </a:lnTo>
                  <a:lnTo>
                    <a:pt x="5797" y="4157"/>
                  </a:lnTo>
                  <a:lnTo>
                    <a:pt x="5827" y="4157"/>
                  </a:lnTo>
                  <a:lnTo>
                    <a:pt x="6070" y="4188"/>
                  </a:lnTo>
                  <a:lnTo>
                    <a:pt x="6464" y="4188"/>
                  </a:lnTo>
                  <a:lnTo>
                    <a:pt x="6646" y="4157"/>
                  </a:lnTo>
                  <a:lnTo>
                    <a:pt x="6950" y="4066"/>
                  </a:lnTo>
                  <a:lnTo>
                    <a:pt x="7192" y="3945"/>
                  </a:lnTo>
                  <a:lnTo>
                    <a:pt x="7344" y="3854"/>
                  </a:lnTo>
                  <a:lnTo>
                    <a:pt x="7405" y="3823"/>
                  </a:lnTo>
                  <a:lnTo>
                    <a:pt x="7465" y="3763"/>
                  </a:lnTo>
                  <a:lnTo>
                    <a:pt x="7617" y="3641"/>
                  </a:lnTo>
                  <a:lnTo>
                    <a:pt x="7799" y="3459"/>
                  </a:lnTo>
                  <a:lnTo>
                    <a:pt x="7951" y="3217"/>
                  </a:lnTo>
                  <a:lnTo>
                    <a:pt x="8012" y="3065"/>
                  </a:lnTo>
                  <a:lnTo>
                    <a:pt x="8072" y="2913"/>
                  </a:lnTo>
                  <a:lnTo>
                    <a:pt x="8133" y="2640"/>
                  </a:lnTo>
                  <a:lnTo>
                    <a:pt x="8133" y="2458"/>
                  </a:lnTo>
                  <a:lnTo>
                    <a:pt x="8163" y="2367"/>
                  </a:lnTo>
                  <a:lnTo>
                    <a:pt x="8194" y="2428"/>
                  </a:lnTo>
                  <a:lnTo>
                    <a:pt x="8194" y="2337"/>
                  </a:lnTo>
                  <a:lnTo>
                    <a:pt x="8163" y="2306"/>
                  </a:lnTo>
                  <a:lnTo>
                    <a:pt x="8163" y="2276"/>
                  </a:lnTo>
                  <a:lnTo>
                    <a:pt x="8103" y="2155"/>
                  </a:lnTo>
                  <a:lnTo>
                    <a:pt x="7981" y="2306"/>
                  </a:lnTo>
                  <a:lnTo>
                    <a:pt x="7860" y="2488"/>
                  </a:lnTo>
                  <a:lnTo>
                    <a:pt x="7708" y="2610"/>
                  </a:lnTo>
                  <a:lnTo>
                    <a:pt x="7526" y="2731"/>
                  </a:lnTo>
                  <a:lnTo>
                    <a:pt x="7344" y="2852"/>
                  </a:lnTo>
                  <a:lnTo>
                    <a:pt x="7162" y="2913"/>
                  </a:lnTo>
                  <a:lnTo>
                    <a:pt x="6950" y="2974"/>
                  </a:lnTo>
                  <a:lnTo>
                    <a:pt x="6737" y="3004"/>
                  </a:lnTo>
                  <a:lnTo>
                    <a:pt x="6252" y="3004"/>
                  </a:lnTo>
                  <a:lnTo>
                    <a:pt x="5948" y="2913"/>
                  </a:lnTo>
                  <a:lnTo>
                    <a:pt x="5706" y="2792"/>
                  </a:lnTo>
                  <a:lnTo>
                    <a:pt x="5463" y="2640"/>
                  </a:lnTo>
                  <a:lnTo>
                    <a:pt x="5402" y="2701"/>
                  </a:lnTo>
                  <a:lnTo>
                    <a:pt x="5402" y="2792"/>
                  </a:lnTo>
                  <a:lnTo>
                    <a:pt x="5402" y="2883"/>
                  </a:lnTo>
                  <a:lnTo>
                    <a:pt x="5402" y="2943"/>
                  </a:lnTo>
                  <a:lnTo>
                    <a:pt x="5432" y="3034"/>
                  </a:lnTo>
                  <a:lnTo>
                    <a:pt x="5523" y="3095"/>
                  </a:lnTo>
                  <a:lnTo>
                    <a:pt x="5645" y="3186"/>
                  </a:lnTo>
                  <a:lnTo>
                    <a:pt x="5827" y="3277"/>
                  </a:lnTo>
                  <a:lnTo>
                    <a:pt x="6039" y="3308"/>
                  </a:lnTo>
                  <a:lnTo>
                    <a:pt x="6252" y="3338"/>
                  </a:lnTo>
                  <a:lnTo>
                    <a:pt x="6707" y="3399"/>
                  </a:lnTo>
                  <a:lnTo>
                    <a:pt x="7374" y="3399"/>
                  </a:lnTo>
                  <a:lnTo>
                    <a:pt x="7496" y="3429"/>
                  </a:lnTo>
                  <a:lnTo>
                    <a:pt x="7405" y="3459"/>
                  </a:lnTo>
                  <a:lnTo>
                    <a:pt x="7192" y="3490"/>
                  </a:lnTo>
                  <a:lnTo>
                    <a:pt x="6859" y="3520"/>
                  </a:lnTo>
                  <a:lnTo>
                    <a:pt x="6464" y="3550"/>
                  </a:lnTo>
                  <a:lnTo>
                    <a:pt x="6252" y="3520"/>
                  </a:lnTo>
                  <a:lnTo>
                    <a:pt x="6009" y="3520"/>
                  </a:lnTo>
                  <a:lnTo>
                    <a:pt x="5766" y="3459"/>
                  </a:lnTo>
                  <a:lnTo>
                    <a:pt x="5554" y="3399"/>
                  </a:lnTo>
                  <a:lnTo>
                    <a:pt x="5372" y="3308"/>
                  </a:lnTo>
                  <a:lnTo>
                    <a:pt x="5220" y="3156"/>
                  </a:lnTo>
                  <a:lnTo>
                    <a:pt x="5159" y="3034"/>
                  </a:lnTo>
                  <a:lnTo>
                    <a:pt x="5129" y="2943"/>
                  </a:lnTo>
                  <a:lnTo>
                    <a:pt x="5068" y="3004"/>
                  </a:lnTo>
                  <a:lnTo>
                    <a:pt x="4977" y="3034"/>
                  </a:lnTo>
                  <a:lnTo>
                    <a:pt x="4856" y="3065"/>
                  </a:lnTo>
                  <a:lnTo>
                    <a:pt x="4795" y="3095"/>
                  </a:lnTo>
                  <a:lnTo>
                    <a:pt x="4765" y="3065"/>
                  </a:lnTo>
                  <a:lnTo>
                    <a:pt x="4765" y="3034"/>
                  </a:lnTo>
                  <a:lnTo>
                    <a:pt x="4826" y="2974"/>
                  </a:lnTo>
                  <a:lnTo>
                    <a:pt x="4947" y="2852"/>
                  </a:lnTo>
                  <a:lnTo>
                    <a:pt x="5008" y="2761"/>
                  </a:lnTo>
                  <a:lnTo>
                    <a:pt x="5038" y="2701"/>
                  </a:lnTo>
                  <a:lnTo>
                    <a:pt x="5068" y="2640"/>
                  </a:lnTo>
                  <a:lnTo>
                    <a:pt x="5099" y="2519"/>
                  </a:lnTo>
                  <a:lnTo>
                    <a:pt x="5008" y="2397"/>
                  </a:lnTo>
                  <a:lnTo>
                    <a:pt x="4917" y="2246"/>
                  </a:lnTo>
                  <a:lnTo>
                    <a:pt x="4917" y="2215"/>
                  </a:lnTo>
                  <a:lnTo>
                    <a:pt x="4886" y="2215"/>
                  </a:lnTo>
                  <a:lnTo>
                    <a:pt x="4886" y="2185"/>
                  </a:lnTo>
                  <a:lnTo>
                    <a:pt x="4856" y="2033"/>
                  </a:lnTo>
                  <a:lnTo>
                    <a:pt x="4826" y="1912"/>
                  </a:lnTo>
                  <a:lnTo>
                    <a:pt x="4674" y="1699"/>
                  </a:lnTo>
                  <a:lnTo>
                    <a:pt x="4583" y="1517"/>
                  </a:lnTo>
                  <a:lnTo>
                    <a:pt x="4552" y="1457"/>
                  </a:lnTo>
                  <a:lnTo>
                    <a:pt x="4643" y="1517"/>
                  </a:lnTo>
                  <a:lnTo>
                    <a:pt x="4765" y="1639"/>
                  </a:lnTo>
                  <a:lnTo>
                    <a:pt x="4826" y="1699"/>
                  </a:lnTo>
                  <a:lnTo>
                    <a:pt x="4826" y="1608"/>
                  </a:lnTo>
                  <a:lnTo>
                    <a:pt x="4795" y="1426"/>
                  </a:lnTo>
                  <a:lnTo>
                    <a:pt x="4826" y="1092"/>
                  </a:lnTo>
                  <a:lnTo>
                    <a:pt x="4886" y="759"/>
                  </a:lnTo>
                  <a:lnTo>
                    <a:pt x="5008" y="486"/>
                  </a:lnTo>
                  <a:lnTo>
                    <a:pt x="5190" y="212"/>
                  </a:lnTo>
                  <a:lnTo>
                    <a:pt x="5099" y="152"/>
                  </a:lnTo>
                  <a:lnTo>
                    <a:pt x="5099" y="121"/>
                  </a:lnTo>
                  <a:lnTo>
                    <a:pt x="5220" y="152"/>
                  </a:lnTo>
                  <a:lnTo>
                    <a:pt x="5311" y="61"/>
                  </a:lnTo>
                  <a:lnTo>
                    <a:pt x="5220" y="30"/>
                  </a:lnTo>
                  <a:lnTo>
                    <a:pt x="5099" y="0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2906875" y="1438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2724800" y="1334975"/>
              <a:ext cx="204850" cy="282975"/>
            </a:xfrm>
            <a:custGeom>
              <a:avLst/>
              <a:gdLst/>
              <a:ahLst/>
              <a:cxnLst/>
              <a:rect l="l" t="t" r="r" b="b"/>
              <a:pathLst>
                <a:path w="8194" h="11319" fill="none" extrusionOk="0">
                  <a:moveTo>
                    <a:pt x="5099" y="0"/>
                  </a:moveTo>
                  <a:lnTo>
                    <a:pt x="5099" y="0"/>
                  </a:lnTo>
                  <a:lnTo>
                    <a:pt x="5008" y="30"/>
                  </a:lnTo>
                  <a:lnTo>
                    <a:pt x="4886" y="61"/>
                  </a:lnTo>
                  <a:lnTo>
                    <a:pt x="4765" y="121"/>
                  </a:lnTo>
                  <a:lnTo>
                    <a:pt x="4643" y="182"/>
                  </a:lnTo>
                  <a:lnTo>
                    <a:pt x="4522" y="304"/>
                  </a:lnTo>
                  <a:lnTo>
                    <a:pt x="4401" y="455"/>
                  </a:lnTo>
                  <a:lnTo>
                    <a:pt x="4279" y="607"/>
                  </a:lnTo>
                  <a:lnTo>
                    <a:pt x="4128" y="850"/>
                  </a:lnTo>
                  <a:lnTo>
                    <a:pt x="4128" y="850"/>
                  </a:lnTo>
                  <a:lnTo>
                    <a:pt x="4128" y="850"/>
                  </a:lnTo>
                  <a:lnTo>
                    <a:pt x="3976" y="1153"/>
                  </a:lnTo>
                  <a:lnTo>
                    <a:pt x="3855" y="1487"/>
                  </a:lnTo>
                  <a:lnTo>
                    <a:pt x="3794" y="1790"/>
                  </a:lnTo>
                  <a:lnTo>
                    <a:pt x="3763" y="2063"/>
                  </a:lnTo>
                  <a:lnTo>
                    <a:pt x="3763" y="2063"/>
                  </a:lnTo>
                  <a:lnTo>
                    <a:pt x="3794" y="2367"/>
                  </a:lnTo>
                  <a:lnTo>
                    <a:pt x="3855" y="2670"/>
                  </a:lnTo>
                  <a:lnTo>
                    <a:pt x="3946" y="2913"/>
                  </a:lnTo>
                  <a:lnTo>
                    <a:pt x="4067" y="3126"/>
                  </a:lnTo>
                  <a:lnTo>
                    <a:pt x="4279" y="3429"/>
                  </a:lnTo>
                  <a:lnTo>
                    <a:pt x="4370" y="3550"/>
                  </a:lnTo>
                  <a:lnTo>
                    <a:pt x="4370" y="3550"/>
                  </a:lnTo>
                  <a:lnTo>
                    <a:pt x="4370" y="3550"/>
                  </a:lnTo>
                  <a:lnTo>
                    <a:pt x="2762" y="7647"/>
                  </a:lnTo>
                  <a:lnTo>
                    <a:pt x="2519" y="4491"/>
                  </a:lnTo>
                  <a:lnTo>
                    <a:pt x="2519" y="4491"/>
                  </a:lnTo>
                  <a:lnTo>
                    <a:pt x="2186" y="4612"/>
                  </a:lnTo>
                  <a:lnTo>
                    <a:pt x="1791" y="4734"/>
                  </a:lnTo>
                  <a:lnTo>
                    <a:pt x="1306" y="4855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456" y="6099"/>
                  </a:lnTo>
                  <a:lnTo>
                    <a:pt x="1" y="8041"/>
                  </a:lnTo>
                  <a:lnTo>
                    <a:pt x="1" y="8041"/>
                  </a:lnTo>
                  <a:lnTo>
                    <a:pt x="183" y="8648"/>
                  </a:lnTo>
                  <a:lnTo>
                    <a:pt x="426" y="9225"/>
                  </a:lnTo>
                  <a:lnTo>
                    <a:pt x="668" y="9771"/>
                  </a:lnTo>
                  <a:lnTo>
                    <a:pt x="972" y="10256"/>
                  </a:lnTo>
                  <a:lnTo>
                    <a:pt x="1154" y="10469"/>
                  </a:lnTo>
                  <a:lnTo>
                    <a:pt x="1306" y="10681"/>
                  </a:lnTo>
                  <a:lnTo>
                    <a:pt x="1518" y="10863"/>
                  </a:lnTo>
                  <a:lnTo>
                    <a:pt x="1700" y="11015"/>
                  </a:lnTo>
                  <a:lnTo>
                    <a:pt x="1913" y="11136"/>
                  </a:lnTo>
                  <a:lnTo>
                    <a:pt x="2155" y="11227"/>
                  </a:lnTo>
                  <a:lnTo>
                    <a:pt x="2398" y="11288"/>
                  </a:lnTo>
                  <a:lnTo>
                    <a:pt x="2641" y="11318"/>
                  </a:lnTo>
                  <a:lnTo>
                    <a:pt x="2641" y="11318"/>
                  </a:lnTo>
                  <a:lnTo>
                    <a:pt x="2792" y="10590"/>
                  </a:lnTo>
                  <a:lnTo>
                    <a:pt x="2975" y="9862"/>
                  </a:lnTo>
                  <a:lnTo>
                    <a:pt x="3157" y="9164"/>
                  </a:lnTo>
                  <a:lnTo>
                    <a:pt x="3399" y="8436"/>
                  </a:lnTo>
                  <a:lnTo>
                    <a:pt x="3915" y="7040"/>
                  </a:lnTo>
                  <a:lnTo>
                    <a:pt x="4461" y="5614"/>
                  </a:lnTo>
                  <a:lnTo>
                    <a:pt x="4461" y="5614"/>
                  </a:lnTo>
                  <a:lnTo>
                    <a:pt x="4583" y="5371"/>
                  </a:lnTo>
                  <a:lnTo>
                    <a:pt x="4735" y="5159"/>
                  </a:lnTo>
                  <a:lnTo>
                    <a:pt x="4886" y="4977"/>
                  </a:lnTo>
                  <a:lnTo>
                    <a:pt x="5068" y="4855"/>
                  </a:lnTo>
                  <a:lnTo>
                    <a:pt x="5250" y="4734"/>
                  </a:lnTo>
                  <a:lnTo>
                    <a:pt x="5432" y="4673"/>
                  </a:lnTo>
                  <a:lnTo>
                    <a:pt x="5645" y="4612"/>
                  </a:lnTo>
                  <a:lnTo>
                    <a:pt x="5857" y="4612"/>
                  </a:lnTo>
                  <a:lnTo>
                    <a:pt x="5857" y="4612"/>
                  </a:lnTo>
                  <a:lnTo>
                    <a:pt x="6070" y="4612"/>
                  </a:lnTo>
                  <a:lnTo>
                    <a:pt x="6070" y="4612"/>
                  </a:lnTo>
                  <a:lnTo>
                    <a:pt x="6100" y="4279"/>
                  </a:lnTo>
                  <a:lnTo>
                    <a:pt x="6100" y="4279"/>
                  </a:lnTo>
                  <a:lnTo>
                    <a:pt x="6039" y="4279"/>
                  </a:lnTo>
                  <a:lnTo>
                    <a:pt x="6039" y="4279"/>
                  </a:lnTo>
                  <a:lnTo>
                    <a:pt x="5857" y="4188"/>
                  </a:lnTo>
                  <a:lnTo>
                    <a:pt x="5797" y="4157"/>
                  </a:lnTo>
                  <a:lnTo>
                    <a:pt x="5797" y="4157"/>
                  </a:lnTo>
                  <a:lnTo>
                    <a:pt x="5827" y="4157"/>
                  </a:lnTo>
                  <a:lnTo>
                    <a:pt x="5827" y="4157"/>
                  </a:lnTo>
                  <a:lnTo>
                    <a:pt x="6070" y="4188"/>
                  </a:lnTo>
                  <a:lnTo>
                    <a:pt x="6070" y="4188"/>
                  </a:lnTo>
                  <a:lnTo>
                    <a:pt x="6282" y="4188"/>
                  </a:lnTo>
                  <a:lnTo>
                    <a:pt x="6282" y="4188"/>
                  </a:lnTo>
                  <a:lnTo>
                    <a:pt x="6464" y="4188"/>
                  </a:lnTo>
                  <a:lnTo>
                    <a:pt x="6646" y="4157"/>
                  </a:lnTo>
                  <a:lnTo>
                    <a:pt x="6646" y="4157"/>
                  </a:lnTo>
                  <a:lnTo>
                    <a:pt x="6950" y="4066"/>
                  </a:lnTo>
                  <a:lnTo>
                    <a:pt x="7192" y="3945"/>
                  </a:lnTo>
                  <a:lnTo>
                    <a:pt x="7192" y="3945"/>
                  </a:lnTo>
                  <a:lnTo>
                    <a:pt x="7344" y="3854"/>
                  </a:lnTo>
                  <a:lnTo>
                    <a:pt x="7344" y="3854"/>
                  </a:lnTo>
                  <a:lnTo>
                    <a:pt x="7405" y="3823"/>
                  </a:lnTo>
                  <a:lnTo>
                    <a:pt x="7405" y="3823"/>
                  </a:lnTo>
                  <a:lnTo>
                    <a:pt x="7465" y="3763"/>
                  </a:lnTo>
                  <a:lnTo>
                    <a:pt x="7465" y="3763"/>
                  </a:lnTo>
                  <a:lnTo>
                    <a:pt x="7617" y="3641"/>
                  </a:lnTo>
                  <a:lnTo>
                    <a:pt x="7617" y="3641"/>
                  </a:lnTo>
                  <a:lnTo>
                    <a:pt x="7799" y="3459"/>
                  </a:lnTo>
                  <a:lnTo>
                    <a:pt x="7951" y="3217"/>
                  </a:lnTo>
                  <a:lnTo>
                    <a:pt x="7951" y="3217"/>
                  </a:lnTo>
                  <a:lnTo>
                    <a:pt x="8012" y="3065"/>
                  </a:lnTo>
                  <a:lnTo>
                    <a:pt x="8072" y="2913"/>
                  </a:lnTo>
                  <a:lnTo>
                    <a:pt x="8133" y="2640"/>
                  </a:lnTo>
                  <a:lnTo>
                    <a:pt x="8133" y="2640"/>
                  </a:lnTo>
                  <a:lnTo>
                    <a:pt x="8133" y="2458"/>
                  </a:lnTo>
                  <a:lnTo>
                    <a:pt x="8163" y="2367"/>
                  </a:lnTo>
                  <a:lnTo>
                    <a:pt x="8163" y="2367"/>
                  </a:lnTo>
                  <a:lnTo>
                    <a:pt x="8163" y="2367"/>
                  </a:lnTo>
                  <a:lnTo>
                    <a:pt x="8163" y="2367"/>
                  </a:lnTo>
                  <a:lnTo>
                    <a:pt x="8194" y="2428"/>
                  </a:lnTo>
                  <a:lnTo>
                    <a:pt x="8194" y="2428"/>
                  </a:lnTo>
                  <a:lnTo>
                    <a:pt x="8194" y="2337"/>
                  </a:lnTo>
                  <a:lnTo>
                    <a:pt x="8194" y="2337"/>
                  </a:lnTo>
                  <a:lnTo>
                    <a:pt x="8163" y="2306"/>
                  </a:lnTo>
                  <a:lnTo>
                    <a:pt x="8163" y="2306"/>
                  </a:lnTo>
                  <a:lnTo>
                    <a:pt x="8163" y="2276"/>
                  </a:lnTo>
                  <a:lnTo>
                    <a:pt x="8163" y="2276"/>
                  </a:lnTo>
                  <a:lnTo>
                    <a:pt x="8163" y="2276"/>
                  </a:lnTo>
                  <a:lnTo>
                    <a:pt x="8103" y="2155"/>
                  </a:lnTo>
                  <a:lnTo>
                    <a:pt x="8103" y="2155"/>
                  </a:lnTo>
                  <a:lnTo>
                    <a:pt x="7981" y="2306"/>
                  </a:lnTo>
                  <a:lnTo>
                    <a:pt x="7860" y="2488"/>
                  </a:lnTo>
                  <a:lnTo>
                    <a:pt x="7708" y="2610"/>
                  </a:lnTo>
                  <a:lnTo>
                    <a:pt x="7526" y="2731"/>
                  </a:lnTo>
                  <a:lnTo>
                    <a:pt x="7344" y="2852"/>
                  </a:lnTo>
                  <a:lnTo>
                    <a:pt x="7162" y="2913"/>
                  </a:lnTo>
                  <a:lnTo>
                    <a:pt x="6950" y="2974"/>
                  </a:lnTo>
                  <a:lnTo>
                    <a:pt x="6737" y="3004"/>
                  </a:lnTo>
                  <a:lnTo>
                    <a:pt x="6677" y="3004"/>
                  </a:lnTo>
                  <a:lnTo>
                    <a:pt x="6677" y="3004"/>
                  </a:lnTo>
                  <a:lnTo>
                    <a:pt x="6555" y="3004"/>
                  </a:lnTo>
                  <a:lnTo>
                    <a:pt x="6555" y="3004"/>
                  </a:lnTo>
                  <a:lnTo>
                    <a:pt x="6252" y="3004"/>
                  </a:lnTo>
                  <a:lnTo>
                    <a:pt x="5948" y="2913"/>
                  </a:lnTo>
                  <a:lnTo>
                    <a:pt x="5706" y="2792"/>
                  </a:lnTo>
                  <a:lnTo>
                    <a:pt x="5463" y="2640"/>
                  </a:lnTo>
                  <a:lnTo>
                    <a:pt x="5463" y="2640"/>
                  </a:lnTo>
                  <a:lnTo>
                    <a:pt x="5402" y="2701"/>
                  </a:lnTo>
                  <a:lnTo>
                    <a:pt x="5402" y="2701"/>
                  </a:lnTo>
                  <a:lnTo>
                    <a:pt x="5402" y="2792"/>
                  </a:lnTo>
                  <a:lnTo>
                    <a:pt x="5402" y="2792"/>
                  </a:lnTo>
                  <a:lnTo>
                    <a:pt x="5402" y="2883"/>
                  </a:lnTo>
                  <a:lnTo>
                    <a:pt x="5402" y="2883"/>
                  </a:lnTo>
                  <a:lnTo>
                    <a:pt x="5402" y="2883"/>
                  </a:lnTo>
                  <a:lnTo>
                    <a:pt x="5402" y="2883"/>
                  </a:lnTo>
                  <a:lnTo>
                    <a:pt x="5402" y="2943"/>
                  </a:lnTo>
                  <a:lnTo>
                    <a:pt x="5432" y="3034"/>
                  </a:lnTo>
                  <a:lnTo>
                    <a:pt x="5523" y="3095"/>
                  </a:lnTo>
                  <a:lnTo>
                    <a:pt x="5523" y="3095"/>
                  </a:lnTo>
                  <a:lnTo>
                    <a:pt x="5645" y="3186"/>
                  </a:lnTo>
                  <a:lnTo>
                    <a:pt x="5827" y="3277"/>
                  </a:lnTo>
                  <a:lnTo>
                    <a:pt x="6039" y="3308"/>
                  </a:lnTo>
                  <a:lnTo>
                    <a:pt x="6252" y="3338"/>
                  </a:lnTo>
                  <a:lnTo>
                    <a:pt x="6252" y="3338"/>
                  </a:lnTo>
                  <a:lnTo>
                    <a:pt x="6707" y="3399"/>
                  </a:lnTo>
                  <a:lnTo>
                    <a:pt x="7101" y="3399"/>
                  </a:lnTo>
                  <a:lnTo>
                    <a:pt x="7374" y="3399"/>
                  </a:lnTo>
                  <a:lnTo>
                    <a:pt x="7496" y="3429"/>
                  </a:lnTo>
                  <a:lnTo>
                    <a:pt x="7496" y="3429"/>
                  </a:lnTo>
                  <a:lnTo>
                    <a:pt x="7405" y="3459"/>
                  </a:lnTo>
                  <a:lnTo>
                    <a:pt x="7192" y="3490"/>
                  </a:lnTo>
                  <a:lnTo>
                    <a:pt x="6859" y="3520"/>
                  </a:lnTo>
                  <a:lnTo>
                    <a:pt x="6464" y="3550"/>
                  </a:lnTo>
                  <a:lnTo>
                    <a:pt x="6464" y="3550"/>
                  </a:lnTo>
                  <a:lnTo>
                    <a:pt x="6252" y="3520"/>
                  </a:lnTo>
                  <a:lnTo>
                    <a:pt x="6252" y="3520"/>
                  </a:lnTo>
                  <a:lnTo>
                    <a:pt x="6009" y="3520"/>
                  </a:lnTo>
                  <a:lnTo>
                    <a:pt x="5766" y="3459"/>
                  </a:lnTo>
                  <a:lnTo>
                    <a:pt x="5554" y="3399"/>
                  </a:lnTo>
                  <a:lnTo>
                    <a:pt x="5372" y="3308"/>
                  </a:lnTo>
                  <a:lnTo>
                    <a:pt x="5372" y="3308"/>
                  </a:lnTo>
                  <a:lnTo>
                    <a:pt x="5220" y="3156"/>
                  </a:lnTo>
                  <a:lnTo>
                    <a:pt x="5159" y="3034"/>
                  </a:lnTo>
                  <a:lnTo>
                    <a:pt x="5159" y="3034"/>
                  </a:lnTo>
                  <a:lnTo>
                    <a:pt x="5129" y="2943"/>
                  </a:lnTo>
                  <a:lnTo>
                    <a:pt x="5129" y="2943"/>
                  </a:lnTo>
                  <a:lnTo>
                    <a:pt x="5068" y="3004"/>
                  </a:lnTo>
                  <a:lnTo>
                    <a:pt x="5068" y="3004"/>
                  </a:lnTo>
                  <a:lnTo>
                    <a:pt x="4977" y="3034"/>
                  </a:lnTo>
                  <a:lnTo>
                    <a:pt x="4856" y="3065"/>
                  </a:lnTo>
                  <a:lnTo>
                    <a:pt x="4856" y="3065"/>
                  </a:lnTo>
                  <a:lnTo>
                    <a:pt x="4795" y="3095"/>
                  </a:lnTo>
                  <a:lnTo>
                    <a:pt x="4795" y="3095"/>
                  </a:lnTo>
                  <a:lnTo>
                    <a:pt x="4765" y="3065"/>
                  </a:lnTo>
                  <a:lnTo>
                    <a:pt x="4765" y="3065"/>
                  </a:lnTo>
                  <a:lnTo>
                    <a:pt x="4765" y="3034"/>
                  </a:lnTo>
                  <a:lnTo>
                    <a:pt x="4826" y="2974"/>
                  </a:lnTo>
                  <a:lnTo>
                    <a:pt x="4947" y="2852"/>
                  </a:lnTo>
                  <a:lnTo>
                    <a:pt x="4947" y="2852"/>
                  </a:lnTo>
                  <a:lnTo>
                    <a:pt x="5008" y="2761"/>
                  </a:lnTo>
                  <a:lnTo>
                    <a:pt x="5008" y="2761"/>
                  </a:lnTo>
                  <a:lnTo>
                    <a:pt x="5038" y="2701"/>
                  </a:lnTo>
                  <a:lnTo>
                    <a:pt x="5038" y="2701"/>
                  </a:lnTo>
                  <a:lnTo>
                    <a:pt x="5068" y="2640"/>
                  </a:lnTo>
                  <a:lnTo>
                    <a:pt x="5068" y="2640"/>
                  </a:lnTo>
                  <a:lnTo>
                    <a:pt x="5099" y="2519"/>
                  </a:lnTo>
                  <a:lnTo>
                    <a:pt x="5099" y="2519"/>
                  </a:lnTo>
                  <a:lnTo>
                    <a:pt x="5008" y="2397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56" y="2033"/>
                  </a:lnTo>
                  <a:lnTo>
                    <a:pt x="4826" y="1912"/>
                  </a:lnTo>
                  <a:lnTo>
                    <a:pt x="4826" y="1912"/>
                  </a:lnTo>
                  <a:lnTo>
                    <a:pt x="4674" y="1699"/>
                  </a:lnTo>
                  <a:lnTo>
                    <a:pt x="4674" y="1699"/>
                  </a:lnTo>
                  <a:lnTo>
                    <a:pt x="4583" y="1517"/>
                  </a:lnTo>
                  <a:lnTo>
                    <a:pt x="4552" y="1457"/>
                  </a:lnTo>
                  <a:lnTo>
                    <a:pt x="4552" y="1457"/>
                  </a:lnTo>
                  <a:lnTo>
                    <a:pt x="4552" y="1457"/>
                  </a:lnTo>
                  <a:lnTo>
                    <a:pt x="4552" y="1457"/>
                  </a:lnTo>
                  <a:lnTo>
                    <a:pt x="4643" y="1517"/>
                  </a:lnTo>
                  <a:lnTo>
                    <a:pt x="4765" y="1639"/>
                  </a:lnTo>
                  <a:lnTo>
                    <a:pt x="4765" y="1639"/>
                  </a:lnTo>
                  <a:lnTo>
                    <a:pt x="4826" y="1699"/>
                  </a:lnTo>
                  <a:lnTo>
                    <a:pt x="4826" y="1699"/>
                  </a:lnTo>
                  <a:lnTo>
                    <a:pt x="4826" y="1608"/>
                  </a:lnTo>
                  <a:lnTo>
                    <a:pt x="4826" y="1608"/>
                  </a:lnTo>
                  <a:lnTo>
                    <a:pt x="4795" y="1426"/>
                  </a:lnTo>
                  <a:lnTo>
                    <a:pt x="4795" y="1426"/>
                  </a:lnTo>
                  <a:lnTo>
                    <a:pt x="4826" y="1092"/>
                  </a:lnTo>
                  <a:lnTo>
                    <a:pt x="4886" y="759"/>
                  </a:lnTo>
                  <a:lnTo>
                    <a:pt x="5008" y="486"/>
                  </a:lnTo>
                  <a:lnTo>
                    <a:pt x="5190" y="212"/>
                  </a:lnTo>
                  <a:lnTo>
                    <a:pt x="5190" y="212"/>
                  </a:lnTo>
                  <a:lnTo>
                    <a:pt x="5099" y="152"/>
                  </a:lnTo>
                  <a:lnTo>
                    <a:pt x="5099" y="121"/>
                  </a:lnTo>
                  <a:lnTo>
                    <a:pt x="5099" y="121"/>
                  </a:lnTo>
                  <a:lnTo>
                    <a:pt x="5099" y="121"/>
                  </a:lnTo>
                  <a:lnTo>
                    <a:pt x="5099" y="121"/>
                  </a:lnTo>
                  <a:lnTo>
                    <a:pt x="5220" y="152"/>
                  </a:lnTo>
                  <a:lnTo>
                    <a:pt x="5220" y="152"/>
                  </a:lnTo>
                  <a:lnTo>
                    <a:pt x="5311" y="61"/>
                  </a:lnTo>
                  <a:lnTo>
                    <a:pt x="5311" y="61"/>
                  </a:lnTo>
                  <a:lnTo>
                    <a:pt x="5220" y="30"/>
                  </a:lnTo>
                  <a:lnTo>
                    <a:pt x="50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2838600" y="1338000"/>
              <a:ext cx="81950" cy="84975"/>
            </a:xfrm>
            <a:custGeom>
              <a:avLst/>
              <a:gdLst/>
              <a:ahLst/>
              <a:cxnLst/>
              <a:rect l="l" t="t" r="r" b="b"/>
              <a:pathLst>
                <a:path w="3278" h="3399" extrusionOk="0">
                  <a:moveTo>
                    <a:pt x="547" y="0"/>
                  </a:moveTo>
                  <a:lnTo>
                    <a:pt x="607" y="61"/>
                  </a:lnTo>
                  <a:lnTo>
                    <a:pt x="729" y="213"/>
                  </a:lnTo>
                  <a:lnTo>
                    <a:pt x="911" y="425"/>
                  </a:lnTo>
                  <a:lnTo>
                    <a:pt x="1093" y="698"/>
                  </a:lnTo>
                  <a:lnTo>
                    <a:pt x="1123" y="759"/>
                  </a:lnTo>
                  <a:lnTo>
                    <a:pt x="1093" y="820"/>
                  </a:lnTo>
                  <a:lnTo>
                    <a:pt x="1093" y="880"/>
                  </a:lnTo>
                  <a:lnTo>
                    <a:pt x="1154" y="850"/>
                  </a:lnTo>
                  <a:lnTo>
                    <a:pt x="1214" y="1063"/>
                  </a:lnTo>
                  <a:lnTo>
                    <a:pt x="1214" y="1245"/>
                  </a:lnTo>
                  <a:lnTo>
                    <a:pt x="1214" y="1427"/>
                  </a:lnTo>
                  <a:lnTo>
                    <a:pt x="1184" y="1518"/>
                  </a:lnTo>
                  <a:lnTo>
                    <a:pt x="1184" y="1548"/>
                  </a:lnTo>
                  <a:lnTo>
                    <a:pt x="1154" y="1578"/>
                  </a:lnTo>
                  <a:lnTo>
                    <a:pt x="1123" y="1669"/>
                  </a:lnTo>
                  <a:lnTo>
                    <a:pt x="1093" y="1730"/>
                  </a:lnTo>
                  <a:lnTo>
                    <a:pt x="1032" y="1821"/>
                  </a:lnTo>
                  <a:lnTo>
                    <a:pt x="941" y="1882"/>
                  </a:lnTo>
                  <a:lnTo>
                    <a:pt x="820" y="1912"/>
                  </a:lnTo>
                  <a:lnTo>
                    <a:pt x="698" y="1882"/>
                  </a:lnTo>
                  <a:lnTo>
                    <a:pt x="547" y="1821"/>
                  </a:lnTo>
                  <a:lnTo>
                    <a:pt x="425" y="1730"/>
                  </a:lnTo>
                  <a:lnTo>
                    <a:pt x="213" y="1518"/>
                  </a:lnTo>
                  <a:lnTo>
                    <a:pt x="91" y="1366"/>
                  </a:lnTo>
                  <a:lnTo>
                    <a:pt x="0" y="1336"/>
                  </a:lnTo>
                  <a:lnTo>
                    <a:pt x="31" y="1396"/>
                  </a:lnTo>
                  <a:lnTo>
                    <a:pt x="122" y="1578"/>
                  </a:lnTo>
                  <a:lnTo>
                    <a:pt x="334" y="1821"/>
                  </a:lnTo>
                  <a:lnTo>
                    <a:pt x="456" y="1942"/>
                  </a:lnTo>
                  <a:lnTo>
                    <a:pt x="607" y="2064"/>
                  </a:lnTo>
                  <a:lnTo>
                    <a:pt x="607" y="2276"/>
                  </a:lnTo>
                  <a:lnTo>
                    <a:pt x="547" y="2428"/>
                  </a:lnTo>
                  <a:lnTo>
                    <a:pt x="516" y="2519"/>
                  </a:lnTo>
                  <a:lnTo>
                    <a:pt x="486" y="2580"/>
                  </a:lnTo>
                  <a:lnTo>
                    <a:pt x="456" y="2640"/>
                  </a:lnTo>
                  <a:lnTo>
                    <a:pt x="395" y="2731"/>
                  </a:lnTo>
                  <a:lnTo>
                    <a:pt x="274" y="2853"/>
                  </a:lnTo>
                  <a:lnTo>
                    <a:pt x="213" y="2913"/>
                  </a:lnTo>
                  <a:lnTo>
                    <a:pt x="213" y="2944"/>
                  </a:lnTo>
                  <a:lnTo>
                    <a:pt x="243" y="2974"/>
                  </a:lnTo>
                  <a:lnTo>
                    <a:pt x="304" y="2944"/>
                  </a:lnTo>
                  <a:lnTo>
                    <a:pt x="425" y="2913"/>
                  </a:lnTo>
                  <a:lnTo>
                    <a:pt x="516" y="2883"/>
                  </a:lnTo>
                  <a:lnTo>
                    <a:pt x="577" y="2822"/>
                  </a:lnTo>
                  <a:lnTo>
                    <a:pt x="607" y="2913"/>
                  </a:lnTo>
                  <a:lnTo>
                    <a:pt x="668" y="3035"/>
                  </a:lnTo>
                  <a:lnTo>
                    <a:pt x="820" y="3187"/>
                  </a:lnTo>
                  <a:lnTo>
                    <a:pt x="1002" y="3278"/>
                  </a:lnTo>
                  <a:lnTo>
                    <a:pt x="1214" y="3338"/>
                  </a:lnTo>
                  <a:lnTo>
                    <a:pt x="1457" y="3399"/>
                  </a:lnTo>
                  <a:lnTo>
                    <a:pt x="2155" y="3399"/>
                  </a:lnTo>
                  <a:lnTo>
                    <a:pt x="2549" y="3369"/>
                  </a:lnTo>
                  <a:lnTo>
                    <a:pt x="2822" y="3338"/>
                  </a:lnTo>
                  <a:lnTo>
                    <a:pt x="2944" y="3308"/>
                  </a:lnTo>
                  <a:lnTo>
                    <a:pt x="2822" y="3278"/>
                  </a:lnTo>
                  <a:lnTo>
                    <a:pt x="2155" y="3278"/>
                  </a:lnTo>
                  <a:lnTo>
                    <a:pt x="1700" y="3217"/>
                  </a:lnTo>
                  <a:lnTo>
                    <a:pt x="1487" y="3187"/>
                  </a:lnTo>
                  <a:lnTo>
                    <a:pt x="1275" y="3156"/>
                  </a:lnTo>
                  <a:lnTo>
                    <a:pt x="1093" y="3065"/>
                  </a:lnTo>
                  <a:lnTo>
                    <a:pt x="971" y="2974"/>
                  </a:lnTo>
                  <a:lnTo>
                    <a:pt x="880" y="2913"/>
                  </a:lnTo>
                  <a:lnTo>
                    <a:pt x="850" y="2822"/>
                  </a:lnTo>
                  <a:lnTo>
                    <a:pt x="850" y="2762"/>
                  </a:lnTo>
                  <a:lnTo>
                    <a:pt x="850" y="2671"/>
                  </a:lnTo>
                  <a:lnTo>
                    <a:pt x="850" y="2580"/>
                  </a:lnTo>
                  <a:lnTo>
                    <a:pt x="911" y="2489"/>
                  </a:lnTo>
                  <a:lnTo>
                    <a:pt x="1032" y="2367"/>
                  </a:lnTo>
                  <a:lnTo>
                    <a:pt x="1184" y="2307"/>
                  </a:lnTo>
                  <a:lnTo>
                    <a:pt x="1396" y="2276"/>
                  </a:lnTo>
                  <a:lnTo>
                    <a:pt x="1609" y="2246"/>
                  </a:lnTo>
                  <a:lnTo>
                    <a:pt x="1821" y="2276"/>
                  </a:lnTo>
                  <a:lnTo>
                    <a:pt x="2033" y="2307"/>
                  </a:lnTo>
                  <a:lnTo>
                    <a:pt x="2428" y="2398"/>
                  </a:lnTo>
                  <a:lnTo>
                    <a:pt x="2549" y="2458"/>
                  </a:lnTo>
                  <a:lnTo>
                    <a:pt x="2671" y="2519"/>
                  </a:lnTo>
                  <a:lnTo>
                    <a:pt x="2762" y="2549"/>
                  </a:lnTo>
                  <a:lnTo>
                    <a:pt x="2701" y="2458"/>
                  </a:lnTo>
                  <a:lnTo>
                    <a:pt x="2610" y="2398"/>
                  </a:lnTo>
                  <a:lnTo>
                    <a:pt x="2458" y="2307"/>
                  </a:lnTo>
                  <a:lnTo>
                    <a:pt x="2276" y="2216"/>
                  </a:lnTo>
                  <a:lnTo>
                    <a:pt x="2064" y="2155"/>
                  </a:lnTo>
                  <a:lnTo>
                    <a:pt x="1851" y="2094"/>
                  </a:lnTo>
                  <a:lnTo>
                    <a:pt x="1609" y="2064"/>
                  </a:lnTo>
                  <a:lnTo>
                    <a:pt x="1366" y="2064"/>
                  </a:lnTo>
                  <a:lnTo>
                    <a:pt x="1123" y="2094"/>
                  </a:lnTo>
                  <a:lnTo>
                    <a:pt x="941" y="2185"/>
                  </a:lnTo>
                  <a:lnTo>
                    <a:pt x="789" y="2276"/>
                  </a:lnTo>
                  <a:lnTo>
                    <a:pt x="729" y="2094"/>
                  </a:lnTo>
                  <a:lnTo>
                    <a:pt x="880" y="2125"/>
                  </a:lnTo>
                  <a:lnTo>
                    <a:pt x="1032" y="2094"/>
                  </a:lnTo>
                  <a:lnTo>
                    <a:pt x="1123" y="2034"/>
                  </a:lnTo>
                  <a:lnTo>
                    <a:pt x="1184" y="2003"/>
                  </a:lnTo>
                  <a:lnTo>
                    <a:pt x="1305" y="1882"/>
                  </a:lnTo>
                  <a:lnTo>
                    <a:pt x="1366" y="1760"/>
                  </a:lnTo>
                  <a:lnTo>
                    <a:pt x="1427" y="1639"/>
                  </a:lnTo>
                  <a:lnTo>
                    <a:pt x="1457" y="1578"/>
                  </a:lnTo>
                  <a:lnTo>
                    <a:pt x="1457" y="1487"/>
                  </a:lnTo>
                  <a:lnTo>
                    <a:pt x="1518" y="1457"/>
                  </a:lnTo>
                  <a:lnTo>
                    <a:pt x="1700" y="1427"/>
                  </a:lnTo>
                  <a:lnTo>
                    <a:pt x="2185" y="1427"/>
                  </a:lnTo>
                  <a:lnTo>
                    <a:pt x="2337" y="1457"/>
                  </a:lnTo>
                  <a:lnTo>
                    <a:pt x="2549" y="1518"/>
                  </a:lnTo>
                  <a:lnTo>
                    <a:pt x="2731" y="1578"/>
                  </a:lnTo>
                  <a:lnTo>
                    <a:pt x="2883" y="1639"/>
                  </a:lnTo>
                  <a:lnTo>
                    <a:pt x="2974" y="1700"/>
                  </a:lnTo>
                  <a:lnTo>
                    <a:pt x="3035" y="1700"/>
                  </a:lnTo>
                  <a:lnTo>
                    <a:pt x="3004" y="1669"/>
                  </a:lnTo>
                  <a:lnTo>
                    <a:pt x="2944" y="1548"/>
                  </a:lnTo>
                  <a:lnTo>
                    <a:pt x="2792" y="1457"/>
                  </a:lnTo>
                  <a:lnTo>
                    <a:pt x="2610" y="1336"/>
                  </a:lnTo>
                  <a:lnTo>
                    <a:pt x="2398" y="1245"/>
                  </a:lnTo>
                  <a:lnTo>
                    <a:pt x="2216" y="1214"/>
                  </a:lnTo>
                  <a:lnTo>
                    <a:pt x="2033" y="1154"/>
                  </a:lnTo>
                  <a:lnTo>
                    <a:pt x="1851" y="1184"/>
                  </a:lnTo>
                  <a:lnTo>
                    <a:pt x="1669" y="1214"/>
                  </a:lnTo>
                  <a:lnTo>
                    <a:pt x="1457" y="1305"/>
                  </a:lnTo>
                  <a:lnTo>
                    <a:pt x="1457" y="1245"/>
                  </a:lnTo>
                  <a:lnTo>
                    <a:pt x="1427" y="971"/>
                  </a:lnTo>
                  <a:lnTo>
                    <a:pt x="1305" y="698"/>
                  </a:lnTo>
                  <a:lnTo>
                    <a:pt x="1427" y="638"/>
                  </a:lnTo>
                  <a:lnTo>
                    <a:pt x="1578" y="577"/>
                  </a:lnTo>
                  <a:lnTo>
                    <a:pt x="1791" y="547"/>
                  </a:lnTo>
                  <a:lnTo>
                    <a:pt x="1973" y="547"/>
                  </a:lnTo>
                  <a:lnTo>
                    <a:pt x="2125" y="577"/>
                  </a:lnTo>
                  <a:lnTo>
                    <a:pt x="2216" y="577"/>
                  </a:lnTo>
                  <a:lnTo>
                    <a:pt x="2337" y="607"/>
                  </a:lnTo>
                  <a:lnTo>
                    <a:pt x="2519" y="638"/>
                  </a:lnTo>
                  <a:lnTo>
                    <a:pt x="2731" y="698"/>
                  </a:lnTo>
                  <a:lnTo>
                    <a:pt x="2944" y="789"/>
                  </a:lnTo>
                  <a:lnTo>
                    <a:pt x="3096" y="880"/>
                  </a:lnTo>
                  <a:lnTo>
                    <a:pt x="3217" y="971"/>
                  </a:lnTo>
                  <a:lnTo>
                    <a:pt x="3278" y="1002"/>
                  </a:lnTo>
                  <a:lnTo>
                    <a:pt x="3247" y="941"/>
                  </a:lnTo>
                  <a:lnTo>
                    <a:pt x="3156" y="820"/>
                  </a:lnTo>
                  <a:lnTo>
                    <a:pt x="3004" y="668"/>
                  </a:lnTo>
                  <a:lnTo>
                    <a:pt x="2822" y="547"/>
                  </a:lnTo>
                  <a:lnTo>
                    <a:pt x="2580" y="425"/>
                  </a:lnTo>
                  <a:lnTo>
                    <a:pt x="2398" y="365"/>
                  </a:lnTo>
                  <a:lnTo>
                    <a:pt x="2185" y="334"/>
                  </a:lnTo>
                  <a:lnTo>
                    <a:pt x="1760" y="334"/>
                  </a:lnTo>
                  <a:lnTo>
                    <a:pt x="1518" y="425"/>
                  </a:lnTo>
                  <a:lnTo>
                    <a:pt x="1366" y="486"/>
                  </a:lnTo>
                  <a:lnTo>
                    <a:pt x="1245" y="577"/>
                  </a:lnTo>
                  <a:lnTo>
                    <a:pt x="1154" y="456"/>
                  </a:lnTo>
                  <a:lnTo>
                    <a:pt x="1032" y="304"/>
                  </a:lnTo>
                  <a:lnTo>
                    <a:pt x="820" y="12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4"/>
            <p:cNvSpPr/>
            <p:nvPr/>
          </p:nvSpPr>
          <p:spPr>
            <a:xfrm>
              <a:off x="2838600" y="1338000"/>
              <a:ext cx="81950" cy="84975"/>
            </a:xfrm>
            <a:custGeom>
              <a:avLst/>
              <a:gdLst/>
              <a:ahLst/>
              <a:cxnLst/>
              <a:rect l="l" t="t" r="r" b="b"/>
              <a:pathLst>
                <a:path w="3278" h="3399" fill="none" extrusionOk="0">
                  <a:moveTo>
                    <a:pt x="516" y="2883"/>
                  </a:moveTo>
                  <a:lnTo>
                    <a:pt x="516" y="2883"/>
                  </a:lnTo>
                  <a:lnTo>
                    <a:pt x="425" y="2913"/>
                  </a:lnTo>
                  <a:lnTo>
                    <a:pt x="304" y="2944"/>
                  </a:lnTo>
                  <a:lnTo>
                    <a:pt x="304" y="2944"/>
                  </a:lnTo>
                  <a:lnTo>
                    <a:pt x="243" y="2974"/>
                  </a:lnTo>
                  <a:lnTo>
                    <a:pt x="213" y="2944"/>
                  </a:lnTo>
                  <a:lnTo>
                    <a:pt x="213" y="2944"/>
                  </a:lnTo>
                  <a:lnTo>
                    <a:pt x="213" y="2913"/>
                  </a:lnTo>
                  <a:lnTo>
                    <a:pt x="274" y="2853"/>
                  </a:lnTo>
                  <a:lnTo>
                    <a:pt x="395" y="2731"/>
                  </a:lnTo>
                  <a:lnTo>
                    <a:pt x="395" y="2731"/>
                  </a:lnTo>
                  <a:lnTo>
                    <a:pt x="456" y="2640"/>
                  </a:lnTo>
                  <a:lnTo>
                    <a:pt x="456" y="2640"/>
                  </a:lnTo>
                  <a:lnTo>
                    <a:pt x="486" y="2580"/>
                  </a:lnTo>
                  <a:lnTo>
                    <a:pt x="486" y="2580"/>
                  </a:lnTo>
                  <a:lnTo>
                    <a:pt x="516" y="2519"/>
                  </a:lnTo>
                  <a:lnTo>
                    <a:pt x="516" y="2519"/>
                  </a:lnTo>
                  <a:lnTo>
                    <a:pt x="547" y="2428"/>
                  </a:lnTo>
                  <a:lnTo>
                    <a:pt x="607" y="2276"/>
                  </a:lnTo>
                  <a:lnTo>
                    <a:pt x="607" y="2276"/>
                  </a:lnTo>
                  <a:lnTo>
                    <a:pt x="607" y="2064"/>
                  </a:lnTo>
                  <a:lnTo>
                    <a:pt x="607" y="2064"/>
                  </a:lnTo>
                  <a:lnTo>
                    <a:pt x="607" y="2064"/>
                  </a:lnTo>
                  <a:lnTo>
                    <a:pt x="456" y="1942"/>
                  </a:lnTo>
                  <a:lnTo>
                    <a:pt x="334" y="1821"/>
                  </a:lnTo>
                  <a:lnTo>
                    <a:pt x="122" y="1578"/>
                  </a:lnTo>
                  <a:lnTo>
                    <a:pt x="122" y="1578"/>
                  </a:lnTo>
                  <a:lnTo>
                    <a:pt x="31" y="139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91" y="1366"/>
                  </a:lnTo>
                  <a:lnTo>
                    <a:pt x="213" y="1518"/>
                  </a:lnTo>
                  <a:lnTo>
                    <a:pt x="213" y="1518"/>
                  </a:lnTo>
                  <a:lnTo>
                    <a:pt x="425" y="1730"/>
                  </a:lnTo>
                  <a:lnTo>
                    <a:pt x="547" y="1821"/>
                  </a:lnTo>
                  <a:lnTo>
                    <a:pt x="698" y="1882"/>
                  </a:lnTo>
                  <a:lnTo>
                    <a:pt x="698" y="1882"/>
                  </a:lnTo>
                  <a:lnTo>
                    <a:pt x="820" y="1912"/>
                  </a:lnTo>
                  <a:lnTo>
                    <a:pt x="941" y="1882"/>
                  </a:lnTo>
                  <a:lnTo>
                    <a:pt x="941" y="1882"/>
                  </a:lnTo>
                  <a:lnTo>
                    <a:pt x="1032" y="1821"/>
                  </a:lnTo>
                  <a:lnTo>
                    <a:pt x="1093" y="1730"/>
                  </a:lnTo>
                  <a:lnTo>
                    <a:pt x="1093" y="1730"/>
                  </a:lnTo>
                  <a:lnTo>
                    <a:pt x="1123" y="1669"/>
                  </a:lnTo>
                  <a:lnTo>
                    <a:pt x="1154" y="1578"/>
                  </a:lnTo>
                  <a:lnTo>
                    <a:pt x="1154" y="1578"/>
                  </a:lnTo>
                  <a:lnTo>
                    <a:pt x="1184" y="1548"/>
                  </a:lnTo>
                  <a:lnTo>
                    <a:pt x="1184" y="1548"/>
                  </a:lnTo>
                  <a:lnTo>
                    <a:pt x="1184" y="1518"/>
                  </a:lnTo>
                  <a:lnTo>
                    <a:pt x="1184" y="1518"/>
                  </a:lnTo>
                  <a:lnTo>
                    <a:pt x="1214" y="1427"/>
                  </a:lnTo>
                  <a:lnTo>
                    <a:pt x="1214" y="1245"/>
                  </a:lnTo>
                  <a:lnTo>
                    <a:pt x="1214" y="1245"/>
                  </a:lnTo>
                  <a:lnTo>
                    <a:pt x="1214" y="1063"/>
                  </a:lnTo>
                  <a:lnTo>
                    <a:pt x="1154" y="850"/>
                  </a:lnTo>
                  <a:lnTo>
                    <a:pt x="1154" y="850"/>
                  </a:lnTo>
                  <a:lnTo>
                    <a:pt x="1093" y="880"/>
                  </a:lnTo>
                  <a:lnTo>
                    <a:pt x="1093" y="880"/>
                  </a:lnTo>
                  <a:lnTo>
                    <a:pt x="1093" y="820"/>
                  </a:lnTo>
                  <a:lnTo>
                    <a:pt x="1093" y="820"/>
                  </a:lnTo>
                  <a:lnTo>
                    <a:pt x="1123" y="759"/>
                  </a:lnTo>
                  <a:lnTo>
                    <a:pt x="1123" y="759"/>
                  </a:lnTo>
                  <a:lnTo>
                    <a:pt x="1093" y="698"/>
                  </a:lnTo>
                  <a:lnTo>
                    <a:pt x="1093" y="698"/>
                  </a:lnTo>
                  <a:lnTo>
                    <a:pt x="911" y="425"/>
                  </a:lnTo>
                  <a:lnTo>
                    <a:pt x="729" y="213"/>
                  </a:lnTo>
                  <a:lnTo>
                    <a:pt x="729" y="213"/>
                  </a:lnTo>
                  <a:lnTo>
                    <a:pt x="607" y="61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638" y="0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1032" y="304"/>
                  </a:lnTo>
                  <a:lnTo>
                    <a:pt x="1154" y="456"/>
                  </a:lnTo>
                  <a:lnTo>
                    <a:pt x="1245" y="577"/>
                  </a:lnTo>
                  <a:lnTo>
                    <a:pt x="1245" y="577"/>
                  </a:lnTo>
                  <a:lnTo>
                    <a:pt x="1366" y="486"/>
                  </a:lnTo>
                  <a:lnTo>
                    <a:pt x="1518" y="425"/>
                  </a:lnTo>
                  <a:lnTo>
                    <a:pt x="1518" y="425"/>
                  </a:lnTo>
                  <a:lnTo>
                    <a:pt x="1760" y="334"/>
                  </a:lnTo>
                  <a:lnTo>
                    <a:pt x="1973" y="334"/>
                  </a:lnTo>
                  <a:lnTo>
                    <a:pt x="1973" y="334"/>
                  </a:lnTo>
                  <a:lnTo>
                    <a:pt x="2125" y="334"/>
                  </a:lnTo>
                  <a:lnTo>
                    <a:pt x="2125" y="334"/>
                  </a:lnTo>
                  <a:lnTo>
                    <a:pt x="2185" y="334"/>
                  </a:lnTo>
                  <a:lnTo>
                    <a:pt x="2185" y="334"/>
                  </a:lnTo>
                  <a:lnTo>
                    <a:pt x="2398" y="365"/>
                  </a:lnTo>
                  <a:lnTo>
                    <a:pt x="2580" y="425"/>
                  </a:lnTo>
                  <a:lnTo>
                    <a:pt x="2822" y="547"/>
                  </a:lnTo>
                  <a:lnTo>
                    <a:pt x="2822" y="547"/>
                  </a:lnTo>
                  <a:lnTo>
                    <a:pt x="3004" y="668"/>
                  </a:lnTo>
                  <a:lnTo>
                    <a:pt x="3156" y="820"/>
                  </a:lnTo>
                  <a:lnTo>
                    <a:pt x="3156" y="820"/>
                  </a:lnTo>
                  <a:lnTo>
                    <a:pt x="3247" y="941"/>
                  </a:lnTo>
                  <a:lnTo>
                    <a:pt x="3278" y="1002"/>
                  </a:lnTo>
                  <a:lnTo>
                    <a:pt x="3278" y="1002"/>
                  </a:lnTo>
                  <a:lnTo>
                    <a:pt x="3217" y="971"/>
                  </a:lnTo>
                  <a:lnTo>
                    <a:pt x="3096" y="880"/>
                  </a:lnTo>
                  <a:lnTo>
                    <a:pt x="3096" y="880"/>
                  </a:lnTo>
                  <a:lnTo>
                    <a:pt x="2944" y="789"/>
                  </a:lnTo>
                  <a:lnTo>
                    <a:pt x="2731" y="698"/>
                  </a:lnTo>
                  <a:lnTo>
                    <a:pt x="2731" y="698"/>
                  </a:lnTo>
                  <a:lnTo>
                    <a:pt x="2519" y="638"/>
                  </a:lnTo>
                  <a:lnTo>
                    <a:pt x="2337" y="607"/>
                  </a:lnTo>
                  <a:lnTo>
                    <a:pt x="2337" y="607"/>
                  </a:lnTo>
                  <a:lnTo>
                    <a:pt x="2216" y="577"/>
                  </a:lnTo>
                  <a:lnTo>
                    <a:pt x="2216" y="577"/>
                  </a:lnTo>
                  <a:lnTo>
                    <a:pt x="2155" y="577"/>
                  </a:lnTo>
                  <a:lnTo>
                    <a:pt x="2155" y="577"/>
                  </a:lnTo>
                  <a:lnTo>
                    <a:pt x="2125" y="577"/>
                  </a:lnTo>
                  <a:lnTo>
                    <a:pt x="2125" y="577"/>
                  </a:lnTo>
                  <a:lnTo>
                    <a:pt x="1973" y="547"/>
                  </a:lnTo>
                  <a:lnTo>
                    <a:pt x="1973" y="547"/>
                  </a:lnTo>
                  <a:lnTo>
                    <a:pt x="1791" y="547"/>
                  </a:lnTo>
                  <a:lnTo>
                    <a:pt x="1578" y="577"/>
                  </a:lnTo>
                  <a:lnTo>
                    <a:pt x="1578" y="577"/>
                  </a:lnTo>
                  <a:lnTo>
                    <a:pt x="1427" y="638"/>
                  </a:lnTo>
                  <a:lnTo>
                    <a:pt x="1305" y="698"/>
                  </a:lnTo>
                  <a:lnTo>
                    <a:pt x="1305" y="698"/>
                  </a:lnTo>
                  <a:lnTo>
                    <a:pt x="1427" y="971"/>
                  </a:lnTo>
                  <a:lnTo>
                    <a:pt x="1457" y="1245"/>
                  </a:lnTo>
                  <a:lnTo>
                    <a:pt x="1457" y="1245"/>
                  </a:lnTo>
                  <a:lnTo>
                    <a:pt x="1457" y="1305"/>
                  </a:lnTo>
                  <a:lnTo>
                    <a:pt x="1457" y="1305"/>
                  </a:lnTo>
                  <a:lnTo>
                    <a:pt x="1669" y="1214"/>
                  </a:lnTo>
                  <a:lnTo>
                    <a:pt x="1851" y="1184"/>
                  </a:lnTo>
                  <a:lnTo>
                    <a:pt x="1851" y="1184"/>
                  </a:lnTo>
                  <a:lnTo>
                    <a:pt x="2033" y="1154"/>
                  </a:lnTo>
                  <a:lnTo>
                    <a:pt x="2033" y="1154"/>
                  </a:lnTo>
                  <a:lnTo>
                    <a:pt x="2216" y="1214"/>
                  </a:lnTo>
                  <a:lnTo>
                    <a:pt x="2216" y="1214"/>
                  </a:lnTo>
                  <a:lnTo>
                    <a:pt x="2398" y="1245"/>
                  </a:lnTo>
                  <a:lnTo>
                    <a:pt x="2610" y="1336"/>
                  </a:lnTo>
                  <a:lnTo>
                    <a:pt x="2610" y="1336"/>
                  </a:lnTo>
                  <a:lnTo>
                    <a:pt x="2792" y="1457"/>
                  </a:lnTo>
                  <a:lnTo>
                    <a:pt x="2944" y="1548"/>
                  </a:lnTo>
                  <a:lnTo>
                    <a:pt x="2944" y="1548"/>
                  </a:lnTo>
                  <a:lnTo>
                    <a:pt x="3004" y="1669"/>
                  </a:lnTo>
                  <a:lnTo>
                    <a:pt x="3035" y="1700"/>
                  </a:lnTo>
                  <a:lnTo>
                    <a:pt x="3035" y="1700"/>
                  </a:lnTo>
                  <a:lnTo>
                    <a:pt x="2974" y="1700"/>
                  </a:lnTo>
                  <a:lnTo>
                    <a:pt x="2883" y="1639"/>
                  </a:lnTo>
                  <a:lnTo>
                    <a:pt x="2731" y="1578"/>
                  </a:lnTo>
                  <a:lnTo>
                    <a:pt x="2549" y="1518"/>
                  </a:lnTo>
                  <a:lnTo>
                    <a:pt x="2549" y="1518"/>
                  </a:lnTo>
                  <a:lnTo>
                    <a:pt x="2337" y="1457"/>
                  </a:lnTo>
                  <a:lnTo>
                    <a:pt x="2185" y="1427"/>
                  </a:lnTo>
                  <a:lnTo>
                    <a:pt x="2185" y="1427"/>
                  </a:lnTo>
                  <a:lnTo>
                    <a:pt x="2033" y="1427"/>
                  </a:lnTo>
                  <a:lnTo>
                    <a:pt x="2033" y="1427"/>
                  </a:lnTo>
                  <a:lnTo>
                    <a:pt x="1882" y="1427"/>
                  </a:lnTo>
                  <a:lnTo>
                    <a:pt x="1882" y="1427"/>
                  </a:lnTo>
                  <a:lnTo>
                    <a:pt x="1700" y="1427"/>
                  </a:lnTo>
                  <a:lnTo>
                    <a:pt x="1518" y="1457"/>
                  </a:lnTo>
                  <a:lnTo>
                    <a:pt x="1518" y="1457"/>
                  </a:lnTo>
                  <a:lnTo>
                    <a:pt x="1457" y="1487"/>
                  </a:lnTo>
                  <a:lnTo>
                    <a:pt x="1457" y="1487"/>
                  </a:lnTo>
                  <a:lnTo>
                    <a:pt x="1457" y="1578"/>
                  </a:lnTo>
                  <a:lnTo>
                    <a:pt x="1457" y="1578"/>
                  </a:lnTo>
                  <a:lnTo>
                    <a:pt x="1427" y="1639"/>
                  </a:lnTo>
                  <a:lnTo>
                    <a:pt x="1427" y="1639"/>
                  </a:lnTo>
                  <a:lnTo>
                    <a:pt x="1366" y="1760"/>
                  </a:lnTo>
                  <a:lnTo>
                    <a:pt x="1305" y="1882"/>
                  </a:lnTo>
                  <a:lnTo>
                    <a:pt x="1305" y="1882"/>
                  </a:lnTo>
                  <a:lnTo>
                    <a:pt x="1184" y="2003"/>
                  </a:lnTo>
                  <a:lnTo>
                    <a:pt x="1123" y="2034"/>
                  </a:lnTo>
                  <a:lnTo>
                    <a:pt x="1032" y="2094"/>
                  </a:lnTo>
                  <a:lnTo>
                    <a:pt x="1032" y="2094"/>
                  </a:lnTo>
                  <a:lnTo>
                    <a:pt x="880" y="2125"/>
                  </a:lnTo>
                  <a:lnTo>
                    <a:pt x="729" y="2094"/>
                  </a:lnTo>
                  <a:lnTo>
                    <a:pt x="729" y="2094"/>
                  </a:lnTo>
                  <a:lnTo>
                    <a:pt x="789" y="2276"/>
                  </a:lnTo>
                  <a:lnTo>
                    <a:pt x="789" y="2276"/>
                  </a:lnTo>
                  <a:lnTo>
                    <a:pt x="789" y="2276"/>
                  </a:lnTo>
                  <a:lnTo>
                    <a:pt x="941" y="2185"/>
                  </a:lnTo>
                  <a:lnTo>
                    <a:pt x="1123" y="2094"/>
                  </a:lnTo>
                  <a:lnTo>
                    <a:pt x="1123" y="2094"/>
                  </a:lnTo>
                  <a:lnTo>
                    <a:pt x="1366" y="2064"/>
                  </a:lnTo>
                  <a:lnTo>
                    <a:pt x="1609" y="2064"/>
                  </a:lnTo>
                  <a:lnTo>
                    <a:pt x="1609" y="2064"/>
                  </a:lnTo>
                  <a:lnTo>
                    <a:pt x="1851" y="2094"/>
                  </a:lnTo>
                  <a:lnTo>
                    <a:pt x="2064" y="2155"/>
                  </a:lnTo>
                  <a:lnTo>
                    <a:pt x="2276" y="2216"/>
                  </a:lnTo>
                  <a:lnTo>
                    <a:pt x="2458" y="2307"/>
                  </a:lnTo>
                  <a:lnTo>
                    <a:pt x="2458" y="2307"/>
                  </a:lnTo>
                  <a:lnTo>
                    <a:pt x="2610" y="2398"/>
                  </a:lnTo>
                  <a:lnTo>
                    <a:pt x="2610" y="2398"/>
                  </a:lnTo>
                  <a:lnTo>
                    <a:pt x="2701" y="2458"/>
                  </a:lnTo>
                  <a:lnTo>
                    <a:pt x="2701" y="2458"/>
                  </a:lnTo>
                  <a:lnTo>
                    <a:pt x="2762" y="2549"/>
                  </a:lnTo>
                  <a:lnTo>
                    <a:pt x="2762" y="2549"/>
                  </a:lnTo>
                  <a:lnTo>
                    <a:pt x="2671" y="2519"/>
                  </a:lnTo>
                  <a:lnTo>
                    <a:pt x="2671" y="2519"/>
                  </a:lnTo>
                  <a:lnTo>
                    <a:pt x="2549" y="2458"/>
                  </a:lnTo>
                  <a:lnTo>
                    <a:pt x="2549" y="2458"/>
                  </a:lnTo>
                  <a:lnTo>
                    <a:pt x="2428" y="2398"/>
                  </a:lnTo>
                  <a:lnTo>
                    <a:pt x="2428" y="2398"/>
                  </a:lnTo>
                  <a:lnTo>
                    <a:pt x="2033" y="2307"/>
                  </a:lnTo>
                  <a:lnTo>
                    <a:pt x="1821" y="2276"/>
                  </a:lnTo>
                  <a:lnTo>
                    <a:pt x="1609" y="2246"/>
                  </a:lnTo>
                  <a:lnTo>
                    <a:pt x="1609" y="2246"/>
                  </a:lnTo>
                  <a:lnTo>
                    <a:pt x="1396" y="2276"/>
                  </a:lnTo>
                  <a:lnTo>
                    <a:pt x="1184" y="2307"/>
                  </a:lnTo>
                  <a:lnTo>
                    <a:pt x="1184" y="2307"/>
                  </a:lnTo>
                  <a:lnTo>
                    <a:pt x="1032" y="2367"/>
                  </a:lnTo>
                  <a:lnTo>
                    <a:pt x="911" y="2489"/>
                  </a:lnTo>
                  <a:lnTo>
                    <a:pt x="911" y="2489"/>
                  </a:lnTo>
                  <a:lnTo>
                    <a:pt x="850" y="2580"/>
                  </a:lnTo>
                  <a:lnTo>
                    <a:pt x="850" y="2580"/>
                  </a:lnTo>
                  <a:lnTo>
                    <a:pt x="850" y="2671"/>
                  </a:lnTo>
                  <a:lnTo>
                    <a:pt x="850" y="2671"/>
                  </a:lnTo>
                  <a:lnTo>
                    <a:pt x="850" y="2762"/>
                  </a:lnTo>
                  <a:lnTo>
                    <a:pt x="850" y="2762"/>
                  </a:lnTo>
                  <a:lnTo>
                    <a:pt x="850" y="2822"/>
                  </a:lnTo>
                  <a:lnTo>
                    <a:pt x="880" y="2913"/>
                  </a:lnTo>
                  <a:lnTo>
                    <a:pt x="971" y="2974"/>
                  </a:lnTo>
                  <a:lnTo>
                    <a:pt x="971" y="2974"/>
                  </a:lnTo>
                  <a:lnTo>
                    <a:pt x="1093" y="3065"/>
                  </a:lnTo>
                  <a:lnTo>
                    <a:pt x="1275" y="3156"/>
                  </a:lnTo>
                  <a:lnTo>
                    <a:pt x="1487" y="3187"/>
                  </a:lnTo>
                  <a:lnTo>
                    <a:pt x="1700" y="3217"/>
                  </a:lnTo>
                  <a:lnTo>
                    <a:pt x="1700" y="3217"/>
                  </a:lnTo>
                  <a:lnTo>
                    <a:pt x="2155" y="3278"/>
                  </a:lnTo>
                  <a:lnTo>
                    <a:pt x="2549" y="3278"/>
                  </a:lnTo>
                  <a:lnTo>
                    <a:pt x="2822" y="3278"/>
                  </a:lnTo>
                  <a:lnTo>
                    <a:pt x="2944" y="3308"/>
                  </a:lnTo>
                  <a:lnTo>
                    <a:pt x="2944" y="3308"/>
                  </a:lnTo>
                  <a:lnTo>
                    <a:pt x="2822" y="3338"/>
                  </a:lnTo>
                  <a:lnTo>
                    <a:pt x="2549" y="3369"/>
                  </a:lnTo>
                  <a:lnTo>
                    <a:pt x="2155" y="3399"/>
                  </a:lnTo>
                  <a:lnTo>
                    <a:pt x="1700" y="3399"/>
                  </a:lnTo>
                  <a:lnTo>
                    <a:pt x="1700" y="3399"/>
                  </a:lnTo>
                  <a:lnTo>
                    <a:pt x="1457" y="3399"/>
                  </a:lnTo>
                  <a:lnTo>
                    <a:pt x="1214" y="3338"/>
                  </a:lnTo>
                  <a:lnTo>
                    <a:pt x="1002" y="3278"/>
                  </a:lnTo>
                  <a:lnTo>
                    <a:pt x="820" y="3187"/>
                  </a:lnTo>
                  <a:lnTo>
                    <a:pt x="820" y="3187"/>
                  </a:lnTo>
                  <a:lnTo>
                    <a:pt x="668" y="3035"/>
                  </a:lnTo>
                  <a:lnTo>
                    <a:pt x="607" y="2913"/>
                  </a:lnTo>
                  <a:lnTo>
                    <a:pt x="607" y="2913"/>
                  </a:lnTo>
                  <a:lnTo>
                    <a:pt x="577" y="2822"/>
                  </a:lnTo>
                  <a:lnTo>
                    <a:pt x="577" y="2822"/>
                  </a:lnTo>
                  <a:lnTo>
                    <a:pt x="516" y="2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4"/>
            <p:cNvSpPr/>
            <p:nvPr/>
          </p:nvSpPr>
          <p:spPr>
            <a:xfrm>
              <a:off x="2869700" y="1394125"/>
              <a:ext cx="60725" cy="49350"/>
            </a:xfrm>
            <a:custGeom>
              <a:avLst/>
              <a:gdLst/>
              <a:ahLst/>
              <a:cxnLst/>
              <a:rect l="l" t="t" r="r" b="b"/>
              <a:pathLst>
                <a:path w="2429" h="1974" extrusionOk="0">
                  <a:moveTo>
                    <a:pt x="2367" y="1"/>
                  </a:moveTo>
                  <a:lnTo>
                    <a:pt x="2337" y="92"/>
                  </a:lnTo>
                  <a:lnTo>
                    <a:pt x="2337" y="274"/>
                  </a:lnTo>
                  <a:lnTo>
                    <a:pt x="2276" y="547"/>
                  </a:lnTo>
                  <a:lnTo>
                    <a:pt x="2216" y="699"/>
                  </a:lnTo>
                  <a:lnTo>
                    <a:pt x="2155" y="851"/>
                  </a:lnTo>
                  <a:lnTo>
                    <a:pt x="2003" y="1093"/>
                  </a:lnTo>
                  <a:lnTo>
                    <a:pt x="1821" y="1275"/>
                  </a:lnTo>
                  <a:lnTo>
                    <a:pt x="1669" y="1397"/>
                  </a:lnTo>
                  <a:lnTo>
                    <a:pt x="1609" y="1457"/>
                  </a:lnTo>
                  <a:lnTo>
                    <a:pt x="1548" y="1488"/>
                  </a:lnTo>
                  <a:lnTo>
                    <a:pt x="1396" y="1579"/>
                  </a:lnTo>
                  <a:lnTo>
                    <a:pt x="1154" y="1700"/>
                  </a:lnTo>
                  <a:lnTo>
                    <a:pt x="850" y="1791"/>
                  </a:lnTo>
                  <a:lnTo>
                    <a:pt x="547" y="1822"/>
                  </a:lnTo>
                  <a:lnTo>
                    <a:pt x="274" y="1822"/>
                  </a:lnTo>
                  <a:lnTo>
                    <a:pt x="61" y="1791"/>
                  </a:lnTo>
                  <a:lnTo>
                    <a:pt x="1" y="1791"/>
                  </a:lnTo>
                  <a:lnTo>
                    <a:pt x="61" y="1822"/>
                  </a:lnTo>
                  <a:lnTo>
                    <a:pt x="243" y="1913"/>
                  </a:lnTo>
                  <a:lnTo>
                    <a:pt x="547" y="1973"/>
                  </a:lnTo>
                  <a:lnTo>
                    <a:pt x="881" y="1973"/>
                  </a:lnTo>
                  <a:lnTo>
                    <a:pt x="1214" y="1913"/>
                  </a:lnTo>
                  <a:lnTo>
                    <a:pt x="1518" y="1791"/>
                  </a:lnTo>
                  <a:lnTo>
                    <a:pt x="1700" y="1700"/>
                  </a:lnTo>
                  <a:lnTo>
                    <a:pt x="1760" y="1670"/>
                  </a:lnTo>
                  <a:lnTo>
                    <a:pt x="1821" y="1609"/>
                  </a:lnTo>
                  <a:lnTo>
                    <a:pt x="2003" y="1457"/>
                  </a:lnTo>
                  <a:lnTo>
                    <a:pt x="2185" y="1215"/>
                  </a:lnTo>
                  <a:lnTo>
                    <a:pt x="2337" y="911"/>
                  </a:lnTo>
                  <a:lnTo>
                    <a:pt x="2398" y="729"/>
                  </a:lnTo>
                  <a:lnTo>
                    <a:pt x="2428" y="577"/>
                  </a:lnTo>
                  <a:lnTo>
                    <a:pt x="2428" y="274"/>
                  </a:lnTo>
                  <a:lnTo>
                    <a:pt x="2398" y="9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2869700" y="1394125"/>
              <a:ext cx="60725" cy="49350"/>
            </a:xfrm>
            <a:custGeom>
              <a:avLst/>
              <a:gdLst/>
              <a:ahLst/>
              <a:cxnLst/>
              <a:rect l="l" t="t" r="r" b="b"/>
              <a:pathLst>
                <a:path w="2429" h="1974" fill="none" extrusionOk="0">
                  <a:moveTo>
                    <a:pt x="274" y="1822"/>
                  </a:moveTo>
                  <a:lnTo>
                    <a:pt x="274" y="1822"/>
                  </a:lnTo>
                  <a:lnTo>
                    <a:pt x="547" y="1822"/>
                  </a:lnTo>
                  <a:lnTo>
                    <a:pt x="850" y="1791"/>
                  </a:lnTo>
                  <a:lnTo>
                    <a:pt x="850" y="1791"/>
                  </a:lnTo>
                  <a:lnTo>
                    <a:pt x="1154" y="1700"/>
                  </a:lnTo>
                  <a:lnTo>
                    <a:pt x="1396" y="1579"/>
                  </a:lnTo>
                  <a:lnTo>
                    <a:pt x="1396" y="1579"/>
                  </a:lnTo>
                  <a:lnTo>
                    <a:pt x="1548" y="1488"/>
                  </a:lnTo>
                  <a:lnTo>
                    <a:pt x="1548" y="1488"/>
                  </a:lnTo>
                  <a:lnTo>
                    <a:pt x="1609" y="1457"/>
                  </a:lnTo>
                  <a:lnTo>
                    <a:pt x="1609" y="1457"/>
                  </a:lnTo>
                  <a:lnTo>
                    <a:pt x="1669" y="1397"/>
                  </a:lnTo>
                  <a:lnTo>
                    <a:pt x="1669" y="1397"/>
                  </a:lnTo>
                  <a:lnTo>
                    <a:pt x="1821" y="1275"/>
                  </a:lnTo>
                  <a:lnTo>
                    <a:pt x="1821" y="1275"/>
                  </a:lnTo>
                  <a:lnTo>
                    <a:pt x="2003" y="1093"/>
                  </a:lnTo>
                  <a:lnTo>
                    <a:pt x="2155" y="851"/>
                  </a:lnTo>
                  <a:lnTo>
                    <a:pt x="2155" y="851"/>
                  </a:lnTo>
                  <a:lnTo>
                    <a:pt x="2216" y="699"/>
                  </a:lnTo>
                  <a:lnTo>
                    <a:pt x="2276" y="547"/>
                  </a:lnTo>
                  <a:lnTo>
                    <a:pt x="2337" y="274"/>
                  </a:lnTo>
                  <a:lnTo>
                    <a:pt x="2337" y="274"/>
                  </a:lnTo>
                  <a:lnTo>
                    <a:pt x="2337" y="92"/>
                  </a:lnTo>
                  <a:lnTo>
                    <a:pt x="2367" y="1"/>
                  </a:lnTo>
                  <a:lnTo>
                    <a:pt x="2367" y="1"/>
                  </a:lnTo>
                  <a:lnTo>
                    <a:pt x="2398" y="92"/>
                  </a:lnTo>
                  <a:lnTo>
                    <a:pt x="2428" y="274"/>
                  </a:lnTo>
                  <a:lnTo>
                    <a:pt x="2428" y="274"/>
                  </a:lnTo>
                  <a:lnTo>
                    <a:pt x="2428" y="577"/>
                  </a:lnTo>
                  <a:lnTo>
                    <a:pt x="2398" y="729"/>
                  </a:lnTo>
                  <a:lnTo>
                    <a:pt x="2337" y="911"/>
                  </a:lnTo>
                  <a:lnTo>
                    <a:pt x="2337" y="911"/>
                  </a:lnTo>
                  <a:lnTo>
                    <a:pt x="2185" y="1215"/>
                  </a:lnTo>
                  <a:lnTo>
                    <a:pt x="2003" y="1457"/>
                  </a:lnTo>
                  <a:lnTo>
                    <a:pt x="2003" y="1457"/>
                  </a:lnTo>
                  <a:lnTo>
                    <a:pt x="1821" y="1609"/>
                  </a:lnTo>
                  <a:lnTo>
                    <a:pt x="1821" y="1609"/>
                  </a:lnTo>
                  <a:lnTo>
                    <a:pt x="1760" y="1670"/>
                  </a:lnTo>
                  <a:lnTo>
                    <a:pt x="1760" y="1670"/>
                  </a:lnTo>
                  <a:lnTo>
                    <a:pt x="1700" y="1700"/>
                  </a:lnTo>
                  <a:lnTo>
                    <a:pt x="1700" y="1700"/>
                  </a:lnTo>
                  <a:lnTo>
                    <a:pt x="1518" y="1791"/>
                  </a:lnTo>
                  <a:lnTo>
                    <a:pt x="1518" y="1791"/>
                  </a:lnTo>
                  <a:lnTo>
                    <a:pt x="1214" y="1913"/>
                  </a:lnTo>
                  <a:lnTo>
                    <a:pt x="881" y="1973"/>
                  </a:lnTo>
                  <a:lnTo>
                    <a:pt x="881" y="1973"/>
                  </a:lnTo>
                  <a:lnTo>
                    <a:pt x="547" y="1973"/>
                  </a:lnTo>
                  <a:lnTo>
                    <a:pt x="243" y="1913"/>
                  </a:lnTo>
                  <a:lnTo>
                    <a:pt x="243" y="1913"/>
                  </a:lnTo>
                  <a:lnTo>
                    <a:pt x="61" y="1822"/>
                  </a:lnTo>
                  <a:lnTo>
                    <a:pt x="1" y="1791"/>
                  </a:lnTo>
                  <a:lnTo>
                    <a:pt x="1" y="1791"/>
                  </a:lnTo>
                  <a:lnTo>
                    <a:pt x="61" y="1791"/>
                  </a:lnTo>
                  <a:lnTo>
                    <a:pt x="274" y="1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2780950" y="1355450"/>
              <a:ext cx="73600" cy="210925"/>
            </a:xfrm>
            <a:custGeom>
              <a:avLst/>
              <a:gdLst/>
              <a:ahLst/>
              <a:cxnLst/>
              <a:rect l="l" t="t" r="r" b="b"/>
              <a:pathLst>
                <a:path w="2944" h="8437" extrusionOk="0">
                  <a:moveTo>
                    <a:pt x="1973" y="0"/>
                  </a:moveTo>
                  <a:lnTo>
                    <a:pt x="1912" y="61"/>
                  </a:lnTo>
                  <a:lnTo>
                    <a:pt x="1760" y="243"/>
                  </a:lnTo>
                  <a:lnTo>
                    <a:pt x="1609" y="516"/>
                  </a:lnTo>
                  <a:lnTo>
                    <a:pt x="1487" y="880"/>
                  </a:lnTo>
                  <a:lnTo>
                    <a:pt x="1457" y="1244"/>
                  </a:lnTo>
                  <a:lnTo>
                    <a:pt x="1487" y="1578"/>
                  </a:lnTo>
                  <a:lnTo>
                    <a:pt x="1517" y="1791"/>
                  </a:lnTo>
                  <a:lnTo>
                    <a:pt x="1548" y="1882"/>
                  </a:lnTo>
                  <a:lnTo>
                    <a:pt x="1578" y="1973"/>
                  </a:lnTo>
                  <a:lnTo>
                    <a:pt x="1669" y="2185"/>
                  </a:lnTo>
                  <a:lnTo>
                    <a:pt x="1851" y="2458"/>
                  </a:lnTo>
                  <a:lnTo>
                    <a:pt x="2094" y="2731"/>
                  </a:lnTo>
                  <a:lnTo>
                    <a:pt x="2003" y="2853"/>
                  </a:lnTo>
                  <a:lnTo>
                    <a:pt x="1730" y="3308"/>
                  </a:lnTo>
                  <a:lnTo>
                    <a:pt x="1457" y="3824"/>
                  </a:lnTo>
                  <a:lnTo>
                    <a:pt x="1214" y="4370"/>
                  </a:lnTo>
                  <a:lnTo>
                    <a:pt x="1002" y="4855"/>
                  </a:lnTo>
                  <a:lnTo>
                    <a:pt x="820" y="5311"/>
                  </a:lnTo>
                  <a:lnTo>
                    <a:pt x="668" y="5796"/>
                  </a:lnTo>
                  <a:lnTo>
                    <a:pt x="334" y="6858"/>
                  </a:lnTo>
                  <a:lnTo>
                    <a:pt x="61" y="7951"/>
                  </a:lnTo>
                  <a:lnTo>
                    <a:pt x="0" y="8315"/>
                  </a:lnTo>
                  <a:lnTo>
                    <a:pt x="0" y="8436"/>
                  </a:lnTo>
                  <a:lnTo>
                    <a:pt x="61" y="8315"/>
                  </a:lnTo>
                  <a:lnTo>
                    <a:pt x="182" y="7981"/>
                  </a:lnTo>
                  <a:lnTo>
                    <a:pt x="516" y="6919"/>
                  </a:lnTo>
                  <a:lnTo>
                    <a:pt x="880" y="5857"/>
                  </a:lnTo>
                  <a:lnTo>
                    <a:pt x="1062" y="5402"/>
                  </a:lnTo>
                  <a:lnTo>
                    <a:pt x="1214" y="4916"/>
                  </a:lnTo>
                  <a:lnTo>
                    <a:pt x="1396" y="4461"/>
                  </a:lnTo>
                  <a:lnTo>
                    <a:pt x="1639" y="3915"/>
                  </a:lnTo>
                  <a:lnTo>
                    <a:pt x="1912" y="3278"/>
                  </a:lnTo>
                  <a:lnTo>
                    <a:pt x="2155" y="2792"/>
                  </a:lnTo>
                  <a:lnTo>
                    <a:pt x="2397" y="2974"/>
                  </a:lnTo>
                  <a:lnTo>
                    <a:pt x="2640" y="3126"/>
                  </a:lnTo>
                  <a:lnTo>
                    <a:pt x="2853" y="3186"/>
                  </a:lnTo>
                  <a:lnTo>
                    <a:pt x="2944" y="3217"/>
                  </a:lnTo>
                  <a:lnTo>
                    <a:pt x="2883" y="3156"/>
                  </a:lnTo>
                  <a:lnTo>
                    <a:pt x="2701" y="3035"/>
                  </a:lnTo>
                  <a:lnTo>
                    <a:pt x="2458" y="2853"/>
                  </a:lnTo>
                  <a:lnTo>
                    <a:pt x="2215" y="2610"/>
                  </a:lnTo>
                  <a:lnTo>
                    <a:pt x="2306" y="2458"/>
                  </a:lnTo>
                  <a:lnTo>
                    <a:pt x="2306" y="2458"/>
                  </a:lnTo>
                  <a:lnTo>
                    <a:pt x="2185" y="2580"/>
                  </a:lnTo>
                  <a:lnTo>
                    <a:pt x="2003" y="2307"/>
                  </a:lnTo>
                  <a:lnTo>
                    <a:pt x="1882" y="2064"/>
                  </a:lnTo>
                  <a:lnTo>
                    <a:pt x="1821" y="1882"/>
                  </a:lnTo>
                  <a:lnTo>
                    <a:pt x="1791" y="1821"/>
                  </a:lnTo>
                  <a:lnTo>
                    <a:pt x="1760" y="1730"/>
                  </a:lnTo>
                  <a:lnTo>
                    <a:pt x="1730" y="1548"/>
                  </a:lnTo>
                  <a:lnTo>
                    <a:pt x="1669" y="1244"/>
                  </a:lnTo>
                  <a:lnTo>
                    <a:pt x="1669" y="911"/>
                  </a:lnTo>
                  <a:lnTo>
                    <a:pt x="1760" y="577"/>
                  </a:lnTo>
                  <a:lnTo>
                    <a:pt x="1851" y="273"/>
                  </a:lnTo>
                  <a:lnTo>
                    <a:pt x="1942" y="91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2403925" y="1201450"/>
              <a:ext cx="394500" cy="484025"/>
            </a:xfrm>
            <a:custGeom>
              <a:avLst/>
              <a:gdLst/>
              <a:ahLst/>
              <a:cxnLst/>
              <a:rect l="l" t="t" r="r" b="b"/>
              <a:pathLst>
                <a:path w="15780" h="19361" extrusionOk="0">
                  <a:moveTo>
                    <a:pt x="7435" y="1"/>
                  </a:moveTo>
                  <a:lnTo>
                    <a:pt x="6676" y="31"/>
                  </a:lnTo>
                  <a:lnTo>
                    <a:pt x="5766" y="122"/>
                  </a:lnTo>
                  <a:lnTo>
                    <a:pt x="4734" y="274"/>
                  </a:lnTo>
                  <a:lnTo>
                    <a:pt x="3611" y="456"/>
                  </a:lnTo>
                  <a:lnTo>
                    <a:pt x="3308" y="547"/>
                  </a:lnTo>
                  <a:lnTo>
                    <a:pt x="3035" y="668"/>
                  </a:lnTo>
                  <a:lnTo>
                    <a:pt x="2792" y="850"/>
                  </a:lnTo>
                  <a:lnTo>
                    <a:pt x="2549" y="1032"/>
                  </a:lnTo>
                  <a:lnTo>
                    <a:pt x="2306" y="1275"/>
                  </a:lnTo>
                  <a:lnTo>
                    <a:pt x="2094" y="1548"/>
                  </a:lnTo>
                  <a:lnTo>
                    <a:pt x="1882" y="1852"/>
                  </a:lnTo>
                  <a:lnTo>
                    <a:pt x="1700" y="2155"/>
                  </a:lnTo>
                  <a:lnTo>
                    <a:pt x="1517" y="2519"/>
                  </a:lnTo>
                  <a:lnTo>
                    <a:pt x="1366" y="2883"/>
                  </a:lnTo>
                  <a:lnTo>
                    <a:pt x="1062" y="3642"/>
                  </a:lnTo>
                  <a:lnTo>
                    <a:pt x="820" y="4461"/>
                  </a:lnTo>
                  <a:lnTo>
                    <a:pt x="607" y="5280"/>
                  </a:lnTo>
                  <a:lnTo>
                    <a:pt x="455" y="6100"/>
                  </a:lnTo>
                  <a:lnTo>
                    <a:pt x="304" y="6889"/>
                  </a:lnTo>
                  <a:lnTo>
                    <a:pt x="213" y="7617"/>
                  </a:lnTo>
                  <a:lnTo>
                    <a:pt x="122" y="8254"/>
                  </a:lnTo>
                  <a:lnTo>
                    <a:pt x="31" y="9225"/>
                  </a:lnTo>
                  <a:lnTo>
                    <a:pt x="0" y="9589"/>
                  </a:lnTo>
                  <a:lnTo>
                    <a:pt x="213" y="9802"/>
                  </a:lnTo>
                  <a:lnTo>
                    <a:pt x="455" y="9984"/>
                  </a:lnTo>
                  <a:lnTo>
                    <a:pt x="698" y="10135"/>
                  </a:lnTo>
                  <a:lnTo>
                    <a:pt x="971" y="10287"/>
                  </a:lnTo>
                  <a:lnTo>
                    <a:pt x="1275" y="10409"/>
                  </a:lnTo>
                  <a:lnTo>
                    <a:pt x="1578" y="10500"/>
                  </a:lnTo>
                  <a:lnTo>
                    <a:pt x="2185" y="10651"/>
                  </a:lnTo>
                  <a:lnTo>
                    <a:pt x="2731" y="10742"/>
                  </a:lnTo>
                  <a:lnTo>
                    <a:pt x="3186" y="10803"/>
                  </a:lnTo>
                  <a:lnTo>
                    <a:pt x="3642" y="10803"/>
                  </a:lnTo>
                  <a:lnTo>
                    <a:pt x="4188" y="18450"/>
                  </a:lnTo>
                  <a:lnTo>
                    <a:pt x="4552" y="18662"/>
                  </a:lnTo>
                  <a:lnTo>
                    <a:pt x="4946" y="18814"/>
                  </a:lnTo>
                  <a:lnTo>
                    <a:pt x="5311" y="18966"/>
                  </a:lnTo>
                  <a:lnTo>
                    <a:pt x="5705" y="19087"/>
                  </a:lnTo>
                  <a:lnTo>
                    <a:pt x="6099" y="19178"/>
                  </a:lnTo>
                  <a:lnTo>
                    <a:pt x="6464" y="19269"/>
                  </a:lnTo>
                  <a:lnTo>
                    <a:pt x="6858" y="19299"/>
                  </a:lnTo>
                  <a:lnTo>
                    <a:pt x="7253" y="19360"/>
                  </a:lnTo>
                  <a:lnTo>
                    <a:pt x="7981" y="19360"/>
                  </a:lnTo>
                  <a:lnTo>
                    <a:pt x="8709" y="19330"/>
                  </a:lnTo>
                  <a:lnTo>
                    <a:pt x="9407" y="19239"/>
                  </a:lnTo>
                  <a:lnTo>
                    <a:pt x="10075" y="19117"/>
                  </a:lnTo>
                  <a:lnTo>
                    <a:pt x="10681" y="18966"/>
                  </a:lnTo>
                  <a:lnTo>
                    <a:pt x="11258" y="18814"/>
                  </a:lnTo>
                  <a:lnTo>
                    <a:pt x="11743" y="18632"/>
                  </a:lnTo>
                  <a:lnTo>
                    <a:pt x="12168" y="18480"/>
                  </a:lnTo>
                  <a:lnTo>
                    <a:pt x="12775" y="18207"/>
                  </a:lnTo>
                  <a:lnTo>
                    <a:pt x="12988" y="18086"/>
                  </a:lnTo>
                  <a:lnTo>
                    <a:pt x="12836" y="16295"/>
                  </a:lnTo>
                  <a:lnTo>
                    <a:pt x="12745" y="14899"/>
                  </a:lnTo>
                  <a:lnTo>
                    <a:pt x="12745" y="14384"/>
                  </a:lnTo>
                  <a:lnTo>
                    <a:pt x="12745" y="14019"/>
                  </a:lnTo>
                  <a:lnTo>
                    <a:pt x="12775" y="13716"/>
                  </a:lnTo>
                  <a:lnTo>
                    <a:pt x="12897" y="13200"/>
                  </a:lnTo>
                  <a:lnTo>
                    <a:pt x="13170" y="11926"/>
                  </a:lnTo>
                  <a:lnTo>
                    <a:pt x="13564" y="10257"/>
                  </a:lnTo>
                  <a:lnTo>
                    <a:pt x="14080" y="10196"/>
                  </a:lnTo>
                  <a:lnTo>
                    <a:pt x="14535" y="10105"/>
                  </a:lnTo>
                  <a:lnTo>
                    <a:pt x="14930" y="9984"/>
                  </a:lnTo>
                  <a:lnTo>
                    <a:pt x="15233" y="9893"/>
                  </a:lnTo>
                  <a:lnTo>
                    <a:pt x="15476" y="9771"/>
                  </a:lnTo>
                  <a:lnTo>
                    <a:pt x="15658" y="9680"/>
                  </a:lnTo>
                  <a:lnTo>
                    <a:pt x="15779" y="9589"/>
                  </a:lnTo>
                  <a:lnTo>
                    <a:pt x="15658" y="8649"/>
                  </a:lnTo>
                  <a:lnTo>
                    <a:pt x="15506" y="7617"/>
                  </a:lnTo>
                  <a:lnTo>
                    <a:pt x="15324" y="6403"/>
                  </a:lnTo>
                  <a:lnTo>
                    <a:pt x="15081" y="5068"/>
                  </a:lnTo>
                  <a:lnTo>
                    <a:pt x="14808" y="3794"/>
                  </a:lnTo>
                  <a:lnTo>
                    <a:pt x="14656" y="3187"/>
                  </a:lnTo>
                  <a:lnTo>
                    <a:pt x="14505" y="2640"/>
                  </a:lnTo>
                  <a:lnTo>
                    <a:pt x="14323" y="2155"/>
                  </a:lnTo>
                  <a:lnTo>
                    <a:pt x="14171" y="1760"/>
                  </a:lnTo>
                  <a:lnTo>
                    <a:pt x="14080" y="1578"/>
                  </a:lnTo>
                  <a:lnTo>
                    <a:pt x="13959" y="1427"/>
                  </a:lnTo>
                  <a:lnTo>
                    <a:pt x="13807" y="1275"/>
                  </a:lnTo>
                  <a:lnTo>
                    <a:pt x="13685" y="1123"/>
                  </a:lnTo>
                  <a:lnTo>
                    <a:pt x="13321" y="881"/>
                  </a:lnTo>
                  <a:lnTo>
                    <a:pt x="12957" y="668"/>
                  </a:lnTo>
                  <a:lnTo>
                    <a:pt x="12532" y="516"/>
                  </a:lnTo>
                  <a:lnTo>
                    <a:pt x="12077" y="365"/>
                  </a:lnTo>
                  <a:lnTo>
                    <a:pt x="11622" y="243"/>
                  </a:lnTo>
                  <a:lnTo>
                    <a:pt x="11167" y="183"/>
                  </a:lnTo>
                  <a:lnTo>
                    <a:pt x="10317" y="61"/>
                  </a:lnTo>
                  <a:lnTo>
                    <a:pt x="9589" y="31"/>
                  </a:lnTo>
                  <a:lnTo>
                    <a:pt x="8891" y="31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4"/>
            <p:cNvSpPr/>
            <p:nvPr/>
          </p:nvSpPr>
          <p:spPr>
            <a:xfrm>
              <a:off x="2403925" y="1201450"/>
              <a:ext cx="394500" cy="484025"/>
            </a:xfrm>
            <a:custGeom>
              <a:avLst/>
              <a:gdLst/>
              <a:ahLst/>
              <a:cxnLst/>
              <a:rect l="l" t="t" r="r" b="b"/>
              <a:pathLst>
                <a:path w="15780" h="19361" fill="none" extrusionOk="0">
                  <a:moveTo>
                    <a:pt x="8891" y="31"/>
                  </a:moveTo>
                  <a:lnTo>
                    <a:pt x="8891" y="31"/>
                  </a:lnTo>
                  <a:lnTo>
                    <a:pt x="9589" y="31"/>
                  </a:lnTo>
                  <a:lnTo>
                    <a:pt x="10317" y="61"/>
                  </a:lnTo>
                  <a:lnTo>
                    <a:pt x="11167" y="183"/>
                  </a:lnTo>
                  <a:lnTo>
                    <a:pt x="11622" y="243"/>
                  </a:lnTo>
                  <a:lnTo>
                    <a:pt x="12077" y="365"/>
                  </a:lnTo>
                  <a:lnTo>
                    <a:pt x="12532" y="516"/>
                  </a:lnTo>
                  <a:lnTo>
                    <a:pt x="12957" y="668"/>
                  </a:lnTo>
                  <a:lnTo>
                    <a:pt x="13321" y="881"/>
                  </a:lnTo>
                  <a:lnTo>
                    <a:pt x="13685" y="1123"/>
                  </a:lnTo>
                  <a:lnTo>
                    <a:pt x="13807" y="1275"/>
                  </a:lnTo>
                  <a:lnTo>
                    <a:pt x="13959" y="1427"/>
                  </a:lnTo>
                  <a:lnTo>
                    <a:pt x="14080" y="1578"/>
                  </a:lnTo>
                  <a:lnTo>
                    <a:pt x="14171" y="1760"/>
                  </a:lnTo>
                  <a:lnTo>
                    <a:pt x="14171" y="1760"/>
                  </a:lnTo>
                  <a:lnTo>
                    <a:pt x="14323" y="2155"/>
                  </a:lnTo>
                  <a:lnTo>
                    <a:pt x="14505" y="2640"/>
                  </a:lnTo>
                  <a:lnTo>
                    <a:pt x="14656" y="3187"/>
                  </a:lnTo>
                  <a:lnTo>
                    <a:pt x="14808" y="3794"/>
                  </a:lnTo>
                  <a:lnTo>
                    <a:pt x="15081" y="5068"/>
                  </a:lnTo>
                  <a:lnTo>
                    <a:pt x="15324" y="6403"/>
                  </a:lnTo>
                  <a:lnTo>
                    <a:pt x="15506" y="7617"/>
                  </a:lnTo>
                  <a:lnTo>
                    <a:pt x="15658" y="8649"/>
                  </a:lnTo>
                  <a:lnTo>
                    <a:pt x="15779" y="9589"/>
                  </a:lnTo>
                  <a:lnTo>
                    <a:pt x="15779" y="9589"/>
                  </a:lnTo>
                  <a:lnTo>
                    <a:pt x="15658" y="9680"/>
                  </a:lnTo>
                  <a:lnTo>
                    <a:pt x="15476" y="9771"/>
                  </a:lnTo>
                  <a:lnTo>
                    <a:pt x="15233" y="9893"/>
                  </a:lnTo>
                  <a:lnTo>
                    <a:pt x="14930" y="9984"/>
                  </a:lnTo>
                  <a:lnTo>
                    <a:pt x="14535" y="10105"/>
                  </a:lnTo>
                  <a:lnTo>
                    <a:pt x="14080" y="10196"/>
                  </a:lnTo>
                  <a:lnTo>
                    <a:pt x="13564" y="10257"/>
                  </a:lnTo>
                  <a:lnTo>
                    <a:pt x="13564" y="10257"/>
                  </a:lnTo>
                  <a:lnTo>
                    <a:pt x="13170" y="11926"/>
                  </a:lnTo>
                  <a:lnTo>
                    <a:pt x="12897" y="13200"/>
                  </a:lnTo>
                  <a:lnTo>
                    <a:pt x="12775" y="13716"/>
                  </a:lnTo>
                  <a:lnTo>
                    <a:pt x="12745" y="14019"/>
                  </a:lnTo>
                  <a:lnTo>
                    <a:pt x="12745" y="14019"/>
                  </a:lnTo>
                  <a:lnTo>
                    <a:pt x="12745" y="14384"/>
                  </a:lnTo>
                  <a:lnTo>
                    <a:pt x="12745" y="14899"/>
                  </a:lnTo>
                  <a:lnTo>
                    <a:pt x="12836" y="16295"/>
                  </a:lnTo>
                  <a:lnTo>
                    <a:pt x="12988" y="18086"/>
                  </a:lnTo>
                  <a:lnTo>
                    <a:pt x="12988" y="18086"/>
                  </a:lnTo>
                  <a:lnTo>
                    <a:pt x="12775" y="18207"/>
                  </a:lnTo>
                  <a:lnTo>
                    <a:pt x="12168" y="18480"/>
                  </a:lnTo>
                  <a:lnTo>
                    <a:pt x="11743" y="18632"/>
                  </a:lnTo>
                  <a:lnTo>
                    <a:pt x="11258" y="18814"/>
                  </a:lnTo>
                  <a:lnTo>
                    <a:pt x="10681" y="18966"/>
                  </a:lnTo>
                  <a:lnTo>
                    <a:pt x="10075" y="19117"/>
                  </a:lnTo>
                  <a:lnTo>
                    <a:pt x="9407" y="19239"/>
                  </a:lnTo>
                  <a:lnTo>
                    <a:pt x="8709" y="19330"/>
                  </a:lnTo>
                  <a:lnTo>
                    <a:pt x="7981" y="19360"/>
                  </a:lnTo>
                  <a:lnTo>
                    <a:pt x="7253" y="19360"/>
                  </a:lnTo>
                  <a:lnTo>
                    <a:pt x="6858" y="19299"/>
                  </a:lnTo>
                  <a:lnTo>
                    <a:pt x="6464" y="19269"/>
                  </a:lnTo>
                  <a:lnTo>
                    <a:pt x="6099" y="19178"/>
                  </a:lnTo>
                  <a:lnTo>
                    <a:pt x="5705" y="19087"/>
                  </a:lnTo>
                  <a:lnTo>
                    <a:pt x="5311" y="18966"/>
                  </a:lnTo>
                  <a:lnTo>
                    <a:pt x="4946" y="18814"/>
                  </a:lnTo>
                  <a:lnTo>
                    <a:pt x="4552" y="18662"/>
                  </a:lnTo>
                  <a:lnTo>
                    <a:pt x="4188" y="18450"/>
                  </a:lnTo>
                  <a:lnTo>
                    <a:pt x="3642" y="10803"/>
                  </a:lnTo>
                  <a:lnTo>
                    <a:pt x="3642" y="10803"/>
                  </a:lnTo>
                  <a:lnTo>
                    <a:pt x="3186" y="10803"/>
                  </a:lnTo>
                  <a:lnTo>
                    <a:pt x="2731" y="10742"/>
                  </a:lnTo>
                  <a:lnTo>
                    <a:pt x="2185" y="10651"/>
                  </a:lnTo>
                  <a:lnTo>
                    <a:pt x="1578" y="10500"/>
                  </a:lnTo>
                  <a:lnTo>
                    <a:pt x="1275" y="10409"/>
                  </a:lnTo>
                  <a:lnTo>
                    <a:pt x="971" y="10287"/>
                  </a:lnTo>
                  <a:lnTo>
                    <a:pt x="698" y="10135"/>
                  </a:lnTo>
                  <a:lnTo>
                    <a:pt x="455" y="9984"/>
                  </a:lnTo>
                  <a:lnTo>
                    <a:pt x="213" y="9802"/>
                  </a:lnTo>
                  <a:lnTo>
                    <a:pt x="0" y="9589"/>
                  </a:lnTo>
                  <a:lnTo>
                    <a:pt x="0" y="9589"/>
                  </a:lnTo>
                  <a:lnTo>
                    <a:pt x="31" y="9225"/>
                  </a:lnTo>
                  <a:lnTo>
                    <a:pt x="122" y="8254"/>
                  </a:lnTo>
                  <a:lnTo>
                    <a:pt x="213" y="7617"/>
                  </a:lnTo>
                  <a:lnTo>
                    <a:pt x="304" y="6889"/>
                  </a:lnTo>
                  <a:lnTo>
                    <a:pt x="455" y="6100"/>
                  </a:lnTo>
                  <a:lnTo>
                    <a:pt x="607" y="5280"/>
                  </a:lnTo>
                  <a:lnTo>
                    <a:pt x="820" y="4461"/>
                  </a:lnTo>
                  <a:lnTo>
                    <a:pt x="1062" y="3642"/>
                  </a:lnTo>
                  <a:lnTo>
                    <a:pt x="1366" y="2883"/>
                  </a:lnTo>
                  <a:lnTo>
                    <a:pt x="1517" y="2519"/>
                  </a:lnTo>
                  <a:lnTo>
                    <a:pt x="1700" y="2155"/>
                  </a:lnTo>
                  <a:lnTo>
                    <a:pt x="1882" y="1852"/>
                  </a:lnTo>
                  <a:lnTo>
                    <a:pt x="2094" y="1548"/>
                  </a:lnTo>
                  <a:lnTo>
                    <a:pt x="2306" y="1275"/>
                  </a:lnTo>
                  <a:lnTo>
                    <a:pt x="2549" y="1032"/>
                  </a:lnTo>
                  <a:lnTo>
                    <a:pt x="2792" y="850"/>
                  </a:lnTo>
                  <a:lnTo>
                    <a:pt x="3035" y="668"/>
                  </a:lnTo>
                  <a:lnTo>
                    <a:pt x="3308" y="547"/>
                  </a:lnTo>
                  <a:lnTo>
                    <a:pt x="3611" y="456"/>
                  </a:lnTo>
                  <a:lnTo>
                    <a:pt x="3611" y="456"/>
                  </a:lnTo>
                  <a:lnTo>
                    <a:pt x="4734" y="274"/>
                  </a:lnTo>
                  <a:lnTo>
                    <a:pt x="5766" y="122"/>
                  </a:lnTo>
                  <a:lnTo>
                    <a:pt x="6676" y="31"/>
                  </a:lnTo>
                  <a:lnTo>
                    <a:pt x="7435" y="1"/>
                  </a:lnTo>
                  <a:lnTo>
                    <a:pt x="8041" y="1"/>
                  </a:lnTo>
                  <a:lnTo>
                    <a:pt x="8497" y="1"/>
                  </a:lnTo>
                  <a:lnTo>
                    <a:pt x="8891" y="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4"/>
            <p:cNvSpPr/>
            <p:nvPr/>
          </p:nvSpPr>
          <p:spPr>
            <a:xfrm>
              <a:off x="2403925" y="1428275"/>
              <a:ext cx="394500" cy="12925"/>
            </a:xfrm>
            <a:custGeom>
              <a:avLst/>
              <a:gdLst/>
              <a:ahLst/>
              <a:cxnLst/>
              <a:rect l="l" t="t" r="r" b="b"/>
              <a:pathLst>
                <a:path w="15780" h="517" extrusionOk="0"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486"/>
                  </a:moveTo>
                  <a:lnTo>
                    <a:pt x="15779" y="48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486"/>
                  </a:lnTo>
                  <a:close/>
                  <a:moveTo>
                    <a:pt x="15719" y="0"/>
                  </a:moveTo>
                  <a:lnTo>
                    <a:pt x="15719" y="0"/>
                  </a:lnTo>
                  <a:lnTo>
                    <a:pt x="15779" y="486"/>
                  </a:lnTo>
                  <a:lnTo>
                    <a:pt x="15779" y="486"/>
                  </a:lnTo>
                  <a:lnTo>
                    <a:pt x="15719" y="0"/>
                  </a:lnTo>
                  <a:close/>
                </a:path>
              </a:pathLst>
            </a:custGeom>
            <a:solidFill>
              <a:srgbClr val="D1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4"/>
            <p:cNvSpPr/>
            <p:nvPr/>
          </p:nvSpPr>
          <p:spPr>
            <a:xfrm>
              <a:off x="2798400" y="14404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4"/>
            <p:cNvSpPr/>
            <p:nvPr/>
          </p:nvSpPr>
          <p:spPr>
            <a:xfrm>
              <a:off x="2796875" y="1428275"/>
              <a:ext cx="1550" cy="12150"/>
            </a:xfrm>
            <a:custGeom>
              <a:avLst/>
              <a:gdLst/>
              <a:ahLst/>
              <a:cxnLst/>
              <a:rect l="l" t="t" r="r" b="b"/>
              <a:pathLst>
                <a:path w="62" h="48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" y="486"/>
                  </a:lnTo>
                  <a:lnTo>
                    <a:pt x="61" y="48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6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4"/>
            <p:cNvSpPr/>
            <p:nvPr/>
          </p:nvSpPr>
          <p:spPr>
            <a:xfrm>
              <a:off x="2403925" y="1224200"/>
              <a:ext cx="394500" cy="451400"/>
            </a:xfrm>
            <a:custGeom>
              <a:avLst/>
              <a:gdLst/>
              <a:ahLst/>
              <a:cxnLst/>
              <a:rect l="l" t="t" r="r" b="b"/>
              <a:pathLst>
                <a:path w="15780" h="18056" fill="none" extrusionOk="0">
                  <a:moveTo>
                    <a:pt x="2701" y="1"/>
                  </a:moveTo>
                  <a:lnTo>
                    <a:pt x="2701" y="1"/>
                  </a:lnTo>
                  <a:lnTo>
                    <a:pt x="2489" y="183"/>
                  </a:lnTo>
                  <a:lnTo>
                    <a:pt x="2276" y="395"/>
                  </a:lnTo>
                  <a:lnTo>
                    <a:pt x="2094" y="638"/>
                  </a:lnTo>
                  <a:lnTo>
                    <a:pt x="1912" y="911"/>
                  </a:lnTo>
                  <a:lnTo>
                    <a:pt x="1609" y="1457"/>
                  </a:lnTo>
                  <a:lnTo>
                    <a:pt x="1305" y="2095"/>
                  </a:lnTo>
                  <a:lnTo>
                    <a:pt x="1062" y="2762"/>
                  </a:lnTo>
                  <a:lnTo>
                    <a:pt x="850" y="3490"/>
                  </a:lnTo>
                  <a:lnTo>
                    <a:pt x="668" y="4188"/>
                  </a:lnTo>
                  <a:lnTo>
                    <a:pt x="516" y="4917"/>
                  </a:lnTo>
                  <a:lnTo>
                    <a:pt x="364" y="5615"/>
                  </a:lnTo>
                  <a:lnTo>
                    <a:pt x="273" y="6282"/>
                  </a:lnTo>
                  <a:lnTo>
                    <a:pt x="122" y="7435"/>
                  </a:lnTo>
                  <a:lnTo>
                    <a:pt x="31" y="8285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213" y="8892"/>
                  </a:lnTo>
                  <a:lnTo>
                    <a:pt x="213" y="8892"/>
                  </a:lnTo>
                  <a:lnTo>
                    <a:pt x="213" y="8892"/>
                  </a:lnTo>
                  <a:lnTo>
                    <a:pt x="425" y="9074"/>
                  </a:lnTo>
                  <a:lnTo>
                    <a:pt x="638" y="9195"/>
                  </a:lnTo>
                  <a:lnTo>
                    <a:pt x="911" y="9347"/>
                  </a:lnTo>
                  <a:lnTo>
                    <a:pt x="1184" y="9438"/>
                  </a:lnTo>
                  <a:lnTo>
                    <a:pt x="1730" y="9620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792" y="9832"/>
                  </a:lnTo>
                  <a:lnTo>
                    <a:pt x="3247" y="9893"/>
                  </a:lnTo>
                  <a:lnTo>
                    <a:pt x="3642" y="9893"/>
                  </a:lnTo>
                  <a:lnTo>
                    <a:pt x="4188" y="17540"/>
                  </a:lnTo>
                  <a:lnTo>
                    <a:pt x="4188" y="17540"/>
                  </a:lnTo>
                  <a:lnTo>
                    <a:pt x="4764" y="17843"/>
                  </a:lnTo>
                  <a:lnTo>
                    <a:pt x="5341" y="18056"/>
                  </a:lnTo>
                  <a:lnTo>
                    <a:pt x="5341" y="18056"/>
                  </a:lnTo>
                  <a:lnTo>
                    <a:pt x="5402" y="17479"/>
                  </a:lnTo>
                  <a:lnTo>
                    <a:pt x="5493" y="16902"/>
                  </a:lnTo>
                  <a:lnTo>
                    <a:pt x="5644" y="16326"/>
                  </a:lnTo>
                  <a:lnTo>
                    <a:pt x="5857" y="15780"/>
                  </a:lnTo>
                  <a:lnTo>
                    <a:pt x="6099" y="15234"/>
                  </a:lnTo>
                  <a:lnTo>
                    <a:pt x="6373" y="14718"/>
                  </a:lnTo>
                  <a:lnTo>
                    <a:pt x="6706" y="14232"/>
                  </a:lnTo>
                  <a:lnTo>
                    <a:pt x="7070" y="13777"/>
                  </a:lnTo>
                  <a:lnTo>
                    <a:pt x="7070" y="13777"/>
                  </a:lnTo>
                  <a:lnTo>
                    <a:pt x="7313" y="13504"/>
                  </a:lnTo>
                  <a:lnTo>
                    <a:pt x="7556" y="13231"/>
                  </a:lnTo>
                  <a:lnTo>
                    <a:pt x="8102" y="12745"/>
                  </a:lnTo>
                  <a:lnTo>
                    <a:pt x="8679" y="12321"/>
                  </a:lnTo>
                  <a:lnTo>
                    <a:pt x="9316" y="11956"/>
                  </a:lnTo>
                  <a:lnTo>
                    <a:pt x="9983" y="11653"/>
                  </a:lnTo>
                  <a:lnTo>
                    <a:pt x="10651" y="11441"/>
                  </a:lnTo>
                  <a:lnTo>
                    <a:pt x="11379" y="11258"/>
                  </a:lnTo>
                  <a:lnTo>
                    <a:pt x="11743" y="11198"/>
                  </a:lnTo>
                  <a:lnTo>
                    <a:pt x="12108" y="11167"/>
                  </a:lnTo>
                  <a:lnTo>
                    <a:pt x="12108" y="11167"/>
                  </a:lnTo>
                  <a:lnTo>
                    <a:pt x="12714" y="11137"/>
                  </a:lnTo>
                  <a:lnTo>
                    <a:pt x="12714" y="11137"/>
                  </a:lnTo>
                  <a:lnTo>
                    <a:pt x="13139" y="11137"/>
                  </a:lnTo>
                  <a:lnTo>
                    <a:pt x="13139" y="1113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4080" y="9286"/>
                  </a:lnTo>
                  <a:lnTo>
                    <a:pt x="14535" y="9195"/>
                  </a:lnTo>
                  <a:lnTo>
                    <a:pt x="14930" y="9074"/>
                  </a:lnTo>
                  <a:lnTo>
                    <a:pt x="15233" y="8983"/>
                  </a:lnTo>
                  <a:lnTo>
                    <a:pt x="15476" y="8861"/>
                  </a:lnTo>
                  <a:lnTo>
                    <a:pt x="15658" y="8770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49"/>
                  </a:lnTo>
                  <a:lnTo>
                    <a:pt x="15779" y="8649"/>
                  </a:lnTo>
                  <a:lnTo>
                    <a:pt x="15779" y="8649"/>
                  </a:lnTo>
                  <a:lnTo>
                    <a:pt x="15779" y="8649"/>
                  </a:lnTo>
                  <a:lnTo>
                    <a:pt x="15719" y="8163"/>
                  </a:lnTo>
                  <a:lnTo>
                    <a:pt x="15719" y="8163"/>
                  </a:lnTo>
                  <a:lnTo>
                    <a:pt x="15567" y="7132"/>
                  </a:lnTo>
                  <a:lnTo>
                    <a:pt x="15354" y="5766"/>
                  </a:lnTo>
                  <a:lnTo>
                    <a:pt x="15354" y="5766"/>
                  </a:lnTo>
                  <a:lnTo>
                    <a:pt x="14899" y="6191"/>
                  </a:lnTo>
                  <a:lnTo>
                    <a:pt x="14383" y="6616"/>
                  </a:lnTo>
                  <a:lnTo>
                    <a:pt x="13837" y="6980"/>
                  </a:lnTo>
                  <a:lnTo>
                    <a:pt x="13261" y="7283"/>
                  </a:lnTo>
                  <a:lnTo>
                    <a:pt x="12654" y="7557"/>
                  </a:lnTo>
                  <a:lnTo>
                    <a:pt x="12017" y="7769"/>
                  </a:lnTo>
                  <a:lnTo>
                    <a:pt x="11379" y="7921"/>
                  </a:lnTo>
                  <a:lnTo>
                    <a:pt x="10681" y="8012"/>
                  </a:lnTo>
                  <a:lnTo>
                    <a:pt x="10681" y="8012"/>
                  </a:lnTo>
                  <a:lnTo>
                    <a:pt x="10075" y="8042"/>
                  </a:lnTo>
                  <a:lnTo>
                    <a:pt x="10075" y="8042"/>
                  </a:lnTo>
                  <a:lnTo>
                    <a:pt x="9377" y="7981"/>
                  </a:lnTo>
                  <a:lnTo>
                    <a:pt x="8679" y="7890"/>
                  </a:lnTo>
                  <a:lnTo>
                    <a:pt x="8011" y="7739"/>
                  </a:lnTo>
                  <a:lnTo>
                    <a:pt x="7374" y="7496"/>
                  </a:lnTo>
                  <a:lnTo>
                    <a:pt x="6767" y="7223"/>
                  </a:lnTo>
                  <a:lnTo>
                    <a:pt x="6160" y="6889"/>
                  </a:lnTo>
                  <a:lnTo>
                    <a:pt x="5614" y="6494"/>
                  </a:lnTo>
                  <a:lnTo>
                    <a:pt x="5098" y="6070"/>
                  </a:lnTo>
                  <a:lnTo>
                    <a:pt x="4613" y="5584"/>
                  </a:lnTo>
                  <a:lnTo>
                    <a:pt x="4157" y="5068"/>
                  </a:lnTo>
                  <a:lnTo>
                    <a:pt x="3793" y="4522"/>
                  </a:lnTo>
                  <a:lnTo>
                    <a:pt x="3429" y="3915"/>
                  </a:lnTo>
                  <a:lnTo>
                    <a:pt x="3156" y="3278"/>
                  </a:lnTo>
                  <a:lnTo>
                    <a:pt x="2944" y="2641"/>
                  </a:lnTo>
                  <a:lnTo>
                    <a:pt x="2792" y="1943"/>
                  </a:lnTo>
                  <a:lnTo>
                    <a:pt x="2671" y="1245"/>
                  </a:lnTo>
                  <a:lnTo>
                    <a:pt x="2671" y="1245"/>
                  </a:lnTo>
                  <a:lnTo>
                    <a:pt x="2671" y="638"/>
                  </a:lnTo>
                  <a:lnTo>
                    <a:pt x="27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4"/>
            <p:cNvSpPr/>
            <p:nvPr/>
          </p:nvSpPr>
          <p:spPr>
            <a:xfrm>
              <a:off x="2717975" y="1275800"/>
              <a:ext cx="39475" cy="292075"/>
            </a:xfrm>
            <a:custGeom>
              <a:avLst/>
              <a:gdLst/>
              <a:ahLst/>
              <a:cxnLst/>
              <a:rect l="l" t="t" r="r" b="b"/>
              <a:pathLst>
                <a:path w="1579" h="11683" extrusionOk="0">
                  <a:moveTo>
                    <a:pt x="1154" y="0"/>
                  </a:moveTo>
                  <a:lnTo>
                    <a:pt x="1184" y="243"/>
                  </a:lnTo>
                  <a:lnTo>
                    <a:pt x="1306" y="911"/>
                  </a:lnTo>
                  <a:lnTo>
                    <a:pt x="1336" y="1335"/>
                  </a:lnTo>
                  <a:lnTo>
                    <a:pt x="1397" y="1851"/>
                  </a:lnTo>
                  <a:lnTo>
                    <a:pt x="1397" y="2367"/>
                  </a:lnTo>
                  <a:lnTo>
                    <a:pt x="1366" y="2913"/>
                  </a:lnTo>
                  <a:lnTo>
                    <a:pt x="1275" y="3975"/>
                  </a:lnTo>
                  <a:lnTo>
                    <a:pt x="1123" y="4916"/>
                  </a:lnTo>
                  <a:lnTo>
                    <a:pt x="1002" y="5553"/>
                  </a:lnTo>
                  <a:lnTo>
                    <a:pt x="941" y="5826"/>
                  </a:lnTo>
                  <a:lnTo>
                    <a:pt x="759" y="6706"/>
                  </a:lnTo>
                  <a:lnTo>
                    <a:pt x="304" y="8709"/>
                  </a:lnTo>
                  <a:lnTo>
                    <a:pt x="122" y="9801"/>
                  </a:lnTo>
                  <a:lnTo>
                    <a:pt x="31" y="10742"/>
                  </a:lnTo>
                  <a:lnTo>
                    <a:pt x="1" y="11137"/>
                  </a:lnTo>
                  <a:lnTo>
                    <a:pt x="1" y="11410"/>
                  </a:lnTo>
                  <a:lnTo>
                    <a:pt x="1" y="11683"/>
                  </a:lnTo>
                  <a:lnTo>
                    <a:pt x="61" y="11410"/>
                  </a:lnTo>
                  <a:lnTo>
                    <a:pt x="122" y="10742"/>
                  </a:lnTo>
                  <a:lnTo>
                    <a:pt x="304" y="9832"/>
                  </a:lnTo>
                  <a:lnTo>
                    <a:pt x="517" y="8770"/>
                  </a:lnTo>
                  <a:lnTo>
                    <a:pt x="1002" y="6767"/>
                  </a:lnTo>
                  <a:lnTo>
                    <a:pt x="1214" y="5857"/>
                  </a:lnTo>
                  <a:lnTo>
                    <a:pt x="1275" y="5614"/>
                  </a:lnTo>
                  <a:lnTo>
                    <a:pt x="1366" y="4946"/>
                  </a:lnTo>
                  <a:lnTo>
                    <a:pt x="1518" y="4006"/>
                  </a:lnTo>
                  <a:lnTo>
                    <a:pt x="1548" y="3490"/>
                  </a:lnTo>
                  <a:lnTo>
                    <a:pt x="1579" y="2913"/>
                  </a:lnTo>
                  <a:lnTo>
                    <a:pt x="1579" y="2367"/>
                  </a:lnTo>
                  <a:lnTo>
                    <a:pt x="1548" y="1821"/>
                  </a:lnTo>
                  <a:lnTo>
                    <a:pt x="1488" y="1335"/>
                  </a:lnTo>
                  <a:lnTo>
                    <a:pt x="1397" y="880"/>
                  </a:lnTo>
                  <a:lnTo>
                    <a:pt x="1336" y="516"/>
                  </a:lnTo>
                  <a:lnTo>
                    <a:pt x="1245" y="24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4"/>
            <p:cNvSpPr/>
            <p:nvPr/>
          </p:nvSpPr>
          <p:spPr>
            <a:xfrm>
              <a:off x="2500250" y="1251525"/>
              <a:ext cx="28100" cy="216225"/>
            </a:xfrm>
            <a:custGeom>
              <a:avLst/>
              <a:gdLst/>
              <a:ahLst/>
              <a:cxnLst/>
              <a:rect l="l" t="t" r="r" b="b"/>
              <a:pathLst>
                <a:path w="1124" h="8649" extrusionOk="0">
                  <a:moveTo>
                    <a:pt x="426" y="0"/>
                  </a:moveTo>
                  <a:lnTo>
                    <a:pt x="456" y="182"/>
                  </a:lnTo>
                  <a:lnTo>
                    <a:pt x="547" y="395"/>
                  </a:lnTo>
                  <a:lnTo>
                    <a:pt x="608" y="637"/>
                  </a:lnTo>
                  <a:lnTo>
                    <a:pt x="699" y="971"/>
                  </a:lnTo>
                  <a:lnTo>
                    <a:pt x="760" y="1335"/>
                  </a:lnTo>
                  <a:lnTo>
                    <a:pt x="881" y="2124"/>
                  </a:lnTo>
                  <a:lnTo>
                    <a:pt x="881" y="2519"/>
                  </a:lnTo>
                  <a:lnTo>
                    <a:pt x="881" y="2913"/>
                  </a:lnTo>
                  <a:lnTo>
                    <a:pt x="881" y="3611"/>
                  </a:lnTo>
                  <a:lnTo>
                    <a:pt x="820" y="4309"/>
                  </a:lnTo>
                  <a:lnTo>
                    <a:pt x="790" y="4491"/>
                  </a:lnTo>
                  <a:lnTo>
                    <a:pt x="729" y="4977"/>
                  </a:lnTo>
                  <a:lnTo>
                    <a:pt x="638" y="5675"/>
                  </a:lnTo>
                  <a:lnTo>
                    <a:pt x="486" y="6464"/>
                  </a:lnTo>
                  <a:lnTo>
                    <a:pt x="153" y="7950"/>
                  </a:lnTo>
                  <a:lnTo>
                    <a:pt x="31" y="8436"/>
                  </a:lnTo>
                  <a:lnTo>
                    <a:pt x="1" y="8648"/>
                  </a:lnTo>
                  <a:lnTo>
                    <a:pt x="92" y="8466"/>
                  </a:lnTo>
                  <a:lnTo>
                    <a:pt x="274" y="7981"/>
                  </a:lnTo>
                  <a:lnTo>
                    <a:pt x="486" y="7313"/>
                  </a:lnTo>
                  <a:lnTo>
                    <a:pt x="699" y="6524"/>
                  </a:lnTo>
                  <a:lnTo>
                    <a:pt x="881" y="5735"/>
                  </a:lnTo>
                  <a:lnTo>
                    <a:pt x="1002" y="5007"/>
                  </a:lnTo>
                  <a:lnTo>
                    <a:pt x="1063" y="4522"/>
                  </a:lnTo>
                  <a:lnTo>
                    <a:pt x="1093" y="4339"/>
                  </a:lnTo>
                  <a:lnTo>
                    <a:pt x="1124" y="3642"/>
                  </a:lnTo>
                  <a:lnTo>
                    <a:pt x="1124" y="2913"/>
                  </a:lnTo>
                  <a:lnTo>
                    <a:pt x="1093" y="2519"/>
                  </a:lnTo>
                  <a:lnTo>
                    <a:pt x="1063" y="2094"/>
                  </a:lnTo>
                  <a:lnTo>
                    <a:pt x="1002" y="1700"/>
                  </a:lnTo>
                  <a:lnTo>
                    <a:pt x="911" y="1305"/>
                  </a:lnTo>
                  <a:lnTo>
                    <a:pt x="820" y="941"/>
                  </a:lnTo>
                  <a:lnTo>
                    <a:pt x="729" y="607"/>
                  </a:lnTo>
                  <a:lnTo>
                    <a:pt x="608" y="364"/>
                  </a:lnTo>
                  <a:lnTo>
                    <a:pt x="517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4"/>
            <p:cNvSpPr/>
            <p:nvPr/>
          </p:nvSpPr>
          <p:spPr>
            <a:xfrm>
              <a:off x="2573850" y="1222700"/>
              <a:ext cx="83475" cy="22775"/>
            </a:xfrm>
            <a:custGeom>
              <a:avLst/>
              <a:gdLst/>
              <a:ahLst/>
              <a:cxnLst/>
              <a:rect l="l" t="t" r="r" b="b"/>
              <a:pathLst>
                <a:path w="3339" h="911" extrusionOk="0">
                  <a:moveTo>
                    <a:pt x="3338" y="0"/>
                  </a:moveTo>
                  <a:lnTo>
                    <a:pt x="3278" y="61"/>
                  </a:lnTo>
                  <a:lnTo>
                    <a:pt x="3126" y="182"/>
                  </a:lnTo>
                  <a:lnTo>
                    <a:pt x="2883" y="364"/>
                  </a:lnTo>
                  <a:lnTo>
                    <a:pt x="2731" y="425"/>
                  </a:lnTo>
                  <a:lnTo>
                    <a:pt x="2610" y="516"/>
                  </a:lnTo>
                  <a:lnTo>
                    <a:pt x="2307" y="577"/>
                  </a:lnTo>
                  <a:lnTo>
                    <a:pt x="2003" y="607"/>
                  </a:lnTo>
                  <a:lnTo>
                    <a:pt x="1487" y="607"/>
                  </a:lnTo>
                  <a:lnTo>
                    <a:pt x="1184" y="577"/>
                  </a:lnTo>
                  <a:lnTo>
                    <a:pt x="880" y="516"/>
                  </a:lnTo>
                  <a:lnTo>
                    <a:pt x="547" y="425"/>
                  </a:lnTo>
                  <a:lnTo>
                    <a:pt x="273" y="304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61" y="304"/>
                  </a:lnTo>
                  <a:lnTo>
                    <a:pt x="213" y="425"/>
                  </a:lnTo>
                  <a:lnTo>
                    <a:pt x="486" y="577"/>
                  </a:lnTo>
                  <a:lnTo>
                    <a:pt x="820" y="698"/>
                  </a:lnTo>
                  <a:lnTo>
                    <a:pt x="1153" y="789"/>
                  </a:lnTo>
                  <a:lnTo>
                    <a:pt x="1427" y="880"/>
                  </a:lnTo>
                  <a:lnTo>
                    <a:pt x="1669" y="880"/>
                  </a:lnTo>
                  <a:lnTo>
                    <a:pt x="1730" y="910"/>
                  </a:lnTo>
                  <a:lnTo>
                    <a:pt x="1821" y="880"/>
                  </a:lnTo>
                  <a:lnTo>
                    <a:pt x="2033" y="880"/>
                  </a:lnTo>
                  <a:lnTo>
                    <a:pt x="2337" y="819"/>
                  </a:lnTo>
                  <a:lnTo>
                    <a:pt x="2671" y="698"/>
                  </a:lnTo>
                  <a:lnTo>
                    <a:pt x="2822" y="607"/>
                  </a:lnTo>
                  <a:lnTo>
                    <a:pt x="2974" y="486"/>
                  </a:lnTo>
                  <a:lnTo>
                    <a:pt x="3186" y="273"/>
                  </a:lnTo>
                  <a:lnTo>
                    <a:pt x="3308" y="91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4"/>
            <p:cNvSpPr/>
            <p:nvPr/>
          </p:nvSpPr>
          <p:spPr>
            <a:xfrm>
              <a:off x="2743025" y="1440400"/>
              <a:ext cx="53125" cy="18250"/>
            </a:xfrm>
            <a:custGeom>
              <a:avLst/>
              <a:gdLst/>
              <a:ahLst/>
              <a:cxnLst/>
              <a:rect l="l" t="t" r="r" b="b"/>
              <a:pathLst>
                <a:path w="2125" h="730" extrusionOk="0">
                  <a:moveTo>
                    <a:pt x="2124" y="1"/>
                  </a:moveTo>
                  <a:lnTo>
                    <a:pt x="2063" y="31"/>
                  </a:lnTo>
                  <a:lnTo>
                    <a:pt x="1942" y="92"/>
                  </a:lnTo>
                  <a:lnTo>
                    <a:pt x="1790" y="183"/>
                  </a:lnTo>
                  <a:lnTo>
                    <a:pt x="1639" y="274"/>
                  </a:lnTo>
                  <a:lnTo>
                    <a:pt x="1426" y="335"/>
                  </a:lnTo>
                  <a:lnTo>
                    <a:pt x="1275" y="365"/>
                  </a:lnTo>
                  <a:lnTo>
                    <a:pt x="1153" y="395"/>
                  </a:lnTo>
                  <a:lnTo>
                    <a:pt x="1123" y="426"/>
                  </a:lnTo>
                  <a:lnTo>
                    <a:pt x="941" y="456"/>
                  </a:lnTo>
                  <a:lnTo>
                    <a:pt x="789" y="486"/>
                  </a:lnTo>
                  <a:lnTo>
                    <a:pt x="577" y="517"/>
                  </a:lnTo>
                  <a:lnTo>
                    <a:pt x="182" y="547"/>
                  </a:lnTo>
                  <a:lnTo>
                    <a:pt x="61" y="547"/>
                  </a:lnTo>
                  <a:lnTo>
                    <a:pt x="0" y="577"/>
                  </a:lnTo>
                  <a:lnTo>
                    <a:pt x="61" y="608"/>
                  </a:lnTo>
                  <a:lnTo>
                    <a:pt x="182" y="638"/>
                  </a:lnTo>
                  <a:lnTo>
                    <a:pt x="364" y="699"/>
                  </a:lnTo>
                  <a:lnTo>
                    <a:pt x="577" y="729"/>
                  </a:lnTo>
                  <a:lnTo>
                    <a:pt x="789" y="729"/>
                  </a:lnTo>
                  <a:lnTo>
                    <a:pt x="1001" y="699"/>
                  </a:lnTo>
                  <a:lnTo>
                    <a:pt x="1184" y="699"/>
                  </a:lnTo>
                  <a:lnTo>
                    <a:pt x="1214" y="668"/>
                  </a:lnTo>
                  <a:lnTo>
                    <a:pt x="1366" y="638"/>
                  </a:lnTo>
                  <a:lnTo>
                    <a:pt x="1517" y="547"/>
                  </a:lnTo>
                  <a:lnTo>
                    <a:pt x="1730" y="456"/>
                  </a:lnTo>
                  <a:lnTo>
                    <a:pt x="1881" y="304"/>
                  </a:lnTo>
                  <a:lnTo>
                    <a:pt x="2033" y="183"/>
                  </a:lnTo>
                  <a:lnTo>
                    <a:pt x="2094" y="62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4"/>
            <p:cNvSpPr/>
            <p:nvPr/>
          </p:nvSpPr>
          <p:spPr>
            <a:xfrm>
              <a:off x="2543500" y="1643725"/>
              <a:ext cx="171475" cy="30350"/>
            </a:xfrm>
            <a:custGeom>
              <a:avLst/>
              <a:gdLst/>
              <a:ahLst/>
              <a:cxnLst/>
              <a:rect l="l" t="t" r="r" b="b"/>
              <a:pathLst>
                <a:path w="6859" h="1214" extrusionOk="0">
                  <a:moveTo>
                    <a:pt x="6858" y="0"/>
                  </a:moveTo>
                  <a:lnTo>
                    <a:pt x="6707" y="30"/>
                  </a:lnTo>
                  <a:lnTo>
                    <a:pt x="6343" y="152"/>
                  </a:lnTo>
                  <a:lnTo>
                    <a:pt x="5189" y="546"/>
                  </a:lnTo>
                  <a:lnTo>
                    <a:pt x="4552" y="728"/>
                  </a:lnTo>
                  <a:lnTo>
                    <a:pt x="4006" y="850"/>
                  </a:lnTo>
                  <a:lnTo>
                    <a:pt x="3794" y="880"/>
                  </a:lnTo>
                  <a:lnTo>
                    <a:pt x="3612" y="910"/>
                  </a:lnTo>
                  <a:lnTo>
                    <a:pt x="3429" y="910"/>
                  </a:lnTo>
                  <a:lnTo>
                    <a:pt x="3338" y="941"/>
                  </a:lnTo>
                  <a:lnTo>
                    <a:pt x="2944" y="941"/>
                  </a:lnTo>
                  <a:lnTo>
                    <a:pt x="2367" y="910"/>
                  </a:lnTo>
                  <a:lnTo>
                    <a:pt x="2064" y="880"/>
                  </a:lnTo>
                  <a:lnTo>
                    <a:pt x="1730" y="819"/>
                  </a:lnTo>
                  <a:lnTo>
                    <a:pt x="547" y="546"/>
                  </a:lnTo>
                  <a:lnTo>
                    <a:pt x="152" y="486"/>
                  </a:lnTo>
                  <a:lnTo>
                    <a:pt x="1" y="455"/>
                  </a:lnTo>
                  <a:lnTo>
                    <a:pt x="152" y="516"/>
                  </a:lnTo>
                  <a:lnTo>
                    <a:pt x="516" y="637"/>
                  </a:lnTo>
                  <a:lnTo>
                    <a:pt x="1063" y="819"/>
                  </a:lnTo>
                  <a:lnTo>
                    <a:pt x="1700" y="1001"/>
                  </a:lnTo>
                  <a:lnTo>
                    <a:pt x="2034" y="1092"/>
                  </a:lnTo>
                  <a:lnTo>
                    <a:pt x="2337" y="1153"/>
                  </a:lnTo>
                  <a:lnTo>
                    <a:pt x="2944" y="1214"/>
                  </a:lnTo>
                  <a:lnTo>
                    <a:pt x="3338" y="1214"/>
                  </a:lnTo>
                  <a:lnTo>
                    <a:pt x="3460" y="1184"/>
                  </a:lnTo>
                  <a:lnTo>
                    <a:pt x="3672" y="1184"/>
                  </a:lnTo>
                  <a:lnTo>
                    <a:pt x="3824" y="1153"/>
                  </a:lnTo>
                  <a:lnTo>
                    <a:pt x="4067" y="1092"/>
                  </a:lnTo>
                  <a:lnTo>
                    <a:pt x="4613" y="971"/>
                  </a:lnTo>
                  <a:lnTo>
                    <a:pt x="5250" y="759"/>
                  </a:lnTo>
                  <a:lnTo>
                    <a:pt x="5857" y="486"/>
                  </a:lnTo>
                  <a:lnTo>
                    <a:pt x="6373" y="273"/>
                  </a:lnTo>
                  <a:lnTo>
                    <a:pt x="6737" y="9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4"/>
            <p:cNvSpPr/>
            <p:nvPr/>
          </p:nvSpPr>
          <p:spPr>
            <a:xfrm>
              <a:off x="2390275" y="1446475"/>
              <a:ext cx="146425" cy="456700"/>
            </a:xfrm>
            <a:custGeom>
              <a:avLst/>
              <a:gdLst/>
              <a:ahLst/>
              <a:cxnLst/>
              <a:rect l="l" t="t" r="r" b="b"/>
              <a:pathLst>
                <a:path w="5857" h="18268" extrusionOk="0">
                  <a:moveTo>
                    <a:pt x="728" y="1"/>
                  </a:moveTo>
                  <a:lnTo>
                    <a:pt x="637" y="365"/>
                  </a:lnTo>
                  <a:lnTo>
                    <a:pt x="455" y="1336"/>
                  </a:lnTo>
                  <a:lnTo>
                    <a:pt x="334" y="2034"/>
                  </a:lnTo>
                  <a:lnTo>
                    <a:pt x="213" y="2823"/>
                  </a:lnTo>
                  <a:lnTo>
                    <a:pt x="121" y="3733"/>
                  </a:lnTo>
                  <a:lnTo>
                    <a:pt x="30" y="4734"/>
                  </a:lnTo>
                  <a:lnTo>
                    <a:pt x="0" y="5796"/>
                  </a:lnTo>
                  <a:lnTo>
                    <a:pt x="30" y="6949"/>
                  </a:lnTo>
                  <a:lnTo>
                    <a:pt x="91" y="8103"/>
                  </a:lnTo>
                  <a:lnTo>
                    <a:pt x="152" y="8709"/>
                  </a:lnTo>
                  <a:lnTo>
                    <a:pt x="243" y="9316"/>
                  </a:lnTo>
                  <a:lnTo>
                    <a:pt x="334" y="9923"/>
                  </a:lnTo>
                  <a:lnTo>
                    <a:pt x="455" y="10530"/>
                  </a:lnTo>
                  <a:lnTo>
                    <a:pt x="577" y="11137"/>
                  </a:lnTo>
                  <a:lnTo>
                    <a:pt x="759" y="11744"/>
                  </a:lnTo>
                  <a:lnTo>
                    <a:pt x="941" y="12351"/>
                  </a:lnTo>
                  <a:lnTo>
                    <a:pt x="1184" y="12958"/>
                  </a:lnTo>
                  <a:lnTo>
                    <a:pt x="1426" y="13534"/>
                  </a:lnTo>
                  <a:lnTo>
                    <a:pt x="1699" y="14141"/>
                  </a:lnTo>
                  <a:lnTo>
                    <a:pt x="1699" y="14414"/>
                  </a:lnTo>
                  <a:lnTo>
                    <a:pt x="1699" y="14687"/>
                  </a:lnTo>
                  <a:lnTo>
                    <a:pt x="1699" y="15021"/>
                  </a:lnTo>
                  <a:lnTo>
                    <a:pt x="1760" y="15415"/>
                  </a:lnTo>
                  <a:lnTo>
                    <a:pt x="1851" y="15810"/>
                  </a:lnTo>
                  <a:lnTo>
                    <a:pt x="1972" y="16235"/>
                  </a:lnTo>
                  <a:lnTo>
                    <a:pt x="2185" y="16660"/>
                  </a:lnTo>
                  <a:lnTo>
                    <a:pt x="2579" y="17357"/>
                  </a:lnTo>
                  <a:lnTo>
                    <a:pt x="2731" y="17631"/>
                  </a:lnTo>
                  <a:lnTo>
                    <a:pt x="2883" y="17813"/>
                  </a:lnTo>
                  <a:lnTo>
                    <a:pt x="3004" y="17964"/>
                  </a:lnTo>
                  <a:lnTo>
                    <a:pt x="3126" y="18025"/>
                  </a:lnTo>
                  <a:lnTo>
                    <a:pt x="3217" y="18025"/>
                  </a:lnTo>
                  <a:lnTo>
                    <a:pt x="3308" y="17995"/>
                  </a:lnTo>
                  <a:lnTo>
                    <a:pt x="3399" y="17873"/>
                  </a:lnTo>
                  <a:lnTo>
                    <a:pt x="3399" y="17752"/>
                  </a:lnTo>
                  <a:lnTo>
                    <a:pt x="3399" y="17600"/>
                  </a:lnTo>
                  <a:lnTo>
                    <a:pt x="3338" y="17479"/>
                  </a:lnTo>
                  <a:lnTo>
                    <a:pt x="3247" y="17236"/>
                  </a:lnTo>
                  <a:lnTo>
                    <a:pt x="3217" y="17145"/>
                  </a:lnTo>
                  <a:lnTo>
                    <a:pt x="3217" y="17145"/>
                  </a:lnTo>
                  <a:lnTo>
                    <a:pt x="3490" y="17418"/>
                  </a:lnTo>
                  <a:lnTo>
                    <a:pt x="3763" y="17661"/>
                  </a:lnTo>
                  <a:lnTo>
                    <a:pt x="4127" y="17934"/>
                  </a:lnTo>
                  <a:lnTo>
                    <a:pt x="4309" y="18025"/>
                  </a:lnTo>
                  <a:lnTo>
                    <a:pt x="4491" y="18146"/>
                  </a:lnTo>
                  <a:lnTo>
                    <a:pt x="4703" y="18207"/>
                  </a:lnTo>
                  <a:lnTo>
                    <a:pt x="4885" y="18268"/>
                  </a:lnTo>
                  <a:lnTo>
                    <a:pt x="5068" y="18268"/>
                  </a:lnTo>
                  <a:lnTo>
                    <a:pt x="5219" y="18207"/>
                  </a:lnTo>
                  <a:lnTo>
                    <a:pt x="5371" y="18116"/>
                  </a:lnTo>
                  <a:lnTo>
                    <a:pt x="5492" y="17995"/>
                  </a:lnTo>
                  <a:lnTo>
                    <a:pt x="5583" y="17782"/>
                  </a:lnTo>
                  <a:lnTo>
                    <a:pt x="5614" y="17570"/>
                  </a:lnTo>
                  <a:lnTo>
                    <a:pt x="5614" y="17357"/>
                  </a:lnTo>
                  <a:lnTo>
                    <a:pt x="5583" y="17115"/>
                  </a:lnTo>
                  <a:lnTo>
                    <a:pt x="5523" y="16872"/>
                  </a:lnTo>
                  <a:lnTo>
                    <a:pt x="5462" y="16660"/>
                  </a:lnTo>
                  <a:lnTo>
                    <a:pt x="5219" y="16174"/>
                  </a:lnTo>
                  <a:lnTo>
                    <a:pt x="4977" y="15749"/>
                  </a:lnTo>
                  <a:lnTo>
                    <a:pt x="4764" y="15415"/>
                  </a:lnTo>
                  <a:lnTo>
                    <a:pt x="4521" y="15082"/>
                  </a:lnTo>
                  <a:lnTo>
                    <a:pt x="4734" y="15233"/>
                  </a:lnTo>
                  <a:lnTo>
                    <a:pt x="4916" y="15355"/>
                  </a:lnTo>
                  <a:lnTo>
                    <a:pt x="5159" y="15446"/>
                  </a:lnTo>
                  <a:lnTo>
                    <a:pt x="5401" y="15537"/>
                  </a:lnTo>
                  <a:lnTo>
                    <a:pt x="5523" y="15567"/>
                  </a:lnTo>
                  <a:lnTo>
                    <a:pt x="5614" y="15537"/>
                  </a:lnTo>
                  <a:lnTo>
                    <a:pt x="5705" y="15537"/>
                  </a:lnTo>
                  <a:lnTo>
                    <a:pt x="5765" y="15476"/>
                  </a:lnTo>
                  <a:lnTo>
                    <a:pt x="5826" y="15385"/>
                  </a:lnTo>
                  <a:lnTo>
                    <a:pt x="5857" y="15264"/>
                  </a:lnTo>
                  <a:lnTo>
                    <a:pt x="5857" y="15142"/>
                  </a:lnTo>
                  <a:lnTo>
                    <a:pt x="5826" y="14960"/>
                  </a:lnTo>
                  <a:lnTo>
                    <a:pt x="5735" y="14626"/>
                  </a:lnTo>
                  <a:lnTo>
                    <a:pt x="5553" y="14262"/>
                  </a:lnTo>
                  <a:lnTo>
                    <a:pt x="5462" y="14080"/>
                  </a:lnTo>
                  <a:lnTo>
                    <a:pt x="5310" y="13929"/>
                  </a:lnTo>
                  <a:lnTo>
                    <a:pt x="5159" y="13746"/>
                  </a:lnTo>
                  <a:lnTo>
                    <a:pt x="5007" y="13595"/>
                  </a:lnTo>
                  <a:lnTo>
                    <a:pt x="4825" y="13473"/>
                  </a:lnTo>
                  <a:lnTo>
                    <a:pt x="4612" y="13382"/>
                  </a:lnTo>
                  <a:lnTo>
                    <a:pt x="4400" y="13291"/>
                  </a:lnTo>
                  <a:lnTo>
                    <a:pt x="4157" y="13231"/>
                  </a:lnTo>
                  <a:lnTo>
                    <a:pt x="3884" y="13200"/>
                  </a:lnTo>
                  <a:lnTo>
                    <a:pt x="3611" y="13231"/>
                  </a:lnTo>
                  <a:lnTo>
                    <a:pt x="3520" y="12411"/>
                  </a:lnTo>
                  <a:lnTo>
                    <a:pt x="3399" y="11531"/>
                  </a:lnTo>
                  <a:lnTo>
                    <a:pt x="3277" y="10409"/>
                  </a:lnTo>
                  <a:lnTo>
                    <a:pt x="3186" y="9165"/>
                  </a:lnTo>
                  <a:lnTo>
                    <a:pt x="3156" y="7890"/>
                  </a:lnTo>
                  <a:lnTo>
                    <a:pt x="3126" y="7223"/>
                  </a:lnTo>
                  <a:lnTo>
                    <a:pt x="3156" y="6616"/>
                  </a:lnTo>
                  <a:lnTo>
                    <a:pt x="3186" y="6009"/>
                  </a:lnTo>
                  <a:lnTo>
                    <a:pt x="3277" y="5463"/>
                  </a:lnTo>
                  <a:lnTo>
                    <a:pt x="3520" y="3945"/>
                  </a:lnTo>
                  <a:lnTo>
                    <a:pt x="3763" y="2671"/>
                  </a:lnTo>
                  <a:lnTo>
                    <a:pt x="3975" y="1670"/>
                  </a:lnTo>
                  <a:lnTo>
                    <a:pt x="4157" y="1002"/>
                  </a:lnTo>
                  <a:lnTo>
                    <a:pt x="3672" y="972"/>
                  </a:lnTo>
                  <a:lnTo>
                    <a:pt x="3247" y="941"/>
                  </a:lnTo>
                  <a:lnTo>
                    <a:pt x="2731" y="850"/>
                  </a:lnTo>
                  <a:lnTo>
                    <a:pt x="2215" y="729"/>
                  </a:lnTo>
                  <a:lnTo>
                    <a:pt x="1669" y="547"/>
                  </a:lnTo>
                  <a:lnTo>
                    <a:pt x="1426" y="425"/>
                  </a:lnTo>
                  <a:lnTo>
                    <a:pt x="1184" y="304"/>
                  </a:lnTo>
                  <a:lnTo>
                    <a:pt x="941" y="152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4"/>
            <p:cNvSpPr/>
            <p:nvPr/>
          </p:nvSpPr>
          <p:spPr>
            <a:xfrm>
              <a:off x="2390275" y="1446475"/>
              <a:ext cx="146425" cy="456700"/>
            </a:xfrm>
            <a:custGeom>
              <a:avLst/>
              <a:gdLst/>
              <a:ahLst/>
              <a:cxnLst/>
              <a:rect l="l" t="t" r="r" b="b"/>
              <a:pathLst>
                <a:path w="5857" h="18268" fill="none" extrusionOk="0">
                  <a:moveTo>
                    <a:pt x="3611" y="13231"/>
                  </a:moveTo>
                  <a:lnTo>
                    <a:pt x="3611" y="13231"/>
                  </a:lnTo>
                  <a:lnTo>
                    <a:pt x="3520" y="12411"/>
                  </a:lnTo>
                  <a:lnTo>
                    <a:pt x="3399" y="11531"/>
                  </a:lnTo>
                  <a:lnTo>
                    <a:pt x="3277" y="10409"/>
                  </a:lnTo>
                  <a:lnTo>
                    <a:pt x="3186" y="9165"/>
                  </a:lnTo>
                  <a:lnTo>
                    <a:pt x="3156" y="7890"/>
                  </a:lnTo>
                  <a:lnTo>
                    <a:pt x="3126" y="7223"/>
                  </a:lnTo>
                  <a:lnTo>
                    <a:pt x="3156" y="6616"/>
                  </a:lnTo>
                  <a:lnTo>
                    <a:pt x="3186" y="6009"/>
                  </a:lnTo>
                  <a:lnTo>
                    <a:pt x="3277" y="5463"/>
                  </a:lnTo>
                  <a:lnTo>
                    <a:pt x="3277" y="5463"/>
                  </a:lnTo>
                  <a:lnTo>
                    <a:pt x="3520" y="3945"/>
                  </a:lnTo>
                  <a:lnTo>
                    <a:pt x="3763" y="2671"/>
                  </a:lnTo>
                  <a:lnTo>
                    <a:pt x="3975" y="1670"/>
                  </a:lnTo>
                  <a:lnTo>
                    <a:pt x="4157" y="1002"/>
                  </a:lnTo>
                  <a:lnTo>
                    <a:pt x="4157" y="1002"/>
                  </a:lnTo>
                  <a:lnTo>
                    <a:pt x="3672" y="972"/>
                  </a:lnTo>
                  <a:lnTo>
                    <a:pt x="3247" y="941"/>
                  </a:lnTo>
                  <a:lnTo>
                    <a:pt x="2731" y="850"/>
                  </a:lnTo>
                  <a:lnTo>
                    <a:pt x="2215" y="729"/>
                  </a:lnTo>
                  <a:lnTo>
                    <a:pt x="1669" y="547"/>
                  </a:lnTo>
                  <a:lnTo>
                    <a:pt x="1426" y="425"/>
                  </a:lnTo>
                  <a:lnTo>
                    <a:pt x="1184" y="304"/>
                  </a:lnTo>
                  <a:lnTo>
                    <a:pt x="941" y="152"/>
                  </a:lnTo>
                  <a:lnTo>
                    <a:pt x="759" y="1"/>
                  </a:lnTo>
                  <a:lnTo>
                    <a:pt x="728" y="1"/>
                  </a:lnTo>
                  <a:lnTo>
                    <a:pt x="728" y="1"/>
                  </a:lnTo>
                  <a:lnTo>
                    <a:pt x="637" y="365"/>
                  </a:lnTo>
                  <a:lnTo>
                    <a:pt x="455" y="1336"/>
                  </a:lnTo>
                  <a:lnTo>
                    <a:pt x="334" y="2034"/>
                  </a:lnTo>
                  <a:lnTo>
                    <a:pt x="213" y="2823"/>
                  </a:lnTo>
                  <a:lnTo>
                    <a:pt x="121" y="3733"/>
                  </a:lnTo>
                  <a:lnTo>
                    <a:pt x="30" y="4734"/>
                  </a:lnTo>
                  <a:lnTo>
                    <a:pt x="0" y="5796"/>
                  </a:lnTo>
                  <a:lnTo>
                    <a:pt x="30" y="6949"/>
                  </a:lnTo>
                  <a:lnTo>
                    <a:pt x="91" y="8103"/>
                  </a:lnTo>
                  <a:lnTo>
                    <a:pt x="152" y="8709"/>
                  </a:lnTo>
                  <a:lnTo>
                    <a:pt x="243" y="9316"/>
                  </a:lnTo>
                  <a:lnTo>
                    <a:pt x="334" y="9923"/>
                  </a:lnTo>
                  <a:lnTo>
                    <a:pt x="455" y="10530"/>
                  </a:lnTo>
                  <a:lnTo>
                    <a:pt x="577" y="11137"/>
                  </a:lnTo>
                  <a:lnTo>
                    <a:pt x="759" y="11744"/>
                  </a:lnTo>
                  <a:lnTo>
                    <a:pt x="941" y="12351"/>
                  </a:lnTo>
                  <a:lnTo>
                    <a:pt x="1184" y="12958"/>
                  </a:lnTo>
                  <a:lnTo>
                    <a:pt x="1426" y="13534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414"/>
                  </a:lnTo>
                  <a:lnTo>
                    <a:pt x="1699" y="14687"/>
                  </a:lnTo>
                  <a:lnTo>
                    <a:pt x="1699" y="15021"/>
                  </a:lnTo>
                  <a:lnTo>
                    <a:pt x="1760" y="15415"/>
                  </a:lnTo>
                  <a:lnTo>
                    <a:pt x="1851" y="15810"/>
                  </a:lnTo>
                  <a:lnTo>
                    <a:pt x="1972" y="16235"/>
                  </a:lnTo>
                  <a:lnTo>
                    <a:pt x="2185" y="16660"/>
                  </a:lnTo>
                  <a:lnTo>
                    <a:pt x="2185" y="16660"/>
                  </a:lnTo>
                  <a:lnTo>
                    <a:pt x="2579" y="17357"/>
                  </a:lnTo>
                  <a:lnTo>
                    <a:pt x="2731" y="17631"/>
                  </a:lnTo>
                  <a:lnTo>
                    <a:pt x="2883" y="17813"/>
                  </a:lnTo>
                  <a:lnTo>
                    <a:pt x="3004" y="17964"/>
                  </a:lnTo>
                  <a:lnTo>
                    <a:pt x="3126" y="18025"/>
                  </a:lnTo>
                  <a:lnTo>
                    <a:pt x="3217" y="18025"/>
                  </a:lnTo>
                  <a:lnTo>
                    <a:pt x="3308" y="17995"/>
                  </a:lnTo>
                  <a:lnTo>
                    <a:pt x="3308" y="17995"/>
                  </a:lnTo>
                  <a:lnTo>
                    <a:pt x="3399" y="17873"/>
                  </a:lnTo>
                  <a:lnTo>
                    <a:pt x="3399" y="17752"/>
                  </a:lnTo>
                  <a:lnTo>
                    <a:pt x="3399" y="17600"/>
                  </a:lnTo>
                  <a:lnTo>
                    <a:pt x="3338" y="17479"/>
                  </a:lnTo>
                  <a:lnTo>
                    <a:pt x="3247" y="17236"/>
                  </a:lnTo>
                  <a:lnTo>
                    <a:pt x="3217" y="17145"/>
                  </a:lnTo>
                  <a:lnTo>
                    <a:pt x="3217" y="17145"/>
                  </a:lnTo>
                  <a:lnTo>
                    <a:pt x="3490" y="17418"/>
                  </a:lnTo>
                  <a:lnTo>
                    <a:pt x="3763" y="17661"/>
                  </a:lnTo>
                  <a:lnTo>
                    <a:pt x="4127" y="17934"/>
                  </a:lnTo>
                  <a:lnTo>
                    <a:pt x="4309" y="18025"/>
                  </a:lnTo>
                  <a:lnTo>
                    <a:pt x="4491" y="18146"/>
                  </a:lnTo>
                  <a:lnTo>
                    <a:pt x="4703" y="18207"/>
                  </a:lnTo>
                  <a:lnTo>
                    <a:pt x="4885" y="18268"/>
                  </a:lnTo>
                  <a:lnTo>
                    <a:pt x="5068" y="18268"/>
                  </a:lnTo>
                  <a:lnTo>
                    <a:pt x="5219" y="18207"/>
                  </a:lnTo>
                  <a:lnTo>
                    <a:pt x="5371" y="18116"/>
                  </a:lnTo>
                  <a:lnTo>
                    <a:pt x="5492" y="17995"/>
                  </a:lnTo>
                  <a:lnTo>
                    <a:pt x="5492" y="17995"/>
                  </a:lnTo>
                  <a:lnTo>
                    <a:pt x="5583" y="17782"/>
                  </a:lnTo>
                  <a:lnTo>
                    <a:pt x="5614" y="17570"/>
                  </a:lnTo>
                  <a:lnTo>
                    <a:pt x="5614" y="17357"/>
                  </a:lnTo>
                  <a:lnTo>
                    <a:pt x="5583" y="17115"/>
                  </a:lnTo>
                  <a:lnTo>
                    <a:pt x="5523" y="16872"/>
                  </a:lnTo>
                  <a:lnTo>
                    <a:pt x="5462" y="16660"/>
                  </a:lnTo>
                  <a:lnTo>
                    <a:pt x="5219" y="16174"/>
                  </a:lnTo>
                  <a:lnTo>
                    <a:pt x="4977" y="15749"/>
                  </a:lnTo>
                  <a:lnTo>
                    <a:pt x="4764" y="15415"/>
                  </a:lnTo>
                  <a:lnTo>
                    <a:pt x="4521" y="15082"/>
                  </a:lnTo>
                  <a:lnTo>
                    <a:pt x="4521" y="15082"/>
                  </a:lnTo>
                  <a:lnTo>
                    <a:pt x="4734" y="15233"/>
                  </a:lnTo>
                  <a:lnTo>
                    <a:pt x="4916" y="15355"/>
                  </a:lnTo>
                  <a:lnTo>
                    <a:pt x="5159" y="15446"/>
                  </a:lnTo>
                  <a:lnTo>
                    <a:pt x="5401" y="15537"/>
                  </a:lnTo>
                  <a:lnTo>
                    <a:pt x="5523" y="15567"/>
                  </a:lnTo>
                  <a:lnTo>
                    <a:pt x="5614" y="15537"/>
                  </a:lnTo>
                  <a:lnTo>
                    <a:pt x="5705" y="15537"/>
                  </a:lnTo>
                  <a:lnTo>
                    <a:pt x="5765" y="15476"/>
                  </a:lnTo>
                  <a:lnTo>
                    <a:pt x="5826" y="15385"/>
                  </a:lnTo>
                  <a:lnTo>
                    <a:pt x="5857" y="15264"/>
                  </a:lnTo>
                  <a:lnTo>
                    <a:pt x="5857" y="15264"/>
                  </a:lnTo>
                  <a:lnTo>
                    <a:pt x="5857" y="15142"/>
                  </a:lnTo>
                  <a:lnTo>
                    <a:pt x="5826" y="14960"/>
                  </a:lnTo>
                  <a:lnTo>
                    <a:pt x="5735" y="14626"/>
                  </a:lnTo>
                  <a:lnTo>
                    <a:pt x="5553" y="14262"/>
                  </a:lnTo>
                  <a:lnTo>
                    <a:pt x="5462" y="14080"/>
                  </a:lnTo>
                  <a:lnTo>
                    <a:pt x="5310" y="13929"/>
                  </a:lnTo>
                  <a:lnTo>
                    <a:pt x="5159" y="13746"/>
                  </a:lnTo>
                  <a:lnTo>
                    <a:pt x="5007" y="13595"/>
                  </a:lnTo>
                  <a:lnTo>
                    <a:pt x="4825" y="13473"/>
                  </a:lnTo>
                  <a:lnTo>
                    <a:pt x="4612" y="13382"/>
                  </a:lnTo>
                  <a:lnTo>
                    <a:pt x="4400" y="13291"/>
                  </a:lnTo>
                  <a:lnTo>
                    <a:pt x="4157" y="13231"/>
                  </a:lnTo>
                  <a:lnTo>
                    <a:pt x="3884" y="13200"/>
                  </a:lnTo>
                  <a:lnTo>
                    <a:pt x="3611" y="13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4"/>
            <p:cNvSpPr/>
            <p:nvPr/>
          </p:nvSpPr>
          <p:spPr>
            <a:xfrm>
              <a:off x="2478275" y="1478350"/>
              <a:ext cx="14425" cy="298900"/>
            </a:xfrm>
            <a:custGeom>
              <a:avLst/>
              <a:gdLst/>
              <a:ahLst/>
              <a:cxnLst/>
              <a:rect l="l" t="t" r="r" b="b"/>
              <a:pathLst>
                <a:path w="577" h="11956" extrusionOk="0">
                  <a:moveTo>
                    <a:pt x="91" y="11956"/>
                  </a:moveTo>
                  <a:lnTo>
                    <a:pt x="91" y="11956"/>
                  </a:lnTo>
                  <a:lnTo>
                    <a:pt x="91" y="11956"/>
                  </a:lnTo>
                  <a:close/>
                  <a:moveTo>
                    <a:pt x="0" y="11288"/>
                  </a:moveTo>
                  <a:lnTo>
                    <a:pt x="0" y="11288"/>
                  </a:lnTo>
                  <a:lnTo>
                    <a:pt x="91" y="11956"/>
                  </a:lnTo>
                  <a:lnTo>
                    <a:pt x="91" y="11956"/>
                  </a:lnTo>
                  <a:lnTo>
                    <a:pt x="0" y="11288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394" y="698"/>
                  </a:lnTo>
                  <a:lnTo>
                    <a:pt x="182" y="1669"/>
                  </a:lnTo>
                  <a:lnTo>
                    <a:pt x="182" y="1669"/>
                  </a:lnTo>
                  <a:lnTo>
                    <a:pt x="182" y="1669"/>
                  </a:lnTo>
                  <a:lnTo>
                    <a:pt x="182" y="1669"/>
                  </a:lnTo>
                  <a:lnTo>
                    <a:pt x="394" y="698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FA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4"/>
            <p:cNvSpPr/>
            <p:nvPr/>
          </p:nvSpPr>
          <p:spPr>
            <a:xfrm>
              <a:off x="2480550" y="17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4"/>
            <p:cNvSpPr/>
            <p:nvPr/>
          </p:nvSpPr>
          <p:spPr>
            <a:xfrm>
              <a:off x="2478275" y="1760550"/>
              <a:ext cx="2300" cy="16700"/>
            </a:xfrm>
            <a:custGeom>
              <a:avLst/>
              <a:gdLst/>
              <a:ahLst/>
              <a:cxnLst/>
              <a:rect l="l" t="t" r="r" b="b"/>
              <a:pathLst>
                <a:path w="92" h="6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1" y="668"/>
                  </a:lnTo>
                  <a:lnTo>
                    <a:pt x="91" y="6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4"/>
            <p:cNvSpPr/>
            <p:nvPr/>
          </p:nvSpPr>
          <p:spPr>
            <a:xfrm>
              <a:off x="2482825" y="1478350"/>
              <a:ext cx="9875" cy="41750"/>
            </a:xfrm>
            <a:custGeom>
              <a:avLst/>
              <a:gdLst/>
              <a:ahLst/>
              <a:cxnLst/>
              <a:rect l="l" t="t" r="r" b="b"/>
              <a:pathLst>
                <a:path w="395" h="1670" fill="none" extrusionOk="0">
                  <a:moveTo>
                    <a:pt x="395" y="0"/>
                  </a:moveTo>
                  <a:lnTo>
                    <a:pt x="395" y="0"/>
                  </a:lnTo>
                  <a:lnTo>
                    <a:pt x="212" y="698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212" y="698"/>
                  </a:lnTo>
                  <a:lnTo>
                    <a:pt x="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4"/>
            <p:cNvSpPr/>
            <p:nvPr/>
          </p:nvSpPr>
          <p:spPr>
            <a:xfrm>
              <a:off x="2390275" y="1446475"/>
              <a:ext cx="118350" cy="450625"/>
            </a:xfrm>
            <a:custGeom>
              <a:avLst/>
              <a:gdLst/>
              <a:ahLst/>
              <a:cxnLst/>
              <a:rect l="l" t="t" r="r" b="b"/>
              <a:pathLst>
                <a:path w="4734" h="18025" extrusionOk="0">
                  <a:moveTo>
                    <a:pt x="728" y="1"/>
                  </a:moveTo>
                  <a:lnTo>
                    <a:pt x="607" y="456"/>
                  </a:lnTo>
                  <a:lnTo>
                    <a:pt x="516" y="1032"/>
                  </a:lnTo>
                  <a:lnTo>
                    <a:pt x="364" y="1761"/>
                  </a:lnTo>
                  <a:lnTo>
                    <a:pt x="243" y="2671"/>
                  </a:lnTo>
                  <a:lnTo>
                    <a:pt x="121" y="3733"/>
                  </a:lnTo>
                  <a:lnTo>
                    <a:pt x="30" y="4886"/>
                  </a:lnTo>
                  <a:lnTo>
                    <a:pt x="0" y="6130"/>
                  </a:lnTo>
                  <a:lnTo>
                    <a:pt x="30" y="7101"/>
                  </a:lnTo>
                  <a:lnTo>
                    <a:pt x="91" y="8072"/>
                  </a:lnTo>
                  <a:lnTo>
                    <a:pt x="182" y="9074"/>
                  </a:lnTo>
                  <a:lnTo>
                    <a:pt x="364" y="10105"/>
                  </a:lnTo>
                  <a:lnTo>
                    <a:pt x="577" y="11107"/>
                  </a:lnTo>
                  <a:lnTo>
                    <a:pt x="880" y="12138"/>
                  </a:lnTo>
                  <a:lnTo>
                    <a:pt x="1062" y="12654"/>
                  </a:lnTo>
                  <a:lnTo>
                    <a:pt x="1244" y="13140"/>
                  </a:lnTo>
                  <a:lnTo>
                    <a:pt x="1457" y="13655"/>
                  </a:lnTo>
                  <a:lnTo>
                    <a:pt x="1699" y="14141"/>
                  </a:lnTo>
                  <a:lnTo>
                    <a:pt x="1699" y="14505"/>
                  </a:lnTo>
                  <a:lnTo>
                    <a:pt x="1699" y="14930"/>
                  </a:lnTo>
                  <a:lnTo>
                    <a:pt x="1760" y="15476"/>
                  </a:lnTo>
                  <a:lnTo>
                    <a:pt x="1821" y="15749"/>
                  </a:lnTo>
                  <a:lnTo>
                    <a:pt x="1912" y="16053"/>
                  </a:lnTo>
                  <a:lnTo>
                    <a:pt x="2033" y="16356"/>
                  </a:lnTo>
                  <a:lnTo>
                    <a:pt x="2185" y="16660"/>
                  </a:lnTo>
                  <a:lnTo>
                    <a:pt x="2488" y="17236"/>
                  </a:lnTo>
                  <a:lnTo>
                    <a:pt x="2761" y="17631"/>
                  </a:lnTo>
                  <a:lnTo>
                    <a:pt x="2974" y="17904"/>
                  </a:lnTo>
                  <a:lnTo>
                    <a:pt x="3065" y="17995"/>
                  </a:lnTo>
                  <a:lnTo>
                    <a:pt x="3156" y="18025"/>
                  </a:lnTo>
                  <a:lnTo>
                    <a:pt x="2943" y="17661"/>
                  </a:lnTo>
                  <a:lnTo>
                    <a:pt x="2792" y="17236"/>
                  </a:lnTo>
                  <a:lnTo>
                    <a:pt x="2670" y="16811"/>
                  </a:lnTo>
                  <a:lnTo>
                    <a:pt x="2640" y="16356"/>
                  </a:lnTo>
                  <a:lnTo>
                    <a:pt x="2640" y="16113"/>
                  </a:lnTo>
                  <a:lnTo>
                    <a:pt x="2670" y="15871"/>
                  </a:lnTo>
                  <a:lnTo>
                    <a:pt x="2731" y="15628"/>
                  </a:lnTo>
                  <a:lnTo>
                    <a:pt x="2792" y="15385"/>
                  </a:lnTo>
                  <a:lnTo>
                    <a:pt x="2883" y="15173"/>
                  </a:lnTo>
                  <a:lnTo>
                    <a:pt x="3004" y="14960"/>
                  </a:lnTo>
                  <a:lnTo>
                    <a:pt x="3247" y="14566"/>
                  </a:lnTo>
                  <a:lnTo>
                    <a:pt x="3550" y="14202"/>
                  </a:lnTo>
                  <a:lnTo>
                    <a:pt x="3914" y="13898"/>
                  </a:lnTo>
                  <a:lnTo>
                    <a:pt x="4309" y="13625"/>
                  </a:lnTo>
                  <a:lnTo>
                    <a:pt x="4521" y="13534"/>
                  </a:lnTo>
                  <a:lnTo>
                    <a:pt x="4734" y="13443"/>
                  </a:lnTo>
                  <a:lnTo>
                    <a:pt x="4552" y="13352"/>
                  </a:lnTo>
                  <a:lnTo>
                    <a:pt x="4339" y="13291"/>
                  </a:lnTo>
                  <a:lnTo>
                    <a:pt x="4097" y="13231"/>
                  </a:lnTo>
                  <a:lnTo>
                    <a:pt x="3611" y="13231"/>
                  </a:lnTo>
                  <a:lnTo>
                    <a:pt x="3520" y="12563"/>
                  </a:lnTo>
                  <a:lnTo>
                    <a:pt x="3520" y="12533"/>
                  </a:lnTo>
                  <a:lnTo>
                    <a:pt x="3156" y="12411"/>
                  </a:lnTo>
                  <a:lnTo>
                    <a:pt x="2822" y="12229"/>
                  </a:lnTo>
                  <a:lnTo>
                    <a:pt x="2519" y="12017"/>
                  </a:lnTo>
                  <a:lnTo>
                    <a:pt x="2215" y="11774"/>
                  </a:lnTo>
                  <a:lnTo>
                    <a:pt x="1972" y="11471"/>
                  </a:lnTo>
                  <a:lnTo>
                    <a:pt x="1760" y="11167"/>
                  </a:lnTo>
                  <a:lnTo>
                    <a:pt x="1608" y="10803"/>
                  </a:lnTo>
                  <a:lnTo>
                    <a:pt x="1487" y="10439"/>
                  </a:lnTo>
                  <a:lnTo>
                    <a:pt x="1214" y="9134"/>
                  </a:lnTo>
                  <a:lnTo>
                    <a:pt x="1123" y="8467"/>
                  </a:lnTo>
                  <a:lnTo>
                    <a:pt x="1032" y="7769"/>
                  </a:lnTo>
                  <a:lnTo>
                    <a:pt x="1001" y="7101"/>
                  </a:lnTo>
                  <a:lnTo>
                    <a:pt x="1032" y="6767"/>
                  </a:lnTo>
                  <a:lnTo>
                    <a:pt x="1062" y="6434"/>
                  </a:lnTo>
                  <a:lnTo>
                    <a:pt x="1092" y="6100"/>
                  </a:lnTo>
                  <a:lnTo>
                    <a:pt x="1153" y="5766"/>
                  </a:lnTo>
                  <a:lnTo>
                    <a:pt x="1244" y="5432"/>
                  </a:lnTo>
                  <a:lnTo>
                    <a:pt x="1366" y="5129"/>
                  </a:lnTo>
                  <a:lnTo>
                    <a:pt x="1548" y="4734"/>
                  </a:lnTo>
                  <a:lnTo>
                    <a:pt x="1790" y="4370"/>
                  </a:lnTo>
                  <a:lnTo>
                    <a:pt x="2033" y="4006"/>
                  </a:lnTo>
                  <a:lnTo>
                    <a:pt x="2306" y="3703"/>
                  </a:lnTo>
                  <a:lnTo>
                    <a:pt x="2610" y="3460"/>
                  </a:lnTo>
                  <a:lnTo>
                    <a:pt x="2974" y="3217"/>
                  </a:lnTo>
                  <a:lnTo>
                    <a:pt x="3338" y="3065"/>
                  </a:lnTo>
                  <a:lnTo>
                    <a:pt x="3702" y="2944"/>
                  </a:lnTo>
                  <a:lnTo>
                    <a:pt x="3914" y="1973"/>
                  </a:lnTo>
                  <a:lnTo>
                    <a:pt x="4097" y="1275"/>
                  </a:lnTo>
                  <a:lnTo>
                    <a:pt x="4157" y="1002"/>
                  </a:lnTo>
                  <a:lnTo>
                    <a:pt x="3702" y="972"/>
                  </a:lnTo>
                  <a:lnTo>
                    <a:pt x="3308" y="941"/>
                  </a:lnTo>
                  <a:lnTo>
                    <a:pt x="2822" y="850"/>
                  </a:lnTo>
                  <a:lnTo>
                    <a:pt x="2276" y="729"/>
                  </a:lnTo>
                  <a:lnTo>
                    <a:pt x="1730" y="547"/>
                  </a:lnTo>
                  <a:lnTo>
                    <a:pt x="1457" y="456"/>
                  </a:lnTo>
                  <a:lnTo>
                    <a:pt x="1184" y="304"/>
                  </a:lnTo>
                  <a:lnTo>
                    <a:pt x="971" y="183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4"/>
            <p:cNvSpPr/>
            <p:nvPr/>
          </p:nvSpPr>
          <p:spPr>
            <a:xfrm>
              <a:off x="2390275" y="1446475"/>
              <a:ext cx="118350" cy="450625"/>
            </a:xfrm>
            <a:custGeom>
              <a:avLst/>
              <a:gdLst/>
              <a:ahLst/>
              <a:cxnLst/>
              <a:rect l="l" t="t" r="r" b="b"/>
              <a:pathLst>
                <a:path w="4734" h="18025" fill="none" extrusionOk="0">
                  <a:moveTo>
                    <a:pt x="728" y="1"/>
                  </a:moveTo>
                  <a:lnTo>
                    <a:pt x="728" y="1"/>
                  </a:lnTo>
                  <a:lnTo>
                    <a:pt x="607" y="456"/>
                  </a:lnTo>
                  <a:lnTo>
                    <a:pt x="516" y="1032"/>
                  </a:lnTo>
                  <a:lnTo>
                    <a:pt x="364" y="1761"/>
                  </a:lnTo>
                  <a:lnTo>
                    <a:pt x="243" y="2671"/>
                  </a:lnTo>
                  <a:lnTo>
                    <a:pt x="121" y="3733"/>
                  </a:lnTo>
                  <a:lnTo>
                    <a:pt x="30" y="4886"/>
                  </a:lnTo>
                  <a:lnTo>
                    <a:pt x="0" y="6130"/>
                  </a:lnTo>
                  <a:lnTo>
                    <a:pt x="0" y="6130"/>
                  </a:lnTo>
                  <a:lnTo>
                    <a:pt x="30" y="7101"/>
                  </a:lnTo>
                  <a:lnTo>
                    <a:pt x="91" y="8072"/>
                  </a:lnTo>
                  <a:lnTo>
                    <a:pt x="182" y="9074"/>
                  </a:lnTo>
                  <a:lnTo>
                    <a:pt x="364" y="10105"/>
                  </a:lnTo>
                  <a:lnTo>
                    <a:pt x="577" y="11107"/>
                  </a:lnTo>
                  <a:lnTo>
                    <a:pt x="880" y="12138"/>
                  </a:lnTo>
                  <a:lnTo>
                    <a:pt x="1062" y="12654"/>
                  </a:lnTo>
                  <a:lnTo>
                    <a:pt x="1244" y="13140"/>
                  </a:lnTo>
                  <a:lnTo>
                    <a:pt x="1457" y="13655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505"/>
                  </a:lnTo>
                  <a:lnTo>
                    <a:pt x="1699" y="14505"/>
                  </a:lnTo>
                  <a:lnTo>
                    <a:pt x="1699" y="14930"/>
                  </a:lnTo>
                  <a:lnTo>
                    <a:pt x="1760" y="15476"/>
                  </a:lnTo>
                  <a:lnTo>
                    <a:pt x="1821" y="15749"/>
                  </a:lnTo>
                  <a:lnTo>
                    <a:pt x="1912" y="16053"/>
                  </a:lnTo>
                  <a:lnTo>
                    <a:pt x="2033" y="16356"/>
                  </a:lnTo>
                  <a:lnTo>
                    <a:pt x="2185" y="16660"/>
                  </a:lnTo>
                  <a:lnTo>
                    <a:pt x="2185" y="16660"/>
                  </a:lnTo>
                  <a:lnTo>
                    <a:pt x="2488" y="17236"/>
                  </a:lnTo>
                  <a:lnTo>
                    <a:pt x="2761" y="17631"/>
                  </a:lnTo>
                  <a:lnTo>
                    <a:pt x="2974" y="17904"/>
                  </a:lnTo>
                  <a:lnTo>
                    <a:pt x="3065" y="17995"/>
                  </a:lnTo>
                  <a:lnTo>
                    <a:pt x="3156" y="18025"/>
                  </a:lnTo>
                  <a:lnTo>
                    <a:pt x="3156" y="18025"/>
                  </a:lnTo>
                  <a:lnTo>
                    <a:pt x="2943" y="17661"/>
                  </a:lnTo>
                  <a:lnTo>
                    <a:pt x="2792" y="17236"/>
                  </a:lnTo>
                  <a:lnTo>
                    <a:pt x="2670" y="16811"/>
                  </a:lnTo>
                  <a:lnTo>
                    <a:pt x="2640" y="16356"/>
                  </a:lnTo>
                  <a:lnTo>
                    <a:pt x="2640" y="16356"/>
                  </a:lnTo>
                  <a:lnTo>
                    <a:pt x="2640" y="16113"/>
                  </a:lnTo>
                  <a:lnTo>
                    <a:pt x="2670" y="15871"/>
                  </a:lnTo>
                  <a:lnTo>
                    <a:pt x="2731" y="15628"/>
                  </a:lnTo>
                  <a:lnTo>
                    <a:pt x="2792" y="15385"/>
                  </a:lnTo>
                  <a:lnTo>
                    <a:pt x="2883" y="15173"/>
                  </a:lnTo>
                  <a:lnTo>
                    <a:pt x="3004" y="14960"/>
                  </a:lnTo>
                  <a:lnTo>
                    <a:pt x="3247" y="14566"/>
                  </a:lnTo>
                  <a:lnTo>
                    <a:pt x="3550" y="14202"/>
                  </a:lnTo>
                  <a:lnTo>
                    <a:pt x="3914" y="13898"/>
                  </a:lnTo>
                  <a:lnTo>
                    <a:pt x="4309" y="13625"/>
                  </a:lnTo>
                  <a:lnTo>
                    <a:pt x="4521" y="13534"/>
                  </a:lnTo>
                  <a:lnTo>
                    <a:pt x="4734" y="13443"/>
                  </a:lnTo>
                  <a:lnTo>
                    <a:pt x="4734" y="13443"/>
                  </a:lnTo>
                  <a:lnTo>
                    <a:pt x="4552" y="13352"/>
                  </a:lnTo>
                  <a:lnTo>
                    <a:pt x="4339" y="13291"/>
                  </a:lnTo>
                  <a:lnTo>
                    <a:pt x="4097" y="13231"/>
                  </a:lnTo>
                  <a:lnTo>
                    <a:pt x="3854" y="13231"/>
                  </a:lnTo>
                  <a:lnTo>
                    <a:pt x="3854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520" y="12563"/>
                  </a:lnTo>
                  <a:lnTo>
                    <a:pt x="3520" y="12563"/>
                  </a:lnTo>
                  <a:lnTo>
                    <a:pt x="3520" y="12533"/>
                  </a:lnTo>
                  <a:lnTo>
                    <a:pt x="3520" y="12533"/>
                  </a:lnTo>
                  <a:lnTo>
                    <a:pt x="3156" y="12411"/>
                  </a:lnTo>
                  <a:lnTo>
                    <a:pt x="2822" y="12229"/>
                  </a:lnTo>
                  <a:lnTo>
                    <a:pt x="2519" y="12017"/>
                  </a:lnTo>
                  <a:lnTo>
                    <a:pt x="2215" y="11774"/>
                  </a:lnTo>
                  <a:lnTo>
                    <a:pt x="1972" y="11471"/>
                  </a:lnTo>
                  <a:lnTo>
                    <a:pt x="1760" y="11167"/>
                  </a:lnTo>
                  <a:lnTo>
                    <a:pt x="1608" y="10803"/>
                  </a:lnTo>
                  <a:lnTo>
                    <a:pt x="1487" y="10439"/>
                  </a:lnTo>
                  <a:lnTo>
                    <a:pt x="1487" y="10439"/>
                  </a:lnTo>
                  <a:lnTo>
                    <a:pt x="1214" y="9134"/>
                  </a:lnTo>
                  <a:lnTo>
                    <a:pt x="1123" y="8467"/>
                  </a:lnTo>
                  <a:lnTo>
                    <a:pt x="1032" y="7769"/>
                  </a:lnTo>
                  <a:lnTo>
                    <a:pt x="1001" y="7101"/>
                  </a:lnTo>
                  <a:lnTo>
                    <a:pt x="1032" y="6767"/>
                  </a:lnTo>
                  <a:lnTo>
                    <a:pt x="1062" y="6434"/>
                  </a:lnTo>
                  <a:lnTo>
                    <a:pt x="1092" y="6100"/>
                  </a:lnTo>
                  <a:lnTo>
                    <a:pt x="1153" y="5766"/>
                  </a:lnTo>
                  <a:lnTo>
                    <a:pt x="1244" y="5432"/>
                  </a:lnTo>
                  <a:lnTo>
                    <a:pt x="1366" y="5129"/>
                  </a:lnTo>
                  <a:lnTo>
                    <a:pt x="1366" y="5129"/>
                  </a:lnTo>
                  <a:lnTo>
                    <a:pt x="1548" y="4734"/>
                  </a:lnTo>
                  <a:lnTo>
                    <a:pt x="1790" y="4370"/>
                  </a:lnTo>
                  <a:lnTo>
                    <a:pt x="2033" y="4006"/>
                  </a:lnTo>
                  <a:lnTo>
                    <a:pt x="2306" y="3703"/>
                  </a:lnTo>
                  <a:lnTo>
                    <a:pt x="2610" y="3460"/>
                  </a:lnTo>
                  <a:lnTo>
                    <a:pt x="2974" y="3217"/>
                  </a:lnTo>
                  <a:lnTo>
                    <a:pt x="3338" y="3065"/>
                  </a:lnTo>
                  <a:lnTo>
                    <a:pt x="3702" y="2944"/>
                  </a:lnTo>
                  <a:lnTo>
                    <a:pt x="3702" y="2944"/>
                  </a:lnTo>
                  <a:lnTo>
                    <a:pt x="3914" y="1973"/>
                  </a:lnTo>
                  <a:lnTo>
                    <a:pt x="4097" y="1275"/>
                  </a:lnTo>
                  <a:lnTo>
                    <a:pt x="4097" y="1275"/>
                  </a:lnTo>
                  <a:lnTo>
                    <a:pt x="4157" y="1002"/>
                  </a:lnTo>
                  <a:lnTo>
                    <a:pt x="4157" y="1002"/>
                  </a:lnTo>
                  <a:lnTo>
                    <a:pt x="3702" y="972"/>
                  </a:lnTo>
                  <a:lnTo>
                    <a:pt x="3308" y="941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276" y="729"/>
                  </a:lnTo>
                  <a:lnTo>
                    <a:pt x="1730" y="547"/>
                  </a:lnTo>
                  <a:lnTo>
                    <a:pt x="1457" y="456"/>
                  </a:lnTo>
                  <a:lnTo>
                    <a:pt x="1184" y="304"/>
                  </a:lnTo>
                  <a:lnTo>
                    <a:pt x="971" y="183"/>
                  </a:lnTo>
                  <a:lnTo>
                    <a:pt x="759" y="1"/>
                  </a:lnTo>
                  <a:lnTo>
                    <a:pt x="759" y="1"/>
                  </a:lnTo>
                  <a:lnTo>
                    <a:pt x="7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4"/>
            <p:cNvSpPr/>
            <p:nvPr/>
          </p:nvSpPr>
          <p:spPr>
            <a:xfrm>
              <a:off x="2450950" y="1840950"/>
              <a:ext cx="81200" cy="66025"/>
            </a:xfrm>
            <a:custGeom>
              <a:avLst/>
              <a:gdLst/>
              <a:ahLst/>
              <a:cxnLst/>
              <a:rect l="l" t="t" r="r" b="b"/>
              <a:pathLst>
                <a:path w="3248" h="2641" extrusionOk="0">
                  <a:moveTo>
                    <a:pt x="1" y="1"/>
                  </a:moveTo>
                  <a:lnTo>
                    <a:pt x="31" y="122"/>
                  </a:lnTo>
                  <a:lnTo>
                    <a:pt x="152" y="365"/>
                  </a:lnTo>
                  <a:lnTo>
                    <a:pt x="365" y="668"/>
                  </a:lnTo>
                  <a:lnTo>
                    <a:pt x="638" y="1032"/>
                  </a:lnTo>
                  <a:lnTo>
                    <a:pt x="911" y="1396"/>
                  </a:lnTo>
                  <a:lnTo>
                    <a:pt x="1154" y="1669"/>
                  </a:lnTo>
                  <a:lnTo>
                    <a:pt x="1427" y="1973"/>
                  </a:lnTo>
                  <a:lnTo>
                    <a:pt x="1700" y="2216"/>
                  </a:lnTo>
                  <a:lnTo>
                    <a:pt x="2034" y="2428"/>
                  </a:lnTo>
                  <a:lnTo>
                    <a:pt x="2246" y="2549"/>
                  </a:lnTo>
                  <a:lnTo>
                    <a:pt x="2489" y="2610"/>
                  </a:lnTo>
                  <a:lnTo>
                    <a:pt x="2610" y="2640"/>
                  </a:lnTo>
                  <a:lnTo>
                    <a:pt x="2732" y="2640"/>
                  </a:lnTo>
                  <a:lnTo>
                    <a:pt x="2853" y="2610"/>
                  </a:lnTo>
                  <a:lnTo>
                    <a:pt x="2974" y="2549"/>
                  </a:lnTo>
                  <a:lnTo>
                    <a:pt x="3065" y="2458"/>
                  </a:lnTo>
                  <a:lnTo>
                    <a:pt x="3126" y="2367"/>
                  </a:lnTo>
                  <a:lnTo>
                    <a:pt x="3187" y="2185"/>
                  </a:lnTo>
                  <a:lnTo>
                    <a:pt x="3247" y="1912"/>
                  </a:lnTo>
                  <a:lnTo>
                    <a:pt x="3247" y="1821"/>
                  </a:lnTo>
                  <a:lnTo>
                    <a:pt x="3217" y="1912"/>
                  </a:lnTo>
                  <a:lnTo>
                    <a:pt x="3096" y="2155"/>
                  </a:lnTo>
                  <a:lnTo>
                    <a:pt x="3005" y="2307"/>
                  </a:lnTo>
                  <a:lnTo>
                    <a:pt x="2944" y="2367"/>
                  </a:lnTo>
                  <a:lnTo>
                    <a:pt x="2883" y="2428"/>
                  </a:lnTo>
                  <a:lnTo>
                    <a:pt x="2792" y="2458"/>
                  </a:lnTo>
                  <a:lnTo>
                    <a:pt x="2701" y="2458"/>
                  </a:lnTo>
                  <a:lnTo>
                    <a:pt x="2519" y="2428"/>
                  </a:lnTo>
                  <a:lnTo>
                    <a:pt x="2337" y="2367"/>
                  </a:lnTo>
                  <a:lnTo>
                    <a:pt x="2155" y="2246"/>
                  </a:lnTo>
                  <a:lnTo>
                    <a:pt x="1882" y="2034"/>
                  </a:lnTo>
                  <a:lnTo>
                    <a:pt x="1609" y="1760"/>
                  </a:lnTo>
                  <a:lnTo>
                    <a:pt x="1336" y="1518"/>
                  </a:lnTo>
                  <a:lnTo>
                    <a:pt x="790" y="911"/>
                  </a:lnTo>
                  <a:lnTo>
                    <a:pt x="243" y="304"/>
                  </a:lnTo>
                  <a:lnTo>
                    <a:pt x="92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4"/>
            <p:cNvSpPr/>
            <p:nvPr/>
          </p:nvSpPr>
          <p:spPr>
            <a:xfrm>
              <a:off x="2473700" y="1839425"/>
              <a:ext cx="58450" cy="50850"/>
            </a:xfrm>
            <a:custGeom>
              <a:avLst/>
              <a:gdLst/>
              <a:ahLst/>
              <a:cxnLst/>
              <a:rect l="l" t="t" r="r" b="b"/>
              <a:pathLst>
                <a:path w="2338" h="2034" extrusionOk="0">
                  <a:moveTo>
                    <a:pt x="1" y="1"/>
                  </a:moveTo>
                  <a:lnTo>
                    <a:pt x="1" y="92"/>
                  </a:lnTo>
                  <a:lnTo>
                    <a:pt x="31" y="274"/>
                  </a:lnTo>
                  <a:lnTo>
                    <a:pt x="122" y="517"/>
                  </a:lnTo>
                  <a:lnTo>
                    <a:pt x="274" y="790"/>
                  </a:lnTo>
                  <a:lnTo>
                    <a:pt x="426" y="1063"/>
                  </a:lnTo>
                  <a:lnTo>
                    <a:pt x="608" y="1275"/>
                  </a:lnTo>
                  <a:lnTo>
                    <a:pt x="729" y="1427"/>
                  </a:lnTo>
                  <a:lnTo>
                    <a:pt x="760" y="1488"/>
                  </a:lnTo>
                  <a:lnTo>
                    <a:pt x="972" y="1639"/>
                  </a:lnTo>
                  <a:lnTo>
                    <a:pt x="1215" y="1791"/>
                  </a:lnTo>
                  <a:lnTo>
                    <a:pt x="1488" y="1913"/>
                  </a:lnTo>
                  <a:lnTo>
                    <a:pt x="1791" y="2004"/>
                  </a:lnTo>
                  <a:lnTo>
                    <a:pt x="2064" y="2034"/>
                  </a:lnTo>
                  <a:lnTo>
                    <a:pt x="2277" y="2034"/>
                  </a:lnTo>
                  <a:lnTo>
                    <a:pt x="2337" y="2004"/>
                  </a:lnTo>
                  <a:lnTo>
                    <a:pt x="2277" y="1973"/>
                  </a:lnTo>
                  <a:lnTo>
                    <a:pt x="2095" y="1943"/>
                  </a:lnTo>
                  <a:lnTo>
                    <a:pt x="1852" y="1852"/>
                  </a:lnTo>
                  <a:lnTo>
                    <a:pt x="1579" y="1761"/>
                  </a:lnTo>
                  <a:lnTo>
                    <a:pt x="1336" y="1609"/>
                  </a:lnTo>
                  <a:lnTo>
                    <a:pt x="1124" y="1457"/>
                  </a:lnTo>
                  <a:lnTo>
                    <a:pt x="942" y="1275"/>
                  </a:lnTo>
                  <a:lnTo>
                    <a:pt x="790" y="1124"/>
                  </a:lnTo>
                  <a:lnTo>
                    <a:pt x="608" y="911"/>
                  </a:lnTo>
                  <a:lnTo>
                    <a:pt x="426" y="699"/>
                  </a:lnTo>
                  <a:lnTo>
                    <a:pt x="274" y="456"/>
                  </a:lnTo>
                  <a:lnTo>
                    <a:pt x="122" y="244"/>
                  </a:lnTo>
                  <a:lnTo>
                    <a:pt x="31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4"/>
            <p:cNvSpPr/>
            <p:nvPr/>
          </p:nvSpPr>
          <p:spPr>
            <a:xfrm>
              <a:off x="2478275" y="1808325"/>
              <a:ext cx="53875" cy="73625"/>
            </a:xfrm>
            <a:custGeom>
              <a:avLst/>
              <a:gdLst/>
              <a:ahLst/>
              <a:cxnLst/>
              <a:rect l="l" t="t" r="r" b="b"/>
              <a:pathLst>
                <a:path w="2155" h="2945" extrusionOk="0">
                  <a:moveTo>
                    <a:pt x="698" y="1"/>
                  </a:moveTo>
                  <a:lnTo>
                    <a:pt x="759" y="122"/>
                  </a:lnTo>
                  <a:lnTo>
                    <a:pt x="941" y="426"/>
                  </a:lnTo>
                  <a:lnTo>
                    <a:pt x="1183" y="820"/>
                  </a:lnTo>
                  <a:lnTo>
                    <a:pt x="1487" y="1306"/>
                  </a:lnTo>
                  <a:lnTo>
                    <a:pt x="1639" y="1548"/>
                  </a:lnTo>
                  <a:lnTo>
                    <a:pt x="1730" y="1791"/>
                  </a:lnTo>
                  <a:lnTo>
                    <a:pt x="1821" y="2034"/>
                  </a:lnTo>
                  <a:lnTo>
                    <a:pt x="1881" y="2246"/>
                  </a:lnTo>
                  <a:lnTo>
                    <a:pt x="1881" y="2398"/>
                  </a:lnTo>
                  <a:lnTo>
                    <a:pt x="1881" y="2550"/>
                  </a:lnTo>
                  <a:lnTo>
                    <a:pt x="1881" y="2580"/>
                  </a:lnTo>
                  <a:lnTo>
                    <a:pt x="1851" y="2550"/>
                  </a:lnTo>
                  <a:lnTo>
                    <a:pt x="1669" y="2489"/>
                  </a:lnTo>
                  <a:lnTo>
                    <a:pt x="1487" y="2368"/>
                  </a:lnTo>
                  <a:lnTo>
                    <a:pt x="1305" y="2216"/>
                  </a:lnTo>
                  <a:lnTo>
                    <a:pt x="880" y="1852"/>
                  </a:lnTo>
                  <a:lnTo>
                    <a:pt x="516" y="1427"/>
                  </a:lnTo>
                  <a:lnTo>
                    <a:pt x="243" y="1063"/>
                  </a:lnTo>
                  <a:lnTo>
                    <a:pt x="61" y="759"/>
                  </a:lnTo>
                  <a:lnTo>
                    <a:pt x="0" y="638"/>
                  </a:lnTo>
                  <a:lnTo>
                    <a:pt x="30" y="790"/>
                  </a:lnTo>
                  <a:lnTo>
                    <a:pt x="152" y="1093"/>
                  </a:lnTo>
                  <a:lnTo>
                    <a:pt x="273" y="1306"/>
                  </a:lnTo>
                  <a:lnTo>
                    <a:pt x="394" y="1518"/>
                  </a:lnTo>
                  <a:lnTo>
                    <a:pt x="759" y="1973"/>
                  </a:lnTo>
                  <a:lnTo>
                    <a:pt x="941" y="2186"/>
                  </a:lnTo>
                  <a:lnTo>
                    <a:pt x="1153" y="2398"/>
                  </a:lnTo>
                  <a:lnTo>
                    <a:pt x="1365" y="2550"/>
                  </a:lnTo>
                  <a:lnTo>
                    <a:pt x="1548" y="2701"/>
                  </a:lnTo>
                  <a:lnTo>
                    <a:pt x="1639" y="2762"/>
                  </a:lnTo>
                  <a:lnTo>
                    <a:pt x="1730" y="2792"/>
                  </a:lnTo>
                  <a:lnTo>
                    <a:pt x="1972" y="2883"/>
                  </a:lnTo>
                  <a:lnTo>
                    <a:pt x="2063" y="2944"/>
                  </a:lnTo>
                  <a:lnTo>
                    <a:pt x="2094" y="2853"/>
                  </a:lnTo>
                  <a:lnTo>
                    <a:pt x="2094" y="2792"/>
                  </a:lnTo>
                  <a:lnTo>
                    <a:pt x="2124" y="2732"/>
                  </a:lnTo>
                  <a:lnTo>
                    <a:pt x="2154" y="2580"/>
                  </a:lnTo>
                  <a:lnTo>
                    <a:pt x="2154" y="2398"/>
                  </a:lnTo>
                  <a:lnTo>
                    <a:pt x="2124" y="2186"/>
                  </a:lnTo>
                  <a:lnTo>
                    <a:pt x="2033" y="1943"/>
                  </a:lnTo>
                  <a:lnTo>
                    <a:pt x="1942" y="1700"/>
                  </a:lnTo>
                  <a:lnTo>
                    <a:pt x="1790" y="1457"/>
                  </a:lnTo>
                  <a:lnTo>
                    <a:pt x="1639" y="1215"/>
                  </a:lnTo>
                  <a:lnTo>
                    <a:pt x="1305" y="759"/>
                  </a:lnTo>
                  <a:lnTo>
                    <a:pt x="1032" y="365"/>
                  </a:lnTo>
                  <a:lnTo>
                    <a:pt x="819" y="92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4"/>
            <p:cNvSpPr/>
            <p:nvPr/>
          </p:nvSpPr>
          <p:spPr>
            <a:xfrm>
              <a:off x="2466125" y="1776475"/>
              <a:ext cx="72100" cy="61475"/>
            </a:xfrm>
            <a:custGeom>
              <a:avLst/>
              <a:gdLst/>
              <a:ahLst/>
              <a:cxnLst/>
              <a:rect l="l" t="t" r="r" b="b"/>
              <a:pathLst>
                <a:path w="2884" h="2459" extrusionOk="0">
                  <a:moveTo>
                    <a:pt x="243" y="0"/>
                  </a:moveTo>
                  <a:lnTo>
                    <a:pt x="122" y="31"/>
                  </a:lnTo>
                  <a:lnTo>
                    <a:pt x="1" y="61"/>
                  </a:lnTo>
                  <a:lnTo>
                    <a:pt x="122" y="91"/>
                  </a:lnTo>
                  <a:lnTo>
                    <a:pt x="425" y="122"/>
                  </a:lnTo>
                  <a:lnTo>
                    <a:pt x="850" y="182"/>
                  </a:lnTo>
                  <a:lnTo>
                    <a:pt x="1063" y="273"/>
                  </a:lnTo>
                  <a:lnTo>
                    <a:pt x="1305" y="364"/>
                  </a:lnTo>
                  <a:lnTo>
                    <a:pt x="1518" y="455"/>
                  </a:lnTo>
                  <a:lnTo>
                    <a:pt x="1730" y="577"/>
                  </a:lnTo>
                  <a:lnTo>
                    <a:pt x="1912" y="729"/>
                  </a:lnTo>
                  <a:lnTo>
                    <a:pt x="2064" y="850"/>
                  </a:lnTo>
                  <a:lnTo>
                    <a:pt x="2246" y="1062"/>
                  </a:lnTo>
                  <a:lnTo>
                    <a:pt x="2307" y="1153"/>
                  </a:lnTo>
                  <a:lnTo>
                    <a:pt x="2367" y="1244"/>
                  </a:lnTo>
                  <a:lnTo>
                    <a:pt x="2519" y="1518"/>
                  </a:lnTo>
                  <a:lnTo>
                    <a:pt x="2610" y="1669"/>
                  </a:lnTo>
                  <a:lnTo>
                    <a:pt x="2671" y="1882"/>
                  </a:lnTo>
                  <a:lnTo>
                    <a:pt x="2671" y="1973"/>
                  </a:lnTo>
                  <a:lnTo>
                    <a:pt x="2671" y="2094"/>
                  </a:lnTo>
                  <a:lnTo>
                    <a:pt x="2610" y="2155"/>
                  </a:lnTo>
                  <a:lnTo>
                    <a:pt x="2549" y="2246"/>
                  </a:lnTo>
                  <a:lnTo>
                    <a:pt x="2458" y="2276"/>
                  </a:lnTo>
                  <a:lnTo>
                    <a:pt x="2246" y="2276"/>
                  </a:lnTo>
                  <a:lnTo>
                    <a:pt x="2155" y="2246"/>
                  </a:lnTo>
                  <a:lnTo>
                    <a:pt x="1973" y="2124"/>
                  </a:lnTo>
                  <a:lnTo>
                    <a:pt x="1821" y="1973"/>
                  </a:lnTo>
                  <a:lnTo>
                    <a:pt x="1730" y="1851"/>
                  </a:lnTo>
                  <a:lnTo>
                    <a:pt x="1669" y="1730"/>
                  </a:lnTo>
                  <a:lnTo>
                    <a:pt x="1609" y="1639"/>
                  </a:lnTo>
                  <a:lnTo>
                    <a:pt x="1609" y="1669"/>
                  </a:lnTo>
                  <a:lnTo>
                    <a:pt x="1609" y="1760"/>
                  </a:lnTo>
                  <a:lnTo>
                    <a:pt x="1669" y="1882"/>
                  </a:lnTo>
                  <a:lnTo>
                    <a:pt x="1760" y="2033"/>
                  </a:lnTo>
                  <a:lnTo>
                    <a:pt x="1882" y="2215"/>
                  </a:lnTo>
                  <a:lnTo>
                    <a:pt x="2094" y="2367"/>
                  </a:lnTo>
                  <a:lnTo>
                    <a:pt x="2216" y="2428"/>
                  </a:lnTo>
                  <a:lnTo>
                    <a:pt x="2337" y="2458"/>
                  </a:lnTo>
                  <a:lnTo>
                    <a:pt x="2519" y="2458"/>
                  </a:lnTo>
                  <a:lnTo>
                    <a:pt x="2640" y="2397"/>
                  </a:lnTo>
                  <a:lnTo>
                    <a:pt x="2731" y="2337"/>
                  </a:lnTo>
                  <a:lnTo>
                    <a:pt x="2762" y="2306"/>
                  </a:lnTo>
                  <a:lnTo>
                    <a:pt x="2853" y="2155"/>
                  </a:lnTo>
                  <a:lnTo>
                    <a:pt x="2883" y="2003"/>
                  </a:lnTo>
                  <a:lnTo>
                    <a:pt x="2883" y="1851"/>
                  </a:lnTo>
                  <a:lnTo>
                    <a:pt x="2823" y="1609"/>
                  </a:lnTo>
                  <a:lnTo>
                    <a:pt x="2762" y="1396"/>
                  </a:lnTo>
                  <a:lnTo>
                    <a:pt x="2580" y="1123"/>
                  </a:lnTo>
                  <a:lnTo>
                    <a:pt x="2519" y="1002"/>
                  </a:lnTo>
                  <a:lnTo>
                    <a:pt x="2458" y="911"/>
                  </a:lnTo>
                  <a:lnTo>
                    <a:pt x="2367" y="789"/>
                  </a:lnTo>
                  <a:lnTo>
                    <a:pt x="2216" y="668"/>
                  </a:lnTo>
                  <a:lnTo>
                    <a:pt x="2064" y="546"/>
                  </a:lnTo>
                  <a:lnTo>
                    <a:pt x="1851" y="395"/>
                  </a:lnTo>
                  <a:lnTo>
                    <a:pt x="1609" y="273"/>
                  </a:lnTo>
                  <a:lnTo>
                    <a:pt x="1366" y="182"/>
                  </a:lnTo>
                  <a:lnTo>
                    <a:pt x="1123" y="91"/>
                  </a:lnTo>
                  <a:lnTo>
                    <a:pt x="880" y="31"/>
                  </a:lnTo>
                  <a:lnTo>
                    <a:pt x="638" y="3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4"/>
            <p:cNvSpPr/>
            <p:nvPr/>
          </p:nvSpPr>
          <p:spPr>
            <a:xfrm>
              <a:off x="2554875" y="1112700"/>
              <a:ext cx="97125" cy="120625"/>
            </a:xfrm>
            <a:custGeom>
              <a:avLst/>
              <a:gdLst/>
              <a:ahLst/>
              <a:cxnLst/>
              <a:rect l="l" t="t" r="r" b="b"/>
              <a:pathLst>
                <a:path w="3885" h="4825" extrusionOk="0">
                  <a:moveTo>
                    <a:pt x="1" y="0"/>
                  </a:moveTo>
                  <a:lnTo>
                    <a:pt x="61" y="516"/>
                  </a:lnTo>
                  <a:lnTo>
                    <a:pt x="244" y="1760"/>
                  </a:lnTo>
                  <a:lnTo>
                    <a:pt x="365" y="2458"/>
                  </a:lnTo>
                  <a:lnTo>
                    <a:pt x="517" y="3156"/>
                  </a:lnTo>
                  <a:lnTo>
                    <a:pt x="668" y="3763"/>
                  </a:lnTo>
                  <a:lnTo>
                    <a:pt x="759" y="4036"/>
                  </a:lnTo>
                  <a:lnTo>
                    <a:pt x="850" y="4218"/>
                  </a:lnTo>
                  <a:lnTo>
                    <a:pt x="1093" y="4400"/>
                  </a:lnTo>
                  <a:lnTo>
                    <a:pt x="1427" y="4552"/>
                  </a:lnTo>
                  <a:lnTo>
                    <a:pt x="1791" y="4704"/>
                  </a:lnTo>
                  <a:lnTo>
                    <a:pt x="2216" y="4795"/>
                  </a:lnTo>
                  <a:lnTo>
                    <a:pt x="2610" y="4825"/>
                  </a:lnTo>
                  <a:lnTo>
                    <a:pt x="2792" y="4825"/>
                  </a:lnTo>
                  <a:lnTo>
                    <a:pt x="3005" y="4795"/>
                  </a:lnTo>
                  <a:lnTo>
                    <a:pt x="3187" y="4764"/>
                  </a:lnTo>
                  <a:lnTo>
                    <a:pt x="3339" y="4704"/>
                  </a:lnTo>
                  <a:lnTo>
                    <a:pt x="3490" y="4613"/>
                  </a:lnTo>
                  <a:lnTo>
                    <a:pt x="3612" y="4522"/>
                  </a:lnTo>
                  <a:lnTo>
                    <a:pt x="3703" y="4400"/>
                  </a:lnTo>
                  <a:lnTo>
                    <a:pt x="3763" y="4309"/>
                  </a:lnTo>
                  <a:lnTo>
                    <a:pt x="3854" y="4036"/>
                  </a:lnTo>
                  <a:lnTo>
                    <a:pt x="3885" y="3763"/>
                  </a:lnTo>
                  <a:lnTo>
                    <a:pt x="3885" y="3490"/>
                  </a:lnTo>
                  <a:lnTo>
                    <a:pt x="3824" y="2913"/>
                  </a:lnTo>
                  <a:lnTo>
                    <a:pt x="3794" y="23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4"/>
            <p:cNvSpPr/>
            <p:nvPr/>
          </p:nvSpPr>
          <p:spPr>
            <a:xfrm>
              <a:off x="2554875" y="1112700"/>
              <a:ext cx="97125" cy="120625"/>
            </a:xfrm>
            <a:custGeom>
              <a:avLst/>
              <a:gdLst/>
              <a:ahLst/>
              <a:cxnLst/>
              <a:rect l="l" t="t" r="r" b="b"/>
              <a:pathLst>
                <a:path w="3885" h="4825" fill="none" extrusionOk="0">
                  <a:moveTo>
                    <a:pt x="3794" y="2397"/>
                  </a:moveTo>
                  <a:lnTo>
                    <a:pt x="3794" y="2397"/>
                  </a:lnTo>
                  <a:lnTo>
                    <a:pt x="3824" y="2913"/>
                  </a:lnTo>
                  <a:lnTo>
                    <a:pt x="3885" y="3490"/>
                  </a:lnTo>
                  <a:lnTo>
                    <a:pt x="3885" y="3763"/>
                  </a:lnTo>
                  <a:lnTo>
                    <a:pt x="3854" y="4036"/>
                  </a:lnTo>
                  <a:lnTo>
                    <a:pt x="3763" y="4309"/>
                  </a:lnTo>
                  <a:lnTo>
                    <a:pt x="3703" y="4400"/>
                  </a:lnTo>
                  <a:lnTo>
                    <a:pt x="3612" y="4522"/>
                  </a:lnTo>
                  <a:lnTo>
                    <a:pt x="3612" y="4522"/>
                  </a:lnTo>
                  <a:lnTo>
                    <a:pt x="3490" y="4613"/>
                  </a:lnTo>
                  <a:lnTo>
                    <a:pt x="3339" y="4704"/>
                  </a:lnTo>
                  <a:lnTo>
                    <a:pt x="3187" y="4764"/>
                  </a:lnTo>
                  <a:lnTo>
                    <a:pt x="3005" y="4795"/>
                  </a:lnTo>
                  <a:lnTo>
                    <a:pt x="2792" y="4825"/>
                  </a:lnTo>
                  <a:lnTo>
                    <a:pt x="2610" y="4825"/>
                  </a:lnTo>
                  <a:lnTo>
                    <a:pt x="2216" y="4795"/>
                  </a:lnTo>
                  <a:lnTo>
                    <a:pt x="1791" y="4704"/>
                  </a:lnTo>
                  <a:lnTo>
                    <a:pt x="1427" y="4552"/>
                  </a:lnTo>
                  <a:lnTo>
                    <a:pt x="1093" y="4400"/>
                  </a:lnTo>
                  <a:lnTo>
                    <a:pt x="850" y="4218"/>
                  </a:lnTo>
                  <a:lnTo>
                    <a:pt x="850" y="4218"/>
                  </a:lnTo>
                  <a:lnTo>
                    <a:pt x="759" y="4036"/>
                  </a:lnTo>
                  <a:lnTo>
                    <a:pt x="668" y="3763"/>
                  </a:lnTo>
                  <a:lnTo>
                    <a:pt x="517" y="3156"/>
                  </a:lnTo>
                  <a:lnTo>
                    <a:pt x="365" y="2458"/>
                  </a:lnTo>
                  <a:lnTo>
                    <a:pt x="244" y="1760"/>
                  </a:lnTo>
                  <a:lnTo>
                    <a:pt x="61" y="516"/>
                  </a:lnTo>
                  <a:lnTo>
                    <a:pt x="1" y="0"/>
                  </a:lnTo>
                  <a:lnTo>
                    <a:pt x="3794" y="23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4"/>
            <p:cNvSpPr/>
            <p:nvPr/>
          </p:nvSpPr>
          <p:spPr>
            <a:xfrm>
              <a:off x="2649700" y="117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4"/>
            <p:cNvSpPr/>
            <p:nvPr/>
          </p:nvSpPr>
          <p:spPr>
            <a:xfrm>
              <a:off x="2649700" y="117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4"/>
            <p:cNvSpPr/>
            <p:nvPr/>
          </p:nvSpPr>
          <p:spPr>
            <a:xfrm>
              <a:off x="2554875" y="1114200"/>
              <a:ext cx="94850" cy="98650"/>
            </a:xfrm>
            <a:custGeom>
              <a:avLst/>
              <a:gdLst/>
              <a:ahLst/>
              <a:cxnLst/>
              <a:rect l="l" t="t" r="r" b="b"/>
              <a:pathLst>
                <a:path w="3794" h="3946" extrusionOk="0">
                  <a:moveTo>
                    <a:pt x="1" y="1"/>
                  </a:moveTo>
                  <a:lnTo>
                    <a:pt x="92" y="638"/>
                  </a:lnTo>
                  <a:lnTo>
                    <a:pt x="244" y="1731"/>
                  </a:lnTo>
                  <a:lnTo>
                    <a:pt x="365" y="2337"/>
                  </a:lnTo>
                  <a:lnTo>
                    <a:pt x="456" y="2944"/>
                  </a:lnTo>
                  <a:lnTo>
                    <a:pt x="608" y="3491"/>
                  </a:lnTo>
                  <a:lnTo>
                    <a:pt x="759" y="3946"/>
                  </a:lnTo>
                  <a:lnTo>
                    <a:pt x="972" y="3642"/>
                  </a:lnTo>
                  <a:lnTo>
                    <a:pt x="1245" y="3339"/>
                  </a:lnTo>
                  <a:lnTo>
                    <a:pt x="1548" y="3096"/>
                  </a:lnTo>
                  <a:lnTo>
                    <a:pt x="1912" y="2853"/>
                  </a:lnTo>
                  <a:lnTo>
                    <a:pt x="2277" y="2671"/>
                  </a:lnTo>
                  <a:lnTo>
                    <a:pt x="2671" y="2520"/>
                  </a:lnTo>
                  <a:lnTo>
                    <a:pt x="3096" y="2429"/>
                  </a:lnTo>
                  <a:lnTo>
                    <a:pt x="3521" y="2398"/>
                  </a:lnTo>
                  <a:lnTo>
                    <a:pt x="3794" y="2398"/>
                  </a:lnTo>
                  <a:lnTo>
                    <a:pt x="3612" y="2368"/>
                  </a:lnTo>
                  <a:lnTo>
                    <a:pt x="3005" y="2277"/>
                  </a:lnTo>
                  <a:lnTo>
                    <a:pt x="2701" y="2186"/>
                  </a:lnTo>
                  <a:lnTo>
                    <a:pt x="2428" y="2095"/>
                  </a:lnTo>
                  <a:lnTo>
                    <a:pt x="2094" y="1943"/>
                  </a:lnTo>
                  <a:lnTo>
                    <a:pt x="1761" y="1791"/>
                  </a:lnTo>
                  <a:lnTo>
                    <a:pt x="1488" y="1640"/>
                  </a:lnTo>
                  <a:lnTo>
                    <a:pt x="1245" y="1457"/>
                  </a:lnTo>
                  <a:lnTo>
                    <a:pt x="1002" y="1245"/>
                  </a:lnTo>
                  <a:lnTo>
                    <a:pt x="820" y="1063"/>
                  </a:lnTo>
                  <a:lnTo>
                    <a:pt x="608" y="820"/>
                  </a:lnTo>
                  <a:lnTo>
                    <a:pt x="395" y="547"/>
                  </a:lnTo>
                  <a:lnTo>
                    <a:pt x="183" y="2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4"/>
            <p:cNvSpPr/>
            <p:nvPr/>
          </p:nvSpPr>
          <p:spPr>
            <a:xfrm>
              <a:off x="2554875" y="1114200"/>
              <a:ext cx="94850" cy="98650"/>
            </a:xfrm>
            <a:custGeom>
              <a:avLst/>
              <a:gdLst/>
              <a:ahLst/>
              <a:cxnLst/>
              <a:rect l="l" t="t" r="r" b="b"/>
              <a:pathLst>
                <a:path w="3794" h="394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2" y="638"/>
                  </a:lnTo>
                  <a:lnTo>
                    <a:pt x="244" y="1731"/>
                  </a:lnTo>
                  <a:lnTo>
                    <a:pt x="365" y="2337"/>
                  </a:lnTo>
                  <a:lnTo>
                    <a:pt x="456" y="2944"/>
                  </a:lnTo>
                  <a:lnTo>
                    <a:pt x="608" y="3491"/>
                  </a:lnTo>
                  <a:lnTo>
                    <a:pt x="759" y="3946"/>
                  </a:lnTo>
                  <a:lnTo>
                    <a:pt x="759" y="3946"/>
                  </a:lnTo>
                  <a:lnTo>
                    <a:pt x="972" y="3642"/>
                  </a:lnTo>
                  <a:lnTo>
                    <a:pt x="1245" y="3339"/>
                  </a:lnTo>
                  <a:lnTo>
                    <a:pt x="1548" y="3096"/>
                  </a:lnTo>
                  <a:lnTo>
                    <a:pt x="1912" y="2853"/>
                  </a:lnTo>
                  <a:lnTo>
                    <a:pt x="2277" y="2671"/>
                  </a:lnTo>
                  <a:lnTo>
                    <a:pt x="2671" y="2520"/>
                  </a:lnTo>
                  <a:lnTo>
                    <a:pt x="3096" y="2429"/>
                  </a:lnTo>
                  <a:lnTo>
                    <a:pt x="3521" y="2398"/>
                  </a:lnTo>
                  <a:lnTo>
                    <a:pt x="3521" y="2398"/>
                  </a:lnTo>
                  <a:lnTo>
                    <a:pt x="3551" y="2398"/>
                  </a:lnTo>
                  <a:lnTo>
                    <a:pt x="3551" y="2398"/>
                  </a:lnTo>
                  <a:lnTo>
                    <a:pt x="3794" y="2398"/>
                  </a:lnTo>
                  <a:lnTo>
                    <a:pt x="3794" y="2398"/>
                  </a:lnTo>
                  <a:lnTo>
                    <a:pt x="3794" y="2398"/>
                  </a:lnTo>
                  <a:lnTo>
                    <a:pt x="3794" y="2398"/>
                  </a:lnTo>
                  <a:lnTo>
                    <a:pt x="3612" y="2368"/>
                  </a:lnTo>
                  <a:lnTo>
                    <a:pt x="3612" y="2368"/>
                  </a:lnTo>
                  <a:lnTo>
                    <a:pt x="3005" y="2277"/>
                  </a:lnTo>
                  <a:lnTo>
                    <a:pt x="2701" y="2186"/>
                  </a:lnTo>
                  <a:lnTo>
                    <a:pt x="2428" y="2095"/>
                  </a:lnTo>
                  <a:lnTo>
                    <a:pt x="2428" y="2095"/>
                  </a:lnTo>
                  <a:lnTo>
                    <a:pt x="2094" y="1943"/>
                  </a:lnTo>
                  <a:lnTo>
                    <a:pt x="1761" y="1791"/>
                  </a:lnTo>
                  <a:lnTo>
                    <a:pt x="1488" y="1640"/>
                  </a:lnTo>
                  <a:lnTo>
                    <a:pt x="1245" y="1457"/>
                  </a:lnTo>
                  <a:lnTo>
                    <a:pt x="1245" y="1457"/>
                  </a:lnTo>
                  <a:lnTo>
                    <a:pt x="1002" y="1245"/>
                  </a:lnTo>
                  <a:lnTo>
                    <a:pt x="820" y="1063"/>
                  </a:lnTo>
                  <a:lnTo>
                    <a:pt x="820" y="1063"/>
                  </a:lnTo>
                  <a:lnTo>
                    <a:pt x="608" y="820"/>
                  </a:lnTo>
                  <a:lnTo>
                    <a:pt x="395" y="547"/>
                  </a:lnTo>
                  <a:lnTo>
                    <a:pt x="183" y="27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4"/>
            <p:cNvSpPr/>
            <p:nvPr/>
          </p:nvSpPr>
          <p:spPr>
            <a:xfrm>
              <a:off x="2721775" y="1017100"/>
              <a:ext cx="50850" cy="82725"/>
            </a:xfrm>
            <a:custGeom>
              <a:avLst/>
              <a:gdLst/>
              <a:ahLst/>
              <a:cxnLst/>
              <a:rect l="l" t="t" r="r" b="b"/>
              <a:pathLst>
                <a:path w="2034" h="3309" extrusionOk="0">
                  <a:moveTo>
                    <a:pt x="1062" y="1"/>
                  </a:moveTo>
                  <a:lnTo>
                    <a:pt x="911" y="31"/>
                  </a:lnTo>
                  <a:lnTo>
                    <a:pt x="789" y="62"/>
                  </a:lnTo>
                  <a:lnTo>
                    <a:pt x="668" y="92"/>
                  </a:lnTo>
                  <a:lnTo>
                    <a:pt x="577" y="183"/>
                  </a:lnTo>
                  <a:lnTo>
                    <a:pt x="395" y="365"/>
                  </a:lnTo>
                  <a:lnTo>
                    <a:pt x="274" y="547"/>
                  </a:lnTo>
                  <a:lnTo>
                    <a:pt x="183" y="729"/>
                  </a:lnTo>
                  <a:lnTo>
                    <a:pt x="91" y="911"/>
                  </a:lnTo>
                  <a:lnTo>
                    <a:pt x="0" y="3308"/>
                  </a:lnTo>
                  <a:lnTo>
                    <a:pt x="456" y="3308"/>
                  </a:lnTo>
                  <a:lnTo>
                    <a:pt x="850" y="3217"/>
                  </a:lnTo>
                  <a:lnTo>
                    <a:pt x="1184" y="3096"/>
                  </a:lnTo>
                  <a:lnTo>
                    <a:pt x="1457" y="2914"/>
                  </a:lnTo>
                  <a:lnTo>
                    <a:pt x="1669" y="2702"/>
                  </a:lnTo>
                  <a:lnTo>
                    <a:pt x="1821" y="2459"/>
                  </a:lnTo>
                  <a:lnTo>
                    <a:pt x="1942" y="2186"/>
                  </a:lnTo>
                  <a:lnTo>
                    <a:pt x="2003" y="1882"/>
                  </a:lnTo>
                  <a:lnTo>
                    <a:pt x="2034" y="1609"/>
                  </a:lnTo>
                  <a:lnTo>
                    <a:pt x="2034" y="1306"/>
                  </a:lnTo>
                  <a:lnTo>
                    <a:pt x="2003" y="1033"/>
                  </a:lnTo>
                  <a:lnTo>
                    <a:pt x="1912" y="760"/>
                  </a:lnTo>
                  <a:lnTo>
                    <a:pt x="1821" y="547"/>
                  </a:lnTo>
                  <a:lnTo>
                    <a:pt x="1700" y="335"/>
                  </a:lnTo>
                  <a:lnTo>
                    <a:pt x="1548" y="183"/>
                  </a:lnTo>
                  <a:lnTo>
                    <a:pt x="1396" y="92"/>
                  </a:lnTo>
                  <a:lnTo>
                    <a:pt x="1214" y="31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4"/>
            <p:cNvSpPr/>
            <p:nvPr/>
          </p:nvSpPr>
          <p:spPr>
            <a:xfrm>
              <a:off x="2721775" y="1017100"/>
              <a:ext cx="50850" cy="82725"/>
            </a:xfrm>
            <a:custGeom>
              <a:avLst/>
              <a:gdLst/>
              <a:ahLst/>
              <a:cxnLst/>
              <a:rect l="l" t="t" r="r" b="b"/>
              <a:pathLst>
                <a:path w="2034" h="3309" fill="none" extrusionOk="0">
                  <a:moveTo>
                    <a:pt x="91" y="911"/>
                  </a:moveTo>
                  <a:lnTo>
                    <a:pt x="91" y="911"/>
                  </a:lnTo>
                  <a:lnTo>
                    <a:pt x="183" y="729"/>
                  </a:lnTo>
                  <a:lnTo>
                    <a:pt x="274" y="547"/>
                  </a:lnTo>
                  <a:lnTo>
                    <a:pt x="395" y="365"/>
                  </a:lnTo>
                  <a:lnTo>
                    <a:pt x="577" y="183"/>
                  </a:lnTo>
                  <a:lnTo>
                    <a:pt x="668" y="92"/>
                  </a:lnTo>
                  <a:lnTo>
                    <a:pt x="789" y="62"/>
                  </a:lnTo>
                  <a:lnTo>
                    <a:pt x="911" y="31"/>
                  </a:lnTo>
                  <a:lnTo>
                    <a:pt x="1062" y="1"/>
                  </a:lnTo>
                  <a:lnTo>
                    <a:pt x="1214" y="31"/>
                  </a:lnTo>
                  <a:lnTo>
                    <a:pt x="1396" y="92"/>
                  </a:lnTo>
                  <a:lnTo>
                    <a:pt x="1396" y="92"/>
                  </a:lnTo>
                  <a:lnTo>
                    <a:pt x="1548" y="183"/>
                  </a:lnTo>
                  <a:lnTo>
                    <a:pt x="1700" y="335"/>
                  </a:lnTo>
                  <a:lnTo>
                    <a:pt x="1821" y="547"/>
                  </a:lnTo>
                  <a:lnTo>
                    <a:pt x="1912" y="760"/>
                  </a:lnTo>
                  <a:lnTo>
                    <a:pt x="2003" y="1033"/>
                  </a:lnTo>
                  <a:lnTo>
                    <a:pt x="2034" y="1306"/>
                  </a:lnTo>
                  <a:lnTo>
                    <a:pt x="2034" y="1609"/>
                  </a:lnTo>
                  <a:lnTo>
                    <a:pt x="2003" y="1882"/>
                  </a:lnTo>
                  <a:lnTo>
                    <a:pt x="1942" y="2186"/>
                  </a:lnTo>
                  <a:lnTo>
                    <a:pt x="1821" y="2459"/>
                  </a:lnTo>
                  <a:lnTo>
                    <a:pt x="1669" y="2702"/>
                  </a:lnTo>
                  <a:lnTo>
                    <a:pt x="1457" y="2914"/>
                  </a:lnTo>
                  <a:lnTo>
                    <a:pt x="1184" y="3096"/>
                  </a:lnTo>
                  <a:lnTo>
                    <a:pt x="850" y="3217"/>
                  </a:lnTo>
                  <a:lnTo>
                    <a:pt x="456" y="3308"/>
                  </a:lnTo>
                  <a:lnTo>
                    <a:pt x="0" y="3308"/>
                  </a:lnTo>
                  <a:lnTo>
                    <a:pt x="91" y="9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4"/>
            <p:cNvSpPr/>
            <p:nvPr/>
          </p:nvSpPr>
          <p:spPr>
            <a:xfrm>
              <a:off x="2743025" y="1017100"/>
              <a:ext cx="29600" cy="79700"/>
            </a:xfrm>
            <a:custGeom>
              <a:avLst/>
              <a:gdLst/>
              <a:ahLst/>
              <a:cxnLst/>
              <a:rect l="l" t="t" r="r" b="b"/>
              <a:pathLst>
                <a:path w="1184" h="3188" extrusionOk="0">
                  <a:moveTo>
                    <a:pt x="212" y="1"/>
                  </a:moveTo>
                  <a:lnTo>
                    <a:pt x="91" y="881"/>
                  </a:lnTo>
                  <a:lnTo>
                    <a:pt x="182" y="820"/>
                  </a:lnTo>
                  <a:lnTo>
                    <a:pt x="304" y="790"/>
                  </a:lnTo>
                  <a:lnTo>
                    <a:pt x="425" y="790"/>
                  </a:lnTo>
                  <a:lnTo>
                    <a:pt x="516" y="820"/>
                  </a:lnTo>
                  <a:lnTo>
                    <a:pt x="607" y="911"/>
                  </a:lnTo>
                  <a:lnTo>
                    <a:pt x="637" y="972"/>
                  </a:lnTo>
                  <a:lnTo>
                    <a:pt x="486" y="881"/>
                  </a:lnTo>
                  <a:lnTo>
                    <a:pt x="334" y="881"/>
                  </a:lnTo>
                  <a:lnTo>
                    <a:pt x="243" y="942"/>
                  </a:lnTo>
                  <a:lnTo>
                    <a:pt x="182" y="1002"/>
                  </a:lnTo>
                  <a:lnTo>
                    <a:pt x="30" y="1184"/>
                  </a:lnTo>
                  <a:lnTo>
                    <a:pt x="0" y="1336"/>
                  </a:lnTo>
                  <a:lnTo>
                    <a:pt x="0" y="1640"/>
                  </a:lnTo>
                  <a:lnTo>
                    <a:pt x="212" y="1640"/>
                  </a:lnTo>
                  <a:lnTo>
                    <a:pt x="334" y="1700"/>
                  </a:lnTo>
                  <a:lnTo>
                    <a:pt x="364" y="1731"/>
                  </a:lnTo>
                  <a:lnTo>
                    <a:pt x="425" y="1761"/>
                  </a:lnTo>
                  <a:lnTo>
                    <a:pt x="486" y="1852"/>
                  </a:lnTo>
                  <a:lnTo>
                    <a:pt x="546" y="1973"/>
                  </a:lnTo>
                  <a:lnTo>
                    <a:pt x="577" y="2095"/>
                  </a:lnTo>
                  <a:lnTo>
                    <a:pt x="577" y="2216"/>
                  </a:lnTo>
                  <a:lnTo>
                    <a:pt x="577" y="2277"/>
                  </a:lnTo>
                  <a:lnTo>
                    <a:pt x="546" y="2307"/>
                  </a:lnTo>
                  <a:lnTo>
                    <a:pt x="546" y="2277"/>
                  </a:lnTo>
                  <a:lnTo>
                    <a:pt x="516" y="2216"/>
                  </a:lnTo>
                  <a:lnTo>
                    <a:pt x="425" y="2034"/>
                  </a:lnTo>
                  <a:lnTo>
                    <a:pt x="304" y="1913"/>
                  </a:lnTo>
                  <a:lnTo>
                    <a:pt x="212" y="1852"/>
                  </a:lnTo>
                  <a:lnTo>
                    <a:pt x="152" y="1822"/>
                  </a:lnTo>
                  <a:lnTo>
                    <a:pt x="0" y="1761"/>
                  </a:lnTo>
                  <a:lnTo>
                    <a:pt x="0" y="1761"/>
                  </a:lnTo>
                  <a:lnTo>
                    <a:pt x="30" y="1822"/>
                  </a:lnTo>
                  <a:lnTo>
                    <a:pt x="91" y="2428"/>
                  </a:lnTo>
                  <a:lnTo>
                    <a:pt x="121" y="2853"/>
                  </a:lnTo>
                  <a:lnTo>
                    <a:pt x="152" y="3187"/>
                  </a:lnTo>
                  <a:lnTo>
                    <a:pt x="425" y="3035"/>
                  </a:lnTo>
                  <a:lnTo>
                    <a:pt x="637" y="2884"/>
                  </a:lnTo>
                  <a:lnTo>
                    <a:pt x="819" y="2702"/>
                  </a:lnTo>
                  <a:lnTo>
                    <a:pt x="941" y="2489"/>
                  </a:lnTo>
                  <a:lnTo>
                    <a:pt x="1062" y="2246"/>
                  </a:lnTo>
                  <a:lnTo>
                    <a:pt x="1153" y="2004"/>
                  </a:lnTo>
                  <a:lnTo>
                    <a:pt x="1184" y="1761"/>
                  </a:lnTo>
                  <a:lnTo>
                    <a:pt x="1184" y="1518"/>
                  </a:lnTo>
                  <a:lnTo>
                    <a:pt x="1184" y="1275"/>
                  </a:lnTo>
                  <a:lnTo>
                    <a:pt x="1153" y="1033"/>
                  </a:lnTo>
                  <a:lnTo>
                    <a:pt x="1092" y="820"/>
                  </a:lnTo>
                  <a:lnTo>
                    <a:pt x="1001" y="608"/>
                  </a:lnTo>
                  <a:lnTo>
                    <a:pt x="910" y="426"/>
                  </a:lnTo>
                  <a:lnTo>
                    <a:pt x="789" y="274"/>
                  </a:lnTo>
                  <a:lnTo>
                    <a:pt x="668" y="183"/>
                  </a:lnTo>
                  <a:lnTo>
                    <a:pt x="546" y="92"/>
                  </a:lnTo>
                  <a:lnTo>
                    <a:pt x="364" y="3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4"/>
            <p:cNvSpPr/>
            <p:nvPr/>
          </p:nvSpPr>
          <p:spPr>
            <a:xfrm>
              <a:off x="2743025" y="1017100"/>
              <a:ext cx="29600" cy="79700"/>
            </a:xfrm>
            <a:custGeom>
              <a:avLst/>
              <a:gdLst/>
              <a:ahLst/>
              <a:cxnLst/>
              <a:rect l="l" t="t" r="r" b="b"/>
              <a:pathLst>
                <a:path w="1184" h="3188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91" y="881"/>
                  </a:lnTo>
                  <a:lnTo>
                    <a:pt x="91" y="881"/>
                  </a:lnTo>
                  <a:lnTo>
                    <a:pt x="182" y="820"/>
                  </a:lnTo>
                  <a:lnTo>
                    <a:pt x="304" y="790"/>
                  </a:lnTo>
                  <a:lnTo>
                    <a:pt x="304" y="790"/>
                  </a:lnTo>
                  <a:lnTo>
                    <a:pt x="364" y="790"/>
                  </a:lnTo>
                  <a:lnTo>
                    <a:pt x="364" y="790"/>
                  </a:lnTo>
                  <a:lnTo>
                    <a:pt x="425" y="790"/>
                  </a:lnTo>
                  <a:lnTo>
                    <a:pt x="516" y="820"/>
                  </a:lnTo>
                  <a:lnTo>
                    <a:pt x="516" y="820"/>
                  </a:lnTo>
                  <a:lnTo>
                    <a:pt x="607" y="911"/>
                  </a:lnTo>
                  <a:lnTo>
                    <a:pt x="637" y="972"/>
                  </a:lnTo>
                  <a:lnTo>
                    <a:pt x="637" y="972"/>
                  </a:lnTo>
                  <a:lnTo>
                    <a:pt x="637" y="972"/>
                  </a:lnTo>
                  <a:lnTo>
                    <a:pt x="637" y="972"/>
                  </a:lnTo>
                  <a:lnTo>
                    <a:pt x="486" y="881"/>
                  </a:lnTo>
                  <a:lnTo>
                    <a:pt x="486" y="881"/>
                  </a:lnTo>
                  <a:lnTo>
                    <a:pt x="395" y="881"/>
                  </a:lnTo>
                  <a:lnTo>
                    <a:pt x="395" y="881"/>
                  </a:lnTo>
                  <a:lnTo>
                    <a:pt x="334" y="881"/>
                  </a:lnTo>
                  <a:lnTo>
                    <a:pt x="334" y="881"/>
                  </a:lnTo>
                  <a:lnTo>
                    <a:pt x="243" y="942"/>
                  </a:lnTo>
                  <a:lnTo>
                    <a:pt x="182" y="1002"/>
                  </a:lnTo>
                  <a:lnTo>
                    <a:pt x="182" y="1002"/>
                  </a:lnTo>
                  <a:lnTo>
                    <a:pt x="30" y="1184"/>
                  </a:lnTo>
                  <a:lnTo>
                    <a:pt x="30" y="1184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61" y="1640"/>
                  </a:lnTo>
                  <a:lnTo>
                    <a:pt x="61" y="1640"/>
                  </a:lnTo>
                  <a:lnTo>
                    <a:pt x="212" y="1640"/>
                  </a:lnTo>
                  <a:lnTo>
                    <a:pt x="212" y="1640"/>
                  </a:lnTo>
                  <a:lnTo>
                    <a:pt x="334" y="1700"/>
                  </a:lnTo>
                  <a:lnTo>
                    <a:pt x="334" y="1700"/>
                  </a:lnTo>
                  <a:lnTo>
                    <a:pt x="364" y="1731"/>
                  </a:lnTo>
                  <a:lnTo>
                    <a:pt x="364" y="1731"/>
                  </a:lnTo>
                  <a:lnTo>
                    <a:pt x="425" y="1761"/>
                  </a:lnTo>
                  <a:lnTo>
                    <a:pt x="425" y="1761"/>
                  </a:lnTo>
                  <a:lnTo>
                    <a:pt x="486" y="1852"/>
                  </a:lnTo>
                  <a:lnTo>
                    <a:pt x="546" y="1973"/>
                  </a:lnTo>
                  <a:lnTo>
                    <a:pt x="546" y="1973"/>
                  </a:lnTo>
                  <a:lnTo>
                    <a:pt x="577" y="2095"/>
                  </a:lnTo>
                  <a:lnTo>
                    <a:pt x="577" y="2216"/>
                  </a:lnTo>
                  <a:lnTo>
                    <a:pt x="577" y="227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277"/>
                  </a:lnTo>
                  <a:lnTo>
                    <a:pt x="516" y="2216"/>
                  </a:lnTo>
                  <a:lnTo>
                    <a:pt x="425" y="2034"/>
                  </a:lnTo>
                  <a:lnTo>
                    <a:pt x="425" y="2034"/>
                  </a:lnTo>
                  <a:lnTo>
                    <a:pt x="304" y="1913"/>
                  </a:lnTo>
                  <a:lnTo>
                    <a:pt x="304" y="1913"/>
                  </a:lnTo>
                  <a:lnTo>
                    <a:pt x="212" y="1852"/>
                  </a:lnTo>
                  <a:lnTo>
                    <a:pt x="212" y="1852"/>
                  </a:lnTo>
                  <a:lnTo>
                    <a:pt x="152" y="1822"/>
                  </a:lnTo>
                  <a:lnTo>
                    <a:pt x="152" y="1822"/>
                  </a:lnTo>
                  <a:lnTo>
                    <a:pt x="0" y="1761"/>
                  </a:lnTo>
                  <a:lnTo>
                    <a:pt x="0" y="1761"/>
                  </a:lnTo>
                  <a:lnTo>
                    <a:pt x="30" y="1822"/>
                  </a:lnTo>
                  <a:lnTo>
                    <a:pt x="30" y="1822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121" y="2853"/>
                  </a:lnTo>
                  <a:lnTo>
                    <a:pt x="121" y="2853"/>
                  </a:lnTo>
                  <a:lnTo>
                    <a:pt x="152" y="3187"/>
                  </a:lnTo>
                  <a:lnTo>
                    <a:pt x="152" y="3187"/>
                  </a:lnTo>
                  <a:lnTo>
                    <a:pt x="425" y="3035"/>
                  </a:lnTo>
                  <a:lnTo>
                    <a:pt x="637" y="2884"/>
                  </a:lnTo>
                  <a:lnTo>
                    <a:pt x="819" y="2702"/>
                  </a:lnTo>
                  <a:lnTo>
                    <a:pt x="941" y="2489"/>
                  </a:lnTo>
                  <a:lnTo>
                    <a:pt x="1062" y="2246"/>
                  </a:lnTo>
                  <a:lnTo>
                    <a:pt x="1153" y="2004"/>
                  </a:lnTo>
                  <a:lnTo>
                    <a:pt x="1184" y="1761"/>
                  </a:lnTo>
                  <a:lnTo>
                    <a:pt x="1184" y="1518"/>
                  </a:lnTo>
                  <a:lnTo>
                    <a:pt x="1184" y="1518"/>
                  </a:lnTo>
                  <a:lnTo>
                    <a:pt x="1184" y="1275"/>
                  </a:lnTo>
                  <a:lnTo>
                    <a:pt x="1153" y="1033"/>
                  </a:lnTo>
                  <a:lnTo>
                    <a:pt x="1092" y="820"/>
                  </a:lnTo>
                  <a:lnTo>
                    <a:pt x="1001" y="608"/>
                  </a:lnTo>
                  <a:lnTo>
                    <a:pt x="910" y="426"/>
                  </a:lnTo>
                  <a:lnTo>
                    <a:pt x="789" y="274"/>
                  </a:lnTo>
                  <a:lnTo>
                    <a:pt x="668" y="183"/>
                  </a:lnTo>
                  <a:lnTo>
                    <a:pt x="546" y="92"/>
                  </a:lnTo>
                  <a:lnTo>
                    <a:pt x="546" y="92"/>
                  </a:lnTo>
                  <a:lnTo>
                    <a:pt x="364" y="31"/>
                  </a:lnTo>
                  <a:lnTo>
                    <a:pt x="2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4"/>
            <p:cNvSpPr/>
            <p:nvPr/>
          </p:nvSpPr>
          <p:spPr>
            <a:xfrm>
              <a:off x="2730875" y="1036825"/>
              <a:ext cx="28100" cy="45550"/>
            </a:xfrm>
            <a:custGeom>
              <a:avLst/>
              <a:gdLst/>
              <a:ahLst/>
              <a:cxnLst/>
              <a:rect l="l" t="t" r="r" b="b"/>
              <a:pathLst>
                <a:path w="1124" h="1822" extrusionOk="0">
                  <a:moveTo>
                    <a:pt x="790" y="1"/>
                  </a:moveTo>
                  <a:lnTo>
                    <a:pt x="668" y="31"/>
                  </a:lnTo>
                  <a:lnTo>
                    <a:pt x="577" y="122"/>
                  </a:lnTo>
                  <a:lnTo>
                    <a:pt x="395" y="274"/>
                  </a:lnTo>
                  <a:lnTo>
                    <a:pt x="304" y="456"/>
                  </a:lnTo>
                  <a:lnTo>
                    <a:pt x="213" y="608"/>
                  </a:lnTo>
                  <a:lnTo>
                    <a:pt x="152" y="790"/>
                  </a:lnTo>
                  <a:lnTo>
                    <a:pt x="31" y="1215"/>
                  </a:lnTo>
                  <a:lnTo>
                    <a:pt x="1" y="1427"/>
                  </a:lnTo>
                  <a:lnTo>
                    <a:pt x="1" y="1609"/>
                  </a:lnTo>
                  <a:lnTo>
                    <a:pt x="1" y="1761"/>
                  </a:lnTo>
                  <a:lnTo>
                    <a:pt x="31" y="1822"/>
                  </a:lnTo>
                  <a:lnTo>
                    <a:pt x="31" y="1761"/>
                  </a:lnTo>
                  <a:lnTo>
                    <a:pt x="61" y="1639"/>
                  </a:lnTo>
                  <a:lnTo>
                    <a:pt x="183" y="1245"/>
                  </a:lnTo>
                  <a:lnTo>
                    <a:pt x="304" y="851"/>
                  </a:lnTo>
                  <a:lnTo>
                    <a:pt x="395" y="699"/>
                  </a:lnTo>
                  <a:lnTo>
                    <a:pt x="456" y="547"/>
                  </a:lnTo>
                  <a:lnTo>
                    <a:pt x="547" y="365"/>
                  </a:lnTo>
                  <a:lnTo>
                    <a:pt x="668" y="213"/>
                  </a:lnTo>
                  <a:lnTo>
                    <a:pt x="729" y="153"/>
                  </a:lnTo>
                  <a:lnTo>
                    <a:pt x="820" y="92"/>
                  </a:lnTo>
                  <a:lnTo>
                    <a:pt x="972" y="92"/>
                  </a:lnTo>
                  <a:lnTo>
                    <a:pt x="1063" y="153"/>
                  </a:lnTo>
                  <a:lnTo>
                    <a:pt x="1123" y="183"/>
                  </a:lnTo>
                  <a:lnTo>
                    <a:pt x="1093" y="122"/>
                  </a:lnTo>
                  <a:lnTo>
                    <a:pt x="1002" y="31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4"/>
            <p:cNvSpPr/>
            <p:nvPr/>
          </p:nvSpPr>
          <p:spPr>
            <a:xfrm>
              <a:off x="2730875" y="1036825"/>
              <a:ext cx="28100" cy="45550"/>
            </a:xfrm>
            <a:custGeom>
              <a:avLst/>
              <a:gdLst/>
              <a:ahLst/>
              <a:cxnLst/>
              <a:rect l="l" t="t" r="r" b="b"/>
              <a:pathLst>
                <a:path w="1124" h="1822" fill="none" extrusionOk="0">
                  <a:moveTo>
                    <a:pt x="31" y="1822"/>
                  </a:moveTo>
                  <a:lnTo>
                    <a:pt x="31" y="1822"/>
                  </a:lnTo>
                  <a:lnTo>
                    <a:pt x="1" y="1761"/>
                  </a:lnTo>
                  <a:lnTo>
                    <a:pt x="1" y="1609"/>
                  </a:lnTo>
                  <a:lnTo>
                    <a:pt x="1" y="1609"/>
                  </a:lnTo>
                  <a:lnTo>
                    <a:pt x="1" y="1427"/>
                  </a:lnTo>
                  <a:lnTo>
                    <a:pt x="31" y="1215"/>
                  </a:lnTo>
                  <a:lnTo>
                    <a:pt x="31" y="1215"/>
                  </a:lnTo>
                  <a:lnTo>
                    <a:pt x="152" y="790"/>
                  </a:lnTo>
                  <a:lnTo>
                    <a:pt x="152" y="790"/>
                  </a:lnTo>
                  <a:lnTo>
                    <a:pt x="213" y="608"/>
                  </a:lnTo>
                  <a:lnTo>
                    <a:pt x="213" y="608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95" y="274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668" y="31"/>
                  </a:lnTo>
                  <a:lnTo>
                    <a:pt x="790" y="1"/>
                  </a:lnTo>
                  <a:lnTo>
                    <a:pt x="790" y="1"/>
                  </a:lnTo>
                  <a:lnTo>
                    <a:pt x="881" y="1"/>
                  </a:lnTo>
                  <a:lnTo>
                    <a:pt x="1002" y="31"/>
                  </a:lnTo>
                  <a:lnTo>
                    <a:pt x="1002" y="31"/>
                  </a:lnTo>
                  <a:lnTo>
                    <a:pt x="1093" y="122"/>
                  </a:lnTo>
                  <a:lnTo>
                    <a:pt x="1123" y="183"/>
                  </a:lnTo>
                  <a:lnTo>
                    <a:pt x="1123" y="183"/>
                  </a:lnTo>
                  <a:lnTo>
                    <a:pt x="1063" y="153"/>
                  </a:lnTo>
                  <a:lnTo>
                    <a:pt x="972" y="92"/>
                  </a:lnTo>
                  <a:lnTo>
                    <a:pt x="972" y="92"/>
                  </a:lnTo>
                  <a:lnTo>
                    <a:pt x="881" y="92"/>
                  </a:lnTo>
                  <a:lnTo>
                    <a:pt x="820" y="92"/>
                  </a:lnTo>
                  <a:lnTo>
                    <a:pt x="820" y="92"/>
                  </a:lnTo>
                  <a:lnTo>
                    <a:pt x="729" y="153"/>
                  </a:lnTo>
                  <a:lnTo>
                    <a:pt x="668" y="213"/>
                  </a:lnTo>
                  <a:lnTo>
                    <a:pt x="668" y="213"/>
                  </a:lnTo>
                  <a:lnTo>
                    <a:pt x="547" y="365"/>
                  </a:lnTo>
                  <a:lnTo>
                    <a:pt x="456" y="547"/>
                  </a:lnTo>
                  <a:lnTo>
                    <a:pt x="456" y="547"/>
                  </a:lnTo>
                  <a:lnTo>
                    <a:pt x="395" y="699"/>
                  </a:lnTo>
                  <a:lnTo>
                    <a:pt x="395" y="699"/>
                  </a:lnTo>
                  <a:lnTo>
                    <a:pt x="304" y="851"/>
                  </a:lnTo>
                  <a:lnTo>
                    <a:pt x="304" y="851"/>
                  </a:lnTo>
                  <a:lnTo>
                    <a:pt x="183" y="1245"/>
                  </a:lnTo>
                  <a:lnTo>
                    <a:pt x="183" y="1245"/>
                  </a:lnTo>
                  <a:lnTo>
                    <a:pt x="61" y="1639"/>
                  </a:lnTo>
                  <a:lnTo>
                    <a:pt x="61" y="1639"/>
                  </a:lnTo>
                  <a:lnTo>
                    <a:pt x="31" y="1761"/>
                  </a:lnTo>
                  <a:lnTo>
                    <a:pt x="31" y="1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4"/>
            <p:cNvSpPr/>
            <p:nvPr/>
          </p:nvSpPr>
          <p:spPr>
            <a:xfrm>
              <a:off x="2735425" y="1058075"/>
              <a:ext cx="22025" cy="16725"/>
            </a:xfrm>
            <a:custGeom>
              <a:avLst/>
              <a:gdLst/>
              <a:ahLst/>
              <a:cxnLst/>
              <a:rect l="l" t="t" r="r" b="b"/>
              <a:pathLst>
                <a:path w="881" h="669" extrusionOk="0">
                  <a:moveTo>
                    <a:pt x="274" y="1"/>
                  </a:moveTo>
                  <a:lnTo>
                    <a:pt x="152" y="31"/>
                  </a:lnTo>
                  <a:lnTo>
                    <a:pt x="61" y="92"/>
                  </a:lnTo>
                  <a:lnTo>
                    <a:pt x="1" y="152"/>
                  </a:lnTo>
                  <a:lnTo>
                    <a:pt x="1" y="183"/>
                  </a:lnTo>
                  <a:lnTo>
                    <a:pt x="92" y="152"/>
                  </a:lnTo>
                  <a:lnTo>
                    <a:pt x="183" y="152"/>
                  </a:lnTo>
                  <a:lnTo>
                    <a:pt x="304" y="122"/>
                  </a:lnTo>
                  <a:lnTo>
                    <a:pt x="395" y="152"/>
                  </a:lnTo>
                  <a:lnTo>
                    <a:pt x="456" y="183"/>
                  </a:lnTo>
                  <a:lnTo>
                    <a:pt x="516" y="213"/>
                  </a:lnTo>
                  <a:lnTo>
                    <a:pt x="608" y="274"/>
                  </a:lnTo>
                  <a:lnTo>
                    <a:pt x="729" y="395"/>
                  </a:lnTo>
                  <a:lnTo>
                    <a:pt x="820" y="577"/>
                  </a:lnTo>
                  <a:lnTo>
                    <a:pt x="850" y="638"/>
                  </a:lnTo>
                  <a:lnTo>
                    <a:pt x="850" y="668"/>
                  </a:lnTo>
                  <a:lnTo>
                    <a:pt x="881" y="638"/>
                  </a:lnTo>
                  <a:lnTo>
                    <a:pt x="881" y="577"/>
                  </a:lnTo>
                  <a:lnTo>
                    <a:pt x="881" y="456"/>
                  </a:lnTo>
                  <a:lnTo>
                    <a:pt x="850" y="334"/>
                  </a:lnTo>
                  <a:lnTo>
                    <a:pt x="790" y="213"/>
                  </a:lnTo>
                  <a:lnTo>
                    <a:pt x="729" y="122"/>
                  </a:lnTo>
                  <a:lnTo>
                    <a:pt x="668" y="92"/>
                  </a:lnTo>
                  <a:lnTo>
                    <a:pt x="638" y="61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4"/>
            <p:cNvSpPr/>
            <p:nvPr/>
          </p:nvSpPr>
          <p:spPr>
            <a:xfrm>
              <a:off x="2735425" y="1058075"/>
              <a:ext cx="22025" cy="16725"/>
            </a:xfrm>
            <a:custGeom>
              <a:avLst/>
              <a:gdLst/>
              <a:ahLst/>
              <a:cxnLst/>
              <a:rect l="l" t="t" r="r" b="b"/>
              <a:pathLst>
                <a:path w="881" h="669" fill="none" extrusionOk="0">
                  <a:moveTo>
                    <a:pt x="850" y="668"/>
                  </a:moveTo>
                  <a:lnTo>
                    <a:pt x="850" y="668"/>
                  </a:lnTo>
                  <a:lnTo>
                    <a:pt x="850" y="638"/>
                  </a:lnTo>
                  <a:lnTo>
                    <a:pt x="820" y="577"/>
                  </a:lnTo>
                  <a:lnTo>
                    <a:pt x="729" y="395"/>
                  </a:lnTo>
                  <a:lnTo>
                    <a:pt x="729" y="395"/>
                  </a:lnTo>
                  <a:lnTo>
                    <a:pt x="608" y="274"/>
                  </a:lnTo>
                  <a:lnTo>
                    <a:pt x="608" y="274"/>
                  </a:lnTo>
                  <a:lnTo>
                    <a:pt x="516" y="213"/>
                  </a:lnTo>
                  <a:lnTo>
                    <a:pt x="516" y="21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395" y="152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183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5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152" y="3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395" y="1"/>
                  </a:lnTo>
                  <a:lnTo>
                    <a:pt x="516" y="1"/>
                  </a:lnTo>
                  <a:lnTo>
                    <a:pt x="516" y="1"/>
                  </a:lnTo>
                  <a:lnTo>
                    <a:pt x="638" y="61"/>
                  </a:lnTo>
                  <a:lnTo>
                    <a:pt x="638" y="61"/>
                  </a:lnTo>
                  <a:lnTo>
                    <a:pt x="668" y="92"/>
                  </a:lnTo>
                  <a:lnTo>
                    <a:pt x="668" y="92"/>
                  </a:lnTo>
                  <a:lnTo>
                    <a:pt x="729" y="122"/>
                  </a:lnTo>
                  <a:lnTo>
                    <a:pt x="729" y="122"/>
                  </a:lnTo>
                  <a:lnTo>
                    <a:pt x="790" y="213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81" y="456"/>
                  </a:lnTo>
                  <a:lnTo>
                    <a:pt x="881" y="577"/>
                  </a:lnTo>
                  <a:lnTo>
                    <a:pt x="881" y="638"/>
                  </a:lnTo>
                  <a:lnTo>
                    <a:pt x="850" y="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4"/>
            <p:cNvSpPr/>
            <p:nvPr/>
          </p:nvSpPr>
          <p:spPr>
            <a:xfrm>
              <a:off x="2524525" y="888900"/>
              <a:ext cx="222300" cy="285275"/>
            </a:xfrm>
            <a:custGeom>
              <a:avLst/>
              <a:gdLst/>
              <a:ahLst/>
              <a:cxnLst/>
              <a:rect l="l" t="t" r="r" b="b"/>
              <a:pathLst>
                <a:path w="8892" h="11411" extrusionOk="0">
                  <a:moveTo>
                    <a:pt x="4886" y="1"/>
                  </a:moveTo>
                  <a:lnTo>
                    <a:pt x="4280" y="31"/>
                  </a:lnTo>
                  <a:lnTo>
                    <a:pt x="3703" y="92"/>
                  </a:lnTo>
                  <a:lnTo>
                    <a:pt x="3157" y="183"/>
                  </a:lnTo>
                  <a:lnTo>
                    <a:pt x="2671" y="335"/>
                  </a:lnTo>
                  <a:lnTo>
                    <a:pt x="2186" y="547"/>
                  </a:lnTo>
                  <a:lnTo>
                    <a:pt x="1761" y="790"/>
                  </a:lnTo>
                  <a:lnTo>
                    <a:pt x="1397" y="1063"/>
                  </a:lnTo>
                  <a:lnTo>
                    <a:pt x="1033" y="1397"/>
                  </a:lnTo>
                  <a:lnTo>
                    <a:pt x="729" y="1761"/>
                  </a:lnTo>
                  <a:lnTo>
                    <a:pt x="487" y="2155"/>
                  </a:lnTo>
                  <a:lnTo>
                    <a:pt x="304" y="2610"/>
                  </a:lnTo>
                  <a:lnTo>
                    <a:pt x="153" y="3126"/>
                  </a:lnTo>
                  <a:lnTo>
                    <a:pt x="62" y="3672"/>
                  </a:lnTo>
                  <a:lnTo>
                    <a:pt x="1" y="4249"/>
                  </a:lnTo>
                  <a:lnTo>
                    <a:pt x="31" y="4886"/>
                  </a:lnTo>
                  <a:lnTo>
                    <a:pt x="122" y="5584"/>
                  </a:lnTo>
                  <a:lnTo>
                    <a:pt x="213" y="6221"/>
                  </a:lnTo>
                  <a:lnTo>
                    <a:pt x="365" y="6859"/>
                  </a:lnTo>
                  <a:lnTo>
                    <a:pt x="547" y="7435"/>
                  </a:lnTo>
                  <a:lnTo>
                    <a:pt x="729" y="7981"/>
                  </a:lnTo>
                  <a:lnTo>
                    <a:pt x="942" y="8497"/>
                  </a:lnTo>
                  <a:lnTo>
                    <a:pt x="1215" y="8983"/>
                  </a:lnTo>
                  <a:lnTo>
                    <a:pt x="1488" y="9407"/>
                  </a:lnTo>
                  <a:lnTo>
                    <a:pt x="1791" y="9802"/>
                  </a:lnTo>
                  <a:lnTo>
                    <a:pt x="2155" y="10166"/>
                  </a:lnTo>
                  <a:lnTo>
                    <a:pt x="2520" y="10469"/>
                  </a:lnTo>
                  <a:lnTo>
                    <a:pt x="2914" y="10743"/>
                  </a:lnTo>
                  <a:lnTo>
                    <a:pt x="3339" y="10985"/>
                  </a:lnTo>
                  <a:lnTo>
                    <a:pt x="3824" y="11167"/>
                  </a:lnTo>
                  <a:lnTo>
                    <a:pt x="4310" y="11289"/>
                  </a:lnTo>
                  <a:lnTo>
                    <a:pt x="4856" y="11380"/>
                  </a:lnTo>
                  <a:lnTo>
                    <a:pt x="5402" y="11410"/>
                  </a:lnTo>
                  <a:lnTo>
                    <a:pt x="6039" y="11410"/>
                  </a:lnTo>
                  <a:lnTo>
                    <a:pt x="6373" y="11349"/>
                  </a:lnTo>
                  <a:lnTo>
                    <a:pt x="6677" y="11289"/>
                  </a:lnTo>
                  <a:lnTo>
                    <a:pt x="6980" y="11198"/>
                  </a:lnTo>
                  <a:lnTo>
                    <a:pt x="7253" y="11076"/>
                  </a:lnTo>
                  <a:lnTo>
                    <a:pt x="7526" y="10955"/>
                  </a:lnTo>
                  <a:lnTo>
                    <a:pt x="7769" y="10803"/>
                  </a:lnTo>
                  <a:lnTo>
                    <a:pt x="8012" y="10621"/>
                  </a:lnTo>
                  <a:lnTo>
                    <a:pt x="8224" y="10439"/>
                  </a:lnTo>
                  <a:lnTo>
                    <a:pt x="8406" y="10227"/>
                  </a:lnTo>
                  <a:lnTo>
                    <a:pt x="8558" y="9984"/>
                  </a:lnTo>
                  <a:lnTo>
                    <a:pt x="8679" y="9711"/>
                  </a:lnTo>
                  <a:lnTo>
                    <a:pt x="8770" y="9438"/>
                  </a:lnTo>
                  <a:lnTo>
                    <a:pt x="8831" y="9134"/>
                  </a:lnTo>
                  <a:lnTo>
                    <a:pt x="8861" y="8801"/>
                  </a:lnTo>
                  <a:lnTo>
                    <a:pt x="8831" y="8194"/>
                  </a:lnTo>
                  <a:lnTo>
                    <a:pt x="8801" y="7556"/>
                  </a:lnTo>
                  <a:lnTo>
                    <a:pt x="8740" y="6950"/>
                  </a:lnTo>
                  <a:lnTo>
                    <a:pt x="8740" y="6343"/>
                  </a:lnTo>
                  <a:lnTo>
                    <a:pt x="8770" y="5979"/>
                  </a:lnTo>
                  <a:lnTo>
                    <a:pt x="8801" y="5614"/>
                  </a:lnTo>
                  <a:lnTo>
                    <a:pt x="8861" y="4886"/>
                  </a:lnTo>
                  <a:lnTo>
                    <a:pt x="8892" y="4522"/>
                  </a:lnTo>
                  <a:lnTo>
                    <a:pt x="8892" y="4158"/>
                  </a:lnTo>
                  <a:lnTo>
                    <a:pt x="8892" y="3794"/>
                  </a:lnTo>
                  <a:lnTo>
                    <a:pt x="8831" y="3399"/>
                  </a:lnTo>
                  <a:lnTo>
                    <a:pt x="8740" y="3035"/>
                  </a:lnTo>
                  <a:lnTo>
                    <a:pt x="8649" y="2671"/>
                  </a:lnTo>
                  <a:lnTo>
                    <a:pt x="8497" y="2337"/>
                  </a:lnTo>
                  <a:lnTo>
                    <a:pt x="8346" y="2004"/>
                  </a:lnTo>
                  <a:lnTo>
                    <a:pt x="8194" y="1700"/>
                  </a:lnTo>
                  <a:lnTo>
                    <a:pt x="7981" y="1427"/>
                  </a:lnTo>
                  <a:lnTo>
                    <a:pt x="7769" y="1184"/>
                  </a:lnTo>
                  <a:lnTo>
                    <a:pt x="7526" y="941"/>
                  </a:lnTo>
                  <a:lnTo>
                    <a:pt x="7253" y="729"/>
                  </a:lnTo>
                  <a:lnTo>
                    <a:pt x="6980" y="547"/>
                  </a:lnTo>
                  <a:lnTo>
                    <a:pt x="6677" y="365"/>
                  </a:lnTo>
                  <a:lnTo>
                    <a:pt x="6373" y="244"/>
                  </a:lnTo>
                  <a:lnTo>
                    <a:pt x="6009" y="153"/>
                  </a:lnTo>
                  <a:lnTo>
                    <a:pt x="5675" y="62"/>
                  </a:lnTo>
                  <a:lnTo>
                    <a:pt x="5281" y="31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4"/>
            <p:cNvSpPr/>
            <p:nvPr/>
          </p:nvSpPr>
          <p:spPr>
            <a:xfrm>
              <a:off x="2524525" y="888900"/>
              <a:ext cx="222300" cy="285275"/>
            </a:xfrm>
            <a:custGeom>
              <a:avLst/>
              <a:gdLst/>
              <a:ahLst/>
              <a:cxnLst/>
              <a:rect l="l" t="t" r="r" b="b"/>
              <a:pathLst>
                <a:path w="8892" h="11411" fill="none" extrusionOk="0">
                  <a:moveTo>
                    <a:pt x="122" y="5584"/>
                  </a:moveTo>
                  <a:lnTo>
                    <a:pt x="122" y="5584"/>
                  </a:lnTo>
                  <a:lnTo>
                    <a:pt x="213" y="6221"/>
                  </a:lnTo>
                  <a:lnTo>
                    <a:pt x="365" y="6859"/>
                  </a:lnTo>
                  <a:lnTo>
                    <a:pt x="547" y="7435"/>
                  </a:lnTo>
                  <a:lnTo>
                    <a:pt x="729" y="7981"/>
                  </a:lnTo>
                  <a:lnTo>
                    <a:pt x="942" y="8497"/>
                  </a:lnTo>
                  <a:lnTo>
                    <a:pt x="1215" y="8983"/>
                  </a:lnTo>
                  <a:lnTo>
                    <a:pt x="1488" y="9407"/>
                  </a:lnTo>
                  <a:lnTo>
                    <a:pt x="1791" y="9802"/>
                  </a:lnTo>
                  <a:lnTo>
                    <a:pt x="2155" y="10166"/>
                  </a:lnTo>
                  <a:lnTo>
                    <a:pt x="2520" y="10469"/>
                  </a:lnTo>
                  <a:lnTo>
                    <a:pt x="2914" y="10743"/>
                  </a:lnTo>
                  <a:lnTo>
                    <a:pt x="3339" y="10985"/>
                  </a:lnTo>
                  <a:lnTo>
                    <a:pt x="3824" y="11167"/>
                  </a:lnTo>
                  <a:lnTo>
                    <a:pt x="4310" y="11289"/>
                  </a:lnTo>
                  <a:lnTo>
                    <a:pt x="4856" y="11380"/>
                  </a:lnTo>
                  <a:lnTo>
                    <a:pt x="5402" y="11410"/>
                  </a:lnTo>
                  <a:lnTo>
                    <a:pt x="5402" y="11410"/>
                  </a:lnTo>
                  <a:lnTo>
                    <a:pt x="5736" y="11410"/>
                  </a:lnTo>
                  <a:lnTo>
                    <a:pt x="6039" y="11410"/>
                  </a:lnTo>
                  <a:lnTo>
                    <a:pt x="6373" y="11349"/>
                  </a:lnTo>
                  <a:lnTo>
                    <a:pt x="6677" y="11289"/>
                  </a:lnTo>
                  <a:lnTo>
                    <a:pt x="6980" y="11198"/>
                  </a:lnTo>
                  <a:lnTo>
                    <a:pt x="7253" y="11076"/>
                  </a:lnTo>
                  <a:lnTo>
                    <a:pt x="7526" y="10955"/>
                  </a:lnTo>
                  <a:lnTo>
                    <a:pt x="7769" y="10803"/>
                  </a:lnTo>
                  <a:lnTo>
                    <a:pt x="8012" y="10621"/>
                  </a:lnTo>
                  <a:lnTo>
                    <a:pt x="8224" y="10439"/>
                  </a:lnTo>
                  <a:lnTo>
                    <a:pt x="8406" y="10227"/>
                  </a:lnTo>
                  <a:lnTo>
                    <a:pt x="8558" y="9984"/>
                  </a:lnTo>
                  <a:lnTo>
                    <a:pt x="8679" y="9711"/>
                  </a:lnTo>
                  <a:lnTo>
                    <a:pt x="8770" y="9438"/>
                  </a:lnTo>
                  <a:lnTo>
                    <a:pt x="8831" y="9134"/>
                  </a:lnTo>
                  <a:lnTo>
                    <a:pt x="8861" y="8801"/>
                  </a:lnTo>
                  <a:lnTo>
                    <a:pt x="8861" y="8801"/>
                  </a:lnTo>
                  <a:lnTo>
                    <a:pt x="8831" y="8194"/>
                  </a:lnTo>
                  <a:lnTo>
                    <a:pt x="8801" y="7556"/>
                  </a:lnTo>
                  <a:lnTo>
                    <a:pt x="8740" y="6950"/>
                  </a:lnTo>
                  <a:lnTo>
                    <a:pt x="8740" y="6343"/>
                  </a:lnTo>
                  <a:lnTo>
                    <a:pt x="8740" y="6343"/>
                  </a:lnTo>
                  <a:lnTo>
                    <a:pt x="8770" y="5979"/>
                  </a:lnTo>
                  <a:lnTo>
                    <a:pt x="8801" y="5614"/>
                  </a:lnTo>
                  <a:lnTo>
                    <a:pt x="8861" y="4886"/>
                  </a:lnTo>
                  <a:lnTo>
                    <a:pt x="8892" y="4522"/>
                  </a:lnTo>
                  <a:lnTo>
                    <a:pt x="8892" y="4158"/>
                  </a:lnTo>
                  <a:lnTo>
                    <a:pt x="8892" y="3794"/>
                  </a:lnTo>
                  <a:lnTo>
                    <a:pt x="8831" y="3399"/>
                  </a:lnTo>
                  <a:lnTo>
                    <a:pt x="8831" y="3399"/>
                  </a:lnTo>
                  <a:lnTo>
                    <a:pt x="8740" y="3035"/>
                  </a:lnTo>
                  <a:lnTo>
                    <a:pt x="8649" y="2671"/>
                  </a:lnTo>
                  <a:lnTo>
                    <a:pt x="8497" y="2337"/>
                  </a:lnTo>
                  <a:lnTo>
                    <a:pt x="8346" y="2004"/>
                  </a:lnTo>
                  <a:lnTo>
                    <a:pt x="8194" y="1700"/>
                  </a:lnTo>
                  <a:lnTo>
                    <a:pt x="7981" y="1427"/>
                  </a:lnTo>
                  <a:lnTo>
                    <a:pt x="7769" y="1184"/>
                  </a:lnTo>
                  <a:lnTo>
                    <a:pt x="7526" y="941"/>
                  </a:lnTo>
                  <a:lnTo>
                    <a:pt x="7253" y="729"/>
                  </a:lnTo>
                  <a:lnTo>
                    <a:pt x="6980" y="547"/>
                  </a:lnTo>
                  <a:lnTo>
                    <a:pt x="6677" y="365"/>
                  </a:lnTo>
                  <a:lnTo>
                    <a:pt x="6373" y="244"/>
                  </a:lnTo>
                  <a:lnTo>
                    <a:pt x="6009" y="153"/>
                  </a:lnTo>
                  <a:lnTo>
                    <a:pt x="5675" y="62"/>
                  </a:lnTo>
                  <a:lnTo>
                    <a:pt x="5281" y="31"/>
                  </a:lnTo>
                  <a:lnTo>
                    <a:pt x="4886" y="1"/>
                  </a:lnTo>
                  <a:lnTo>
                    <a:pt x="4886" y="1"/>
                  </a:lnTo>
                  <a:lnTo>
                    <a:pt x="4280" y="31"/>
                  </a:lnTo>
                  <a:lnTo>
                    <a:pt x="3703" y="92"/>
                  </a:lnTo>
                  <a:lnTo>
                    <a:pt x="3157" y="183"/>
                  </a:lnTo>
                  <a:lnTo>
                    <a:pt x="2671" y="335"/>
                  </a:lnTo>
                  <a:lnTo>
                    <a:pt x="2186" y="547"/>
                  </a:lnTo>
                  <a:lnTo>
                    <a:pt x="1761" y="790"/>
                  </a:lnTo>
                  <a:lnTo>
                    <a:pt x="1397" y="1063"/>
                  </a:lnTo>
                  <a:lnTo>
                    <a:pt x="1033" y="1397"/>
                  </a:lnTo>
                  <a:lnTo>
                    <a:pt x="729" y="1761"/>
                  </a:lnTo>
                  <a:lnTo>
                    <a:pt x="487" y="2155"/>
                  </a:lnTo>
                  <a:lnTo>
                    <a:pt x="304" y="2610"/>
                  </a:lnTo>
                  <a:lnTo>
                    <a:pt x="153" y="3126"/>
                  </a:lnTo>
                  <a:lnTo>
                    <a:pt x="62" y="3672"/>
                  </a:lnTo>
                  <a:lnTo>
                    <a:pt x="1" y="4249"/>
                  </a:lnTo>
                  <a:lnTo>
                    <a:pt x="31" y="4886"/>
                  </a:lnTo>
                  <a:lnTo>
                    <a:pt x="122" y="5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4"/>
            <p:cNvSpPr/>
            <p:nvPr/>
          </p:nvSpPr>
          <p:spPr>
            <a:xfrm>
              <a:off x="2488125" y="1014825"/>
              <a:ext cx="61475" cy="86525"/>
            </a:xfrm>
            <a:custGeom>
              <a:avLst/>
              <a:gdLst/>
              <a:ahLst/>
              <a:cxnLst/>
              <a:rect l="l" t="t" r="r" b="b"/>
              <a:pathLst>
                <a:path w="2459" h="3461" extrusionOk="0">
                  <a:moveTo>
                    <a:pt x="880" y="1"/>
                  </a:moveTo>
                  <a:lnTo>
                    <a:pt x="729" y="62"/>
                  </a:lnTo>
                  <a:lnTo>
                    <a:pt x="547" y="122"/>
                  </a:lnTo>
                  <a:lnTo>
                    <a:pt x="395" y="274"/>
                  </a:lnTo>
                  <a:lnTo>
                    <a:pt x="243" y="456"/>
                  </a:lnTo>
                  <a:lnTo>
                    <a:pt x="122" y="668"/>
                  </a:lnTo>
                  <a:lnTo>
                    <a:pt x="61" y="942"/>
                  </a:lnTo>
                  <a:lnTo>
                    <a:pt x="0" y="1245"/>
                  </a:lnTo>
                  <a:lnTo>
                    <a:pt x="0" y="1548"/>
                  </a:lnTo>
                  <a:lnTo>
                    <a:pt x="31" y="1852"/>
                  </a:lnTo>
                  <a:lnTo>
                    <a:pt x="122" y="2155"/>
                  </a:lnTo>
                  <a:lnTo>
                    <a:pt x="213" y="2459"/>
                  </a:lnTo>
                  <a:lnTo>
                    <a:pt x="395" y="2732"/>
                  </a:lnTo>
                  <a:lnTo>
                    <a:pt x="607" y="2975"/>
                  </a:lnTo>
                  <a:lnTo>
                    <a:pt x="850" y="3187"/>
                  </a:lnTo>
                  <a:lnTo>
                    <a:pt x="1002" y="3278"/>
                  </a:lnTo>
                  <a:lnTo>
                    <a:pt x="1184" y="3339"/>
                  </a:lnTo>
                  <a:lnTo>
                    <a:pt x="1336" y="3399"/>
                  </a:lnTo>
                  <a:lnTo>
                    <a:pt x="1548" y="3430"/>
                  </a:lnTo>
                  <a:lnTo>
                    <a:pt x="1730" y="3460"/>
                  </a:lnTo>
                  <a:lnTo>
                    <a:pt x="2185" y="3460"/>
                  </a:lnTo>
                  <a:lnTo>
                    <a:pt x="2458" y="3430"/>
                  </a:lnTo>
                  <a:lnTo>
                    <a:pt x="2034" y="851"/>
                  </a:lnTo>
                  <a:lnTo>
                    <a:pt x="1943" y="668"/>
                  </a:lnTo>
                  <a:lnTo>
                    <a:pt x="1821" y="486"/>
                  </a:lnTo>
                  <a:lnTo>
                    <a:pt x="1639" y="304"/>
                  </a:lnTo>
                  <a:lnTo>
                    <a:pt x="1427" y="122"/>
                  </a:lnTo>
                  <a:lnTo>
                    <a:pt x="1305" y="62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4"/>
            <p:cNvSpPr/>
            <p:nvPr/>
          </p:nvSpPr>
          <p:spPr>
            <a:xfrm>
              <a:off x="2488125" y="1014825"/>
              <a:ext cx="61475" cy="86525"/>
            </a:xfrm>
            <a:custGeom>
              <a:avLst/>
              <a:gdLst/>
              <a:ahLst/>
              <a:cxnLst/>
              <a:rect l="l" t="t" r="r" b="b"/>
              <a:pathLst>
                <a:path w="2459" h="3461" fill="none" extrusionOk="0">
                  <a:moveTo>
                    <a:pt x="2034" y="851"/>
                  </a:moveTo>
                  <a:lnTo>
                    <a:pt x="2034" y="851"/>
                  </a:lnTo>
                  <a:lnTo>
                    <a:pt x="1943" y="668"/>
                  </a:lnTo>
                  <a:lnTo>
                    <a:pt x="1821" y="486"/>
                  </a:lnTo>
                  <a:lnTo>
                    <a:pt x="1639" y="304"/>
                  </a:lnTo>
                  <a:lnTo>
                    <a:pt x="1427" y="122"/>
                  </a:lnTo>
                  <a:lnTo>
                    <a:pt x="1305" y="62"/>
                  </a:lnTo>
                  <a:lnTo>
                    <a:pt x="1184" y="1"/>
                  </a:lnTo>
                  <a:lnTo>
                    <a:pt x="1032" y="1"/>
                  </a:lnTo>
                  <a:lnTo>
                    <a:pt x="880" y="1"/>
                  </a:lnTo>
                  <a:lnTo>
                    <a:pt x="729" y="62"/>
                  </a:lnTo>
                  <a:lnTo>
                    <a:pt x="547" y="122"/>
                  </a:lnTo>
                  <a:lnTo>
                    <a:pt x="547" y="122"/>
                  </a:lnTo>
                  <a:lnTo>
                    <a:pt x="395" y="274"/>
                  </a:lnTo>
                  <a:lnTo>
                    <a:pt x="243" y="456"/>
                  </a:lnTo>
                  <a:lnTo>
                    <a:pt x="122" y="668"/>
                  </a:lnTo>
                  <a:lnTo>
                    <a:pt x="61" y="942"/>
                  </a:lnTo>
                  <a:lnTo>
                    <a:pt x="0" y="1245"/>
                  </a:lnTo>
                  <a:lnTo>
                    <a:pt x="0" y="1548"/>
                  </a:lnTo>
                  <a:lnTo>
                    <a:pt x="31" y="1852"/>
                  </a:lnTo>
                  <a:lnTo>
                    <a:pt x="122" y="2155"/>
                  </a:lnTo>
                  <a:lnTo>
                    <a:pt x="213" y="2459"/>
                  </a:lnTo>
                  <a:lnTo>
                    <a:pt x="395" y="2732"/>
                  </a:lnTo>
                  <a:lnTo>
                    <a:pt x="607" y="2975"/>
                  </a:lnTo>
                  <a:lnTo>
                    <a:pt x="850" y="3187"/>
                  </a:lnTo>
                  <a:lnTo>
                    <a:pt x="1002" y="3278"/>
                  </a:lnTo>
                  <a:lnTo>
                    <a:pt x="1184" y="3339"/>
                  </a:lnTo>
                  <a:lnTo>
                    <a:pt x="1336" y="3399"/>
                  </a:lnTo>
                  <a:lnTo>
                    <a:pt x="1548" y="3430"/>
                  </a:lnTo>
                  <a:lnTo>
                    <a:pt x="1730" y="3460"/>
                  </a:lnTo>
                  <a:lnTo>
                    <a:pt x="1973" y="3460"/>
                  </a:lnTo>
                  <a:lnTo>
                    <a:pt x="2185" y="3460"/>
                  </a:lnTo>
                  <a:lnTo>
                    <a:pt x="2458" y="3430"/>
                  </a:lnTo>
                  <a:lnTo>
                    <a:pt x="2034" y="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4"/>
            <p:cNvSpPr/>
            <p:nvPr/>
          </p:nvSpPr>
          <p:spPr>
            <a:xfrm>
              <a:off x="2501775" y="1036075"/>
              <a:ext cx="35675" cy="46300"/>
            </a:xfrm>
            <a:custGeom>
              <a:avLst/>
              <a:gdLst/>
              <a:ahLst/>
              <a:cxnLst/>
              <a:rect l="l" t="t" r="r" b="b"/>
              <a:pathLst>
                <a:path w="1427" h="1852" extrusionOk="0">
                  <a:moveTo>
                    <a:pt x="243" y="1"/>
                  </a:moveTo>
                  <a:lnTo>
                    <a:pt x="122" y="61"/>
                  </a:lnTo>
                  <a:lnTo>
                    <a:pt x="31" y="183"/>
                  </a:lnTo>
                  <a:lnTo>
                    <a:pt x="1" y="243"/>
                  </a:lnTo>
                  <a:lnTo>
                    <a:pt x="61" y="213"/>
                  </a:lnTo>
                  <a:lnTo>
                    <a:pt x="183" y="122"/>
                  </a:lnTo>
                  <a:lnTo>
                    <a:pt x="334" y="122"/>
                  </a:lnTo>
                  <a:lnTo>
                    <a:pt x="425" y="152"/>
                  </a:lnTo>
                  <a:lnTo>
                    <a:pt x="517" y="213"/>
                  </a:lnTo>
                  <a:lnTo>
                    <a:pt x="668" y="365"/>
                  </a:lnTo>
                  <a:lnTo>
                    <a:pt x="790" y="547"/>
                  </a:lnTo>
                  <a:lnTo>
                    <a:pt x="881" y="698"/>
                  </a:lnTo>
                  <a:lnTo>
                    <a:pt x="972" y="881"/>
                  </a:lnTo>
                  <a:lnTo>
                    <a:pt x="1184" y="1275"/>
                  </a:lnTo>
                  <a:lnTo>
                    <a:pt x="1336" y="1669"/>
                  </a:lnTo>
                  <a:lnTo>
                    <a:pt x="1397" y="1791"/>
                  </a:lnTo>
                  <a:lnTo>
                    <a:pt x="1397" y="1852"/>
                  </a:lnTo>
                  <a:lnTo>
                    <a:pt x="1427" y="1791"/>
                  </a:lnTo>
                  <a:lnTo>
                    <a:pt x="1427" y="1639"/>
                  </a:lnTo>
                  <a:lnTo>
                    <a:pt x="1366" y="1427"/>
                  </a:lnTo>
                  <a:lnTo>
                    <a:pt x="1305" y="1214"/>
                  </a:lnTo>
                  <a:lnTo>
                    <a:pt x="1154" y="789"/>
                  </a:lnTo>
                  <a:lnTo>
                    <a:pt x="1063" y="607"/>
                  </a:lnTo>
                  <a:lnTo>
                    <a:pt x="941" y="425"/>
                  </a:lnTo>
                  <a:lnTo>
                    <a:pt x="790" y="274"/>
                  </a:lnTo>
                  <a:lnTo>
                    <a:pt x="608" y="92"/>
                  </a:lnTo>
                  <a:lnTo>
                    <a:pt x="486" y="31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4"/>
            <p:cNvSpPr/>
            <p:nvPr/>
          </p:nvSpPr>
          <p:spPr>
            <a:xfrm>
              <a:off x="2507850" y="1058075"/>
              <a:ext cx="22025" cy="19750"/>
            </a:xfrm>
            <a:custGeom>
              <a:avLst/>
              <a:gdLst/>
              <a:ahLst/>
              <a:cxnLst/>
              <a:rect l="l" t="t" r="r" b="b"/>
              <a:pathLst>
                <a:path w="881" h="790" extrusionOk="0">
                  <a:moveTo>
                    <a:pt x="425" y="1"/>
                  </a:moveTo>
                  <a:lnTo>
                    <a:pt x="304" y="61"/>
                  </a:lnTo>
                  <a:lnTo>
                    <a:pt x="182" y="122"/>
                  </a:lnTo>
                  <a:lnTo>
                    <a:pt x="122" y="213"/>
                  </a:lnTo>
                  <a:lnTo>
                    <a:pt x="61" y="304"/>
                  </a:lnTo>
                  <a:lnTo>
                    <a:pt x="0" y="425"/>
                  </a:lnTo>
                  <a:lnTo>
                    <a:pt x="0" y="577"/>
                  </a:lnTo>
                  <a:lnTo>
                    <a:pt x="0" y="698"/>
                  </a:lnTo>
                  <a:lnTo>
                    <a:pt x="0" y="759"/>
                  </a:lnTo>
                  <a:lnTo>
                    <a:pt x="31" y="789"/>
                  </a:lnTo>
                  <a:lnTo>
                    <a:pt x="61" y="759"/>
                  </a:lnTo>
                  <a:lnTo>
                    <a:pt x="61" y="698"/>
                  </a:lnTo>
                  <a:lnTo>
                    <a:pt x="91" y="607"/>
                  </a:lnTo>
                  <a:lnTo>
                    <a:pt x="152" y="486"/>
                  </a:lnTo>
                  <a:lnTo>
                    <a:pt x="182" y="395"/>
                  </a:lnTo>
                  <a:lnTo>
                    <a:pt x="243" y="334"/>
                  </a:lnTo>
                  <a:lnTo>
                    <a:pt x="334" y="274"/>
                  </a:lnTo>
                  <a:lnTo>
                    <a:pt x="395" y="213"/>
                  </a:lnTo>
                  <a:lnTo>
                    <a:pt x="486" y="183"/>
                  </a:lnTo>
                  <a:lnTo>
                    <a:pt x="577" y="152"/>
                  </a:lnTo>
                  <a:lnTo>
                    <a:pt x="789" y="152"/>
                  </a:lnTo>
                  <a:lnTo>
                    <a:pt x="850" y="183"/>
                  </a:lnTo>
                  <a:lnTo>
                    <a:pt x="880" y="152"/>
                  </a:lnTo>
                  <a:lnTo>
                    <a:pt x="880" y="122"/>
                  </a:lnTo>
                  <a:lnTo>
                    <a:pt x="820" y="92"/>
                  </a:lnTo>
                  <a:lnTo>
                    <a:pt x="698" y="3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4"/>
            <p:cNvSpPr/>
            <p:nvPr/>
          </p:nvSpPr>
          <p:spPr>
            <a:xfrm>
              <a:off x="2713425" y="984500"/>
              <a:ext cx="26575" cy="12150"/>
            </a:xfrm>
            <a:custGeom>
              <a:avLst/>
              <a:gdLst/>
              <a:ahLst/>
              <a:cxnLst/>
              <a:rect l="l" t="t" r="r" b="b"/>
              <a:pathLst>
                <a:path w="1063" h="486" extrusionOk="0">
                  <a:moveTo>
                    <a:pt x="365" y="0"/>
                  </a:moveTo>
                  <a:lnTo>
                    <a:pt x="213" y="31"/>
                  </a:lnTo>
                  <a:lnTo>
                    <a:pt x="92" y="91"/>
                  </a:lnTo>
                  <a:lnTo>
                    <a:pt x="31" y="122"/>
                  </a:lnTo>
                  <a:lnTo>
                    <a:pt x="1" y="182"/>
                  </a:lnTo>
                  <a:lnTo>
                    <a:pt x="31" y="213"/>
                  </a:lnTo>
                  <a:lnTo>
                    <a:pt x="122" y="273"/>
                  </a:lnTo>
                  <a:lnTo>
                    <a:pt x="243" y="334"/>
                  </a:lnTo>
                  <a:lnTo>
                    <a:pt x="517" y="455"/>
                  </a:lnTo>
                  <a:lnTo>
                    <a:pt x="820" y="486"/>
                  </a:lnTo>
                  <a:lnTo>
                    <a:pt x="972" y="486"/>
                  </a:lnTo>
                  <a:lnTo>
                    <a:pt x="1063" y="455"/>
                  </a:lnTo>
                  <a:lnTo>
                    <a:pt x="1032" y="364"/>
                  </a:lnTo>
                  <a:lnTo>
                    <a:pt x="972" y="273"/>
                  </a:lnTo>
                  <a:lnTo>
                    <a:pt x="850" y="182"/>
                  </a:lnTo>
                  <a:lnTo>
                    <a:pt x="759" y="91"/>
                  </a:lnTo>
                  <a:lnTo>
                    <a:pt x="668" y="31"/>
                  </a:lnTo>
                  <a:lnTo>
                    <a:pt x="608" y="31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4"/>
            <p:cNvSpPr/>
            <p:nvPr/>
          </p:nvSpPr>
          <p:spPr>
            <a:xfrm>
              <a:off x="2595075" y="983725"/>
              <a:ext cx="27350" cy="12175"/>
            </a:xfrm>
            <a:custGeom>
              <a:avLst/>
              <a:gdLst/>
              <a:ahLst/>
              <a:cxnLst/>
              <a:rect l="l" t="t" r="r" b="b"/>
              <a:pathLst>
                <a:path w="1094" h="487" extrusionOk="0">
                  <a:moveTo>
                    <a:pt x="486" y="1"/>
                  </a:moveTo>
                  <a:lnTo>
                    <a:pt x="456" y="31"/>
                  </a:lnTo>
                  <a:lnTo>
                    <a:pt x="426" y="31"/>
                  </a:lnTo>
                  <a:lnTo>
                    <a:pt x="335" y="92"/>
                  </a:lnTo>
                  <a:lnTo>
                    <a:pt x="213" y="153"/>
                  </a:lnTo>
                  <a:lnTo>
                    <a:pt x="122" y="274"/>
                  </a:lnTo>
                  <a:lnTo>
                    <a:pt x="62" y="365"/>
                  </a:lnTo>
                  <a:lnTo>
                    <a:pt x="1" y="456"/>
                  </a:lnTo>
                  <a:lnTo>
                    <a:pt x="122" y="486"/>
                  </a:lnTo>
                  <a:lnTo>
                    <a:pt x="244" y="486"/>
                  </a:lnTo>
                  <a:lnTo>
                    <a:pt x="547" y="426"/>
                  </a:lnTo>
                  <a:lnTo>
                    <a:pt x="851" y="335"/>
                  </a:lnTo>
                  <a:lnTo>
                    <a:pt x="972" y="274"/>
                  </a:lnTo>
                  <a:lnTo>
                    <a:pt x="1063" y="213"/>
                  </a:lnTo>
                  <a:lnTo>
                    <a:pt x="1093" y="153"/>
                  </a:lnTo>
                  <a:lnTo>
                    <a:pt x="1063" y="122"/>
                  </a:lnTo>
                  <a:lnTo>
                    <a:pt x="1002" y="62"/>
                  </a:lnTo>
                  <a:lnTo>
                    <a:pt x="881" y="31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4"/>
            <p:cNvSpPr/>
            <p:nvPr/>
          </p:nvSpPr>
          <p:spPr>
            <a:xfrm>
              <a:off x="2654250" y="1065650"/>
              <a:ext cx="41000" cy="24300"/>
            </a:xfrm>
            <a:custGeom>
              <a:avLst/>
              <a:gdLst/>
              <a:ahLst/>
              <a:cxnLst/>
              <a:rect l="l" t="t" r="r" b="b"/>
              <a:pathLst>
                <a:path w="1640" h="972" extrusionOk="0">
                  <a:moveTo>
                    <a:pt x="486" y="1"/>
                  </a:moveTo>
                  <a:lnTo>
                    <a:pt x="244" y="213"/>
                  </a:lnTo>
                  <a:lnTo>
                    <a:pt x="62" y="426"/>
                  </a:lnTo>
                  <a:lnTo>
                    <a:pt x="31" y="517"/>
                  </a:lnTo>
                  <a:lnTo>
                    <a:pt x="1" y="608"/>
                  </a:lnTo>
                  <a:lnTo>
                    <a:pt x="31" y="638"/>
                  </a:lnTo>
                  <a:lnTo>
                    <a:pt x="92" y="699"/>
                  </a:lnTo>
                  <a:lnTo>
                    <a:pt x="365" y="820"/>
                  </a:lnTo>
                  <a:lnTo>
                    <a:pt x="699" y="911"/>
                  </a:lnTo>
                  <a:lnTo>
                    <a:pt x="881" y="942"/>
                  </a:lnTo>
                  <a:lnTo>
                    <a:pt x="1063" y="972"/>
                  </a:lnTo>
                  <a:lnTo>
                    <a:pt x="1215" y="942"/>
                  </a:lnTo>
                  <a:lnTo>
                    <a:pt x="1336" y="911"/>
                  </a:lnTo>
                  <a:lnTo>
                    <a:pt x="1457" y="881"/>
                  </a:lnTo>
                  <a:lnTo>
                    <a:pt x="1548" y="790"/>
                  </a:lnTo>
                  <a:lnTo>
                    <a:pt x="1609" y="699"/>
                  </a:lnTo>
                  <a:lnTo>
                    <a:pt x="1639" y="578"/>
                  </a:lnTo>
                  <a:lnTo>
                    <a:pt x="1639" y="395"/>
                  </a:lnTo>
                  <a:lnTo>
                    <a:pt x="1609" y="213"/>
                  </a:lnTo>
                  <a:lnTo>
                    <a:pt x="1579" y="274"/>
                  </a:lnTo>
                  <a:lnTo>
                    <a:pt x="1488" y="395"/>
                  </a:lnTo>
                  <a:lnTo>
                    <a:pt x="1427" y="456"/>
                  </a:lnTo>
                  <a:lnTo>
                    <a:pt x="1306" y="517"/>
                  </a:lnTo>
                  <a:lnTo>
                    <a:pt x="1215" y="547"/>
                  </a:lnTo>
                  <a:lnTo>
                    <a:pt x="1063" y="578"/>
                  </a:lnTo>
                  <a:lnTo>
                    <a:pt x="911" y="547"/>
                  </a:lnTo>
                  <a:lnTo>
                    <a:pt x="759" y="517"/>
                  </a:lnTo>
                  <a:lnTo>
                    <a:pt x="638" y="426"/>
                  </a:lnTo>
                  <a:lnTo>
                    <a:pt x="547" y="335"/>
                  </a:lnTo>
                  <a:lnTo>
                    <a:pt x="486" y="244"/>
                  </a:lnTo>
                  <a:lnTo>
                    <a:pt x="456" y="62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4"/>
            <p:cNvSpPr/>
            <p:nvPr/>
          </p:nvSpPr>
          <p:spPr>
            <a:xfrm>
              <a:off x="2654250" y="1065650"/>
              <a:ext cx="41000" cy="24300"/>
            </a:xfrm>
            <a:custGeom>
              <a:avLst/>
              <a:gdLst/>
              <a:ahLst/>
              <a:cxnLst/>
              <a:rect l="l" t="t" r="r" b="b"/>
              <a:pathLst>
                <a:path w="1640" h="972" fill="none" extrusionOk="0">
                  <a:moveTo>
                    <a:pt x="486" y="1"/>
                  </a:moveTo>
                  <a:lnTo>
                    <a:pt x="486" y="1"/>
                  </a:lnTo>
                  <a:lnTo>
                    <a:pt x="244" y="213"/>
                  </a:lnTo>
                  <a:lnTo>
                    <a:pt x="62" y="426"/>
                  </a:lnTo>
                  <a:lnTo>
                    <a:pt x="31" y="517"/>
                  </a:lnTo>
                  <a:lnTo>
                    <a:pt x="1" y="608"/>
                  </a:lnTo>
                  <a:lnTo>
                    <a:pt x="1" y="608"/>
                  </a:lnTo>
                  <a:lnTo>
                    <a:pt x="31" y="638"/>
                  </a:lnTo>
                  <a:lnTo>
                    <a:pt x="92" y="699"/>
                  </a:lnTo>
                  <a:lnTo>
                    <a:pt x="365" y="820"/>
                  </a:lnTo>
                  <a:lnTo>
                    <a:pt x="699" y="911"/>
                  </a:lnTo>
                  <a:lnTo>
                    <a:pt x="881" y="942"/>
                  </a:lnTo>
                  <a:lnTo>
                    <a:pt x="1063" y="972"/>
                  </a:lnTo>
                  <a:lnTo>
                    <a:pt x="1063" y="972"/>
                  </a:lnTo>
                  <a:lnTo>
                    <a:pt x="1215" y="942"/>
                  </a:lnTo>
                  <a:lnTo>
                    <a:pt x="1336" y="911"/>
                  </a:lnTo>
                  <a:lnTo>
                    <a:pt x="1457" y="881"/>
                  </a:lnTo>
                  <a:lnTo>
                    <a:pt x="1548" y="790"/>
                  </a:lnTo>
                  <a:lnTo>
                    <a:pt x="1609" y="699"/>
                  </a:lnTo>
                  <a:lnTo>
                    <a:pt x="1639" y="578"/>
                  </a:lnTo>
                  <a:lnTo>
                    <a:pt x="1639" y="395"/>
                  </a:lnTo>
                  <a:lnTo>
                    <a:pt x="1609" y="213"/>
                  </a:lnTo>
                  <a:lnTo>
                    <a:pt x="1609" y="213"/>
                  </a:lnTo>
                  <a:lnTo>
                    <a:pt x="1579" y="274"/>
                  </a:lnTo>
                  <a:lnTo>
                    <a:pt x="1488" y="395"/>
                  </a:lnTo>
                  <a:lnTo>
                    <a:pt x="1427" y="456"/>
                  </a:lnTo>
                  <a:lnTo>
                    <a:pt x="1306" y="517"/>
                  </a:lnTo>
                  <a:lnTo>
                    <a:pt x="1215" y="547"/>
                  </a:lnTo>
                  <a:lnTo>
                    <a:pt x="1063" y="578"/>
                  </a:lnTo>
                  <a:lnTo>
                    <a:pt x="1063" y="578"/>
                  </a:lnTo>
                  <a:lnTo>
                    <a:pt x="911" y="547"/>
                  </a:lnTo>
                  <a:lnTo>
                    <a:pt x="911" y="547"/>
                  </a:lnTo>
                  <a:lnTo>
                    <a:pt x="759" y="517"/>
                  </a:lnTo>
                  <a:lnTo>
                    <a:pt x="638" y="426"/>
                  </a:lnTo>
                  <a:lnTo>
                    <a:pt x="547" y="335"/>
                  </a:lnTo>
                  <a:lnTo>
                    <a:pt x="486" y="244"/>
                  </a:lnTo>
                  <a:lnTo>
                    <a:pt x="456" y="62"/>
                  </a:lnTo>
                  <a:lnTo>
                    <a:pt x="4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4"/>
            <p:cNvSpPr/>
            <p:nvPr/>
          </p:nvSpPr>
          <p:spPr>
            <a:xfrm>
              <a:off x="2654250" y="1061100"/>
              <a:ext cx="40250" cy="19750"/>
            </a:xfrm>
            <a:custGeom>
              <a:avLst/>
              <a:gdLst/>
              <a:ahLst/>
              <a:cxnLst/>
              <a:rect l="l" t="t" r="r" b="b"/>
              <a:pathLst>
                <a:path w="1610" h="790" extrusionOk="0">
                  <a:moveTo>
                    <a:pt x="911" y="1"/>
                  </a:moveTo>
                  <a:lnTo>
                    <a:pt x="699" y="31"/>
                  </a:lnTo>
                  <a:lnTo>
                    <a:pt x="517" y="122"/>
                  </a:lnTo>
                  <a:lnTo>
                    <a:pt x="335" y="244"/>
                  </a:lnTo>
                  <a:lnTo>
                    <a:pt x="183" y="395"/>
                  </a:lnTo>
                  <a:lnTo>
                    <a:pt x="62" y="547"/>
                  </a:lnTo>
                  <a:lnTo>
                    <a:pt x="1" y="668"/>
                  </a:lnTo>
                  <a:lnTo>
                    <a:pt x="1" y="729"/>
                  </a:lnTo>
                  <a:lnTo>
                    <a:pt x="31" y="699"/>
                  </a:lnTo>
                  <a:lnTo>
                    <a:pt x="122" y="577"/>
                  </a:lnTo>
                  <a:lnTo>
                    <a:pt x="244" y="456"/>
                  </a:lnTo>
                  <a:lnTo>
                    <a:pt x="395" y="335"/>
                  </a:lnTo>
                  <a:lnTo>
                    <a:pt x="577" y="244"/>
                  </a:lnTo>
                  <a:lnTo>
                    <a:pt x="759" y="213"/>
                  </a:lnTo>
                  <a:lnTo>
                    <a:pt x="911" y="183"/>
                  </a:lnTo>
                  <a:lnTo>
                    <a:pt x="1093" y="183"/>
                  </a:lnTo>
                  <a:lnTo>
                    <a:pt x="1245" y="213"/>
                  </a:lnTo>
                  <a:lnTo>
                    <a:pt x="1306" y="244"/>
                  </a:lnTo>
                  <a:lnTo>
                    <a:pt x="1397" y="304"/>
                  </a:lnTo>
                  <a:lnTo>
                    <a:pt x="1457" y="365"/>
                  </a:lnTo>
                  <a:lnTo>
                    <a:pt x="1488" y="456"/>
                  </a:lnTo>
                  <a:lnTo>
                    <a:pt x="1548" y="608"/>
                  </a:lnTo>
                  <a:lnTo>
                    <a:pt x="1548" y="760"/>
                  </a:lnTo>
                  <a:lnTo>
                    <a:pt x="1579" y="790"/>
                  </a:lnTo>
                  <a:lnTo>
                    <a:pt x="1579" y="760"/>
                  </a:lnTo>
                  <a:lnTo>
                    <a:pt x="1609" y="608"/>
                  </a:lnTo>
                  <a:lnTo>
                    <a:pt x="1579" y="426"/>
                  </a:lnTo>
                  <a:lnTo>
                    <a:pt x="1548" y="304"/>
                  </a:lnTo>
                  <a:lnTo>
                    <a:pt x="1488" y="213"/>
                  </a:lnTo>
                  <a:lnTo>
                    <a:pt x="1397" y="122"/>
                  </a:lnTo>
                  <a:lnTo>
                    <a:pt x="1306" y="62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4"/>
            <p:cNvSpPr/>
            <p:nvPr/>
          </p:nvSpPr>
          <p:spPr>
            <a:xfrm>
              <a:off x="2571575" y="1056550"/>
              <a:ext cx="176025" cy="118375"/>
            </a:xfrm>
            <a:custGeom>
              <a:avLst/>
              <a:gdLst/>
              <a:ahLst/>
              <a:cxnLst/>
              <a:rect l="l" t="t" r="r" b="b"/>
              <a:pathLst>
                <a:path w="7041" h="4735" extrusionOk="0">
                  <a:moveTo>
                    <a:pt x="6828" y="1"/>
                  </a:moveTo>
                  <a:lnTo>
                    <a:pt x="6828" y="244"/>
                  </a:lnTo>
                  <a:lnTo>
                    <a:pt x="6858" y="850"/>
                  </a:lnTo>
                  <a:lnTo>
                    <a:pt x="6888" y="1275"/>
                  </a:lnTo>
                  <a:lnTo>
                    <a:pt x="6919" y="1730"/>
                  </a:lnTo>
                  <a:lnTo>
                    <a:pt x="6919" y="1973"/>
                  </a:lnTo>
                  <a:lnTo>
                    <a:pt x="6919" y="2216"/>
                  </a:lnTo>
                  <a:lnTo>
                    <a:pt x="6919" y="2337"/>
                  </a:lnTo>
                  <a:lnTo>
                    <a:pt x="6888" y="2459"/>
                  </a:lnTo>
                  <a:lnTo>
                    <a:pt x="6858" y="2732"/>
                  </a:lnTo>
                  <a:lnTo>
                    <a:pt x="6797" y="2944"/>
                  </a:lnTo>
                  <a:lnTo>
                    <a:pt x="6676" y="3187"/>
                  </a:lnTo>
                  <a:lnTo>
                    <a:pt x="6555" y="3399"/>
                  </a:lnTo>
                  <a:lnTo>
                    <a:pt x="6433" y="3581"/>
                  </a:lnTo>
                  <a:lnTo>
                    <a:pt x="6282" y="3733"/>
                  </a:lnTo>
                  <a:lnTo>
                    <a:pt x="6099" y="3885"/>
                  </a:lnTo>
                  <a:lnTo>
                    <a:pt x="5948" y="4006"/>
                  </a:lnTo>
                  <a:lnTo>
                    <a:pt x="5766" y="4128"/>
                  </a:lnTo>
                  <a:lnTo>
                    <a:pt x="5493" y="4279"/>
                  </a:lnTo>
                  <a:lnTo>
                    <a:pt x="5250" y="4370"/>
                  </a:lnTo>
                  <a:lnTo>
                    <a:pt x="5007" y="4431"/>
                  </a:lnTo>
                  <a:lnTo>
                    <a:pt x="4795" y="4492"/>
                  </a:lnTo>
                  <a:lnTo>
                    <a:pt x="4522" y="4522"/>
                  </a:lnTo>
                  <a:lnTo>
                    <a:pt x="4188" y="4552"/>
                  </a:lnTo>
                  <a:lnTo>
                    <a:pt x="3763" y="4583"/>
                  </a:lnTo>
                  <a:lnTo>
                    <a:pt x="3308" y="4552"/>
                  </a:lnTo>
                  <a:lnTo>
                    <a:pt x="2822" y="4522"/>
                  </a:lnTo>
                  <a:lnTo>
                    <a:pt x="2337" y="4431"/>
                  </a:lnTo>
                  <a:lnTo>
                    <a:pt x="1851" y="4310"/>
                  </a:lnTo>
                  <a:lnTo>
                    <a:pt x="1366" y="4128"/>
                  </a:lnTo>
                  <a:lnTo>
                    <a:pt x="971" y="3946"/>
                  </a:lnTo>
                  <a:lnTo>
                    <a:pt x="607" y="3703"/>
                  </a:lnTo>
                  <a:lnTo>
                    <a:pt x="334" y="3490"/>
                  </a:lnTo>
                  <a:lnTo>
                    <a:pt x="152" y="3308"/>
                  </a:lnTo>
                  <a:lnTo>
                    <a:pt x="0" y="3126"/>
                  </a:lnTo>
                  <a:lnTo>
                    <a:pt x="31" y="3187"/>
                  </a:lnTo>
                  <a:lnTo>
                    <a:pt x="122" y="3339"/>
                  </a:lnTo>
                  <a:lnTo>
                    <a:pt x="304" y="3521"/>
                  </a:lnTo>
                  <a:lnTo>
                    <a:pt x="577" y="3763"/>
                  </a:lnTo>
                  <a:lnTo>
                    <a:pt x="911" y="4006"/>
                  </a:lnTo>
                  <a:lnTo>
                    <a:pt x="1335" y="4219"/>
                  </a:lnTo>
                  <a:lnTo>
                    <a:pt x="1791" y="4401"/>
                  </a:lnTo>
                  <a:lnTo>
                    <a:pt x="2306" y="4552"/>
                  </a:lnTo>
                  <a:lnTo>
                    <a:pt x="2822" y="4643"/>
                  </a:lnTo>
                  <a:lnTo>
                    <a:pt x="3308" y="4704"/>
                  </a:lnTo>
                  <a:lnTo>
                    <a:pt x="3763" y="4735"/>
                  </a:lnTo>
                  <a:lnTo>
                    <a:pt x="4188" y="4735"/>
                  </a:lnTo>
                  <a:lnTo>
                    <a:pt x="4552" y="4704"/>
                  </a:lnTo>
                  <a:lnTo>
                    <a:pt x="4825" y="4643"/>
                  </a:lnTo>
                  <a:lnTo>
                    <a:pt x="5007" y="4613"/>
                  </a:lnTo>
                  <a:lnTo>
                    <a:pt x="5068" y="4613"/>
                  </a:lnTo>
                  <a:lnTo>
                    <a:pt x="5280" y="4552"/>
                  </a:lnTo>
                  <a:lnTo>
                    <a:pt x="5553" y="4431"/>
                  </a:lnTo>
                  <a:lnTo>
                    <a:pt x="5857" y="4249"/>
                  </a:lnTo>
                  <a:lnTo>
                    <a:pt x="6039" y="4158"/>
                  </a:lnTo>
                  <a:lnTo>
                    <a:pt x="6221" y="4006"/>
                  </a:lnTo>
                  <a:lnTo>
                    <a:pt x="6373" y="3855"/>
                  </a:lnTo>
                  <a:lnTo>
                    <a:pt x="6555" y="3672"/>
                  </a:lnTo>
                  <a:lnTo>
                    <a:pt x="6706" y="3460"/>
                  </a:lnTo>
                  <a:lnTo>
                    <a:pt x="6828" y="3248"/>
                  </a:lnTo>
                  <a:lnTo>
                    <a:pt x="6919" y="3005"/>
                  </a:lnTo>
                  <a:lnTo>
                    <a:pt x="6979" y="2732"/>
                  </a:lnTo>
                  <a:lnTo>
                    <a:pt x="7010" y="2489"/>
                  </a:lnTo>
                  <a:lnTo>
                    <a:pt x="7040" y="2368"/>
                  </a:lnTo>
                  <a:lnTo>
                    <a:pt x="7010" y="2216"/>
                  </a:lnTo>
                  <a:lnTo>
                    <a:pt x="7010" y="1973"/>
                  </a:lnTo>
                  <a:lnTo>
                    <a:pt x="7010" y="1730"/>
                  </a:lnTo>
                  <a:lnTo>
                    <a:pt x="6979" y="1275"/>
                  </a:lnTo>
                  <a:lnTo>
                    <a:pt x="6949" y="850"/>
                  </a:lnTo>
                  <a:lnTo>
                    <a:pt x="6888" y="244"/>
                  </a:lnTo>
                  <a:lnTo>
                    <a:pt x="6828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4"/>
            <p:cNvSpPr/>
            <p:nvPr/>
          </p:nvSpPr>
          <p:spPr>
            <a:xfrm>
              <a:off x="2571575" y="1056550"/>
              <a:ext cx="176025" cy="118375"/>
            </a:xfrm>
            <a:custGeom>
              <a:avLst/>
              <a:gdLst/>
              <a:ahLst/>
              <a:cxnLst/>
              <a:rect l="l" t="t" r="r" b="b"/>
              <a:pathLst>
                <a:path w="7041" h="4735" fill="none" extrusionOk="0">
                  <a:moveTo>
                    <a:pt x="0" y="3126"/>
                  </a:moveTo>
                  <a:lnTo>
                    <a:pt x="0" y="3126"/>
                  </a:lnTo>
                  <a:lnTo>
                    <a:pt x="31" y="3187"/>
                  </a:lnTo>
                  <a:lnTo>
                    <a:pt x="31" y="3187"/>
                  </a:lnTo>
                  <a:lnTo>
                    <a:pt x="122" y="3339"/>
                  </a:lnTo>
                  <a:lnTo>
                    <a:pt x="122" y="3339"/>
                  </a:lnTo>
                  <a:lnTo>
                    <a:pt x="304" y="3521"/>
                  </a:lnTo>
                  <a:lnTo>
                    <a:pt x="577" y="3763"/>
                  </a:lnTo>
                  <a:lnTo>
                    <a:pt x="577" y="3763"/>
                  </a:lnTo>
                  <a:lnTo>
                    <a:pt x="911" y="4006"/>
                  </a:lnTo>
                  <a:lnTo>
                    <a:pt x="1335" y="4219"/>
                  </a:lnTo>
                  <a:lnTo>
                    <a:pt x="1791" y="4401"/>
                  </a:lnTo>
                  <a:lnTo>
                    <a:pt x="2306" y="4552"/>
                  </a:lnTo>
                  <a:lnTo>
                    <a:pt x="2306" y="4552"/>
                  </a:lnTo>
                  <a:lnTo>
                    <a:pt x="2822" y="4643"/>
                  </a:lnTo>
                  <a:lnTo>
                    <a:pt x="3308" y="4704"/>
                  </a:lnTo>
                  <a:lnTo>
                    <a:pt x="3763" y="4735"/>
                  </a:lnTo>
                  <a:lnTo>
                    <a:pt x="4188" y="4735"/>
                  </a:lnTo>
                  <a:lnTo>
                    <a:pt x="4188" y="4735"/>
                  </a:lnTo>
                  <a:lnTo>
                    <a:pt x="4552" y="4704"/>
                  </a:lnTo>
                  <a:lnTo>
                    <a:pt x="4825" y="4643"/>
                  </a:lnTo>
                  <a:lnTo>
                    <a:pt x="4825" y="4643"/>
                  </a:lnTo>
                  <a:lnTo>
                    <a:pt x="5007" y="4613"/>
                  </a:lnTo>
                  <a:lnTo>
                    <a:pt x="5007" y="4613"/>
                  </a:lnTo>
                  <a:lnTo>
                    <a:pt x="5068" y="4613"/>
                  </a:lnTo>
                  <a:lnTo>
                    <a:pt x="5068" y="4613"/>
                  </a:lnTo>
                  <a:lnTo>
                    <a:pt x="5280" y="4552"/>
                  </a:lnTo>
                  <a:lnTo>
                    <a:pt x="5280" y="4552"/>
                  </a:lnTo>
                  <a:lnTo>
                    <a:pt x="5553" y="4431"/>
                  </a:lnTo>
                  <a:lnTo>
                    <a:pt x="5553" y="4431"/>
                  </a:lnTo>
                  <a:lnTo>
                    <a:pt x="5857" y="4249"/>
                  </a:lnTo>
                  <a:lnTo>
                    <a:pt x="5857" y="4249"/>
                  </a:lnTo>
                  <a:lnTo>
                    <a:pt x="6039" y="4158"/>
                  </a:lnTo>
                  <a:lnTo>
                    <a:pt x="6039" y="4158"/>
                  </a:lnTo>
                  <a:lnTo>
                    <a:pt x="6221" y="4006"/>
                  </a:lnTo>
                  <a:lnTo>
                    <a:pt x="6221" y="4006"/>
                  </a:lnTo>
                  <a:lnTo>
                    <a:pt x="6373" y="3855"/>
                  </a:lnTo>
                  <a:lnTo>
                    <a:pt x="6373" y="3855"/>
                  </a:lnTo>
                  <a:lnTo>
                    <a:pt x="6555" y="3672"/>
                  </a:lnTo>
                  <a:lnTo>
                    <a:pt x="6555" y="3672"/>
                  </a:lnTo>
                  <a:lnTo>
                    <a:pt x="6706" y="3460"/>
                  </a:lnTo>
                  <a:lnTo>
                    <a:pt x="6828" y="3248"/>
                  </a:lnTo>
                  <a:lnTo>
                    <a:pt x="6919" y="3005"/>
                  </a:lnTo>
                  <a:lnTo>
                    <a:pt x="6979" y="2732"/>
                  </a:lnTo>
                  <a:lnTo>
                    <a:pt x="6979" y="2732"/>
                  </a:lnTo>
                  <a:lnTo>
                    <a:pt x="7010" y="2489"/>
                  </a:lnTo>
                  <a:lnTo>
                    <a:pt x="7010" y="2489"/>
                  </a:lnTo>
                  <a:lnTo>
                    <a:pt x="7040" y="2368"/>
                  </a:lnTo>
                  <a:lnTo>
                    <a:pt x="7010" y="2216"/>
                  </a:lnTo>
                  <a:lnTo>
                    <a:pt x="7010" y="2216"/>
                  </a:lnTo>
                  <a:lnTo>
                    <a:pt x="7010" y="1973"/>
                  </a:lnTo>
                  <a:lnTo>
                    <a:pt x="7010" y="1730"/>
                  </a:lnTo>
                  <a:lnTo>
                    <a:pt x="7010" y="1730"/>
                  </a:lnTo>
                  <a:lnTo>
                    <a:pt x="6979" y="1275"/>
                  </a:lnTo>
                  <a:lnTo>
                    <a:pt x="6979" y="1275"/>
                  </a:lnTo>
                  <a:lnTo>
                    <a:pt x="6949" y="850"/>
                  </a:lnTo>
                  <a:lnTo>
                    <a:pt x="6949" y="850"/>
                  </a:lnTo>
                  <a:lnTo>
                    <a:pt x="6888" y="244"/>
                  </a:lnTo>
                  <a:lnTo>
                    <a:pt x="6888" y="244"/>
                  </a:lnTo>
                  <a:lnTo>
                    <a:pt x="6828" y="1"/>
                  </a:lnTo>
                  <a:lnTo>
                    <a:pt x="6828" y="1"/>
                  </a:lnTo>
                  <a:lnTo>
                    <a:pt x="6828" y="244"/>
                  </a:lnTo>
                  <a:lnTo>
                    <a:pt x="6828" y="244"/>
                  </a:lnTo>
                  <a:lnTo>
                    <a:pt x="6858" y="850"/>
                  </a:lnTo>
                  <a:lnTo>
                    <a:pt x="6858" y="850"/>
                  </a:lnTo>
                  <a:lnTo>
                    <a:pt x="6888" y="1275"/>
                  </a:lnTo>
                  <a:lnTo>
                    <a:pt x="6888" y="1275"/>
                  </a:lnTo>
                  <a:lnTo>
                    <a:pt x="6919" y="1730"/>
                  </a:lnTo>
                  <a:lnTo>
                    <a:pt x="6919" y="1730"/>
                  </a:lnTo>
                  <a:lnTo>
                    <a:pt x="6919" y="1973"/>
                  </a:lnTo>
                  <a:lnTo>
                    <a:pt x="6919" y="2216"/>
                  </a:lnTo>
                  <a:lnTo>
                    <a:pt x="6919" y="2337"/>
                  </a:lnTo>
                  <a:lnTo>
                    <a:pt x="6919" y="2337"/>
                  </a:lnTo>
                  <a:lnTo>
                    <a:pt x="6888" y="2459"/>
                  </a:lnTo>
                  <a:lnTo>
                    <a:pt x="6888" y="2459"/>
                  </a:lnTo>
                  <a:lnTo>
                    <a:pt x="6858" y="2732"/>
                  </a:lnTo>
                  <a:lnTo>
                    <a:pt x="6858" y="2732"/>
                  </a:lnTo>
                  <a:lnTo>
                    <a:pt x="6797" y="2944"/>
                  </a:lnTo>
                  <a:lnTo>
                    <a:pt x="6676" y="3187"/>
                  </a:lnTo>
                  <a:lnTo>
                    <a:pt x="6555" y="3399"/>
                  </a:lnTo>
                  <a:lnTo>
                    <a:pt x="6433" y="3581"/>
                  </a:lnTo>
                  <a:lnTo>
                    <a:pt x="6433" y="3581"/>
                  </a:lnTo>
                  <a:lnTo>
                    <a:pt x="6282" y="3733"/>
                  </a:lnTo>
                  <a:lnTo>
                    <a:pt x="6282" y="3733"/>
                  </a:lnTo>
                  <a:lnTo>
                    <a:pt x="6099" y="3885"/>
                  </a:lnTo>
                  <a:lnTo>
                    <a:pt x="6099" y="3885"/>
                  </a:lnTo>
                  <a:lnTo>
                    <a:pt x="5948" y="4006"/>
                  </a:lnTo>
                  <a:lnTo>
                    <a:pt x="5948" y="4006"/>
                  </a:lnTo>
                  <a:lnTo>
                    <a:pt x="5766" y="4128"/>
                  </a:lnTo>
                  <a:lnTo>
                    <a:pt x="5766" y="4128"/>
                  </a:lnTo>
                  <a:lnTo>
                    <a:pt x="5493" y="4279"/>
                  </a:lnTo>
                  <a:lnTo>
                    <a:pt x="5493" y="4279"/>
                  </a:lnTo>
                  <a:lnTo>
                    <a:pt x="5250" y="4370"/>
                  </a:lnTo>
                  <a:lnTo>
                    <a:pt x="5250" y="4370"/>
                  </a:lnTo>
                  <a:lnTo>
                    <a:pt x="5007" y="4431"/>
                  </a:lnTo>
                  <a:lnTo>
                    <a:pt x="5007" y="4431"/>
                  </a:lnTo>
                  <a:lnTo>
                    <a:pt x="4795" y="4492"/>
                  </a:lnTo>
                  <a:lnTo>
                    <a:pt x="4795" y="4492"/>
                  </a:lnTo>
                  <a:lnTo>
                    <a:pt x="4522" y="4522"/>
                  </a:lnTo>
                  <a:lnTo>
                    <a:pt x="4188" y="4552"/>
                  </a:lnTo>
                  <a:lnTo>
                    <a:pt x="4188" y="4552"/>
                  </a:lnTo>
                  <a:lnTo>
                    <a:pt x="3763" y="4583"/>
                  </a:lnTo>
                  <a:lnTo>
                    <a:pt x="3308" y="4552"/>
                  </a:lnTo>
                  <a:lnTo>
                    <a:pt x="2822" y="4522"/>
                  </a:lnTo>
                  <a:lnTo>
                    <a:pt x="2337" y="4431"/>
                  </a:lnTo>
                  <a:lnTo>
                    <a:pt x="2337" y="4431"/>
                  </a:lnTo>
                  <a:lnTo>
                    <a:pt x="1851" y="4310"/>
                  </a:lnTo>
                  <a:lnTo>
                    <a:pt x="1366" y="4128"/>
                  </a:lnTo>
                  <a:lnTo>
                    <a:pt x="971" y="3946"/>
                  </a:lnTo>
                  <a:lnTo>
                    <a:pt x="607" y="3703"/>
                  </a:lnTo>
                  <a:lnTo>
                    <a:pt x="607" y="3703"/>
                  </a:lnTo>
                  <a:lnTo>
                    <a:pt x="334" y="3490"/>
                  </a:lnTo>
                  <a:lnTo>
                    <a:pt x="152" y="3308"/>
                  </a:lnTo>
                  <a:lnTo>
                    <a:pt x="0" y="31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4"/>
            <p:cNvSpPr/>
            <p:nvPr/>
          </p:nvSpPr>
          <p:spPr>
            <a:xfrm>
              <a:off x="2589775" y="1026975"/>
              <a:ext cx="47050" cy="33400"/>
            </a:xfrm>
            <a:custGeom>
              <a:avLst/>
              <a:gdLst/>
              <a:ahLst/>
              <a:cxnLst/>
              <a:rect l="l" t="t" r="r" b="b"/>
              <a:pathLst>
                <a:path w="1882" h="1336" extrusionOk="0">
                  <a:moveTo>
                    <a:pt x="911" y="0"/>
                  </a:moveTo>
                  <a:lnTo>
                    <a:pt x="729" y="31"/>
                  </a:lnTo>
                  <a:lnTo>
                    <a:pt x="547" y="122"/>
                  </a:lnTo>
                  <a:lnTo>
                    <a:pt x="395" y="243"/>
                  </a:lnTo>
                  <a:lnTo>
                    <a:pt x="274" y="395"/>
                  </a:lnTo>
                  <a:lnTo>
                    <a:pt x="152" y="577"/>
                  </a:lnTo>
                  <a:lnTo>
                    <a:pt x="61" y="789"/>
                  </a:lnTo>
                  <a:lnTo>
                    <a:pt x="1" y="1002"/>
                  </a:lnTo>
                  <a:lnTo>
                    <a:pt x="152" y="1123"/>
                  </a:lnTo>
                  <a:lnTo>
                    <a:pt x="243" y="1214"/>
                  </a:lnTo>
                  <a:lnTo>
                    <a:pt x="304" y="1123"/>
                  </a:lnTo>
                  <a:lnTo>
                    <a:pt x="456" y="911"/>
                  </a:lnTo>
                  <a:lnTo>
                    <a:pt x="547" y="820"/>
                  </a:lnTo>
                  <a:lnTo>
                    <a:pt x="698" y="698"/>
                  </a:lnTo>
                  <a:lnTo>
                    <a:pt x="850" y="607"/>
                  </a:lnTo>
                  <a:lnTo>
                    <a:pt x="1032" y="547"/>
                  </a:lnTo>
                  <a:lnTo>
                    <a:pt x="1123" y="547"/>
                  </a:lnTo>
                  <a:lnTo>
                    <a:pt x="1214" y="577"/>
                  </a:lnTo>
                  <a:lnTo>
                    <a:pt x="1366" y="638"/>
                  </a:lnTo>
                  <a:lnTo>
                    <a:pt x="1518" y="759"/>
                  </a:lnTo>
                  <a:lnTo>
                    <a:pt x="1639" y="911"/>
                  </a:lnTo>
                  <a:lnTo>
                    <a:pt x="1821" y="1184"/>
                  </a:lnTo>
                  <a:lnTo>
                    <a:pt x="1882" y="1336"/>
                  </a:lnTo>
                  <a:lnTo>
                    <a:pt x="1821" y="941"/>
                  </a:lnTo>
                  <a:lnTo>
                    <a:pt x="1761" y="729"/>
                  </a:lnTo>
                  <a:lnTo>
                    <a:pt x="1700" y="516"/>
                  </a:lnTo>
                  <a:lnTo>
                    <a:pt x="1578" y="334"/>
                  </a:lnTo>
                  <a:lnTo>
                    <a:pt x="1457" y="182"/>
                  </a:lnTo>
                  <a:lnTo>
                    <a:pt x="1305" y="61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4"/>
            <p:cNvSpPr/>
            <p:nvPr/>
          </p:nvSpPr>
          <p:spPr>
            <a:xfrm>
              <a:off x="2692200" y="1033050"/>
              <a:ext cx="47050" cy="34150"/>
            </a:xfrm>
            <a:custGeom>
              <a:avLst/>
              <a:gdLst/>
              <a:ahLst/>
              <a:cxnLst/>
              <a:rect l="l" t="t" r="r" b="b"/>
              <a:pathLst>
                <a:path w="1882" h="1366" extrusionOk="0">
                  <a:moveTo>
                    <a:pt x="759" y="0"/>
                  </a:moveTo>
                  <a:lnTo>
                    <a:pt x="577" y="91"/>
                  </a:lnTo>
                  <a:lnTo>
                    <a:pt x="425" y="213"/>
                  </a:lnTo>
                  <a:lnTo>
                    <a:pt x="303" y="364"/>
                  </a:lnTo>
                  <a:lnTo>
                    <a:pt x="182" y="546"/>
                  </a:lnTo>
                  <a:lnTo>
                    <a:pt x="121" y="759"/>
                  </a:lnTo>
                  <a:lnTo>
                    <a:pt x="61" y="971"/>
                  </a:lnTo>
                  <a:lnTo>
                    <a:pt x="0" y="1366"/>
                  </a:lnTo>
                  <a:lnTo>
                    <a:pt x="61" y="1214"/>
                  </a:lnTo>
                  <a:lnTo>
                    <a:pt x="243" y="941"/>
                  </a:lnTo>
                  <a:lnTo>
                    <a:pt x="364" y="789"/>
                  </a:lnTo>
                  <a:lnTo>
                    <a:pt x="486" y="668"/>
                  </a:lnTo>
                  <a:lnTo>
                    <a:pt x="668" y="577"/>
                  </a:lnTo>
                  <a:lnTo>
                    <a:pt x="850" y="577"/>
                  </a:lnTo>
                  <a:lnTo>
                    <a:pt x="1032" y="637"/>
                  </a:lnTo>
                  <a:lnTo>
                    <a:pt x="1183" y="728"/>
                  </a:lnTo>
                  <a:lnTo>
                    <a:pt x="1335" y="819"/>
                  </a:lnTo>
                  <a:lnTo>
                    <a:pt x="1426" y="941"/>
                  </a:lnTo>
                  <a:lnTo>
                    <a:pt x="1578" y="1153"/>
                  </a:lnTo>
                  <a:lnTo>
                    <a:pt x="1639" y="1244"/>
                  </a:lnTo>
                  <a:lnTo>
                    <a:pt x="1730" y="1123"/>
                  </a:lnTo>
                  <a:lnTo>
                    <a:pt x="1881" y="1002"/>
                  </a:lnTo>
                  <a:lnTo>
                    <a:pt x="1821" y="789"/>
                  </a:lnTo>
                  <a:lnTo>
                    <a:pt x="1730" y="607"/>
                  </a:lnTo>
                  <a:lnTo>
                    <a:pt x="1608" y="425"/>
                  </a:lnTo>
                  <a:lnTo>
                    <a:pt x="1487" y="273"/>
                  </a:lnTo>
                  <a:lnTo>
                    <a:pt x="1305" y="152"/>
                  </a:lnTo>
                  <a:lnTo>
                    <a:pt x="1153" y="61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4"/>
            <p:cNvSpPr/>
            <p:nvPr/>
          </p:nvSpPr>
          <p:spPr>
            <a:xfrm>
              <a:off x="2692200" y="1033050"/>
              <a:ext cx="47050" cy="34150"/>
            </a:xfrm>
            <a:custGeom>
              <a:avLst/>
              <a:gdLst/>
              <a:ahLst/>
              <a:cxnLst/>
              <a:rect l="l" t="t" r="r" b="b"/>
              <a:pathLst>
                <a:path w="1882" h="1366" fill="none" extrusionOk="0">
                  <a:moveTo>
                    <a:pt x="850" y="577"/>
                  </a:moveTo>
                  <a:lnTo>
                    <a:pt x="850" y="577"/>
                  </a:lnTo>
                  <a:lnTo>
                    <a:pt x="1032" y="637"/>
                  </a:lnTo>
                  <a:lnTo>
                    <a:pt x="1183" y="728"/>
                  </a:lnTo>
                  <a:lnTo>
                    <a:pt x="1335" y="819"/>
                  </a:lnTo>
                  <a:lnTo>
                    <a:pt x="1426" y="941"/>
                  </a:lnTo>
                  <a:lnTo>
                    <a:pt x="1578" y="1153"/>
                  </a:lnTo>
                  <a:lnTo>
                    <a:pt x="1639" y="1244"/>
                  </a:lnTo>
                  <a:lnTo>
                    <a:pt x="1639" y="1244"/>
                  </a:lnTo>
                  <a:lnTo>
                    <a:pt x="1730" y="1123"/>
                  </a:lnTo>
                  <a:lnTo>
                    <a:pt x="1881" y="1002"/>
                  </a:lnTo>
                  <a:lnTo>
                    <a:pt x="1881" y="1002"/>
                  </a:lnTo>
                  <a:lnTo>
                    <a:pt x="1821" y="789"/>
                  </a:lnTo>
                  <a:lnTo>
                    <a:pt x="1730" y="607"/>
                  </a:lnTo>
                  <a:lnTo>
                    <a:pt x="1608" y="425"/>
                  </a:lnTo>
                  <a:lnTo>
                    <a:pt x="1487" y="273"/>
                  </a:lnTo>
                  <a:lnTo>
                    <a:pt x="1305" y="152"/>
                  </a:lnTo>
                  <a:lnTo>
                    <a:pt x="1153" y="61"/>
                  </a:lnTo>
                  <a:lnTo>
                    <a:pt x="971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577" y="91"/>
                  </a:lnTo>
                  <a:lnTo>
                    <a:pt x="425" y="213"/>
                  </a:lnTo>
                  <a:lnTo>
                    <a:pt x="303" y="364"/>
                  </a:lnTo>
                  <a:lnTo>
                    <a:pt x="182" y="546"/>
                  </a:lnTo>
                  <a:lnTo>
                    <a:pt x="121" y="759"/>
                  </a:lnTo>
                  <a:lnTo>
                    <a:pt x="61" y="971"/>
                  </a:lnTo>
                  <a:lnTo>
                    <a:pt x="0" y="1366"/>
                  </a:lnTo>
                  <a:lnTo>
                    <a:pt x="0" y="1366"/>
                  </a:lnTo>
                  <a:lnTo>
                    <a:pt x="61" y="1214"/>
                  </a:lnTo>
                  <a:lnTo>
                    <a:pt x="243" y="941"/>
                  </a:lnTo>
                  <a:lnTo>
                    <a:pt x="364" y="789"/>
                  </a:lnTo>
                  <a:lnTo>
                    <a:pt x="486" y="668"/>
                  </a:lnTo>
                  <a:lnTo>
                    <a:pt x="668" y="577"/>
                  </a:lnTo>
                  <a:lnTo>
                    <a:pt x="759" y="577"/>
                  </a:lnTo>
                  <a:lnTo>
                    <a:pt x="850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4"/>
            <p:cNvSpPr/>
            <p:nvPr/>
          </p:nvSpPr>
          <p:spPr>
            <a:xfrm>
              <a:off x="2642875" y="1092975"/>
              <a:ext cx="59200" cy="40975"/>
            </a:xfrm>
            <a:custGeom>
              <a:avLst/>
              <a:gdLst/>
              <a:ahLst/>
              <a:cxnLst/>
              <a:rect l="l" t="t" r="r" b="b"/>
              <a:pathLst>
                <a:path w="2368" h="1639" extrusionOk="0">
                  <a:moveTo>
                    <a:pt x="1" y="0"/>
                  </a:moveTo>
                  <a:lnTo>
                    <a:pt x="1" y="152"/>
                  </a:lnTo>
                  <a:lnTo>
                    <a:pt x="31" y="334"/>
                  </a:lnTo>
                  <a:lnTo>
                    <a:pt x="92" y="516"/>
                  </a:lnTo>
                  <a:lnTo>
                    <a:pt x="213" y="759"/>
                  </a:lnTo>
                  <a:lnTo>
                    <a:pt x="365" y="1032"/>
                  </a:lnTo>
                  <a:lnTo>
                    <a:pt x="547" y="1275"/>
                  </a:lnTo>
                  <a:lnTo>
                    <a:pt x="850" y="1518"/>
                  </a:lnTo>
                  <a:lnTo>
                    <a:pt x="1002" y="1609"/>
                  </a:lnTo>
                  <a:lnTo>
                    <a:pt x="1154" y="1639"/>
                  </a:lnTo>
                  <a:lnTo>
                    <a:pt x="1305" y="1609"/>
                  </a:lnTo>
                  <a:lnTo>
                    <a:pt x="1427" y="1548"/>
                  </a:lnTo>
                  <a:lnTo>
                    <a:pt x="1579" y="1457"/>
                  </a:lnTo>
                  <a:lnTo>
                    <a:pt x="1700" y="1335"/>
                  </a:lnTo>
                  <a:lnTo>
                    <a:pt x="1912" y="1002"/>
                  </a:lnTo>
                  <a:lnTo>
                    <a:pt x="2094" y="668"/>
                  </a:lnTo>
                  <a:lnTo>
                    <a:pt x="2246" y="364"/>
                  </a:lnTo>
                  <a:lnTo>
                    <a:pt x="2368" y="31"/>
                  </a:lnTo>
                  <a:lnTo>
                    <a:pt x="2368" y="31"/>
                  </a:lnTo>
                  <a:lnTo>
                    <a:pt x="2155" y="213"/>
                  </a:lnTo>
                  <a:lnTo>
                    <a:pt x="1912" y="364"/>
                  </a:lnTo>
                  <a:lnTo>
                    <a:pt x="1700" y="456"/>
                  </a:lnTo>
                  <a:lnTo>
                    <a:pt x="1488" y="516"/>
                  </a:lnTo>
                  <a:lnTo>
                    <a:pt x="1093" y="516"/>
                  </a:lnTo>
                  <a:lnTo>
                    <a:pt x="911" y="486"/>
                  </a:lnTo>
                  <a:lnTo>
                    <a:pt x="729" y="456"/>
                  </a:lnTo>
                  <a:lnTo>
                    <a:pt x="425" y="304"/>
                  </a:lnTo>
                  <a:lnTo>
                    <a:pt x="183" y="1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4"/>
            <p:cNvSpPr/>
            <p:nvPr/>
          </p:nvSpPr>
          <p:spPr>
            <a:xfrm>
              <a:off x="2642875" y="1092975"/>
              <a:ext cx="51625" cy="24300"/>
            </a:xfrm>
            <a:custGeom>
              <a:avLst/>
              <a:gdLst/>
              <a:ahLst/>
              <a:cxnLst/>
              <a:rect l="l" t="t" r="r" b="b"/>
              <a:pathLst>
                <a:path w="2065" h="972" extrusionOk="0">
                  <a:moveTo>
                    <a:pt x="1" y="0"/>
                  </a:moveTo>
                  <a:lnTo>
                    <a:pt x="1" y="182"/>
                  </a:lnTo>
                  <a:lnTo>
                    <a:pt x="61" y="364"/>
                  </a:lnTo>
                  <a:lnTo>
                    <a:pt x="122" y="607"/>
                  </a:lnTo>
                  <a:lnTo>
                    <a:pt x="334" y="729"/>
                  </a:lnTo>
                  <a:lnTo>
                    <a:pt x="577" y="850"/>
                  </a:lnTo>
                  <a:lnTo>
                    <a:pt x="850" y="941"/>
                  </a:lnTo>
                  <a:lnTo>
                    <a:pt x="1002" y="971"/>
                  </a:lnTo>
                  <a:lnTo>
                    <a:pt x="1184" y="971"/>
                  </a:lnTo>
                  <a:lnTo>
                    <a:pt x="1396" y="941"/>
                  </a:lnTo>
                  <a:lnTo>
                    <a:pt x="1579" y="880"/>
                  </a:lnTo>
                  <a:lnTo>
                    <a:pt x="1730" y="789"/>
                  </a:lnTo>
                  <a:lnTo>
                    <a:pt x="1852" y="668"/>
                  </a:lnTo>
                  <a:lnTo>
                    <a:pt x="1943" y="547"/>
                  </a:lnTo>
                  <a:lnTo>
                    <a:pt x="2003" y="425"/>
                  </a:lnTo>
                  <a:lnTo>
                    <a:pt x="2064" y="273"/>
                  </a:lnTo>
                  <a:lnTo>
                    <a:pt x="1882" y="364"/>
                  </a:lnTo>
                  <a:lnTo>
                    <a:pt x="1670" y="456"/>
                  </a:lnTo>
                  <a:lnTo>
                    <a:pt x="1488" y="516"/>
                  </a:lnTo>
                  <a:lnTo>
                    <a:pt x="1123" y="516"/>
                  </a:lnTo>
                  <a:lnTo>
                    <a:pt x="941" y="486"/>
                  </a:lnTo>
                  <a:lnTo>
                    <a:pt x="638" y="395"/>
                  </a:lnTo>
                  <a:lnTo>
                    <a:pt x="365" y="273"/>
                  </a:lnTo>
                  <a:lnTo>
                    <a:pt x="152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4"/>
            <p:cNvSpPr/>
            <p:nvPr/>
          </p:nvSpPr>
          <p:spPr>
            <a:xfrm>
              <a:off x="2671700" y="1135450"/>
              <a:ext cx="16725" cy="10650"/>
            </a:xfrm>
            <a:custGeom>
              <a:avLst/>
              <a:gdLst/>
              <a:ahLst/>
              <a:cxnLst/>
              <a:rect l="l" t="t" r="r" b="b"/>
              <a:pathLst>
                <a:path w="669" h="426" extrusionOk="0">
                  <a:moveTo>
                    <a:pt x="668" y="1"/>
                  </a:moveTo>
                  <a:lnTo>
                    <a:pt x="608" y="61"/>
                  </a:lnTo>
                  <a:lnTo>
                    <a:pt x="517" y="152"/>
                  </a:lnTo>
                  <a:lnTo>
                    <a:pt x="426" y="243"/>
                  </a:lnTo>
                  <a:lnTo>
                    <a:pt x="365" y="243"/>
                  </a:lnTo>
                  <a:lnTo>
                    <a:pt x="304" y="274"/>
                  </a:lnTo>
                  <a:lnTo>
                    <a:pt x="183" y="334"/>
                  </a:lnTo>
                  <a:lnTo>
                    <a:pt x="1" y="334"/>
                  </a:lnTo>
                  <a:lnTo>
                    <a:pt x="61" y="395"/>
                  </a:lnTo>
                  <a:lnTo>
                    <a:pt x="213" y="425"/>
                  </a:lnTo>
                  <a:lnTo>
                    <a:pt x="365" y="425"/>
                  </a:lnTo>
                  <a:lnTo>
                    <a:pt x="426" y="395"/>
                  </a:lnTo>
                  <a:lnTo>
                    <a:pt x="486" y="365"/>
                  </a:lnTo>
                  <a:lnTo>
                    <a:pt x="608" y="243"/>
                  </a:lnTo>
                  <a:lnTo>
                    <a:pt x="668" y="92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4"/>
            <p:cNvSpPr/>
            <p:nvPr/>
          </p:nvSpPr>
          <p:spPr>
            <a:xfrm>
              <a:off x="2699025" y="1086900"/>
              <a:ext cx="10625" cy="12175"/>
            </a:xfrm>
            <a:custGeom>
              <a:avLst/>
              <a:gdLst/>
              <a:ahLst/>
              <a:cxnLst/>
              <a:rect l="l" t="t" r="r" b="b"/>
              <a:pathLst>
                <a:path w="425" h="487" extrusionOk="0">
                  <a:moveTo>
                    <a:pt x="61" y="1"/>
                  </a:moveTo>
                  <a:lnTo>
                    <a:pt x="30" y="61"/>
                  </a:lnTo>
                  <a:lnTo>
                    <a:pt x="0" y="183"/>
                  </a:lnTo>
                  <a:lnTo>
                    <a:pt x="61" y="304"/>
                  </a:lnTo>
                  <a:lnTo>
                    <a:pt x="91" y="365"/>
                  </a:lnTo>
                  <a:lnTo>
                    <a:pt x="122" y="395"/>
                  </a:lnTo>
                  <a:lnTo>
                    <a:pt x="243" y="456"/>
                  </a:lnTo>
                  <a:lnTo>
                    <a:pt x="364" y="486"/>
                  </a:lnTo>
                  <a:lnTo>
                    <a:pt x="425" y="486"/>
                  </a:lnTo>
                  <a:lnTo>
                    <a:pt x="395" y="425"/>
                  </a:lnTo>
                  <a:lnTo>
                    <a:pt x="304" y="365"/>
                  </a:lnTo>
                  <a:lnTo>
                    <a:pt x="182" y="274"/>
                  </a:lnTo>
                  <a:lnTo>
                    <a:pt x="152" y="243"/>
                  </a:lnTo>
                  <a:lnTo>
                    <a:pt x="122" y="152"/>
                  </a:lnTo>
                  <a:lnTo>
                    <a:pt x="91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4"/>
            <p:cNvSpPr/>
            <p:nvPr/>
          </p:nvSpPr>
          <p:spPr>
            <a:xfrm>
              <a:off x="2634525" y="1086150"/>
              <a:ext cx="10650" cy="10650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5" y="0"/>
                  </a:moveTo>
                  <a:lnTo>
                    <a:pt x="365" y="61"/>
                  </a:lnTo>
                  <a:lnTo>
                    <a:pt x="335" y="152"/>
                  </a:lnTo>
                  <a:lnTo>
                    <a:pt x="274" y="213"/>
                  </a:lnTo>
                  <a:lnTo>
                    <a:pt x="244" y="243"/>
                  </a:lnTo>
                  <a:lnTo>
                    <a:pt x="213" y="273"/>
                  </a:lnTo>
                  <a:lnTo>
                    <a:pt x="153" y="334"/>
                  </a:lnTo>
                  <a:lnTo>
                    <a:pt x="62" y="364"/>
                  </a:lnTo>
                  <a:lnTo>
                    <a:pt x="1" y="395"/>
                  </a:lnTo>
                  <a:lnTo>
                    <a:pt x="62" y="425"/>
                  </a:lnTo>
                  <a:lnTo>
                    <a:pt x="183" y="425"/>
                  </a:lnTo>
                  <a:lnTo>
                    <a:pt x="304" y="395"/>
                  </a:lnTo>
                  <a:lnTo>
                    <a:pt x="365" y="334"/>
                  </a:lnTo>
                  <a:lnTo>
                    <a:pt x="395" y="304"/>
                  </a:lnTo>
                  <a:lnTo>
                    <a:pt x="426" y="182"/>
                  </a:lnTo>
                  <a:lnTo>
                    <a:pt x="426" y="3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4"/>
            <p:cNvSpPr/>
            <p:nvPr/>
          </p:nvSpPr>
          <p:spPr>
            <a:xfrm>
              <a:off x="2541975" y="929125"/>
              <a:ext cx="197275" cy="133525"/>
            </a:xfrm>
            <a:custGeom>
              <a:avLst/>
              <a:gdLst/>
              <a:ahLst/>
              <a:cxnLst/>
              <a:rect l="l" t="t" r="r" b="b"/>
              <a:pathLst>
                <a:path w="7891" h="5341" extrusionOk="0">
                  <a:moveTo>
                    <a:pt x="5250" y="0"/>
                  </a:moveTo>
                  <a:lnTo>
                    <a:pt x="5250" y="30"/>
                  </a:lnTo>
                  <a:lnTo>
                    <a:pt x="5099" y="303"/>
                  </a:lnTo>
                  <a:lnTo>
                    <a:pt x="4947" y="516"/>
                  </a:lnTo>
                  <a:lnTo>
                    <a:pt x="4765" y="698"/>
                  </a:lnTo>
                  <a:lnTo>
                    <a:pt x="4553" y="850"/>
                  </a:lnTo>
                  <a:lnTo>
                    <a:pt x="4310" y="941"/>
                  </a:lnTo>
                  <a:lnTo>
                    <a:pt x="4097" y="1032"/>
                  </a:lnTo>
                  <a:lnTo>
                    <a:pt x="3824" y="1062"/>
                  </a:lnTo>
                  <a:lnTo>
                    <a:pt x="3248" y="1062"/>
                  </a:lnTo>
                  <a:lnTo>
                    <a:pt x="2944" y="1001"/>
                  </a:lnTo>
                  <a:lnTo>
                    <a:pt x="2641" y="941"/>
                  </a:lnTo>
                  <a:lnTo>
                    <a:pt x="2368" y="880"/>
                  </a:lnTo>
                  <a:lnTo>
                    <a:pt x="1973" y="728"/>
                  </a:lnTo>
                  <a:lnTo>
                    <a:pt x="1822" y="668"/>
                  </a:lnTo>
                  <a:lnTo>
                    <a:pt x="1852" y="971"/>
                  </a:lnTo>
                  <a:lnTo>
                    <a:pt x="1822" y="1274"/>
                  </a:lnTo>
                  <a:lnTo>
                    <a:pt x="1761" y="1578"/>
                  </a:lnTo>
                  <a:lnTo>
                    <a:pt x="1700" y="1851"/>
                  </a:lnTo>
                  <a:lnTo>
                    <a:pt x="1579" y="2094"/>
                  </a:lnTo>
                  <a:lnTo>
                    <a:pt x="1488" y="2337"/>
                  </a:lnTo>
                  <a:lnTo>
                    <a:pt x="1215" y="2761"/>
                  </a:lnTo>
                  <a:lnTo>
                    <a:pt x="942" y="3095"/>
                  </a:lnTo>
                  <a:lnTo>
                    <a:pt x="699" y="3338"/>
                  </a:lnTo>
                  <a:lnTo>
                    <a:pt x="486" y="3550"/>
                  </a:lnTo>
                  <a:lnTo>
                    <a:pt x="638" y="4825"/>
                  </a:lnTo>
                  <a:lnTo>
                    <a:pt x="486" y="4825"/>
                  </a:lnTo>
                  <a:lnTo>
                    <a:pt x="183" y="4855"/>
                  </a:lnTo>
                  <a:lnTo>
                    <a:pt x="1" y="4855"/>
                  </a:lnTo>
                  <a:lnTo>
                    <a:pt x="62" y="5067"/>
                  </a:lnTo>
                  <a:lnTo>
                    <a:pt x="92" y="5280"/>
                  </a:lnTo>
                  <a:lnTo>
                    <a:pt x="244" y="5310"/>
                  </a:lnTo>
                  <a:lnTo>
                    <a:pt x="426" y="5341"/>
                  </a:lnTo>
                  <a:lnTo>
                    <a:pt x="729" y="5310"/>
                  </a:lnTo>
                  <a:lnTo>
                    <a:pt x="881" y="5280"/>
                  </a:lnTo>
                  <a:lnTo>
                    <a:pt x="699" y="4036"/>
                  </a:lnTo>
                  <a:lnTo>
                    <a:pt x="942" y="3823"/>
                  </a:lnTo>
                  <a:lnTo>
                    <a:pt x="1184" y="3581"/>
                  </a:lnTo>
                  <a:lnTo>
                    <a:pt x="1457" y="3217"/>
                  </a:lnTo>
                  <a:lnTo>
                    <a:pt x="1731" y="2822"/>
                  </a:lnTo>
                  <a:lnTo>
                    <a:pt x="1822" y="2579"/>
                  </a:lnTo>
                  <a:lnTo>
                    <a:pt x="1943" y="2306"/>
                  </a:lnTo>
                  <a:lnTo>
                    <a:pt x="2004" y="2033"/>
                  </a:lnTo>
                  <a:lnTo>
                    <a:pt x="2064" y="1760"/>
                  </a:lnTo>
                  <a:lnTo>
                    <a:pt x="2095" y="1457"/>
                  </a:lnTo>
                  <a:lnTo>
                    <a:pt x="2064" y="1153"/>
                  </a:lnTo>
                  <a:lnTo>
                    <a:pt x="2216" y="1214"/>
                  </a:lnTo>
                  <a:lnTo>
                    <a:pt x="2610" y="1335"/>
                  </a:lnTo>
                  <a:lnTo>
                    <a:pt x="2884" y="1426"/>
                  </a:lnTo>
                  <a:lnTo>
                    <a:pt x="3187" y="1487"/>
                  </a:lnTo>
                  <a:lnTo>
                    <a:pt x="3490" y="1548"/>
                  </a:lnTo>
                  <a:lnTo>
                    <a:pt x="4067" y="1548"/>
                  </a:lnTo>
                  <a:lnTo>
                    <a:pt x="4340" y="1487"/>
                  </a:lnTo>
                  <a:lnTo>
                    <a:pt x="4553" y="1426"/>
                  </a:lnTo>
                  <a:lnTo>
                    <a:pt x="4795" y="1335"/>
                  </a:lnTo>
                  <a:lnTo>
                    <a:pt x="5008" y="1183"/>
                  </a:lnTo>
                  <a:lnTo>
                    <a:pt x="5190" y="1001"/>
                  </a:lnTo>
                  <a:lnTo>
                    <a:pt x="5372" y="759"/>
                  </a:lnTo>
                  <a:lnTo>
                    <a:pt x="5493" y="486"/>
                  </a:lnTo>
                  <a:lnTo>
                    <a:pt x="5584" y="637"/>
                  </a:lnTo>
                  <a:lnTo>
                    <a:pt x="5706" y="819"/>
                  </a:lnTo>
                  <a:lnTo>
                    <a:pt x="5888" y="1001"/>
                  </a:lnTo>
                  <a:lnTo>
                    <a:pt x="6100" y="1183"/>
                  </a:lnTo>
                  <a:lnTo>
                    <a:pt x="6373" y="1335"/>
                  </a:lnTo>
                  <a:lnTo>
                    <a:pt x="6525" y="1426"/>
                  </a:lnTo>
                  <a:lnTo>
                    <a:pt x="6677" y="1457"/>
                  </a:lnTo>
                  <a:lnTo>
                    <a:pt x="6859" y="1487"/>
                  </a:lnTo>
                  <a:lnTo>
                    <a:pt x="7041" y="1517"/>
                  </a:lnTo>
                  <a:lnTo>
                    <a:pt x="7223" y="1487"/>
                  </a:lnTo>
                  <a:lnTo>
                    <a:pt x="7435" y="1457"/>
                  </a:lnTo>
                  <a:lnTo>
                    <a:pt x="7648" y="1366"/>
                  </a:lnTo>
                  <a:lnTo>
                    <a:pt x="7890" y="1274"/>
                  </a:lnTo>
                  <a:lnTo>
                    <a:pt x="7648" y="789"/>
                  </a:lnTo>
                  <a:lnTo>
                    <a:pt x="7405" y="910"/>
                  </a:lnTo>
                  <a:lnTo>
                    <a:pt x="7192" y="971"/>
                  </a:lnTo>
                  <a:lnTo>
                    <a:pt x="6980" y="1001"/>
                  </a:lnTo>
                  <a:lnTo>
                    <a:pt x="6798" y="1032"/>
                  </a:lnTo>
                  <a:lnTo>
                    <a:pt x="6616" y="1001"/>
                  </a:lnTo>
                  <a:lnTo>
                    <a:pt x="6434" y="971"/>
                  </a:lnTo>
                  <a:lnTo>
                    <a:pt x="6282" y="941"/>
                  </a:lnTo>
                  <a:lnTo>
                    <a:pt x="6130" y="850"/>
                  </a:lnTo>
                  <a:lnTo>
                    <a:pt x="5857" y="698"/>
                  </a:lnTo>
                  <a:lnTo>
                    <a:pt x="5645" y="516"/>
                  </a:lnTo>
                  <a:lnTo>
                    <a:pt x="5463" y="334"/>
                  </a:lnTo>
                  <a:lnTo>
                    <a:pt x="5341" y="152"/>
                  </a:lnTo>
                  <a:lnTo>
                    <a:pt x="5250" y="0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4"/>
            <p:cNvSpPr/>
            <p:nvPr/>
          </p:nvSpPr>
          <p:spPr>
            <a:xfrm>
              <a:off x="2541975" y="929125"/>
              <a:ext cx="197275" cy="133525"/>
            </a:xfrm>
            <a:custGeom>
              <a:avLst/>
              <a:gdLst/>
              <a:ahLst/>
              <a:cxnLst/>
              <a:rect l="l" t="t" r="r" b="b"/>
              <a:pathLst>
                <a:path w="7891" h="5341" fill="none" extrusionOk="0">
                  <a:moveTo>
                    <a:pt x="5250" y="0"/>
                  </a:moveTo>
                  <a:lnTo>
                    <a:pt x="5250" y="0"/>
                  </a:lnTo>
                  <a:lnTo>
                    <a:pt x="5250" y="30"/>
                  </a:lnTo>
                  <a:lnTo>
                    <a:pt x="5250" y="30"/>
                  </a:lnTo>
                  <a:lnTo>
                    <a:pt x="5099" y="303"/>
                  </a:lnTo>
                  <a:lnTo>
                    <a:pt x="4947" y="516"/>
                  </a:lnTo>
                  <a:lnTo>
                    <a:pt x="4765" y="698"/>
                  </a:lnTo>
                  <a:lnTo>
                    <a:pt x="4553" y="850"/>
                  </a:lnTo>
                  <a:lnTo>
                    <a:pt x="4310" y="941"/>
                  </a:lnTo>
                  <a:lnTo>
                    <a:pt x="4097" y="1032"/>
                  </a:lnTo>
                  <a:lnTo>
                    <a:pt x="3824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248" y="1062"/>
                  </a:lnTo>
                  <a:lnTo>
                    <a:pt x="2944" y="1001"/>
                  </a:lnTo>
                  <a:lnTo>
                    <a:pt x="2641" y="941"/>
                  </a:lnTo>
                  <a:lnTo>
                    <a:pt x="2368" y="880"/>
                  </a:lnTo>
                  <a:lnTo>
                    <a:pt x="1973" y="728"/>
                  </a:lnTo>
                  <a:lnTo>
                    <a:pt x="1822" y="668"/>
                  </a:lnTo>
                  <a:lnTo>
                    <a:pt x="1822" y="668"/>
                  </a:lnTo>
                  <a:lnTo>
                    <a:pt x="1822" y="668"/>
                  </a:lnTo>
                  <a:lnTo>
                    <a:pt x="1852" y="971"/>
                  </a:lnTo>
                  <a:lnTo>
                    <a:pt x="1822" y="1274"/>
                  </a:lnTo>
                  <a:lnTo>
                    <a:pt x="1761" y="1578"/>
                  </a:lnTo>
                  <a:lnTo>
                    <a:pt x="1700" y="1851"/>
                  </a:lnTo>
                  <a:lnTo>
                    <a:pt x="1579" y="2094"/>
                  </a:lnTo>
                  <a:lnTo>
                    <a:pt x="1488" y="2337"/>
                  </a:lnTo>
                  <a:lnTo>
                    <a:pt x="1215" y="2761"/>
                  </a:lnTo>
                  <a:lnTo>
                    <a:pt x="942" y="3095"/>
                  </a:lnTo>
                  <a:lnTo>
                    <a:pt x="699" y="3338"/>
                  </a:lnTo>
                  <a:lnTo>
                    <a:pt x="486" y="3550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486" y="482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" y="4855"/>
                  </a:lnTo>
                  <a:lnTo>
                    <a:pt x="1" y="4855"/>
                  </a:lnTo>
                  <a:lnTo>
                    <a:pt x="62" y="5067"/>
                  </a:lnTo>
                  <a:lnTo>
                    <a:pt x="92" y="5280"/>
                  </a:lnTo>
                  <a:lnTo>
                    <a:pt x="92" y="5280"/>
                  </a:lnTo>
                  <a:lnTo>
                    <a:pt x="244" y="5310"/>
                  </a:lnTo>
                  <a:lnTo>
                    <a:pt x="426" y="5341"/>
                  </a:lnTo>
                  <a:lnTo>
                    <a:pt x="426" y="5341"/>
                  </a:lnTo>
                  <a:lnTo>
                    <a:pt x="729" y="5310"/>
                  </a:lnTo>
                  <a:lnTo>
                    <a:pt x="881" y="5280"/>
                  </a:lnTo>
                  <a:lnTo>
                    <a:pt x="699" y="4036"/>
                  </a:lnTo>
                  <a:lnTo>
                    <a:pt x="699" y="4036"/>
                  </a:lnTo>
                  <a:lnTo>
                    <a:pt x="942" y="3823"/>
                  </a:lnTo>
                  <a:lnTo>
                    <a:pt x="1184" y="3581"/>
                  </a:lnTo>
                  <a:lnTo>
                    <a:pt x="1457" y="3217"/>
                  </a:lnTo>
                  <a:lnTo>
                    <a:pt x="1731" y="2822"/>
                  </a:lnTo>
                  <a:lnTo>
                    <a:pt x="1822" y="2579"/>
                  </a:lnTo>
                  <a:lnTo>
                    <a:pt x="1943" y="2306"/>
                  </a:lnTo>
                  <a:lnTo>
                    <a:pt x="2004" y="2033"/>
                  </a:lnTo>
                  <a:lnTo>
                    <a:pt x="2064" y="1760"/>
                  </a:lnTo>
                  <a:lnTo>
                    <a:pt x="2095" y="1457"/>
                  </a:lnTo>
                  <a:lnTo>
                    <a:pt x="2064" y="1153"/>
                  </a:lnTo>
                  <a:lnTo>
                    <a:pt x="2064" y="1153"/>
                  </a:lnTo>
                  <a:lnTo>
                    <a:pt x="2216" y="1214"/>
                  </a:lnTo>
                  <a:lnTo>
                    <a:pt x="2610" y="1335"/>
                  </a:lnTo>
                  <a:lnTo>
                    <a:pt x="2884" y="1426"/>
                  </a:lnTo>
                  <a:lnTo>
                    <a:pt x="3187" y="1487"/>
                  </a:lnTo>
                  <a:lnTo>
                    <a:pt x="3490" y="1548"/>
                  </a:lnTo>
                  <a:lnTo>
                    <a:pt x="3824" y="1548"/>
                  </a:lnTo>
                  <a:lnTo>
                    <a:pt x="3824" y="1548"/>
                  </a:lnTo>
                  <a:lnTo>
                    <a:pt x="4067" y="1548"/>
                  </a:lnTo>
                  <a:lnTo>
                    <a:pt x="4340" y="1487"/>
                  </a:lnTo>
                  <a:lnTo>
                    <a:pt x="4553" y="1426"/>
                  </a:lnTo>
                  <a:lnTo>
                    <a:pt x="4795" y="1335"/>
                  </a:lnTo>
                  <a:lnTo>
                    <a:pt x="5008" y="1183"/>
                  </a:lnTo>
                  <a:lnTo>
                    <a:pt x="5190" y="1001"/>
                  </a:lnTo>
                  <a:lnTo>
                    <a:pt x="5372" y="759"/>
                  </a:lnTo>
                  <a:lnTo>
                    <a:pt x="5493" y="486"/>
                  </a:lnTo>
                  <a:lnTo>
                    <a:pt x="5493" y="486"/>
                  </a:lnTo>
                  <a:lnTo>
                    <a:pt x="5584" y="637"/>
                  </a:lnTo>
                  <a:lnTo>
                    <a:pt x="5706" y="819"/>
                  </a:lnTo>
                  <a:lnTo>
                    <a:pt x="5888" y="1001"/>
                  </a:lnTo>
                  <a:lnTo>
                    <a:pt x="6100" y="1183"/>
                  </a:lnTo>
                  <a:lnTo>
                    <a:pt x="6373" y="1335"/>
                  </a:lnTo>
                  <a:lnTo>
                    <a:pt x="6525" y="1426"/>
                  </a:lnTo>
                  <a:lnTo>
                    <a:pt x="6677" y="1457"/>
                  </a:lnTo>
                  <a:lnTo>
                    <a:pt x="6859" y="1487"/>
                  </a:lnTo>
                  <a:lnTo>
                    <a:pt x="7041" y="1517"/>
                  </a:lnTo>
                  <a:lnTo>
                    <a:pt x="7041" y="1517"/>
                  </a:lnTo>
                  <a:lnTo>
                    <a:pt x="7223" y="1487"/>
                  </a:lnTo>
                  <a:lnTo>
                    <a:pt x="7435" y="1457"/>
                  </a:lnTo>
                  <a:lnTo>
                    <a:pt x="7648" y="1366"/>
                  </a:lnTo>
                  <a:lnTo>
                    <a:pt x="7890" y="1274"/>
                  </a:lnTo>
                  <a:lnTo>
                    <a:pt x="7890" y="1274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405" y="910"/>
                  </a:lnTo>
                  <a:lnTo>
                    <a:pt x="7192" y="971"/>
                  </a:lnTo>
                  <a:lnTo>
                    <a:pt x="6980" y="1001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616" y="1001"/>
                  </a:lnTo>
                  <a:lnTo>
                    <a:pt x="6434" y="971"/>
                  </a:lnTo>
                  <a:lnTo>
                    <a:pt x="6282" y="941"/>
                  </a:lnTo>
                  <a:lnTo>
                    <a:pt x="6130" y="850"/>
                  </a:lnTo>
                  <a:lnTo>
                    <a:pt x="5857" y="698"/>
                  </a:lnTo>
                  <a:lnTo>
                    <a:pt x="5645" y="516"/>
                  </a:lnTo>
                  <a:lnTo>
                    <a:pt x="5463" y="334"/>
                  </a:lnTo>
                  <a:lnTo>
                    <a:pt x="5341" y="152"/>
                  </a:lnTo>
                  <a:lnTo>
                    <a:pt x="5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4"/>
            <p:cNvSpPr/>
            <p:nvPr/>
          </p:nvSpPr>
          <p:spPr>
            <a:xfrm>
              <a:off x="2526050" y="1020900"/>
              <a:ext cx="9900" cy="15950"/>
            </a:xfrm>
            <a:custGeom>
              <a:avLst/>
              <a:gdLst/>
              <a:ahLst/>
              <a:cxnLst/>
              <a:rect l="l" t="t" r="r" b="b"/>
              <a:pathLst>
                <a:path w="396" h="638" extrusionOk="0">
                  <a:moveTo>
                    <a:pt x="1" y="1"/>
                  </a:moveTo>
                  <a:lnTo>
                    <a:pt x="61" y="304"/>
                  </a:lnTo>
                  <a:lnTo>
                    <a:pt x="213" y="456"/>
                  </a:lnTo>
                  <a:lnTo>
                    <a:pt x="395" y="638"/>
                  </a:lnTo>
                  <a:lnTo>
                    <a:pt x="304" y="456"/>
                  </a:lnTo>
                  <a:lnTo>
                    <a:pt x="213" y="274"/>
                  </a:lnTo>
                  <a:lnTo>
                    <a:pt x="122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4"/>
            <p:cNvSpPr/>
            <p:nvPr/>
          </p:nvSpPr>
          <p:spPr>
            <a:xfrm>
              <a:off x="2526050" y="1020900"/>
              <a:ext cx="9900" cy="15950"/>
            </a:xfrm>
            <a:custGeom>
              <a:avLst/>
              <a:gdLst/>
              <a:ahLst/>
              <a:cxnLst/>
              <a:rect l="l" t="t" r="r" b="b"/>
              <a:pathLst>
                <a:path w="396" h="63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213" y="456"/>
                  </a:lnTo>
                  <a:lnTo>
                    <a:pt x="395" y="638"/>
                  </a:lnTo>
                  <a:lnTo>
                    <a:pt x="395" y="638"/>
                  </a:lnTo>
                  <a:lnTo>
                    <a:pt x="304" y="456"/>
                  </a:lnTo>
                  <a:lnTo>
                    <a:pt x="213" y="274"/>
                  </a:lnTo>
                  <a:lnTo>
                    <a:pt x="122" y="12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4"/>
            <p:cNvSpPr/>
            <p:nvPr/>
          </p:nvSpPr>
          <p:spPr>
            <a:xfrm>
              <a:off x="2494950" y="836575"/>
              <a:ext cx="284500" cy="222275"/>
            </a:xfrm>
            <a:custGeom>
              <a:avLst/>
              <a:gdLst/>
              <a:ahLst/>
              <a:cxnLst/>
              <a:rect l="l" t="t" r="r" b="b"/>
              <a:pathLst>
                <a:path w="11380" h="8891" extrusionOk="0">
                  <a:moveTo>
                    <a:pt x="5523" y="0"/>
                  </a:moveTo>
                  <a:lnTo>
                    <a:pt x="5159" y="30"/>
                  </a:lnTo>
                  <a:lnTo>
                    <a:pt x="4765" y="91"/>
                  </a:lnTo>
                  <a:lnTo>
                    <a:pt x="4431" y="212"/>
                  </a:lnTo>
                  <a:lnTo>
                    <a:pt x="4097" y="334"/>
                  </a:lnTo>
                  <a:lnTo>
                    <a:pt x="3794" y="486"/>
                  </a:lnTo>
                  <a:lnTo>
                    <a:pt x="3490" y="668"/>
                  </a:lnTo>
                  <a:lnTo>
                    <a:pt x="3247" y="880"/>
                  </a:lnTo>
                  <a:lnTo>
                    <a:pt x="3005" y="1062"/>
                  </a:lnTo>
                  <a:lnTo>
                    <a:pt x="2792" y="1275"/>
                  </a:lnTo>
                  <a:lnTo>
                    <a:pt x="2458" y="1639"/>
                  </a:lnTo>
                  <a:lnTo>
                    <a:pt x="2185" y="1972"/>
                  </a:lnTo>
                  <a:lnTo>
                    <a:pt x="2003" y="2276"/>
                  </a:lnTo>
                  <a:lnTo>
                    <a:pt x="1791" y="2246"/>
                  </a:lnTo>
                  <a:lnTo>
                    <a:pt x="1578" y="2215"/>
                  </a:lnTo>
                  <a:lnTo>
                    <a:pt x="1336" y="2185"/>
                  </a:lnTo>
                  <a:lnTo>
                    <a:pt x="1032" y="2246"/>
                  </a:lnTo>
                  <a:lnTo>
                    <a:pt x="881" y="2306"/>
                  </a:lnTo>
                  <a:lnTo>
                    <a:pt x="729" y="2367"/>
                  </a:lnTo>
                  <a:lnTo>
                    <a:pt x="577" y="2458"/>
                  </a:lnTo>
                  <a:lnTo>
                    <a:pt x="456" y="2579"/>
                  </a:lnTo>
                  <a:lnTo>
                    <a:pt x="304" y="2731"/>
                  </a:lnTo>
                  <a:lnTo>
                    <a:pt x="183" y="2913"/>
                  </a:lnTo>
                  <a:lnTo>
                    <a:pt x="92" y="3126"/>
                  </a:lnTo>
                  <a:lnTo>
                    <a:pt x="31" y="3308"/>
                  </a:lnTo>
                  <a:lnTo>
                    <a:pt x="1" y="3459"/>
                  </a:lnTo>
                  <a:lnTo>
                    <a:pt x="1" y="3611"/>
                  </a:lnTo>
                  <a:lnTo>
                    <a:pt x="1" y="3763"/>
                  </a:lnTo>
                  <a:lnTo>
                    <a:pt x="61" y="3884"/>
                  </a:lnTo>
                  <a:lnTo>
                    <a:pt x="183" y="4097"/>
                  </a:lnTo>
                  <a:lnTo>
                    <a:pt x="334" y="4248"/>
                  </a:lnTo>
                  <a:lnTo>
                    <a:pt x="486" y="4370"/>
                  </a:lnTo>
                  <a:lnTo>
                    <a:pt x="638" y="4461"/>
                  </a:lnTo>
                  <a:lnTo>
                    <a:pt x="638" y="6979"/>
                  </a:lnTo>
                  <a:lnTo>
                    <a:pt x="790" y="7040"/>
                  </a:lnTo>
                  <a:lnTo>
                    <a:pt x="972" y="7131"/>
                  </a:lnTo>
                  <a:lnTo>
                    <a:pt x="1154" y="7283"/>
                  </a:lnTo>
                  <a:lnTo>
                    <a:pt x="1336" y="7465"/>
                  </a:lnTo>
                  <a:lnTo>
                    <a:pt x="1518" y="7738"/>
                  </a:lnTo>
                  <a:lnTo>
                    <a:pt x="1578" y="7890"/>
                  </a:lnTo>
                  <a:lnTo>
                    <a:pt x="1639" y="8072"/>
                  </a:lnTo>
                  <a:lnTo>
                    <a:pt x="1700" y="8284"/>
                  </a:lnTo>
                  <a:lnTo>
                    <a:pt x="1730" y="8527"/>
                  </a:lnTo>
                  <a:lnTo>
                    <a:pt x="1973" y="8557"/>
                  </a:lnTo>
                  <a:lnTo>
                    <a:pt x="2216" y="8557"/>
                  </a:lnTo>
                  <a:lnTo>
                    <a:pt x="2519" y="8527"/>
                  </a:lnTo>
                  <a:lnTo>
                    <a:pt x="2367" y="7252"/>
                  </a:lnTo>
                  <a:lnTo>
                    <a:pt x="2580" y="7040"/>
                  </a:lnTo>
                  <a:lnTo>
                    <a:pt x="2823" y="6797"/>
                  </a:lnTo>
                  <a:lnTo>
                    <a:pt x="3096" y="6463"/>
                  </a:lnTo>
                  <a:lnTo>
                    <a:pt x="3369" y="6039"/>
                  </a:lnTo>
                  <a:lnTo>
                    <a:pt x="3460" y="5796"/>
                  </a:lnTo>
                  <a:lnTo>
                    <a:pt x="3581" y="5553"/>
                  </a:lnTo>
                  <a:lnTo>
                    <a:pt x="3642" y="5280"/>
                  </a:lnTo>
                  <a:lnTo>
                    <a:pt x="3703" y="4976"/>
                  </a:lnTo>
                  <a:lnTo>
                    <a:pt x="3733" y="4673"/>
                  </a:lnTo>
                  <a:lnTo>
                    <a:pt x="3703" y="4370"/>
                  </a:lnTo>
                  <a:lnTo>
                    <a:pt x="3824" y="4400"/>
                  </a:lnTo>
                  <a:lnTo>
                    <a:pt x="4127" y="4521"/>
                  </a:lnTo>
                  <a:lnTo>
                    <a:pt x="4613" y="4673"/>
                  </a:lnTo>
                  <a:lnTo>
                    <a:pt x="4856" y="4703"/>
                  </a:lnTo>
                  <a:lnTo>
                    <a:pt x="5159" y="4764"/>
                  </a:lnTo>
                  <a:lnTo>
                    <a:pt x="5736" y="4764"/>
                  </a:lnTo>
                  <a:lnTo>
                    <a:pt x="6009" y="4703"/>
                  </a:lnTo>
                  <a:lnTo>
                    <a:pt x="6282" y="4612"/>
                  </a:lnTo>
                  <a:lnTo>
                    <a:pt x="6555" y="4491"/>
                  </a:lnTo>
                  <a:lnTo>
                    <a:pt x="6767" y="4279"/>
                  </a:lnTo>
                  <a:lnTo>
                    <a:pt x="6980" y="4036"/>
                  </a:lnTo>
                  <a:lnTo>
                    <a:pt x="7131" y="3702"/>
                  </a:lnTo>
                  <a:lnTo>
                    <a:pt x="7283" y="3945"/>
                  </a:lnTo>
                  <a:lnTo>
                    <a:pt x="7496" y="4188"/>
                  </a:lnTo>
                  <a:lnTo>
                    <a:pt x="7738" y="4400"/>
                  </a:lnTo>
                  <a:lnTo>
                    <a:pt x="7920" y="4521"/>
                  </a:lnTo>
                  <a:lnTo>
                    <a:pt x="8102" y="4612"/>
                  </a:lnTo>
                  <a:lnTo>
                    <a:pt x="8285" y="4673"/>
                  </a:lnTo>
                  <a:lnTo>
                    <a:pt x="8497" y="4703"/>
                  </a:lnTo>
                  <a:lnTo>
                    <a:pt x="8740" y="4734"/>
                  </a:lnTo>
                  <a:lnTo>
                    <a:pt x="8982" y="4703"/>
                  </a:lnTo>
                  <a:lnTo>
                    <a:pt x="9256" y="4612"/>
                  </a:lnTo>
                  <a:lnTo>
                    <a:pt x="9529" y="4491"/>
                  </a:lnTo>
                  <a:lnTo>
                    <a:pt x="9620" y="4643"/>
                  </a:lnTo>
                  <a:lnTo>
                    <a:pt x="9802" y="5068"/>
                  </a:lnTo>
                  <a:lnTo>
                    <a:pt x="9923" y="5310"/>
                  </a:lnTo>
                  <a:lnTo>
                    <a:pt x="9984" y="5553"/>
                  </a:lnTo>
                  <a:lnTo>
                    <a:pt x="10014" y="5796"/>
                  </a:lnTo>
                  <a:lnTo>
                    <a:pt x="10014" y="5978"/>
                  </a:lnTo>
                  <a:lnTo>
                    <a:pt x="9953" y="6433"/>
                  </a:lnTo>
                  <a:lnTo>
                    <a:pt x="9893" y="7161"/>
                  </a:lnTo>
                  <a:lnTo>
                    <a:pt x="9771" y="8618"/>
                  </a:lnTo>
                  <a:lnTo>
                    <a:pt x="9771" y="8861"/>
                  </a:lnTo>
                  <a:lnTo>
                    <a:pt x="9802" y="8891"/>
                  </a:lnTo>
                  <a:lnTo>
                    <a:pt x="9832" y="8861"/>
                  </a:lnTo>
                  <a:lnTo>
                    <a:pt x="9923" y="8618"/>
                  </a:lnTo>
                  <a:lnTo>
                    <a:pt x="9984" y="8193"/>
                  </a:lnTo>
                  <a:lnTo>
                    <a:pt x="10075" y="7677"/>
                  </a:lnTo>
                  <a:lnTo>
                    <a:pt x="10196" y="6706"/>
                  </a:lnTo>
                  <a:lnTo>
                    <a:pt x="10257" y="6221"/>
                  </a:lnTo>
                  <a:lnTo>
                    <a:pt x="10378" y="6130"/>
                  </a:lnTo>
                  <a:lnTo>
                    <a:pt x="10621" y="5887"/>
                  </a:lnTo>
                  <a:lnTo>
                    <a:pt x="10924" y="5523"/>
                  </a:lnTo>
                  <a:lnTo>
                    <a:pt x="11076" y="5310"/>
                  </a:lnTo>
                  <a:lnTo>
                    <a:pt x="11198" y="5098"/>
                  </a:lnTo>
                  <a:lnTo>
                    <a:pt x="11319" y="4855"/>
                  </a:lnTo>
                  <a:lnTo>
                    <a:pt x="11380" y="4612"/>
                  </a:lnTo>
                  <a:lnTo>
                    <a:pt x="11380" y="4370"/>
                  </a:lnTo>
                  <a:lnTo>
                    <a:pt x="11319" y="4127"/>
                  </a:lnTo>
                  <a:lnTo>
                    <a:pt x="11289" y="4005"/>
                  </a:lnTo>
                  <a:lnTo>
                    <a:pt x="11198" y="3884"/>
                  </a:lnTo>
                  <a:lnTo>
                    <a:pt x="11107" y="3763"/>
                  </a:lnTo>
                  <a:lnTo>
                    <a:pt x="10985" y="3672"/>
                  </a:lnTo>
                  <a:lnTo>
                    <a:pt x="10864" y="3550"/>
                  </a:lnTo>
                  <a:lnTo>
                    <a:pt x="10712" y="3459"/>
                  </a:lnTo>
                  <a:lnTo>
                    <a:pt x="10287" y="3277"/>
                  </a:lnTo>
                  <a:lnTo>
                    <a:pt x="10318" y="3156"/>
                  </a:lnTo>
                  <a:lnTo>
                    <a:pt x="10348" y="2792"/>
                  </a:lnTo>
                  <a:lnTo>
                    <a:pt x="10318" y="2549"/>
                  </a:lnTo>
                  <a:lnTo>
                    <a:pt x="10318" y="2306"/>
                  </a:lnTo>
                  <a:lnTo>
                    <a:pt x="10257" y="2033"/>
                  </a:lnTo>
                  <a:lnTo>
                    <a:pt x="10166" y="1760"/>
                  </a:lnTo>
                  <a:lnTo>
                    <a:pt x="10014" y="1487"/>
                  </a:lnTo>
                  <a:lnTo>
                    <a:pt x="9832" y="1275"/>
                  </a:lnTo>
                  <a:lnTo>
                    <a:pt x="9620" y="1062"/>
                  </a:lnTo>
                  <a:lnTo>
                    <a:pt x="9468" y="971"/>
                  </a:lnTo>
                  <a:lnTo>
                    <a:pt x="9316" y="880"/>
                  </a:lnTo>
                  <a:lnTo>
                    <a:pt x="9134" y="819"/>
                  </a:lnTo>
                  <a:lnTo>
                    <a:pt x="8922" y="759"/>
                  </a:lnTo>
                  <a:lnTo>
                    <a:pt x="8709" y="728"/>
                  </a:lnTo>
                  <a:lnTo>
                    <a:pt x="7951" y="728"/>
                  </a:lnTo>
                  <a:lnTo>
                    <a:pt x="7647" y="789"/>
                  </a:lnTo>
                  <a:lnTo>
                    <a:pt x="7313" y="850"/>
                  </a:lnTo>
                  <a:lnTo>
                    <a:pt x="7313" y="789"/>
                  </a:lnTo>
                  <a:lnTo>
                    <a:pt x="7283" y="668"/>
                  </a:lnTo>
                  <a:lnTo>
                    <a:pt x="7192" y="516"/>
                  </a:lnTo>
                  <a:lnTo>
                    <a:pt x="7010" y="334"/>
                  </a:lnTo>
                  <a:lnTo>
                    <a:pt x="6889" y="243"/>
                  </a:lnTo>
                  <a:lnTo>
                    <a:pt x="6737" y="182"/>
                  </a:lnTo>
                  <a:lnTo>
                    <a:pt x="6585" y="91"/>
                  </a:lnTo>
                  <a:lnTo>
                    <a:pt x="6373" y="61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4"/>
            <p:cNvSpPr/>
            <p:nvPr/>
          </p:nvSpPr>
          <p:spPr>
            <a:xfrm>
              <a:off x="2494950" y="836575"/>
              <a:ext cx="284500" cy="222275"/>
            </a:xfrm>
            <a:custGeom>
              <a:avLst/>
              <a:gdLst/>
              <a:ahLst/>
              <a:cxnLst/>
              <a:rect l="l" t="t" r="r" b="b"/>
              <a:pathLst>
                <a:path w="11380" h="8891" fill="none" extrusionOk="0">
                  <a:moveTo>
                    <a:pt x="638" y="4461"/>
                  </a:moveTo>
                  <a:lnTo>
                    <a:pt x="638" y="4461"/>
                  </a:lnTo>
                  <a:lnTo>
                    <a:pt x="486" y="4370"/>
                  </a:lnTo>
                  <a:lnTo>
                    <a:pt x="334" y="4248"/>
                  </a:lnTo>
                  <a:lnTo>
                    <a:pt x="183" y="4097"/>
                  </a:lnTo>
                  <a:lnTo>
                    <a:pt x="61" y="3884"/>
                  </a:lnTo>
                  <a:lnTo>
                    <a:pt x="1" y="3763"/>
                  </a:lnTo>
                  <a:lnTo>
                    <a:pt x="1" y="3611"/>
                  </a:lnTo>
                  <a:lnTo>
                    <a:pt x="1" y="3459"/>
                  </a:lnTo>
                  <a:lnTo>
                    <a:pt x="31" y="3308"/>
                  </a:lnTo>
                  <a:lnTo>
                    <a:pt x="92" y="3126"/>
                  </a:lnTo>
                  <a:lnTo>
                    <a:pt x="183" y="2913"/>
                  </a:lnTo>
                  <a:lnTo>
                    <a:pt x="183" y="2913"/>
                  </a:lnTo>
                  <a:lnTo>
                    <a:pt x="304" y="2731"/>
                  </a:lnTo>
                  <a:lnTo>
                    <a:pt x="456" y="2579"/>
                  </a:lnTo>
                  <a:lnTo>
                    <a:pt x="577" y="2458"/>
                  </a:lnTo>
                  <a:lnTo>
                    <a:pt x="729" y="2367"/>
                  </a:lnTo>
                  <a:lnTo>
                    <a:pt x="881" y="2306"/>
                  </a:lnTo>
                  <a:lnTo>
                    <a:pt x="1032" y="2246"/>
                  </a:lnTo>
                  <a:lnTo>
                    <a:pt x="1336" y="2185"/>
                  </a:lnTo>
                  <a:lnTo>
                    <a:pt x="1578" y="2215"/>
                  </a:lnTo>
                  <a:lnTo>
                    <a:pt x="1791" y="2246"/>
                  </a:lnTo>
                  <a:lnTo>
                    <a:pt x="2003" y="2276"/>
                  </a:lnTo>
                  <a:lnTo>
                    <a:pt x="2003" y="2276"/>
                  </a:lnTo>
                  <a:lnTo>
                    <a:pt x="2185" y="1972"/>
                  </a:lnTo>
                  <a:lnTo>
                    <a:pt x="2458" y="1639"/>
                  </a:lnTo>
                  <a:lnTo>
                    <a:pt x="2792" y="1275"/>
                  </a:lnTo>
                  <a:lnTo>
                    <a:pt x="3005" y="1062"/>
                  </a:lnTo>
                  <a:lnTo>
                    <a:pt x="3247" y="880"/>
                  </a:lnTo>
                  <a:lnTo>
                    <a:pt x="3490" y="668"/>
                  </a:lnTo>
                  <a:lnTo>
                    <a:pt x="3794" y="486"/>
                  </a:lnTo>
                  <a:lnTo>
                    <a:pt x="4097" y="334"/>
                  </a:lnTo>
                  <a:lnTo>
                    <a:pt x="4431" y="212"/>
                  </a:lnTo>
                  <a:lnTo>
                    <a:pt x="4765" y="91"/>
                  </a:lnTo>
                  <a:lnTo>
                    <a:pt x="5159" y="30"/>
                  </a:lnTo>
                  <a:lnTo>
                    <a:pt x="5159" y="30"/>
                  </a:lnTo>
                  <a:lnTo>
                    <a:pt x="5523" y="0"/>
                  </a:lnTo>
                  <a:lnTo>
                    <a:pt x="5827" y="0"/>
                  </a:lnTo>
                  <a:lnTo>
                    <a:pt x="6130" y="0"/>
                  </a:lnTo>
                  <a:lnTo>
                    <a:pt x="6373" y="61"/>
                  </a:lnTo>
                  <a:lnTo>
                    <a:pt x="6585" y="91"/>
                  </a:lnTo>
                  <a:lnTo>
                    <a:pt x="6737" y="182"/>
                  </a:lnTo>
                  <a:lnTo>
                    <a:pt x="6889" y="243"/>
                  </a:lnTo>
                  <a:lnTo>
                    <a:pt x="7010" y="334"/>
                  </a:lnTo>
                  <a:lnTo>
                    <a:pt x="7192" y="516"/>
                  </a:lnTo>
                  <a:lnTo>
                    <a:pt x="7283" y="668"/>
                  </a:lnTo>
                  <a:lnTo>
                    <a:pt x="7313" y="789"/>
                  </a:lnTo>
                  <a:lnTo>
                    <a:pt x="7313" y="850"/>
                  </a:lnTo>
                  <a:lnTo>
                    <a:pt x="7313" y="850"/>
                  </a:lnTo>
                  <a:lnTo>
                    <a:pt x="7647" y="789"/>
                  </a:lnTo>
                  <a:lnTo>
                    <a:pt x="7951" y="728"/>
                  </a:lnTo>
                  <a:lnTo>
                    <a:pt x="8224" y="728"/>
                  </a:lnTo>
                  <a:lnTo>
                    <a:pt x="8467" y="728"/>
                  </a:lnTo>
                  <a:lnTo>
                    <a:pt x="8709" y="728"/>
                  </a:lnTo>
                  <a:lnTo>
                    <a:pt x="8922" y="759"/>
                  </a:lnTo>
                  <a:lnTo>
                    <a:pt x="9134" y="819"/>
                  </a:lnTo>
                  <a:lnTo>
                    <a:pt x="9316" y="880"/>
                  </a:lnTo>
                  <a:lnTo>
                    <a:pt x="9468" y="971"/>
                  </a:lnTo>
                  <a:lnTo>
                    <a:pt x="9620" y="1062"/>
                  </a:lnTo>
                  <a:lnTo>
                    <a:pt x="9832" y="1275"/>
                  </a:lnTo>
                  <a:lnTo>
                    <a:pt x="10014" y="1487"/>
                  </a:lnTo>
                  <a:lnTo>
                    <a:pt x="10166" y="1760"/>
                  </a:lnTo>
                  <a:lnTo>
                    <a:pt x="10257" y="2033"/>
                  </a:lnTo>
                  <a:lnTo>
                    <a:pt x="10318" y="2306"/>
                  </a:lnTo>
                  <a:lnTo>
                    <a:pt x="10318" y="2549"/>
                  </a:lnTo>
                  <a:lnTo>
                    <a:pt x="10348" y="2792"/>
                  </a:lnTo>
                  <a:lnTo>
                    <a:pt x="10318" y="3156"/>
                  </a:lnTo>
                  <a:lnTo>
                    <a:pt x="10287" y="3277"/>
                  </a:lnTo>
                  <a:lnTo>
                    <a:pt x="10287" y="3277"/>
                  </a:lnTo>
                  <a:lnTo>
                    <a:pt x="10712" y="3459"/>
                  </a:lnTo>
                  <a:lnTo>
                    <a:pt x="10864" y="3550"/>
                  </a:lnTo>
                  <a:lnTo>
                    <a:pt x="10985" y="3672"/>
                  </a:lnTo>
                  <a:lnTo>
                    <a:pt x="11107" y="3763"/>
                  </a:lnTo>
                  <a:lnTo>
                    <a:pt x="11198" y="3884"/>
                  </a:lnTo>
                  <a:lnTo>
                    <a:pt x="11289" y="4005"/>
                  </a:lnTo>
                  <a:lnTo>
                    <a:pt x="11319" y="4127"/>
                  </a:lnTo>
                  <a:lnTo>
                    <a:pt x="11380" y="4370"/>
                  </a:lnTo>
                  <a:lnTo>
                    <a:pt x="11380" y="4612"/>
                  </a:lnTo>
                  <a:lnTo>
                    <a:pt x="11319" y="4855"/>
                  </a:lnTo>
                  <a:lnTo>
                    <a:pt x="11198" y="5098"/>
                  </a:lnTo>
                  <a:lnTo>
                    <a:pt x="11076" y="5310"/>
                  </a:lnTo>
                  <a:lnTo>
                    <a:pt x="10924" y="5523"/>
                  </a:lnTo>
                  <a:lnTo>
                    <a:pt x="10621" y="5887"/>
                  </a:lnTo>
                  <a:lnTo>
                    <a:pt x="10378" y="6130"/>
                  </a:lnTo>
                  <a:lnTo>
                    <a:pt x="10257" y="6221"/>
                  </a:lnTo>
                  <a:lnTo>
                    <a:pt x="10257" y="6221"/>
                  </a:lnTo>
                  <a:lnTo>
                    <a:pt x="10196" y="6706"/>
                  </a:lnTo>
                  <a:lnTo>
                    <a:pt x="10075" y="7677"/>
                  </a:lnTo>
                  <a:lnTo>
                    <a:pt x="9984" y="8193"/>
                  </a:lnTo>
                  <a:lnTo>
                    <a:pt x="9923" y="8618"/>
                  </a:lnTo>
                  <a:lnTo>
                    <a:pt x="9832" y="8861"/>
                  </a:lnTo>
                  <a:lnTo>
                    <a:pt x="9802" y="8891"/>
                  </a:lnTo>
                  <a:lnTo>
                    <a:pt x="9771" y="8861"/>
                  </a:lnTo>
                  <a:lnTo>
                    <a:pt x="9771" y="8861"/>
                  </a:lnTo>
                  <a:lnTo>
                    <a:pt x="9771" y="8618"/>
                  </a:lnTo>
                  <a:lnTo>
                    <a:pt x="9771" y="8618"/>
                  </a:lnTo>
                  <a:lnTo>
                    <a:pt x="9893" y="7161"/>
                  </a:lnTo>
                  <a:lnTo>
                    <a:pt x="9953" y="6433"/>
                  </a:lnTo>
                  <a:lnTo>
                    <a:pt x="10014" y="5978"/>
                  </a:lnTo>
                  <a:lnTo>
                    <a:pt x="10014" y="5978"/>
                  </a:lnTo>
                  <a:lnTo>
                    <a:pt x="10014" y="5796"/>
                  </a:lnTo>
                  <a:lnTo>
                    <a:pt x="9984" y="5553"/>
                  </a:lnTo>
                  <a:lnTo>
                    <a:pt x="9923" y="5310"/>
                  </a:lnTo>
                  <a:lnTo>
                    <a:pt x="9802" y="5068"/>
                  </a:lnTo>
                  <a:lnTo>
                    <a:pt x="9620" y="4643"/>
                  </a:lnTo>
                  <a:lnTo>
                    <a:pt x="9529" y="4491"/>
                  </a:lnTo>
                  <a:lnTo>
                    <a:pt x="9529" y="4491"/>
                  </a:lnTo>
                  <a:lnTo>
                    <a:pt x="9256" y="4612"/>
                  </a:lnTo>
                  <a:lnTo>
                    <a:pt x="8982" y="4703"/>
                  </a:lnTo>
                  <a:lnTo>
                    <a:pt x="8740" y="4734"/>
                  </a:lnTo>
                  <a:lnTo>
                    <a:pt x="8497" y="4703"/>
                  </a:lnTo>
                  <a:lnTo>
                    <a:pt x="8285" y="4673"/>
                  </a:lnTo>
                  <a:lnTo>
                    <a:pt x="8102" y="4612"/>
                  </a:lnTo>
                  <a:lnTo>
                    <a:pt x="7920" y="4521"/>
                  </a:lnTo>
                  <a:lnTo>
                    <a:pt x="7738" y="4400"/>
                  </a:lnTo>
                  <a:lnTo>
                    <a:pt x="7496" y="4188"/>
                  </a:lnTo>
                  <a:lnTo>
                    <a:pt x="7283" y="3945"/>
                  </a:lnTo>
                  <a:lnTo>
                    <a:pt x="7131" y="3702"/>
                  </a:lnTo>
                  <a:lnTo>
                    <a:pt x="7131" y="3702"/>
                  </a:lnTo>
                  <a:lnTo>
                    <a:pt x="6980" y="4036"/>
                  </a:lnTo>
                  <a:lnTo>
                    <a:pt x="6767" y="4279"/>
                  </a:lnTo>
                  <a:lnTo>
                    <a:pt x="6555" y="4491"/>
                  </a:lnTo>
                  <a:lnTo>
                    <a:pt x="6282" y="4612"/>
                  </a:lnTo>
                  <a:lnTo>
                    <a:pt x="6009" y="4703"/>
                  </a:lnTo>
                  <a:lnTo>
                    <a:pt x="5736" y="4764"/>
                  </a:lnTo>
                  <a:lnTo>
                    <a:pt x="5432" y="4764"/>
                  </a:lnTo>
                  <a:lnTo>
                    <a:pt x="5159" y="4764"/>
                  </a:lnTo>
                  <a:lnTo>
                    <a:pt x="4856" y="4703"/>
                  </a:lnTo>
                  <a:lnTo>
                    <a:pt x="4613" y="4673"/>
                  </a:lnTo>
                  <a:lnTo>
                    <a:pt x="4127" y="4521"/>
                  </a:lnTo>
                  <a:lnTo>
                    <a:pt x="3824" y="4400"/>
                  </a:lnTo>
                  <a:lnTo>
                    <a:pt x="3703" y="4370"/>
                  </a:lnTo>
                  <a:lnTo>
                    <a:pt x="3703" y="4370"/>
                  </a:lnTo>
                  <a:lnTo>
                    <a:pt x="3733" y="4673"/>
                  </a:lnTo>
                  <a:lnTo>
                    <a:pt x="3703" y="4976"/>
                  </a:lnTo>
                  <a:lnTo>
                    <a:pt x="3642" y="5280"/>
                  </a:lnTo>
                  <a:lnTo>
                    <a:pt x="3581" y="5553"/>
                  </a:lnTo>
                  <a:lnTo>
                    <a:pt x="3460" y="5796"/>
                  </a:lnTo>
                  <a:lnTo>
                    <a:pt x="3369" y="6039"/>
                  </a:lnTo>
                  <a:lnTo>
                    <a:pt x="3096" y="6463"/>
                  </a:lnTo>
                  <a:lnTo>
                    <a:pt x="2823" y="6797"/>
                  </a:lnTo>
                  <a:lnTo>
                    <a:pt x="2580" y="7040"/>
                  </a:lnTo>
                  <a:lnTo>
                    <a:pt x="2367" y="7252"/>
                  </a:lnTo>
                  <a:lnTo>
                    <a:pt x="2519" y="8527"/>
                  </a:lnTo>
                  <a:lnTo>
                    <a:pt x="2519" y="8527"/>
                  </a:lnTo>
                  <a:lnTo>
                    <a:pt x="2216" y="8557"/>
                  </a:lnTo>
                  <a:lnTo>
                    <a:pt x="1973" y="8557"/>
                  </a:lnTo>
                  <a:lnTo>
                    <a:pt x="1730" y="8527"/>
                  </a:lnTo>
                  <a:lnTo>
                    <a:pt x="1730" y="8527"/>
                  </a:lnTo>
                  <a:lnTo>
                    <a:pt x="1700" y="8284"/>
                  </a:lnTo>
                  <a:lnTo>
                    <a:pt x="1639" y="8072"/>
                  </a:lnTo>
                  <a:lnTo>
                    <a:pt x="1578" y="7890"/>
                  </a:lnTo>
                  <a:lnTo>
                    <a:pt x="1518" y="7738"/>
                  </a:lnTo>
                  <a:lnTo>
                    <a:pt x="1336" y="7465"/>
                  </a:lnTo>
                  <a:lnTo>
                    <a:pt x="1154" y="7283"/>
                  </a:lnTo>
                  <a:lnTo>
                    <a:pt x="972" y="7131"/>
                  </a:lnTo>
                  <a:lnTo>
                    <a:pt x="790" y="7040"/>
                  </a:lnTo>
                  <a:lnTo>
                    <a:pt x="638" y="6979"/>
                  </a:lnTo>
                  <a:lnTo>
                    <a:pt x="638" y="4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4"/>
            <p:cNvSpPr/>
            <p:nvPr/>
          </p:nvSpPr>
          <p:spPr>
            <a:xfrm>
              <a:off x="2677775" y="857800"/>
              <a:ext cx="74375" cy="60725"/>
            </a:xfrm>
            <a:custGeom>
              <a:avLst/>
              <a:gdLst/>
              <a:ahLst/>
              <a:cxnLst/>
              <a:rect l="l" t="t" r="r" b="b"/>
              <a:pathLst>
                <a:path w="2975" h="2429" extrusionOk="0">
                  <a:moveTo>
                    <a:pt x="2974" y="2428"/>
                  </a:moveTo>
                  <a:lnTo>
                    <a:pt x="2974" y="2428"/>
                  </a:lnTo>
                  <a:lnTo>
                    <a:pt x="2974" y="2428"/>
                  </a:lnTo>
                  <a:lnTo>
                    <a:pt x="2974" y="2428"/>
                  </a:lnTo>
                  <a:lnTo>
                    <a:pt x="2974" y="2428"/>
                  </a:lnTo>
                  <a:close/>
                  <a:moveTo>
                    <a:pt x="2974" y="2428"/>
                  </a:moveTo>
                  <a:lnTo>
                    <a:pt x="2974" y="2428"/>
                  </a:lnTo>
                  <a:lnTo>
                    <a:pt x="2974" y="2428"/>
                  </a:lnTo>
                  <a:lnTo>
                    <a:pt x="2974" y="242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4"/>
            <p:cNvSpPr/>
            <p:nvPr/>
          </p:nvSpPr>
          <p:spPr>
            <a:xfrm>
              <a:off x="2752125" y="9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4"/>
            <p:cNvSpPr/>
            <p:nvPr/>
          </p:nvSpPr>
          <p:spPr>
            <a:xfrm>
              <a:off x="2752125" y="9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4"/>
            <p:cNvSpPr/>
            <p:nvPr/>
          </p:nvSpPr>
          <p:spPr>
            <a:xfrm>
              <a:off x="2677775" y="85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4"/>
            <p:cNvSpPr/>
            <p:nvPr/>
          </p:nvSpPr>
          <p:spPr>
            <a:xfrm>
              <a:off x="2739975" y="105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7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4"/>
            <p:cNvSpPr/>
            <p:nvPr/>
          </p:nvSpPr>
          <p:spPr>
            <a:xfrm>
              <a:off x="2739975" y="105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4"/>
            <p:cNvSpPr/>
            <p:nvPr/>
          </p:nvSpPr>
          <p:spPr>
            <a:xfrm>
              <a:off x="2546525" y="929875"/>
              <a:ext cx="186650" cy="120650"/>
            </a:xfrm>
            <a:custGeom>
              <a:avLst/>
              <a:gdLst/>
              <a:ahLst/>
              <a:cxnLst/>
              <a:rect l="l" t="t" r="r" b="b"/>
              <a:pathLst>
                <a:path w="7466" h="4826" extrusionOk="0">
                  <a:moveTo>
                    <a:pt x="1" y="4825"/>
                  </a:moveTo>
                  <a:lnTo>
                    <a:pt x="1" y="4825"/>
                  </a:lnTo>
                  <a:lnTo>
                    <a:pt x="1" y="4825"/>
                  </a:lnTo>
                  <a:lnTo>
                    <a:pt x="1" y="4825"/>
                  </a:lnTo>
                  <a:lnTo>
                    <a:pt x="1" y="4825"/>
                  </a:lnTo>
                  <a:lnTo>
                    <a:pt x="1" y="4825"/>
                  </a:lnTo>
                  <a:close/>
                  <a:moveTo>
                    <a:pt x="456" y="4795"/>
                  </a:moveTo>
                  <a:lnTo>
                    <a:pt x="456" y="4795"/>
                  </a:lnTo>
                  <a:lnTo>
                    <a:pt x="304" y="4795"/>
                  </a:lnTo>
                  <a:lnTo>
                    <a:pt x="1" y="4825"/>
                  </a:lnTo>
                  <a:lnTo>
                    <a:pt x="1" y="4825"/>
                  </a:lnTo>
                  <a:lnTo>
                    <a:pt x="304" y="4795"/>
                  </a:lnTo>
                  <a:lnTo>
                    <a:pt x="456" y="4795"/>
                  </a:lnTo>
                  <a:close/>
                  <a:moveTo>
                    <a:pt x="3400" y="1032"/>
                  </a:moveTo>
                  <a:lnTo>
                    <a:pt x="3400" y="1032"/>
                  </a:lnTo>
                  <a:lnTo>
                    <a:pt x="3400" y="1032"/>
                  </a:lnTo>
                  <a:lnTo>
                    <a:pt x="3400" y="1032"/>
                  </a:lnTo>
                  <a:lnTo>
                    <a:pt x="3400" y="1032"/>
                  </a:lnTo>
                  <a:lnTo>
                    <a:pt x="3400" y="1032"/>
                  </a:lnTo>
                  <a:close/>
                  <a:moveTo>
                    <a:pt x="6616" y="1002"/>
                  </a:moveTo>
                  <a:lnTo>
                    <a:pt x="6616" y="1002"/>
                  </a:lnTo>
                  <a:lnTo>
                    <a:pt x="6616" y="1002"/>
                  </a:lnTo>
                  <a:lnTo>
                    <a:pt x="6616" y="1002"/>
                  </a:lnTo>
                  <a:lnTo>
                    <a:pt x="6616" y="1002"/>
                  </a:lnTo>
                  <a:lnTo>
                    <a:pt x="6616" y="1002"/>
                  </a:lnTo>
                  <a:close/>
                  <a:moveTo>
                    <a:pt x="7466" y="759"/>
                  </a:moveTo>
                  <a:lnTo>
                    <a:pt x="7466" y="759"/>
                  </a:lnTo>
                  <a:lnTo>
                    <a:pt x="7223" y="880"/>
                  </a:lnTo>
                  <a:lnTo>
                    <a:pt x="7010" y="941"/>
                  </a:lnTo>
                  <a:lnTo>
                    <a:pt x="6798" y="971"/>
                  </a:lnTo>
                  <a:lnTo>
                    <a:pt x="6616" y="1002"/>
                  </a:lnTo>
                  <a:lnTo>
                    <a:pt x="6616" y="1002"/>
                  </a:lnTo>
                  <a:lnTo>
                    <a:pt x="6798" y="971"/>
                  </a:lnTo>
                  <a:lnTo>
                    <a:pt x="7010" y="941"/>
                  </a:lnTo>
                  <a:lnTo>
                    <a:pt x="7223" y="880"/>
                  </a:lnTo>
                  <a:lnTo>
                    <a:pt x="7466" y="759"/>
                  </a:lnTo>
                  <a:close/>
                  <a:moveTo>
                    <a:pt x="7466" y="759"/>
                  </a:moveTo>
                  <a:lnTo>
                    <a:pt x="7466" y="759"/>
                  </a:lnTo>
                  <a:lnTo>
                    <a:pt x="7466" y="759"/>
                  </a:lnTo>
                  <a:lnTo>
                    <a:pt x="7466" y="759"/>
                  </a:lnTo>
                  <a:lnTo>
                    <a:pt x="7466" y="759"/>
                  </a:lnTo>
                  <a:close/>
                  <a:moveTo>
                    <a:pt x="5068" y="0"/>
                  </a:moveTo>
                  <a:lnTo>
                    <a:pt x="5068" y="0"/>
                  </a:lnTo>
                  <a:lnTo>
                    <a:pt x="4917" y="273"/>
                  </a:lnTo>
                  <a:lnTo>
                    <a:pt x="4765" y="486"/>
                  </a:lnTo>
                  <a:lnTo>
                    <a:pt x="4583" y="668"/>
                  </a:lnTo>
                  <a:lnTo>
                    <a:pt x="4371" y="820"/>
                  </a:lnTo>
                  <a:lnTo>
                    <a:pt x="4128" y="911"/>
                  </a:lnTo>
                  <a:lnTo>
                    <a:pt x="3915" y="1002"/>
                  </a:lnTo>
                  <a:lnTo>
                    <a:pt x="3642" y="1032"/>
                  </a:lnTo>
                  <a:lnTo>
                    <a:pt x="3400" y="1032"/>
                  </a:lnTo>
                  <a:lnTo>
                    <a:pt x="3400" y="1032"/>
                  </a:lnTo>
                  <a:lnTo>
                    <a:pt x="3642" y="1032"/>
                  </a:lnTo>
                  <a:lnTo>
                    <a:pt x="3915" y="1002"/>
                  </a:lnTo>
                  <a:lnTo>
                    <a:pt x="4128" y="911"/>
                  </a:lnTo>
                  <a:lnTo>
                    <a:pt x="4371" y="820"/>
                  </a:lnTo>
                  <a:lnTo>
                    <a:pt x="4583" y="668"/>
                  </a:lnTo>
                  <a:lnTo>
                    <a:pt x="4765" y="486"/>
                  </a:lnTo>
                  <a:lnTo>
                    <a:pt x="4917" y="273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E8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4"/>
            <p:cNvSpPr/>
            <p:nvPr/>
          </p:nvSpPr>
          <p:spPr>
            <a:xfrm>
              <a:off x="2546525" y="105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4"/>
            <p:cNvSpPr/>
            <p:nvPr/>
          </p:nvSpPr>
          <p:spPr>
            <a:xfrm>
              <a:off x="2546525" y="1049725"/>
              <a:ext cx="11425" cy="800"/>
            </a:xfrm>
            <a:custGeom>
              <a:avLst/>
              <a:gdLst/>
              <a:ahLst/>
              <a:cxnLst/>
              <a:rect l="l" t="t" r="r" b="b"/>
              <a:pathLst>
                <a:path w="457" h="32" fill="none" extrusionOk="0">
                  <a:moveTo>
                    <a:pt x="456" y="1"/>
                  </a:moveTo>
                  <a:lnTo>
                    <a:pt x="456" y="1"/>
                  </a:lnTo>
                  <a:lnTo>
                    <a:pt x="304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04" y="1"/>
                  </a:lnTo>
                  <a:lnTo>
                    <a:pt x="4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4"/>
            <p:cNvSpPr/>
            <p:nvPr/>
          </p:nvSpPr>
          <p:spPr>
            <a:xfrm>
              <a:off x="2631500" y="955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4"/>
            <p:cNvSpPr/>
            <p:nvPr/>
          </p:nvSpPr>
          <p:spPr>
            <a:xfrm>
              <a:off x="2711900" y="9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4"/>
            <p:cNvSpPr/>
            <p:nvPr/>
          </p:nvSpPr>
          <p:spPr>
            <a:xfrm>
              <a:off x="2711900" y="948825"/>
              <a:ext cx="21275" cy="6100"/>
            </a:xfrm>
            <a:custGeom>
              <a:avLst/>
              <a:gdLst/>
              <a:ahLst/>
              <a:cxnLst/>
              <a:rect l="l" t="t" r="r" b="b"/>
              <a:pathLst>
                <a:path w="851" h="244" fill="none" extrusionOk="0">
                  <a:moveTo>
                    <a:pt x="851" y="1"/>
                  </a:moveTo>
                  <a:lnTo>
                    <a:pt x="851" y="1"/>
                  </a:lnTo>
                  <a:lnTo>
                    <a:pt x="608" y="122"/>
                  </a:lnTo>
                  <a:lnTo>
                    <a:pt x="395" y="183"/>
                  </a:lnTo>
                  <a:lnTo>
                    <a:pt x="183" y="213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83" y="213"/>
                  </a:lnTo>
                  <a:lnTo>
                    <a:pt x="395" y="183"/>
                  </a:lnTo>
                  <a:lnTo>
                    <a:pt x="608" y="122"/>
                  </a:lnTo>
                  <a:lnTo>
                    <a:pt x="8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4"/>
            <p:cNvSpPr/>
            <p:nvPr/>
          </p:nvSpPr>
          <p:spPr>
            <a:xfrm>
              <a:off x="2733150" y="94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4"/>
            <p:cNvSpPr/>
            <p:nvPr/>
          </p:nvSpPr>
          <p:spPr>
            <a:xfrm>
              <a:off x="2631500" y="929875"/>
              <a:ext cx="41750" cy="25825"/>
            </a:xfrm>
            <a:custGeom>
              <a:avLst/>
              <a:gdLst/>
              <a:ahLst/>
              <a:cxnLst/>
              <a:rect l="l" t="t" r="r" b="b"/>
              <a:pathLst>
                <a:path w="1670" h="1033" fill="none" extrusionOk="0">
                  <a:moveTo>
                    <a:pt x="1669" y="0"/>
                  </a:moveTo>
                  <a:lnTo>
                    <a:pt x="1669" y="0"/>
                  </a:lnTo>
                  <a:lnTo>
                    <a:pt x="1518" y="273"/>
                  </a:lnTo>
                  <a:lnTo>
                    <a:pt x="1366" y="486"/>
                  </a:lnTo>
                  <a:lnTo>
                    <a:pt x="1184" y="668"/>
                  </a:lnTo>
                  <a:lnTo>
                    <a:pt x="972" y="820"/>
                  </a:lnTo>
                  <a:lnTo>
                    <a:pt x="729" y="911"/>
                  </a:lnTo>
                  <a:lnTo>
                    <a:pt x="516" y="1002"/>
                  </a:lnTo>
                  <a:lnTo>
                    <a:pt x="243" y="1032"/>
                  </a:lnTo>
                  <a:lnTo>
                    <a:pt x="1" y="1032"/>
                  </a:lnTo>
                  <a:lnTo>
                    <a:pt x="1" y="1032"/>
                  </a:lnTo>
                  <a:lnTo>
                    <a:pt x="243" y="1032"/>
                  </a:lnTo>
                  <a:lnTo>
                    <a:pt x="516" y="1002"/>
                  </a:lnTo>
                  <a:lnTo>
                    <a:pt x="729" y="911"/>
                  </a:lnTo>
                  <a:lnTo>
                    <a:pt x="972" y="820"/>
                  </a:lnTo>
                  <a:lnTo>
                    <a:pt x="1184" y="668"/>
                  </a:lnTo>
                  <a:lnTo>
                    <a:pt x="1366" y="486"/>
                  </a:lnTo>
                  <a:lnTo>
                    <a:pt x="1518" y="273"/>
                  </a:lnTo>
                  <a:lnTo>
                    <a:pt x="16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4"/>
            <p:cNvSpPr/>
            <p:nvPr/>
          </p:nvSpPr>
          <p:spPr>
            <a:xfrm>
              <a:off x="2494950" y="847950"/>
              <a:ext cx="264025" cy="210900"/>
            </a:xfrm>
            <a:custGeom>
              <a:avLst/>
              <a:gdLst/>
              <a:ahLst/>
              <a:cxnLst/>
              <a:rect l="l" t="t" r="r" b="b"/>
              <a:pathLst>
                <a:path w="10561" h="8436" extrusionOk="0">
                  <a:moveTo>
                    <a:pt x="7131" y="0"/>
                  </a:moveTo>
                  <a:lnTo>
                    <a:pt x="7162" y="182"/>
                  </a:lnTo>
                  <a:lnTo>
                    <a:pt x="7162" y="395"/>
                  </a:lnTo>
                  <a:lnTo>
                    <a:pt x="7162" y="486"/>
                  </a:lnTo>
                  <a:lnTo>
                    <a:pt x="7162" y="698"/>
                  </a:lnTo>
                  <a:lnTo>
                    <a:pt x="7131" y="880"/>
                  </a:lnTo>
                  <a:lnTo>
                    <a:pt x="7071" y="1093"/>
                  </a:lnTo>
                  <a:lnTo>
                    <a:pt x="7010" y="1275"/>
                  </a:lnTo>
                  <a:lnTo>
                    <a:pt x="6919" y="1426"/>
                  </a:lnTo>
                  <a:lnTo>
                    <a:pt x="6828" y="1608"/>
                  </a:lnTo>
                  <a:lnTo>
                    <a:pt x="6707" y="1760"/>
                  </a:lnTo>
                  <a:lnTo>
                    <a:pt x="6585" y="1912"/>
                  </a:lnTo>
                  <a:lnTo>
                    <a:pt x="6434" y="2033"/>
                  </a:lnTo>
                  <a:lnTo>
                    <a:pt x="6282" y="2155"/>
                  </a:lnTo>
                  <a:lnTo>
                    <a:pt x="6100" y="2246"/>
                  </a:lnTo>
                  <a:lnTo>
                    <a:pt x="5918" y="2337"/>
                  </a:lnTo>
                  <a:lnTo>
                    <a:pt x="5736" y="2397"/>
                  </a:lnTo>
                  <a:lnTo>
                    <a:pt x="5554" y="2458"/>
                  </a:lnTo>
                  <a:lnTo>
                    <a:pt x="5341" y="2488"/>
                  </a:lnTo>
                  <a:lnTo>
                    <a:pt x="5159" y="2519"/>
                  </a:lnTo>
                  <a:lnTo>
                    <a:pt x="4947" y="2488"/>
                  </a:lnTo>
                  <a:lnTo>
                    <a:pt x="4734" y="2458"/>
                  </a:lnTo>
                  <a:lnTo>
                    <a:pt x="4552" y="2428"/>
                  </a:lnTo>
                  <a:lnTo>
                    <a:pt x="4370" y="2337"/>
                  </a:lnTo>
                  <a:lnTo>
                    <a:pt x="4188" y="2246"/>
                  </a:lnTo>
                  <a:lnTo>
                    <a:pt x="4036" y="2155"/>
                  </a:lnTo>
                  <a:lnTo>
                    <a:pt x="3733" y="1912"/>
                  </a:lnTo>
                  <a:lnTo>
                    <a:pt x="3490" y="1608"/>
                  </a:lnTo>
                  <a:lnTo>
                    <a:pt x="3369" y="1457"/>
                  </a:lnTo>
                  <a:lnTo>
                    <a:pt x="3308" y="1275"/>
                  </a:lnTo>
                  <a:lnTo>
                    <a:pt x="3217" y="1093"/>
                  </a:lnTo>
                  <a:lnTo>
                    <a:pt x="3187" y="911"/>
                  </a:lnTo>
                  <a:lnTo>
                    <a:pt x="3126" y="698"/>
                  </a:lnTo>
                  <a:lnTo>
                    <a:pt x="3126" y="516"/>
                  </a:lnTo>
                  <a:lnTo>
                    <a:pt x="2853" y="728"/>
                  </a:lnTo>
                  <a:lnTo>
                    <a:pt x="2641" y="971"/>
                  </a:lnTo>
                  <a:lnTo>
                    <a:pt x="2276" y="1396"/>
                  </a:lnTo>
                  <a:lnTo>
                    <a:pt x="2064" y="1700"/>
                  </a:lnTo>
                  <a:lnTo>
                    <a:pt x="2003" y="1821"/>
                  </a:lnTo>
                  <a:lnTo>
                    <a:pt x="1821" y="1791"/>
                  </a:lnTo>
                  <a:lnTo>
                    <a:pt x="1639" y="1760"/>
                  </a:lnTo>
                  <a:lnTo>
                    <a:pt x="1427" y="1730"/>
                  </a:lnTo>
                  <a:lnTo>
                    <a:pt x="1366" y="1730"/>
                  </a:lnTo>
                  <a:lnTo>
                    <a:pt x="1487" y="1821"/>
                  </a:lnTo>
                  <a:lnTo>
                    <a:pt x="1639" y="1942"/>
                  </a:lnTo>
                  <a:lnTo>
                    <a:pt x="1761" y="2064"/>
                  </a:lnTo>
                  <a:lnTo>
                    <a:pt x="1852" y="2215"/>
                  </a:lnTo>
                  <a:lnTo>
                    <a:pt x="1882" y="2397"/>
                  </a:lnTo>
                  <a:lnTo>
                    <a:pt x="1912" y="2549"/>
                  </a:lnTo>
                  <a:lnTo>
                    <a:pt x="1882" y="2731"/>
                  </a:lnTo>
                  <a:lnTo>
                    <a:pt x="1852" y="2883"/>
                  </a:lnTo>
                  <a:lnTo>
                    <a:pt x="1761" y="3035"/>
                  </a:lnTo>
                  <a:lnTo>
                    <a:pt x="1639" y="3186"/>
                  </a:lnTo>
                  <a:lnTo>
                    <a:pt x="1578" y="3247"/>
                  </a:lnTo>
                  <a:lnTo>
                    <a:pt x="1457" y="3308"/>
                  </a:lnTo>
                  <a:lnTo>
                    <a:pt x="1245" y="3399"/>
                  </a:lnTo>
                  <a:lnTo>
                    <a:pt x="1063" y="3459"/>
                  </a:lnTo>
                  <a:lnTo>
                    <a:pt x="729" y="3459"/>
                  </a:lnTo>
                  <a:lnTo>
                    <a:pt x="577" y="3399"/>
                  </a:lnTo>
                  <a:lnTo>
                    <a:pt x="456" y="3338"/>
                  </a:lnTo>
                  <a:lnTo>
                    <a:pt x="334" y="3277"/>
                  </a:lnTo>
                  <a:lnTo>
                    <a:pt x="243" y="3186"/>
                  </a:lnTo>
                  <a:lnTo>
                    <a:pt x="152" y="3065"/>
                  </a:lnTo>
                  <a:lnTo>
                    <a:pt x="92" y="2944"/>
                  </a:lnTo>
                  <a:lnTo>
                    <a:pt x="31" y="2792"/>
                  </a:lnTo>
                  <a:lnTo>
                    <a:pt x="1" y="2944"/>
                  </a:lnTo>
                  <a:lnTo>
                    <a:pt x="1" y="3095"/>
                  </a:lnTo>
                  <a:lnTo>
                    <a:pt x="1" y="3217"/>
                  </a:lnTo>
                  <a:lnTo>
                    <a:pt x="31" y="3338"/>
                  </a:lnTo>
                  <a:lnTo>
                    <a:pt x="122" y="3550"/>
                  </a:lnTo>
                  <a:lnTo>
                    <a:pt x="243" y="3702"/>
                  </a:lnTo>
                  <a:lnTo>
                    <a:pt x="395" y="3854"/>
                  </a:lnTo>
                  <a:lnTo>
                    <a:pt x="516" y="3945"/>
                  </a:lnTo>
                  <a:lnTo>
                    <a:pt x="638" y="4006"/>
                  </a:lnTo>
                  <a:lnTo>
                    <a:pt x="638" y="6524"/>
                  </a:lnTo>
                  <a:lnTo>
                    <a:pt x="790" y="6585"/>
                  </a:lnTo>
                  <a:lnTo>
                    <a:pt x="972" y="6676"/>
                  </a:lnTo>
                  <a:lnTo>
                    <a:pt x="1154" y="6828"/>
                  </a:lnTo>
                  <a:lnTo>
                    <a:pt x="1336" y="7010"/>
                  </a:lnTo>
                  <a:lnTo>
                    <a:pt x="1518" y="7283"/>
                  </a:lnTo>
                  <a:lnTo>
                    <a:pt x="1578" y="7435"/>
                  </a:lnTo>
                  <a:lnTo>
                    <a:pt x="1639" y="7617"/>
                  </a:lnTo>
                  <a:lnTo>
                    <a:pt x="1700" y="7829"/>
                  </a:lnTo>
                  <a:lnTo>
                    <a:pt x="1730" y="8072"/>
                  </a:lnTo>
                  <a:lnTo>
                    <a:pt x="1882" y="8102"/>
                  </a:lnTo>
                  <a:lnTo>
                    <a:pt x="2064" y="8102"/>
                  </a:lnTo>
                  <a:lnTo>
                    <a:pt x="2367" y="8072"/>
                  </a:lnTo>
                  <a:lnTo>
                    <a:pt x="2519" y="8072"/>
                  </a:lnTo>
                  <a:lnTo>
                    <a:pt x="2367" y="6797"/>
                  </a:lnTo>
                  <a:lnTo>
                    <a:pt x="2519" y="6646"/>
                  </a:lnTo>
                  <a:lnTo>
                    <a:pt x="2732" y="6464"/>
                  </a:lnTo>
                  <a:lnTo>
                    <a:pt x="2944" y="6221"/>
                  </a:lnTo>
                  <a:lnTo>
                    <a:pt x="2792" y="6221"/>
                  </a:lnTo>
                  <a:lnTo>
                    <a:pt x="2580" y="6190"/>
                  </a:lnTo>
                  <a:lnTo>
                    <a:pt x="2398" y="6160"/>
                  </a:lnTo>
                  <a:lnTo>
                    <a:pt x="2216" y="6099"/>
                  </a:lnTo>
                  <a:lnTo>
                    <a:pt x="2034" y="6008"/>
                  </a:lnTo>
                  <a:lnTo>
                    <a:pt x="1882" y="5887"/>
                  </a:lnTo>
                  <a:lnTo>
                    <a:pt x="1730" y="5735"/>
                  </a:lnTo>
                  <a:lnTo>
                    <a:pt x="1609" y="5614"/>
                  </a:lnTo>
                  <a:lnTo>
                    <a:pt x="1518" y="5432"/>
                  </a:lnTo>
                  <a:lnTo>
                    <a:pt x="1427" y="5128"/>
                  </a:lnTo>
                  <a:lnTo>
                    <a:pt x="1396" y="4977"/>
                  </a:lnTo>
                  <a:lnTo>
                    <a:pt x="1396" y="4795"/>
                  </a:lnTo>
                  <a:lnTo>
                    <a:pt x="1396" y="4643"/>
                  </a:lnTo>
                  <a:lnTo>
                    <a:pt x="1427" y="4491"/>
                  </a:lnTo>
                  <a:lnTo>
                    <a:pt x="1487" y="4339"/>
                  </a:lnTo>
                  <a:lnTo>
                    <a:pt x="1578" y="4188"/>
                  </a:lnTo>
                  <a:lnTo>
                    <a:pt x="1700" y="4036"/>
                  </a:lnTo>
                  <a:lnTo>
                    <a:pt x="1730" y="4006"/>
                  </a:lnTo>
                  <a:lnTo>
                    <a:pt x="1791" y="3915"/>
                  </a:lnTo>
                  <a:lnTo>
                    <a:pt x="1852" y="3793"/>
                  </a:lnTo>
                  <a:lnTo>
                    <a:pt x="1973" y="3733"/>
                  </a:lnTo>
                  <a:lnTo>
                    <a:pt x="2064" y="3642"/>
                  </a:lnTo>
                  <a:lnTo>
                    <a:pt x="2337" y="3550"/>
                  </a:lnTo>
                  <a:lnTo>
                    <a:pt x="2549" y="3520"/>
                  </a:lnTo>
                  <a:lnTo>
                    <a:pt x="2732" y="3550"/>
                  </a:lnTo>
                  <a:lnTo>
                    <a:pt x="2883" y="3550"/>
                  </a:lnTo>
                  <a:lnTo>
                    <a:pt x="3005" y="3581"/>
                  </a:lnTo>
                  <a:lnTo>
                    <a:pt x="3156" y="3642"/>
                  </a:lnTo>
                  <a:lnTo>
                    <a:pt x="3247" y="3702"/>
                  </a:lnTo>
                  <a:lnTo>
                    <a:pt x="3369" y="3793"/>
                  </a:lnTo>
                  <a:lnTo>
                    <a:pt x="3460" y="3884"/>
                  </a:lnTo>
                  <a:lnTo>
                    <a:pt x="3520" y="4006"/>
                  </a:lnTo>
                  <a:lnTo>
                    <a:pt x="3581" y="4157"/>
                  </a:lnTo>
                  <a:lnTo>
                    <a:pt x="3612" y="4248"/>
                  </a:lnTo>
                  <a:lnTo>
                    <a:pt x="3703" y="4491"/>
                  </a:lnTo>
                  <a:lnTo>
                    <a:pt x="3733" y="4188"/>
                  </a:lnTo>
                  <a:lnTo>
                    <a:pt x="3703" y="3915"/>
                  </a:lnTo>
                  <a:lnTo>
                    <a:pt x="3854" y="3975"/>
                  </a:lnTo>
                  <a:lnTo>
                    <a:pt x="4249" y="4127"/>
                  </a:lnTo>
                  <a:lnTo>
                    <a:pt x="4522" y="4188"/>
                  </a:lnTo>
                  <a:lnTo>
                    <a:pt x="4825" y="4248"/>
                  </a:lnTo>
                  <a:lnTo>
                    <a:pt x="5129" y="4309"/>
                  </a:lnTo>
                  <a:lnTo>
                    <a:pt x="5705" y="4309"/>
                  </a:lnTo>
                  <a:lnTo>
                    <a:pt x="5978" y="4279"/>
                  </a:lnTo>
                  <a:lnTo>
                    <a:pt x="6191" y="4188"/>
                  </a:lnTo>
                  <a:lnTo>
                    <a:pt x="6434" y="4097"/>
                  </a:lnTo>
                  <a:lnTo>
                    <a:pt x="6646" y="3945"/>
                  </a:lnTo>
                  <a:lnTo>
                    <a:pt x="6828" y="3763"/>
                  </a:lnTo>
                  <a:lnTo>
                    <a:pt x="6980" y="3550"/>
                  </a:lnTo>
                  <a:lnTo>
                    <a:pt x="7131" y="3277"/>
                  </a:lnTo>
                  <a:lnTo>
                    <a:pt x="7131" y="3247"/>
                  </a:lnTo>
                  <a:lnTo>
                    <a:pt x="7222" y="3399"/>
                  </a:lnTo>
                  <a:lnTo>
                    <a:pt x="7344" y="3581"/>
                  </a:lnTo>
                  <a:lnTo>
                    <a:pt x="7526" y="3763"/>
                  </a:lnTo>
                  <a:lnTo>
                    <a:pt x="7738" y="3945"/>
                  </a:lnTo>
                  <a:lnTo>
                    <a:pt x="8011" y="4097"/>
                  </a:lnTo>
                  <a:lnTo>
                    <a:pt x="8163" y="4188"/>
                  </a:lnTo>
                  <a:lnTo>
                    <a:pt x="8315" y="4218"/>
                  </a:lnTo>
                  <a:lnTo>
                    <a:pt x="8497" y="4248"/>
                  </a:lnTo>
                  <a:lnTo>
                    <a:pt x="8679" y="4279"/>
                  </a:lnTo>
                  <a:lnTo>
                    <a:pt x="8861" y="4248"/>
                  </a:lnTo>
                  <a:lnTo>
                    <a:pt x="9073" y="4218"/>
                  </a:lnTo>
                  <a:lnTo>
                    <a:pt x="9286" y="4157"/>
                  </a:lnTo>
                  <a:lnTo>
                    <a:pt x="9529" y="4036"/>
                  </a:lnTo>
                  <a:lnTo>
                    <a:pt x="9620" y="4188"/>
                  </a:lnTo>
                  <a:lnTo>
                    <a:pt x="9802" y="4552"/>
                  </a:lnTo>
                  <a:lnTo>
                    <a:pt x="9953" y="5007"/>
                  </a:lnTo>
                  <a:lnTo>
                    <a:pt x="10014" y="5219"/>
                  </a:lnTo>
                  <a:lnTo>
                    <a:pt x="10044" y="5432"/>
                  </a:lnTo>
                  <a:lnTo>
                    <a:pt x="10014" y="5523"/>
                  </a:lnTo>
                  <a:lnTo>
                    <a:pt x="9953" y="5978"/>
                  </a:lnTo>
                  <a:lnTo>
                    <a:pt x="9893" y="6706"/>
                  </a:lnTo>
                  <a:lnTo>
                    <a:pt x="9771" y="8163"/>
                  </a:lnTo>
                  <a:lnTo>
                    <a:pt x="9771" y="8375"/>
                  </a:lnTo>
                  <a:lnTo>
                    <a:pt x="9771" y="8406"/>
                  </a:lnTo>
                  <a:lnTo>
                    <a:pt x="9802" y="8436"/>
                  </a:lnTo>
                  <a:lnTo>
                    <a:pt x="9832" y="8406"/>
                  </a:lnTo>
                  <a:lnTo>
                    <a:pt x="9862" y="8345"/>
                  </a:lnTo>
                  <a:lnTo>
                    <a:pt x="9953" y="8041"/>
                  </a:lnTo>
                  <a:lnTo>
                    <a:pt x="10105" y="7101"/>
                  </a:lnTo>
                  <a:lnTo>
                    <a:pt x="10257" y="5766"/>
                  </a:lnTo>
                  <a:lnTo>
                    <a:pt x="10560" y="5493"/>
                  </a:lnTo>
                  <a:lnTo>
                    <a:pt x="10378" y="5189"/>
                  </a:lnTo>
                  <a:lnTo>
                    <a:pt x="10257" y="4886"/>
                  </a:lnTo>
                  <a:lnTo>
                    <a:pt x="10166" y="4552"/>
                  </a:lnTo>
                  <a:lnTo>
                    <a:pt x="10135" y="4218"/>
                  </a:lnTo>
                  <a:lnTo>
                    <a:pt x="10166" y="3884"/>
                  </a:lnTo>
                  <a:lnTo>
                    <a:pt x="10227" y="3520"/>
                  </a:lnTo>
                  <a:lnTo>
                    <a:pt x="10348" y="3217"/>
                  </a:lnTo>
                  <a:lnTo>
                    <a:pt x="10530" y="2913"/>
                  </a:lnTo>
                  <a:lnTo>
                    <a:pt x="10287" y="2822"/>
                  </a:lnTo>
                  <a:lnTo>
                    <a:pt x="10318" y="2701"/>
                  </a:lnTo>
                  <a:lnTo>
                    <a:pt x="10348" y="2428"/>
                  </a:lnTo>
                  <a:lnTo>
                    <a:pt x="10348" y="2428"/>
                  </a:lnTo>
                  <a:lnTo>
                    <a:pt x="10135" y="2488"/>
                  </a:lnTo>
                  <a:lnTo>
                    <a:pt x="9923" y="2549"/>
                  </a:lnTo>
                  <a:lnTo>
                    <a:pt x="9711" y="2579"/>
                  </a:lnTo>
                  <a:lnTo>
                    <a:pt x="9468" y="2610"/>
                  </a:lnTo>
                  <a:lnTo>
                    <a:pt x="9225" y="2579"/>
                  </a:lnTo>
                  <a:lnTo>
                    <a:pt x="8982" y="2549"/>
                  </a:lnTo>
                  <a:lnTo>
                    <a:pt x="8770" y="2488"/>
                  </a:lnTo>
                  <a:lnTo>
                    <a:pt x="8558" y="2397"/>
                  </a:lnTo>
                  <a:lnTo>
                    <a:pt x="8376" y="2306"/>
                  </a:lnTo>
                  <a:lnTo>
                    <a:pt x="8224" y="2155"/>
                  </a:lnTo>
                  <a:lnTo>
                    <a:pt x="8072" y="2033"/>
                  </a:lnTo>
                  <a:lnTo>
                    <a:pt x="7951" y="1882"/>
                  </a:lnTo>
                  <a:lnTo>
                    <a:pt x="7829" y="1700"/>
                  </a:lnTo>
                  <a:lnTo>
                    <a:pt x="7738" y="1548"/>
                  </a:lnTo>
                  <a:lnTo>
                    <a:pt x="7647" y="1335"/>
                  </a:lnTo>
                  <a:lnTo>
                    <a:pt x="7587" y="1153"/>
                  </a:lnTo>
                  <a:lnTo>
                    <a:pt x="7526" y="759"/>
                  </a:lnTo>
                  <a:lnTo>
                    <a:pt x="7526" y="334"/>
                  </a:lnTo>
                  <a:lnTo>
                    <a:pt x="7313" y="395"/>
                  </a:lnTo>
                  <a:lnTo>
                    <a:pt x="7283" y="273"/>
                  </a:lnTo>
                  <a:lnTo>
                    <a:pt x="7222" y="152"/>
                  </a:lnTo>
                  <a:lnTo>
                    <a:pt x="7131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4"/>
            <p:cNvSpPr/>
            <p:nvPr/>
          </p:nvSpPr>
          <p:spPr>
            <a:xfrm>
              <a:off x="2494950" y="847950"/>
              <a:ext cx="264025" cy="210900"/>
            </a:xfrm>
            <a:custGeom>
              <a:avLst/>
              <a:gdLst/>
              <a:ahLst/>
              <a:cxnLst/>
              <a:rect l="l" t="t" r="r" b="b"/>
              <a:pathLst>
                <a:path w="10561" h="8436" fill="none" extrusionOk="0">
                  <a:moveTo>
                    <a:pt x="7131" y="0"/>
                  </a:moveTo>
                  <a:lnTo>
                    <a:pt x="7131" y="0"/>
                  </a:lnTo>
                  <a:lnTo>
                    <a:pt x="7162" y="182"/>
                  </a:lnTo>
                  <a:lnTo>
                    <a:pt x="7162" y="395"/>
                  </a:lnTo>
                  <a:lnTo>
                    <a:pt x="7162" y="486"/>
                  </a:lnTo>
                  <a:lnTo>
                    <a:pt x="7162" y="486"/>
                  </a:lnTo>
                  <a:lnTo>
                    <a:pt x="7162" y="698"/>
                  </a:lnTo>
                  <a:lnTo>
                    <a:pt x="7131" y="880"/>
                  </a:lnTo>
                  <a:lnTo>
                    <a:pt x="7071" y="1093"/>
                  </a:lnTo>
                  <a:lnTo>
                    <a:pt x="7010" y="1275"/>
                  </a:lnTo>
                  <a:lnTo>
                    <a:pt x="6919" y="1426"/>
                  </a:lnTo>
                  <a:lnTo>
                    <a:pt x="6828" y="1608"/>
                  </a:lnTo>
                  <a:lnTo>
                    <a:pt x="6707" y="1760"/>
                  </a:lnTo>
                  <a:lnTo>
                    <a:pt x="6585" y="1912"/>
                  </a:lnTo>
                  <a:lnTo>
                    <a:pt x="6434" y="2033"/>
                  </a:lnTo>
                  <a:lnTo>
                    <a:pt x="6282" y="2155"/>
                  </a:lnTo>
                  <a:lnTo>
                    <a:pt x="6100" y="2246"/>
                  </a:lnTo>
                  <a:lnTo>
                    <a:pt x="5918" y="2337"/>
                  </a:lnTo>
                  <a:lnTo>
                    <a:pt x="5736" y="2397"/>
                  </a:lnTo>
                  <a:lnTo>
                    <a:pt x="5554" y="2458"/>
                  </a:lnTo>
                  <a:lnTo>
                    <a:pt x="5341" y="2488"/>
                  </a:lnTo>
                  <a:lnTo>
                    <a:pt x="5159" y="2519"/>
                  </a:lnTo>
                  <a:lnTo>
                    <a:pt x="5159" y="2519"/>
                  </a:lnTo>
                  <a:lnTo>
                    <a:pt x="4947" y="2488"/>
                  </a:lnTo>
                  <a:lnTo>
                    <a:pt x="4734" y="2458"/>
                  </a:lnTo>
                  <a:lnTo>
                    <a:pt x="4552" y="2428"/>
                  </a:lnTo>
                  <a:lnTo>
                    <a:pt x="4370" y="2337"/>
                  </a:lnTo>
                  <a:lnTo>
                    <a:pt x="4188" y="2246"/>
                  </a:lnTo>
                  <a:lnTo>
                    <a:pt x="4036" y="2155"/>
                  </a:lnTo>
                  <a:lnTo>
                    <a:pt x="3733" y="1912"/>
                  </a:lnTo>
                  <a:lnTo>
                    <a:pt x="3490" y="1608"/>
                  </a:lnTo>
                  <a:lnTo>
                    <a:pt x="3369" y="1457"/>
                  </a:lnTo>
                  <a:lnTo>
                    <a:pt x="3308" y="1275"/>
                  </a:lnTo>
                  <a:lnTo>
                    <a:pt x="3217" y="1093"/>
                  </a:lnTo>
                  <a:lnTo>
                    <a:pt x="3187" y="911"/>
                  </a:lnTo>
                  <a:lnTo>
                    <a:pt x="3126" y="698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2853" y="728"/>
                  </a:lnTo>
                  <a:lnTo>
                    <a:pt x="2641" y="971"/>
                  </a:lnTo>
                  <a:lnTo>
                    <a:pt x="2276" y="1396"/>
                  </a:lnTo>
                  <a:lnTo>
                    <a:pt x="2064" y="1700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1821" y="1791"/>
                  </a:lnTo>
                  <a:lnTo>
                    <a:pt x="1639" y="1760"/>
                  </a:lnTo>
                  <a:lnTo>
                    <a:pt x="1427" y="1730"/>
                  </a:lnTo>
                  <a:lnTo>
                    <a:pt x="1427" y="1730"/>
                  </a:lnTo>
                  <a:lnTo>
                    <a:pt x="1366" y="1730"/>
                  </a:lnTo>
                  <a:lnTo>
                    <a:pt x="1366" y="1730"/>
                  </a:lnTo>
                  <a:lnTo>
                    <a:pt x="1487" y="1821"/>
                  </a:lnTo>
                  <a:lnTo>
                    <a:pt x="1639" y="1942"/>
                  </a:lnTo>
                  <a:lnTo>
                    <a:pt x="1639" y="1942"/>
                  </a:lnTo>
                  <a:lnTo>
                    <a:pt x="1761" y="2064"/>
                  </a:lnTo>
                  <a:lnTo>
                    <a:pt x="1852" y="2215"/>
                  </a:lnTo>
                  <a:lnTo>
                    <a:pt x="1882" y="2397"/>
                  </a:lnTo>
                  <a:lnTo>
                    <a:pt x="1912" y="2549"/>
                  </a:lnTo>
                  <a:lnTo>
                    <a:pt x="1912" y="2549"/>
                  </a:lnTo>
                  <a:lnTo>
                    <a:pt x="1882" y="2731"/>
                  </a:lnTo>
                  <a:lnTo>
                    <a:pt x="1852" y="2883"/>
                  </a:lnTo>
                  <a:lnTo>
                    <a:pt x="1761" y="3035"/>
                  </a:lnTo>
                  <a:lnTo>
                    <a:pt x="1639" y="3186"/>
                  </a:lnTo>
                  <a:lnTo>
                    <a:pt x="1639" y="3186"/>
                  </a:lnTo>
                  <a:lnTo>
                    <a:pt x="1578" y="3247"/>
                  </a:lnTo>
                  <a:lnTo>
                    <a:pt x="1457" y="3308"/>
                  </a:lnTo>
                  <a:lnTo>
                    <a:pt x="1245" y="3399"/>
                  </a:lnTo>
                  <a:lnTo>
                    <a:pt x="1245" y="3399"/>
                  </a:lnTo>
                  <a:lnTo>
                    <a:pt x="1063" y="3459"/>
                  </a:lnTo>
                  <a:lnTo>
                    <a:pt x="881" y="3459"/>
                  </a:lnTo>
                  <a:lnTo>
                    <a:pt x="881" y="3459"/>
                  </a:lnTo>
                  <a:lnTo>
                    <a:pt x="881" y="3459"/>
                  </a:lnTo>
                  <a:lnTo>
                    <a:pt x="881" y="3459"/>
                  </a:lnTo>
                  <a:lnTo>
                    <a:pt x="729" y="3459"/>
                  </a:lnTo>
                  <a:lnTo>
                    <a:pt x="577" y="3399"/>
                  </a:lnTo>
                  <a:lnTo>
                    <a:pt x="456" y="3338"/>
                  </a:lnTo>
                  <a:lnTo>
                    <a:pt x="334" y="3277"/>
                  </a:lnTo>
                  <a:lnTo>
                    <a:pt x="243" y="3186"/>
                  </a:lnTo>
                  <a:lnTo>
                    <a:pt x="152" y="3065"/>
                  </a:lnTo>
                  <a:lnTo>
                    <a:pt x="92" y="2944"/>
                  </a:lnTo>
                  <a:lnTo>
                    <a:pt x="31" y="2792"/>
                  </a:lnTo>
                  <a:lnTo>
                    <a:pt x="31" y="2792"/>
                  </a:lnTo>
                  <a:lnTo>
                    <a:pt x="1" y="2944"/>
                  </a:lnTo>
                  <a:lnTo>
                    <a:pt x="1" y="3095"/>
                  </a:lnTo>
                  <a:lnTo>
                    <a:pt x="1" y="3217"/>
                  </a:lnTo>
                  <a:lnTo>
                    <a:pt x="31" y="3338"/>
                  </a:lnTo>
                  <a:lnTo>
                    <a:pt x="122" y="3550"/>
                  </a:lnTo>
                  <a:lnTo>
                    <a:pt x="243" y="3702"/>
                  </a:lnTo>
                  <a:lnTo>
                    <a:pt x="395" y="3854"/>
                  </a:lnTo>
                  <a:lnTo>
                    <a:pt x="516" y="3945"/>
                  </a:lnTo>
                  <a:lnTo>
                    <a:pt x="638" y="4006"/>
                  </a:lnTo>
                  <a:lnTo>
                    <a:pt x="638" y="6524"/>
                  </a:lnTo>
                  <a:lnTo>
                    <a:pt x="638" y="6524"/>
                  </a:lnTo>
                  <a:lnTo>
                    <a:pt x="790" y="6585"/>
                  </a:lnTo>
                  <a:lnTo>
                    <a:pt x="972" y="6676"/>
                  </a:lnTo>
                  <a:lnTo>
                    <a:pt x="1154" y="6828"/>
                  </a:lnTo>
                  <a:lnTo>
                    <a:pt x="1336" y="7010"/>
                  </a:lnTo>
                  <a:lnTo>
                    <a:pt x="1518" y="7283"/>
                  </a:lnTo>
                  <a:lnTo>
                    <a:pt x="1578" y="7435"/>
                  </a:lnTo>
                  <a:lnTo>
                    <a:pt x="1639" y="7617"/>
                  </a:lnTo>
                  <a:lnTo>
                    <a:pt x="1700" y="7829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882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367" y="8072"/>
                  </a:lnTo>
                  <a:lnTo>
                    <a:pt x="2519" y="8072"/>
                  </a:lnTo>
                  <a:lnTo>
                    <a:pt x="2519" y="8072"/>
                  </a:lnTo>
                  <a:lnTo>
                    <a:pt x="2519" y="8072"/>
                  </a:lnTo>
                  <a:lnTo>
                    <a:pt x="2367" y="6797"/>
                  </a:lnTo>
                  <a:lnTo>
                    <a:pt x="2367" y="6797"/>
                  </a:lnTo>
                  <a:lnTo>
                    <a:pt x="2367" y="6797"/>
                  </a:lnTo>
                  <a:lnTo>
                    <a:pt x="2519" y="6646"/>
                  </a:lnTo>
                  <a:lnTo>
                    <a:pt x="2732" y="6464"/>
                  </a:lnTo>
                  <a:lnTo>
                    <a:pt x="2944" y="6221"/>
                  </a:lnTo>
                  <a:lnTo>
                    <a:pt x="2944" y="6221"/>
                  </a:lnTo>
                  <a:lnTo>
                    <a:pt x="2792" y="6221"/>
                  </a:lnTo>
                  <a:lnTo>
                    <a:pt x="2792" y="6221"/>
                  </a:lnTo>
                  <a:lnTo>
                    <a:pt x="2580" y="6190"/>
                  </a:lnTo>
                  <a:lnTo>
                    <a:pt x="2398" y="6160"/>
                  </a:lnTo>
                  <a:lnTo>
                    <a:pt x="2216" y="6099"/>
                  </a:lnTo>
                  <a:lnTo>
                    <a:pt x="2034" y="6008"/>
                  </a:lnTo>
                  <a:lnTo>
                    <a:pt x="1882" y="5887"/>
                  </a:lnTo>
                  <a:lnTo>
                    <a:pt x="1730" y="5735"/>
                  </a:lnTo>
                  <a:lnTo>
                    <a:pt x="1609" y="5614"/>
                  </a:lnTo>
                  <a:lnTo>
                    <a:pt x="1518" y="5432"/>
                  </a:lnTo>
                  <a:lnTo>
                    <a:pt x="1518" y="5432"/>
                  </a:lnTo>
                  <a:lnTo>
                    <a:pt x="1427" y="5128"/>
                  </a:lnTo>
                  <a:lnTo>
                    <a:pt x="1396" y="4977"/>
                  </a:lnTo>
                  <a:lnTo>
                    <a:pt x="1396" y="4795"/>
                  </a:lnTo>
                  <a:lnTo>
                    <a:pt x="1396" y="4643"/>
                  </a:lnTo>
                  <a:lnTo>
                    <a:pt x="1427" y="4491"/>
                  </a:lnTo>
                  <a:lnTo>
                    <a:pt x="1487" y="4339"/>
                  </a:lnTo>
                  <a:lnTo>
                    <a:pt x="1578" y="4188"/>
                  </a:lnTo>
                  <a:lnTo>
                    <a:pt x="1578" y="4188"/>
                  </a:lnTo>
                  <a:lnTo>
                    <a:pt x="1700" y="4036"/>
                  </a:lnTo>
                  <a:lnTo>
                    <a:pt x="1730" y="4006"/>
                  </a:lnTo>
                  <a:lnTo>
                    <a:pt x="1730" y="4006"/>
                  </a:lnTo>
                  <a:lnTo>
                    <a:pt x="1791" y="3915"/>
                  </a:lnTo>
                  <a:lnTo>
                    <a:pt x="1852" y="3793"/>
                  </a:lnTo>
                  <a:lnTo>
                    <a:pt x="1973" y="3733"/>
                  </a:lnTo>
                  <a:lnTo>
                    <a:pt x="2064" y="3642"/>
                  </a:lnTo>
                  <a:lnTo>
                    <a:pt x="2337" y="3550"/>
                  </a:lnTo>
                  <a:lnTo>
                    <a:pt x="2549" y="3520"/>
                  </a:lnTo>
                  <a:lnTo>
                    <a:pt x="2549" y="3520"/>
                  </a:lnTo>
                  <a:lnTo>
                    <a:pt x="2732" y="3550"/>
                  </a:lnTo>
                  <a:lnTo>
                    <a:pt x="2732" y="3550"/>
                  </a:lnTo>
                  <a:lnTo>
                    <a:pt x="2883" y="3550"/>
                  </a:lnTo>
                  <a:lnTo>
                    <a:pt x="3005" y="3581"/>
                  </a:lnTo>
                  <a:lnTo>
                    <a:pt x="3156" y="3642"/>
                  </a:lnTo>
                  <a:lnTo>
                    <a:pt x="3247" y="3702"/>
                  </a:lnTo>
                  <a:lnTo>
                    <a:pt x="3369" y="3793"/>
                  </a:lnTo>
                  <a:lnTo>
                    <a:pt x="3460" y="3884"/>
                  </a:lnTo>
                  <a:lnTo>
                    <a:pt x="3520" y="4006"/>
                  </a:lnTo>
                  <a:lnTo>
                    <a:pt x="3581" y="4157"/>
                  </a:lnTo>
                  <a:lnTo>
                    <a:pt x="3581" y="4157"/>
                  </a:lnTo>
                  <a:lnTo>
                    <a:pt x="3612" y="4248"/>
                  </a:lnTo>
                  <a:lnTo>
                    <a:pt x="3612" y="4248"/>
                  </a:lnTo>
                  <a:lnTo>
                    <a:pt x="3703" y="4491"/>
                  </a:lnTo>
                  <a:lnTo>
                    <a:pt x="3703" y="4491"/>
                  </a:lnTo>
                  <a:lnTo>
                    <a:pt x="3733" y="4188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854" y="3975"/>
                  </a:lnTo>
                  <a:lnTo>
                    <a:pt x="4249" y="4127"/>
                  </a:lnTo>
                  <a:lnTo>
                    <a:pt x="4522" y="4188"/>
                  </a:lnTo>
                  <a:lnTo>
                    <a:pt x="4825" y="4248"/>
                  </a:lnTo>
                  <a:lnTo>
                    <a:pt x="5129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705" y="4309"/>
                  </a:lnTo>
                  <a:lnTo>
                    <a:pt x="5978" y="4279"/>
                  </a:lnTo>
                  <a:lnTo>
                    <a:pt x="6191" y="4188"/>
                  </a:lnTo>
                  <a:lnTo>
                    <a:pt x="6434" y="4097"/>
                  </a:lnTo>
                  <a:lnTo>
                    <a:pt x="6646" y="3945"/>
                  </a:lnTo>
                  <a:lnTo>
                    <a:pt x="6828" y="3763"/>
                  </a:lnTo>
                  <a:lnTo>
                    <a:pt x="6980" y="3550"/>
                  </a:lnTo>
                  <a:lnTo>
                    <a:pt x="7131" y="3277"/>
                  </a:lnTo>
                  <a:lnTo>
                    <a:pt x="7131" y="3277"/>
                  </a:lnTo>
                  <a:lnTo>
                    <a:pt x="7131" y="3247"/>
                  </a:lnTo>
                  <a:lnTo>
                    <a:pt x="7131" y="3247"/>
                  </a:lnTo>
                  <a:lnTo>
                    <a:pt x="7222" y="3399"/>
                  </a:lnTo>
                  <a:lnTo>
                    <a:pt x="7344" y="3581"/>
                  </a:lnTo>
                  <a:lnTo>
                    <a:pt x="7526" y="3763"/>
                  </a:lnTo>
                  <a:lnTo>
                    <a:pt x="7738" y="3945"/>
                  </a:lnTo>
                  <a:lnTo>
                    <a:pt x="8011" y="4097"/>
                  </a:lnTo>
                  <a:lnTo>
                    <a:pt x="8163" y="4188"/>
                  </a:lnTo>
                  <a:lnTo>
                    <a:pt x="8315" y="4218"/>
                  </a:lnTo>
                  <a:lnTo>
                    <a:pt x="8497" y="4248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861" y="4248"/>
                  </a:lnTo>
                  <a:lnTo>
                    <a:pt x="9073" y="4218"/>
                  </a:lnTo>
                  <a:lnTo>
                    <a:pt x="9286" y="4157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620" y="4188"/>
                  </a:lnTo>
                  <a:lnTo>
                    <a:pt x="9802" y="4552"/>
                  </a:lnTo>
                  <a:lnTo>
                    <a:pt x="9953" y="5007"/>
                  </a:lnTo>
                  <a:lnTo>
                    <a:pt x="10014" y="5219"/>
                  </a:lnTo>
                  <a:lnTo>
                    <a:pt x="10044" y="5432"/>
                  </a:lnTo>
                  <a:lnTo>
                    <a:pt x="10044" y="5432"/>
                  </a:lnTo>
                  <a:lnTo>
                    <a:pt x="10014" y="5523"/>
                  </a:lnTo>
                  <a:lnTo>
                    <a:pt x="10014" y="5523"/>
                  </a:lnTo>
                  <a:lnTo>
                    <a:pt x="9953" y="5978"/>
                  </a:lnTo>
                  <a:lnTo>
                    <a:pt x="9893" y="6706"/>
                  </a:lnTo>
                  <a:lnTo>
                    <a:pt x="9771" y="8163"/>
                  </a:lnTo>
                  <a:lnTo>
                    <a:pt x="9771" y="8163"/>
                  </a:lnTo>
                  <a:lnTo>
                    <a:pt x="9771" y="8375"/>
                  </a:lnTo>
                  <a:lnTo>
                    <a:pt x="9771" y="8375"/>
                  </a:lnTo>
                  <a:lnTo>
                    <a:pt x="9771" y="8406"/>
                  </a:lnTo>
                  <a:lnTo>
                    <a:pt x="9771" y="8406"/>
                  </a:lnTo>
                  <a:lnTo>
                    <a:pt x="9802" y="8436"/>
                  </a:lnTo>
                  <a:lnTo>
                    <a:pt x="9802" y="8436"/>
                  </a:lnTo>
                  <a:lnTo>
                    <a:pt x="9802" y="8436"/>
                  </a:lnTo>
                  <a:lnTo>
                    <a:pt x="9802" y="8436"/>
                  </a:lnTo>
                  <a:lnTo>
                    <a:pt x="9832" y="8406"/>
                  </a:lnTo>
                  <a:lnTo>
                    <a:pt x="9862" y="8345"/>
                  </a:lnTo>
                  <a:lnTo>
                    <a:pt x="9953" y="8041"/>
                  </a:lnTo>
                  <a:lnTo>
                    <a:pt x="10105" y="7101"/>
                  </a:lnTo>
                  <a:lnTo>
                    <a:pt x="10257" y="5766"/>
                  </a:lnTo>
                  <a:lnTo>
                    <a:pt x="10257" y="5766"/>
                  </a:lnTo>
                  <a:lnTo>
                    <a:pt x="10560" y="5493"/>
                  </a:lnTo>
                  <a:lnTo>
                    <a:pt x="10560" y="5493"/>
                  </a:lnTo>
                  <a:lnTo>
                    <a:pt x="10378" y="5189"/>
                  </a:lnTo>
                  <a:lnTo>
                    <a:pt x="10257" y="4886"/>
                  </a:lnTo>
                  <a:lnTo>
                    <a:pt x="10166" y="4552"/>
                  </a:lnTo>
                  <a:lnTo>
                    <a:pt x="10135" y="4218"/>
                  </a:lnTo>
                  <a:lnTo>
                    <a:pt x="10166" y="3884"/>
                  </a:lnTo>
                  <a:lnTo>
                    <a:pt x="10227" y="3520"/>
                  </a:lnTo>
                  <a:lnTo>
                    <a:pt x="10348" y="3217"/>
                  </a:lnTo>
                  <a:lnTo>
                    <a:pt x="10530" y="2913"/>
                  </a:lnTo>
                  <a:lnTo>
                    <a:pt x="10530" y="2913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318" y="2701"/>
                  </a:lnTo>
                  <a:lnTo>
                    <a:pt x="10348" y="2428"/>
                  </a:lnTo>
                  <a:lnTo>
                    <a:pt x="10348" y="2428"/>
                  </a:lnTo>
                  <a:lnTo>
                    <a:pt x="10135" y="2488"/>
                  </a:lnTo>
                  <a:lnTo>
                    <a:pt x="9923" y="2549"/>
                  </a:lnTo>
                  <a:lnTo>
                    <a:pt x="9711" y="2579"/>
                  </a:lnTo>
                  <a:lnTo>
                    <a:pt x="9468" y="2610"/>
                  </a:lnTo>
                  <a:lnTo>
                    <a:pt x="9468" y="2610"/>
                  </a:lnTo>
                  <a:lnTo>
                    <a:pt x="9225" y="2579"/>
                  </a:lnTo>
                  <a:lnTo>
                    <a:pt x="8982" y="2549"/>
                  </a:lnTo>
                  <a:lnTo>
                    <a:pt x="8770" y="2488"/>
                  </a:lnTo>
                  <a:lnTo>
                    <a:pt x="8558" y="2397"/>
                  </a:lnTo>
                  <a:lnTo>
                    <a:pt x="8376" y="2306"/>
                  </a:lnTo>
                  <a:lnTo>
                    <a:pt x="8224" y="2155"/>
                  </a:lnTo>
                  <a:lnTo>
                    <a:pt x="8072" y="2033"/>
                  </a:lnTo>
                  <a:lnTo>
                    <a:pt x="7951" y="1882"/>
                  </a:lnTo>
                  <a:lnTo>
                    <a:pt x="7829" y="1700"/>
                  </a:lnTo>
                  <a:lnTo>
                    <a:pt x="7738" y="1548"/>
                  </a:lnTo>
                  <a:lnTo>
                    <a:pt x="7647" y="1335"/>
                  </a:lnTo>
                  <a:lnTo>
                    <a:pt x="7587" y="1153"/>
                  </a:lnTo>
                  <a:lnTo>
                    <a:pt x="7526" y="759"/>
                  </a:lnTo>
                  <a:lnTo>
                    <a:pt x="7526" y="334"/>
                  </a:lnTo>
                  <a:lnTo>
                    <a:pt x="7526" y="334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283" y="273"/>
                  </a:lnTo>
                  <a:lnTo>
                    <a:pt x="7222" y="152"/>
                  </a:lnTo>
                  <a:lnTo>
                    <a:pt x="71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4"/>
            <p:cNvSpPr/>
            <p:nvPr/>
          </p:nvSpPr>
          <p:spPr>
            <a:xfrm>
              <a:off x="2547300" y="935175"/>
              <a:ext cx="39475" cy="80450"/>
            </a:xfrm>
            <a:custGeom>
              <a:avLst/>
              <a:gdLst/>
              <a:ahLst/>
              <a:cxnLst/>
              <a:rect l="l" t="t" r="r" b="b"/>
              <a:pathLst>
                <a:path w="1579" h="3218" extrusionOk="0">
                  <a:moveTo>
                    <a:pt x="1396" y="1"/>
                  </a:moveTo>
                  <a:lnTo>
                    <a:pt x="1396" y="92"/>
                  </a:lnTo>
                  <a:lnTo>
                    <a:pt x="1426" y="304"/>
                  </a:lnTo>
                  <a:lnTo>
                    <a:pt x="1426" y="608"/>
                  </a:lnTo>
                  <a:lnTo>
                    <a:pt x="1396" y="941"/>
                  </a:lnTo>
                  <a:lnTo>
                    <a:pt x="1335" y="1275"/>
                  </a:lnTo>
                  <a:lnTo>
                    <a:pt x="1244" y="1548"/>
                  </a:lnTo>
                  <a:lnTo>
                    <a:pt x="1123" y="1821"/>
                  </a:lnTo>
                  <a:lnTo>
                    <a:pt x="1002" y="2064"/>
                  </a:lnTo>
                  <a:lnTo>
                    <a:pt x="880" y="2337"/>
                  </a:lnTo>
                  <a:lnTo>
                    <a:pt x="698" y="2610"/>
                  </a:lnTo>
                  <a:lnTo>
                    <a:pt x="455" y="2853"/>
                  </a:lnTo>
                  <a:lnTo>
                    <a:pt x="243" y="3066"/>
                  </a:lnTo>
                  <a:lnTo>
                    <a:pt x="61" y="3157"/>
                  </a:lnTo>
                  <a:lnTo>
                    <a:pt x="0" y="3217"/>
                  </a:lnTo>
                  <a:lnTo>
                    <a:pt x="61" y="3217"/>
                  </a:lnTo>
                  <a:lnTo>
                    <a:pt x="182" y="3187"/>
                  </a:lnTo>
                  <a:lnTo>
                    <a:pt x="273" y="3157"/>
                  </a:lnTo>
                  <a:lnTo>
                    <a:pt x="425" y="3066"/>
                  </a:lnTo>
                  <a:lnTo>
                    <a:pt x="547" y="2975"/>
                  </a:lnTo>
                  <a:lnTo>
                    <a:pt x="820" y="2732"/>
                  </a:lnTo>
                  <a:lnTo>
                    <a:pt x="1062" y="2459"/>
                  </a:lnTo>
                  <a:lnTo>
                    <a:pt x="1244" y="2186"/>
                  </a:lnTo>
                  <a:lnTo>
                    <a:pt x="1366" y="1912"/>
                  </a:lnTo>
                  <a:lnTo>
                    <a:pt x="1457" y="1609"/>
                  </a:lnTo>
                  <a:lnTo>
                    <a:pt x="1548" y="1306"/>
                  </a:lnTo>
                  <a:lnTo>
                    <a:pt x="1578" y="972"/>
                  </a:lnTo>
                  <a:lnTo>
                    <a:pt x="1578" y="608"/>
                  </a:lnTo>
                  <a:lnTo>
                    <a:pt x="1578" y="426"/>
                  </a:lnTo>
                  <a:lnTo>
                    <a:pt x="1518" y="274"/>
                  </a:lnTo>
                  <a:lnTo>
                    <a:pt x="1487" y="153"/>
                  </a:lnTo>
                  <a:lnTo>
                    <a:pt x="1426" y="92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4"/>
            <p:cNvSpPr/>
            <p:nvPr/>
          </p:nvSpPr>
          <p:spPr>
            <a:xfrm>
              <a:off x="2584475" y="904850"/>
              <a:ext cx="90300" cy="53125"/>
            </a:xfrm>
            <a:custGeom>
              <a:avLst/>
              <a:gdLst/>
              <a:ahLst/>
              <a:cxnLst/>
              <a:rect l="l" t="t" r="r" b="b"/>
              <a:pathLst>
                <a:path w="3612" h="2125" extrusionOk="0">
                  <a:moveTo>
                    <a:pt x="3368" y="0"/>
                  </a:moveTo>
                  <a:lnTo>
                    <a:pt x="3399" y="121"/>
                  </a:lnTo>
                  <a:lnTo>
                    <a:pt x="3459" y="364"/>
                  </a:lnTo>
                  <a:lnTo>
                    <a:pt x="3459" y="546"/>
                  </a:lnTo>
                  <a:lnTo>
                    <a:pt x="3429" y="728"/>
                  </a:lnTo>
                  <a:lnTo>
                    <a:pt x="3368" y="910"/>
                  </a:lnTo>
                  <a:lnTo>
                    <a:pt x="3247" y="1092"/>
                  </a:lnTo>
                  <a:lnTo>
                    <a:pt x="3095" y="1244"/>
                  </a:lnTo>
                  <a:lnTo>
                    <a:pt x="2944" y="1396"/>
                  </a:lnTo>
                  <a:lnTo>
                    <a:pt x="2610" y="1578"/>
                  </a:lnTo>
                  <a:lnTo>
                    <a:pt x="2397" y="1699"/>
                  </a:lnTo>
                  <a:lnTo>
                    <a:pt x="2276" y="1730"/>
                  </a:lnTo>
                  <a:lnTo>
                    <a:pt x="2185" y="1760"/>
                  </a:lnTo>
                  <a:lnTo>
                    <a:pt x="2094" y="1821"/>
                  </a:lnTo>
                  <a:lnTo>
                    <a:pt x="1942" y="1851"/>
                  </a:lnTo>
                  <a:lnTo>
                    <a:pt x="1578" y="1912"/>
                  </a:lnTo>
                  <a:lnTo>
                    <a:pt x="1366" y="1912"/>
                  </a:lnTo>
                  <a:lnTo>
                    <a:pt x="1153" y="1881"/>
                  </a:lnTo>
                  <a:lnTo>
                    <a:pt x="728" y="1790"/>
                  </a:lnTo>
                  <a:lnTo>
                    <a:pt x="364" y="1699"/>
                  </a:lnTo>
                  <a:lnTo>
                    <a:pt x="91" y="1608"/>
                  </a:lnTo>
                  <a:lnTo>
                    <a:pt x="0" y="1578"/>
                  </a:lnTo>
                  <a:lnTo>
                    <a:pt x="0" y="1578"/>
                  </a:lnTo>
                  <a:lnTo>
                    <a:pt x="61" y="1669"/>
                  </a:lnTo>
                  <a:lnTo>
                    <a:pt x="334" y="1790"/>
                  </a:lnTo>
                  <a:lnTo>
                    <a:pt x="698" y="1942"/>
                  </a:lnTo>
                  <a:lnTo>
                    <a:pt x="910" y="2003"/>
                  </a:lnTo>
                  <a:lnTo>
                    <a:pt x="1123" y="2063"/>
                  </a:lnTo>
                  <a:lnTo>
                    <a:pt x="1366" y="2094"/>
                  </a:lnTo>
                  <a:lnTo>
                    <a:pt x="1578" y="2124"/>
                  </a:lnTo>
                  <a:lnTo>
                    <a:pt x="1790" y="2124"/>
                  </a:lnTo>
                  <a:lnTo>
                    <a:pt x="2003" y="2094"/>
                  </a:lnTo>
                  <a:lnTo>
                    <a:pt x="2155" y="2063"/>
                  </a:lnTo>
                  <a:lnTo>
                    <a:pt x="2276" y="2033"/>
                  </a:lnTo>
                  <a:lnTo>
                    <a:pt x="2397" y="2003"/>
                  </a:lnTo>
                  <a:lnTo>
                    <a:pt x="2488" y="1942"/>
                  </a:lnTo>
                  <a:lnTo>
                    <a:pt x="2731" y="1821"/>
                  </a:lnTo>
                  <a:lnTo>
                    <a:pt x="2913" y="1699"/>
                  </a:lnTo>
                  <a:lnTo>
                    <a:pt x="3065" y="1548"/>
                  </a:lnTo>
                  <a:lnTo>
                    <a:pt x="3247" y="1396"/>
                  </a:lnTo>
                  <a:lnTo>
                    <a:pt x="3399" y="1214"/>
                  </a:lnTo>
                  <a:lnTo>
                    <a:pt x="3520" y="1001"/>
                  </a:lnTo>
                  <a:lnTo>
                    <a:pt x="3581" y="759"/>
                  </a:lnTo>
                  <a:lnTo>
                    <a:pt x="3611" y="546"/>
                  </a:lnTo>
                  <a:lnTo>
                    <a:pt x="3581" y="364"/>
                  </a:lnTo>
                  <a:lnTo>
                    <a:pt x="3520" y="212"/>
                  </a:lnTo>
                  <a:lnTo>
                    <a:pt x="3459" y="91"/>
                  </a:lnTo>
                  <a:lnTo>
                    <a:pt x="336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4"/>
            <p:cNvSpPr/>
            <p:nvPr/>
          </p:nvSpPr>
          <p:spPr>
            <a:xfrm>
              <a:off x="2672475" y="911675"/>
              <a:ext cx="76625" cy="41750"/>
            </a:xfrm>
            <a:custGeom>
              <a:avLst/>
              <a:gdLst/>
              <a:ahLst/>
              <a:cxnLst/>
              <a:rect l="l" t="t" r="r" b="b"/>
              <a:pathLst>
                <a:path w="3065" h="1670" extrusionOk="0">
                  <a:moveTo>
                    <a:pt x="3065" y="0"/>
                  </a:moveTo>
                  <a:lnTo>
                    <a:pt x="3004" y="91"/>
                  </a:lnTo>
                  <a:lnTo>
                    <a:pt x="2943" y="334"/>
                  </a:lnTo>
                  <a:lnTo>
                    <a:pt x="2822" y="637"/>
                  </a:lnTo>
                  <a:lnTo>
                    <a:pt x="2731" y="789"/>
                  </a:lnTo>
                  <a:lnTo>
                    <a:pt x="2640" y="941"/>
                  </a:lnTo>
                  <a:lnTo>
                    <a:pt x="2488" y="1062"/>
                  </a:lnTo>
                  <a:lnTo>
                    <a:pt x="2367" y="1184"/>
                  </a:lnTo>
                  <a:lnTo>
                    <a:pt x="2215" y="1275"/>
                  </a:lnTo>
                  <a:lnTo>
                    <a:pt x="2094" y="1335"/>
                  </a:lnTo>
                  <a:lnTo>
                    <a:pt x="1972" y="1366"/>
                  </a:lnTo>
                  <a:lnTo>
                    <a:pt x="1881" y="1366"/>
                  </a:lnTo>
                  <a:lnTo>
                    <a:pt x="1790" y="1396"/>
                  </a:lnTo>
                  <a:lnTo>
                    <a:pt x="1699" y="1396"/>
                  </a:lnTo>
                  <a:lnTo>
                    <a:pt x="1608" y="1426"/>
                  </a:lnTo>
                  <a:lnTo>
                    <a:pt x="1335" y="1426"/>
                  </a:lnTo>
                  <a:lnTo>
                    <a:pt x="1184" y="1396"/>
                  </a:lnTo>
                  <a:lnTo>
                    <a:pt x="819" y="1275"/>
                  </a:lnTo>
                  <a:lnTo>
                    <a:pt x="668" y="1214"/>
                  </a:lnTo>
                  <a:lnTo>
                    <a:pt x="486" y="1093"/>
                  </a:lnTo>
                  <a:lnTo>
                    <a:pt x="243" y="910"/>
                  </a:lnTo>
                  <a:lnTo>
                    <a:pt x="61" y="728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30" y="759"/>
                  </a:lnTo>
                  <a:lnTo>
                    <a:pt x="152" y="971"/>
                  </a:lnTo>
                  <a:lnTo>
                    <a:pt x="395" y="1214"/>
                  </a:lnTo>
                  <a:lnTo>
                    <a:pt x="577" y="1335"/>
                  </a:lnTo>
                  <a:lnTo>
                    <a:pt x="728" y="1457"/>
                  </a:lnTo>
                  <a:lnTo>
                    <a:pt x="941" y="1548"/>
                  </a:lnTo>
                  <a:lnTo>
                    <a:pt x="1123" y="1608"/>
                  </a:lnTo>
                  <a:lnTo>
                    <a:pt x="1305" y="1639"/>
                  </a:lnTo>
                  <a:lnTo>
                    <a:pt x="1487" y="1669"/>
                  </a:lnTo>
                  <a:lnTo>
                    <a:pt x="1851" y="1669"/>
                  </a:lnTo>
                  <a:lnTo>
                    <a:pt x="1942" y="1639"/>
                  </a:lnTo>
                  <a:lnTo>
                    <a:pt x="2033" y="1608"/>
                  </a:lnTo>
                  <a:lnTo>
                    <a:pt x="2185" y="1548"/>
                  </a:lnTo>
                  <a:lnTo>
                    <a:pt x="2337" y="1487"/>
                  </a:lnTo>
                  <a:lnTo>
                    <a:pt x="2488" y="1366"/>
                  </a:lnTo>
                  <a:lnTo>
                    <a:pt x="2640" y="1214"/>
                  </a:lnTo>
                  <a:lnTo>
                    <a:pt x="2792" y="1062"/>
                  </a:lnTo>
                  <a:lnTo>
                    <a:pt x="2883" y="880"/>
                  </a:lnTo>
                  <a:lnTo>
                    <a:pt x="2974" y="698"/>
                  </a:lnTo>
                  <a:lnTo>
                    <a:pt x="3034" y="516"/>
                  </a:lnTo>
                  <a:lnTo>
                    <a:pt x="3065" y="334"/>
                  </a:lnTo>
                  <a:lnTo>
                    <a:pt x="3065" y="91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4"/>
            <p:cNvSpPr/>
            <p:nvPr/>
          </p:nvSpPr>
          <p:spPr>
            <a:xfrm>
              <a:off x="2677775" y="850975"/>
              <a:ext cx="74375" cy="42500"/>
            </a:xfrm>
            <a:custGeom>
              <a:avLst/>
              <a:gdLst/>
              <a:ahLst/>
              <a:cxnLst/>
              <a:rect l="l" t="t" r="r" b="b"/>
              <a:pathLst>
                <a:path w="2975" h="1700" extrusionOk="0">
                  <a:moveTo>
                    <a:pt x="1275" y="1"/>
                  </a:moveTo>
                  <a:lnTo>
                    <a:pt x="911" y="31"/>
                  </a:lnTo>
                  <a:lnTo>
                    <a:pt x="547" y="92"/>
                  </a:lnTo>
                  <a:lnTo>
                    <a:pt x="243" y="183"/>
                  </a:lnTo>
                  <a:lnTo>
                    <a:pt x="122" y="213"/>
                  </a:lnTo>
                  <a:lnTo>
                    <a:pt x="61" y="274"/>
                  </a:lnTo>
                  <a:lnTo>
                    <a:pt x="0" y="334"/>
                  </a:lnTo>
                  <a:lnTo>
                    <a:pt x="0" y="365"/>
                  </a:lnTo>
                  <a:lnTo>
                    <a:pt x="92" y="334"/>
                  </a:lnTo>
                  <a:lnTo>
                    <a:pt x="274" y="274"/>
                  </a:lnTo>
                  <a:lnTo>
                    <a:pt x="577" y="243"/>
                  </a:lnTo>
                  <a:lnTo>
                    <a:pt x="911" y="213"/>
                  </a:lnTo>
                  <a:lnTo>
                    <a:pt x="1275" y="243"/>
                  </a:lnTo>
                  <a:lnTo>
                    <a:pt x="1427" y="243"/>
                  </a:lnTo>
                  <a:lnTo>
                    <a:pt x="1548" y="274"/>
                  </a:lnTo>
                  <a:lnTo>
                    <a:pt x="1760" y="334"/>
                  </a:lnTo>
                  <a:lnTo>
                    <a:pt x="1821" y="365"/>
                  </a:lnTo>
                  <a:lnTo>
                    <a:pt x="1912" y="395"/>
                  </a:lnTo>
                  <a:lnTo>
                    <a:pt x="1973" y="425"/>
                  </a:lnTo>
                  <a:lnTo>
                    <a:pt x="2094" y="456"/>
                  </a:lnTo>
                  <a:lnTo>
                    <a:pt x="2185" y="547"/>
                  </a:lnTo>
                  <a:lnTo>
                    <a:pt x="2307" y="638"/>
                  </a:lnTo>
                  <a:lnTo>
                    <a:pt x="2428" y="729"/>
                  </a:lnTo>
                  <a:lnTo>
                    <a:pt x="2549" y="881"/>
                  </a:lnTo>
                  <a:lnTo>
                    <a:pt x="2640" y="1002"/>
                  </a:lnTo>
                  <a:lnTo>
                    <a:pt x="2731" y="1154"/>
                  </a:lnTo>
                  <a:lnTo>
                    <a:pt x="2853" y="1427"/>
                  </a:lnTo>
                  <a:lnTo>
                    <a:pt x="2944" y="1639"/>
                  </a:lnTo>
                  <a:lnTo>
                    <a:pt x="2974" y="1700"/>
                  </a:lnTo>
                  <a:lnTo>
                    <a:pt x="2974" y="1639"/>
                  </a:lnTo>
                  <a:lnTo>
                    <a:pt x="2944" y="1396"/>
                  </a:lnTo>
                  <a:lnTo>
                    <a:pt x="2883" y="1093"/>
                  </a:lnTo>
                  <a:lnTo>
                    <a:pt x="2792" y="941"/>
                  </a:lnTo>
                  <a:lnTo>
                    <a:pt x="2701" y="759"/>
                  </a:lnTo>
                  <a:lnTo>
                    <a:pt x="2610" y="607"/>
                  </a:lnTo>
                  <a:lnTo>
                    <a:pt x="2458" y="456"/>
                  </a:lnTo>
                  <a:lnTo>
                    <a:pt x="2337" y="334"/>
                  </a:lnTo>
                  <a:lnTo>
                    <a:pt x="2216" y="243"/>
                  </a:lnTo>
                  <a:lnTo>
                    <a:pt x="2094" y="183"/>
                  </a:lnTo>
                  <a:lnTo>
                    <a:pt x="2003" y="152"/>
                  </a:lnTo>
                  <a:lnTo>
                    <a:pt x="1912" y="92"/>
                  </a:lnTo>
                  <a:lnTo>
                    <a:pt x="1821" y="92"/>
                  </a:lnTo>
                  <a:lnTo>
                    <a:pt x="1609" y="31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4"/>
            <p:cNvSpPr/>
            <p:nvPr/>
          </p:nvSpPr>
          <p:spPr>
            <a:xfrm>
              <a:off x="2753625" y="918500"/>
              <a:ext cx="25075" cy="67525"/>
            </a:xfrm>
            <a:custGeom>
              <a:avLst/>
              <a:gdLst/>
              <a:ahLst/>
              <a:cxnLst/>
              <a:rect l="l" t="t" r="r" b="b"/>
              <a:pathLst>
                <a:path w="1003" h="2701" extrusionOk="0">
                  <a:moveTo>
                    <a:pt x="1" y="0"/>
                  </a:moveTo>
                  <a:lnTo>
                    <a:pt x="31" y="61"/>
                  </a:lnTo>
                  <a:lnTo>
                    <a:pt x="183" y="182"/>
                  </a:lnTo>
                  <a:lnTo>
                    <a:pt x="365" y="364"/>
                  </a:lnTo>
                  <a:lnTo>
                    <a:pt x="456" y="486"/>
                  </a:lnTo>
                  <a:lnTo>
                    <a:pt x="547" y="607"/>
                  </a:lnTo>
                  <a:lnTo>
                    <a:pt x="668" y="880"/>
                  </a:lnTo>
                  <a:lnTo>
                    <a:pt x="729" y="1093"/>
                  </a:lnTo>
                  <a:lnTo>
                    <a:pt x="729" y="1275"/>
                  </a:lnTo>
                  <a:lnTo>
                    <a:pt x="729" y="1335"/>
                  </a:lnTo>
                  <a:lnTo>
                    <a:pt x="729" y="1396"/>
                  </a:lnTo>
                  <a:lnTo>
                    <a:pt x="729" y="1578"/>
                  </a:lnTo>
                  <a:lnTo>
                    <a:pt x="638" y="1821"/>
                  </a:lnTo>
                  <a:lnTo>
                    <a:pt x="517" y="2064"/>
                  </a:lnTo>
                  <a:lnTo>
                    <a:pt x="365" y="2306"/>
                  </a:lnTo>
                  <a:lnTo>
                    <a:pt x="183" y="2519"/>
                  </a:lnTo>
                  <a:lnTo>
                    <a:pt x="31" y="2640"/>
                  </a:lnTo>
                  <a:lnTo>
                    <a:pt x="1" y="2701"/>
                  </a:lnTo>
                  <a:lnTo>
                    <a:pt x="62" y="2701"/>
                  </a:lnTo>
                  <a:lnTo>
                    <a:pt x="244" y="2610"/>
                  </a:lnTo>
                  <a:lnTo>
                    <a:pt x="456" y="2428"/>
                  </a:lnTo>
                  <a:lnTo>
                    <a:pt x="577" y="2306"/>
                  </a:lnTo>
                  <a:lnTo>
                    <a:pt x="668" y="2185"/>
                  </a:lnTo>
                  <a:lnTo>
                    <a:pt x="851" y="1912"/>
                  </a:lnTo>
                  <a:lnTo>
                    <a:pt x="911" y="1760"/>
                  </a:lnTo>
                  <a:lnTo>
                    <a:pt x="942" y="1639"/>
                  </a:lnTo>
                  <a:lnTo>
                    <a:pt x="1002" y="1426"/>
                  </a:lnTo>
                  <a:lnTo>
                    <a:pt x="1002" y="1335"/>
                  </a:lnTo>
                  <a:lnTo>
                    <a:pt x="1002" y="1275"/>
                  </a:lnTo>
                  <a:lnTo>
                    <a:pt x="1002" y="1184"/>
                  </a:lnTo>
                  <a:lnTo>
                    <a:pt x="972" y="1062"/>
                  </a:lnTo>
                  <a:lnTo>
                    <a:pt x="942" y="911"/>
                  </a:lnTo>
                  <a:lnTo>
                    <a:pt x="881" y="789"/>
                  </a:lnTo>
                  <a:lnTo>
                    <a:pt x="699" y="486"/>
                  </a:lnTo>
                  <a:lnTo>
                    <a:pt x="577" y="364"/>
                  </a:lnTo>
                  <a:lnTo>
                    <a:pt x="486" y="273"/>
                  </a:lnTo>
                  <a:lnTo>
                    <a:pt x="244" y="91"/>
                  </a:lnTo>
                  <a:lnTo>
                    <a:pt x="62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4"/>
            <p:cNvSpPr/>
            <p:nvPr/>
          </p:nvSpPr>
          <p:spPr>
            <a:xfrm>
              <a:off x="2491150" y="891175"/>
              <a:ext cx="52375" cy="59975"/>
            </a:xfrm>
            <a:custGeom>
              <a:avLst/>
              <a:gdLst/>
              <a:ahLst/>
              <a:cxnLst/>
              <a:rect l="l" t="t" r="r" b="b"/>
              <a:pathLst>
                <a:path w="2095" h="2399" extrusionOk="0">
                  <a:moveTo>
                    <a:pt x="1366" y="1"/>
                  </a:moveTo>
                  <a:lnTo>
                    <a:pt x="1154" y="31"/>
                  </a:lnTo>
                  <a:lnTo>
                    <a:pt x="942" y="92"/>
                  </a:lnTo>
                  <a:lnTo>
                    <a:pt x="729" y="183"/>
                  </a:lnTo>
                  <a:lnTo>
                    <a:pt x="517" y="304"/>
                  </a:lnTo>
                  <a:lnTo>
                    <a:pt x="365" y="426"/>
                  </a:lnTo>
                  <a:lnTo>
                    <a:pt x="244" y="577"/>
                  </a:lnTo>
                  <a:lnTo>
                    <a:pt x="153" y="729"/>
                  </a:lnTo>
                  <a:lnTo>
                    <a:pt x="92" y="820"/>
                  </a:lnTo>
                  <a:lnTo>
                    <a:pt x="31" y="942"/>
                  </a:lnTo>
                  <a:lnTo>
                    <a:pt x="31" y="1063"/>
                  </a:lnTo>
                  <a:lnTo>
                    <a:pt x="1" y="1184"/>
                  </a:lnTo>
                  <a:lnTo>
                    <a:pt x="1" y="1336"/>
                  </a:lnTo>
                  <a:lnTo>
                    <a:pt x="62" y="1548"/>
                  </a:lnTo>
                  <a:lnTo>
                    <a:pt x="122" y="1761"/>
                  </a:lnTo>
                  <a:lnTo>
                    <a:pt x="244" y="1943"/>
                  </a:lnTo>
                  <a:lnTo>
                    <a:pt x="395" y="2125"/>
                  </a:lnTo>
                  <a:lnTo>
                    <a:pt x="577" y="2277"/>
                  </a:lnTo>
                  <a:lnTo>
                    <a:pt x="790" y="2368"/>
                  </a:lnTo>
                  <a:lnTo>
                    <a:pt x="881" y="2398"/>
                  </a:lnTo>
                  <a:lnTo>
                    <a:pt x="1002" y="2398"/>
                  </a:lnTo>
                  <a:lnTo>
                    <a:pt x="1184" y="2368"/>
                  </a:lnTo>
                  <a:lnTo>
                    <a:pt x="1336" y="2307"/>
                  </a:lnTo>
                  <a:lnTo>
                    <a:pt x="1427" y="2246"/>
                  </a:lnTo>
                  <a:lnTo>
                    <a:pt x="1518" y="2186"/>
                  </a:lnTo>
                  <a:lnTo>
                    <a:pt x="1427" y="2216"/>
                  </a:lnTo>
                  <a:lnTo>
                    <a:pt x="1154" y="2277"/>
                  </a:lnTo>
                  <a:lnTo>
                    <a:pt x="1002" y="2277"/>
                  </a:lnTo>
                  <a:lnTo>
                    <a:pt x="820" y="2246"/>
                  </a:lnTo>
                  <a:lnTo>
                    <a:pt x="668" y="2125"/>
                  </a:lnTo>
                  <a:lnTo>
                    <a:pt x="517" y="2004"/>
                  </a:lnTo>
                  <a:lnTo>
                    <a:pt x="395" y="1852"/>
                  </a:lnTo>
                  <a:lnTo>
                    <a:pt x="335" y="1670"/>
                  </a:lnTo>
                  <a:lnTo>
                    <a:pt x="274" y="1488"/>
                  </a:lnTo>
                  <a:lnTo>
                    <a:pt x="274" y="1336"/>
                  </a:lnTo>
                  <a:lnTo>
                    <a:pt x="274" y="1093"/>
                  </a:lnTo>
                  <a:lnTo>
                    <a:pt x="304" y="1002"/>
                  </a:lnTo>
                  <a:lnTo>
                    <a:pt x="335" y="942"/>
                  </a:lnTo>
                  <a:lnTo>
                    <a:pt x="426" y="729"/>
                  </a:lnTo>
                  <a:lnTo>
                    <a:pt x="547" y="608"/>
                  </a:lnTo>
                  <a:lnTo>
                    <a:pt x="668" y="486"/>
                  </a:lnTo>
                  <a:lnTo>
                    <a:pt x="820" y="365"/>
                  </a:lnTo>
                  <a:lnTo>
                    <a:pt x="1002" y="274"/>
                  </a:lnTo>
                  <a:lnTo>
                    <a:pt x="1184" y="183"/>
                  </a:lnTo>
                  <a:lnTo>
                    <a:pt x="1397" y="153"/>
                  </a:lnTo>
                  <a:lnTo>
                    <a:pt x="1579" y="122"/>
                  </a:lnTo>
                  <a:lnTo>
                    <a:pt x="1761" y="122"/>
                  </a:lnTo>
                  <a:lnTo>
                    <a:pt x="2004" y="183"/>
                  </a:lnTo>
                  <a:lnTo>
                    <a:pt x="2095" y="183"/>
                  </a:lnTo>
                  <a:lnTo>
                    <a:pt x="2004" y="122"/>
                  </a:lnTo>
                  <a:lnTo>
                    <a:pt x="1913" y="92"/>
                  </a:lnTo>
                  <a:lnTo>
                    <a:pt x="1761" y="31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4"/>
            <p:cNvSpPr/>
            <p:nvPr/>
          </p:nvSpPr>
          <p:spPr>
            <a:xfrm>
              <a:off x="2538200" y="834300"/>
              <a:ext cx="140350" cy="72075"/>
            </a:xfrm>
            <a:custGeom>
              <a:avLst/>
              <a:gdLst/>
              <a:ahLst/>
              <a:cxnLst/>
              <a:rect l="l" t="t" r="r" b="b"/>
              <a:pathLst>
                <a:path w="5614" h="2883" extrusionOk="0">
                  <a:moveTo>
                    <a:pt x="3399" y="0"/>
                  </a:moveTo>
                  <a:lnTo>
                    <a:pt x="3247" y="30"/>
                  </a:lnTo>
                  <a:lnTo>
                    <a:pt x="3217" y="61"/>
                  </a:lnTo>
                  <a:lnTo>
                    <a:pt x="3035" y="121"/>
                  </a:lnTo>
                  <a:lnTo>
                    <a:pt x="2822" y="182"/>
                  </a:lnTo>
                  <a:lnTo>
                    <a:pt x="2549" y="273"/>
                  </a:lnTo>
                  <a:lnTo>
                    <a:pt x="2246" y="425"/>
                  </a:lnTo>
                  <a:lnTo>
                    <a:pt x="1912" y="637"/>
                  </a:lnTo>
                  <a:lnTo>
                    <a:pt x="1760" y="728"/>
                  </a:lnTo>
                  <a:lnTo>
                    <a:pt x="1608" y="850"/>
                  </a:lnTo>
                  <a:lnTo>
                    <a:pt x="1275" y="1123"/>
                  </a:lnTo>
                  <a:lnTo>
                    <a:pt x="971" y="1396"/>
                  </a:lnTo>
                  <a:lnTo>
                    <a:pt x="698" y="1699"/>
                  </a:lnTo>
                  <a:lnTo>
                    <a:pt x="577" y="1851"/>
                  </a:lnTo>
                  <a:lnTo>
                    <a:pt x="486" y="2003"/>
                  </a:lnTo>
                  <a:lnTo>
                    <a:pt x="304" y="2276"/>
                  </a:lnTo>
                  <a:lnTo>
                    <a:pt x="213" y="2397"/>
                  </a:lnTo>
                  <a:lnTo>
                    <a:pt x="152" y="2519"/>
                  </a:lnTo>
                  <a:lnTo>
                    <a:pt x="61" y="2701"/>
                  </a:lnTo>
                  <a:lnTo>
                    <a:pt x="0" y="2883"/>
                  </a:lnTo>
                  <a:lnTo>
                    <a:pt x="122" y="2731"/>
                  </a:lnTo>
                  <a:lnTo>
                    <a:pt x="213" y="2549"/>
                  </a:lnTo>
                  <a:lnTo>
                    <a:pt x="304" y="2428"/>
                  </a:lnTo>
                  <a:lnTo>
                    <a:pt x="395" y="2337"/>
                  </a:lnTo>
                  <a:lnTo>
                    <a:pt x="577" y="2063"/>
                  </a:lnTo>
                  <a:lnTo>
                    <a:pt x="698" y="1942"/>
                  </a:lnTo>
                  <a:lnTo>
                    <a:pt x="819" y="1790"/>
                  </a:lnTo>
                  <a:lnTo>
                    <a:pt x="1093" y="1517"/>
                  </a:lnTo>
                  <a:lnTo>
                    <a:pt x="1396" y="1244"/>
                  </a:lnTo>
                  <a:lnTo>
                    <a:pt x="1730" y="1032"/>
                  </a:lnTo>
                  <a:lnTo>
                    <a:pt x="1882" y="910"/>
                  </a:lnTo>
                  <a:lnTo>
                    <a:pt x="2033" y="819"/>
                  </a:lnTo>
                  <a:lnTo>
                    <a:pt x="2367" y="637"/>
                  </a:lnTo>
                  <a:lnTo>
                    <a:pt x="2640" y="516"/>
                  </a:lnTo>
                  <a:lnTo>
                    <a:pt x="2913" y="425"/>
                  </a:lnTo>
                  <a:lnTo>
                    <a:pt x="3095" y="364"/>
                  </a:lnTo>
                  <a:lnTo>
                    <a:pt x="3277" y="303"/>
                  </a:lnTo>
                  <a:lnTo>
                    <a:pt x="3308" y="303"/>
                  </a:lnTo>
                  <a:lnTo>
                    <a:pt x="3459" y="273"/>
                  </a:lnTo>
                  <a:lnTo>
                    <a:pt x="3641" y="243"/>
                  </a:lnTo>
                  <a:lnTo>
                    <a:pt x="3915" y="243"/>
                  </a:lnTo>
                  <a:lnTo>
                    <a:pt x="4218" y="273"/>
                  </a:lnTo>
                  <a:lnTo>
                    <a:pt x="4582" y="334"/>
                  </a:lnTo>
                  <a:lnTo>
                    <a:pt x="4734" y="395"/>
                  </a:lnTo>
                  <a:lnTo>
                    <a:pt x="4916" y="486"/>
                  </a:lnTo>
                  <a:lnTo>
                    <a:pt x="5068" y="577"/>
                  </a:lnTo>
                  <a:lnTo>
                    <a:pt x="5219" y="698"/>
                  </a:lnTo>
                  <a:lnTo>
                    <a:pt x="5341" y="850"/>
                  </a:lnTo>
                  <a:lnTo>
                    <a:pt x="5432" y="1001"/>
                  </a:lnTo>
                  <a:lnTo>
                    <a:pt x="5462" y="1183"/>
                  </a:lnTo>
                  <a:lnTo>
                    <a:pt x="5462" y="1366"/>
                  </a:lnTo>
                  <a:lnTo>
                    <a:pt x="5401" y="1517"/>
                  </a:lnTo>
                  <a:lnTo>
                    <a:pt x="5341" y="1669"/>
                  </a:lnTo>
                  <a:lnTo>
                    <a:pt x="5250" y="1821"/>
                  </a:lnTo>
                  <a:lnTo>
                    <a:pt x="5128" y="1912"/>
                  </a:lnTo>
                  <a:lnTo>
                    <a:pt x="4946" y="2124"/>
                  </a:lnTo>
                  <a:lnTo>
                    <a:pt x="4795" y="2246"/>
                  </a:lnTo>
                  <a:lnTo>
                    <a:pt x="4673" y="2337"/>
                  </a:lnTo>
                  <a:lnTo>
                    <a:pt x="4643" y="2367"/>
                  </a:lnTo>
                  <a:lnTo>
                    <a:pt x="4825" y="2306"/>
                  </a:lnTo>
                  <a:lnTo>
                    <a:pt x="5007" y="2185"/>
                  </a:lnTo>
                  <a:lnTo>
                    <a:pt x="5219" y="2003"/>
                  </a:lnTo>
                  <a:lnTo>
                    <a:pt x="5341" y="1881"/>
                  </a:lnTo>
                  <a:lnTo>
                    <a:pt x="5432" y="1730"/>
                  </a:lnTo>
                  <a:lnTo>
                    <a:pt x="5523" y="1578"/>
                  </a:lnTo>
                  <a:lnTo>
                    <a:pt x="5614" y="1396"/>
                  </a:lnTo>
                  <a:lnTo>
                    <a:pt x="5614" y="1183"/>
                  </a:lnTo>
                  <a:lnTo>
                    <a:pt x="5583" y="941"/>
                  </a:lnTo>
                  <a:lnTo>
                    <a:pt x="5492" y="759"/>
                  </a:lnTo>
                  <a:lnTo>
                    <a:pt x="5371" y="577"/>
                  </a:lnTo>
                  <a:lnTo>
                    <a:pt x="5189" y="425"/>
                  </a:lnTo>
                  <a:lnTo>
                    <a:pt x="5007" y="303"/>
                  </a:lnTo>
                  <a:lnTo>
                    <a:pt x="4825" y="212"/>
                  </a:lnTo>
                  <a:lnTo>
                    <a:pt x="4643" y="121"/>
                  </a:lnTo>
                  <a:lnTo>
                    <a:pt x="4279" y="3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4"/>
            <p:cNvSpPr/>
            <p:nvPr/>
          </p:nvSpPr>
          <p:spPr>
            <a:xfrm>
              <a:off x="2845425" y="1341800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extrusionOk="0">
                  <a:moveTo>
                    <a:pt x="1548" y="0"/>
                  </a:moveTo>
                  <a:lnTo>
                    <a:pt x="1245" y="31"/>
                  </a:lnTo>
                  <a:lnTo>
                    <a:pt x="941" y="122"/>
                  </a:lnTo>
                  <a:lnTo>
                    <a:pt x="638" y="273"/>
                  </a:lnTo>
                  <a:lnTo>
                    <a:pt x="395" y="455"/>
                  </a:lnTo>
                  <a:lnTo>
                    <a:pt x="304" y="577"/>
                  </a:lnTo>
                  <a:lnTo>
                    <a:pt x="213" y="728"/>
                  </a:lnTo>
                  <a:lnTo>
                    <a:pt x="122" y="880"/>
                  </a:lnTo>
                  <a:lnTo>
                    <a:pt x="61" y="1032"/>
                  </a:lnTo>
                  <a:lnTo>
                    <a:pt x="1" y="1275"/>
                  </a:lnTo>
                  <a:lnTo>
                    <a:pt x="1" y="1487"/>
                  </a:lnTo>
                  <a:lnTo>
                    <a:pt x="1" y="1730"/>
                  </a:lnTo>
                  <a:lnTo>
                    <a:pt x="92" y="1973"/>
                  </a:lnTo>
                  <a:lnTo>
                    <a:pt x="183" y="2124"/>
                  </a:lnTo>
                  <a:lnTo>
                    <a:pt x="334" y="2276"/>
                  </a:lnTo>
                  <a:lnTo>
                    <a:pt x="395" y="2337"/>
                  </a:lnTo>
                  <a:lnTo>
                    <a:pt x="577" y="2337"/>
                  </a:lnTo>
                  <a:lnTo>
                    <a:pt x="668" y="2276"/>
                  </a:lnTo>
                  <a:lnTo>
                    <a:pt x="729" y="2367"/>
                  </a:lnTo>
                  <a:lnTo>
                    <a:pt x="789" y="2428"/>
                  </a:lnTo>
                  <a:lnTo>
                    <a:pt x="881" y="2488"/>
                  </a:lnTo>
                  <a:lnTo>
                    <a:pt x="941" y="2519"/>
                  </a:lnTo>
                  <a:lnTo>
                    <a:pt x="1032" y="2519"/>
                  </a:lnTo>
                  <a:lnTo>
                    <a:pt x="1123" y="2488"/>
                  </a:lnTo>
                  <a:lnTo>
                    <a:pt x="1214" y="2458"/>
                  </a:lnTo>
                  <a:lnTo>
                    <a:pt x="1305" y="2397"/>
                  </a:lnTo>
                  <a:lnTo>
                    <a:pt x="1305" y="2397"/>
                  </a:lnTo>
                  <a:lnTo>
                    <a:pt x="1275" y="2428"/>
                  </a:lnTo>
                  <a:lnTo>
                    <a:pt x="1275" y="2458"/>
                  </a:lnTo>
                  <a:lnTo>
                    <a:pt x="1396" y="2549"/>
                  </a:lnTo>
                  <a:lnTo>
                    <a:pt x="1548" y="2579"/>
                  </a:lnTo>
                  <a:lnTo>
                    <a:pt x="1639" y="2579"/>
                  </a:lnTo>
                  <a:lnTo>
                    <a:pt x="1760" y="2519"/>
                  </a:lnTo>
                  <a:lnTo>
                    <a:pt x="1912" y="2397"/>
                  </a:lnTo>
                  <a:lnTo>
                    <a:pt x="2094" y="2155"/>
                  </a:lnTo>
                  <a:lnTo>
                    <a:pt x="2276" y="1882"/>
                  </a:lnTo>
                  <a:lnTo>
                    <a:pt x="2367" y="1730"/>
                  </a:lnTo>
                  <a:lnTo>
                    <a:pt x="2458" y="1608"/>
                  </a:lnTo>
                  <a:lnTo>
                    <a:pt x="2580" y="1517"/>
                  </a:lnTo>
                  <a:lnTo>
                    <a:pt x="2701" y="1457"/>
                  </a:lnTo>
                  <a:lnTo>
                    <a:pt x="2853" y="1487"/>
                  </a:lnTo>
                  <a:lnTo>
                    <a:pt x="3035" y="1578"/>
                  </a:lnTo>
                  <a:lnTo>
                    <a:pt x="3126" y="1639"/>
                  </a:lnTo>
                  <a:lnTo>
                    <a:pt x="3187" y="1760"/>
                  </a:lnTo>
                  <a:lnTo>
                    <a:pt x="3338" y="2003"/>
                  </a:lnTo>
                  <a:lnTo>
                    <a:pt x="3399" y="2215"/>
                  </a:lnTo>
                  <a:lnTo>
                    <a:pt x="3429" y="2276"/>
                  </a:lnTo>
                  <a:lnTo>
                    <a:pt x="3460" y="2306"/>
                  </a:lnTo>
                  <a:lnTo>
                    <a:pt x="3581" y="2306"/>
                  </a:lnTo>
                  <a:lnTo>
                    <a:pt x="3611" y="2276"/>
                  </a:lnTo>
                  <a:lnTo>
                    <a:pt x="3642" y="2246"/>
                  </a:lnTo>
                  <a:lnTo>
                    <a:pt x="3703" y="2124"/>
                  </a:lnTo>
                  <a:lnTo>
                    <a:pt x="3733" y="1882"/>
                  </a:lnTo>
                  <a:lnTo>
                    <a:pt x="3763" y="1730"/>
                  </a:lnTo>
                  <a:lnTo>
                    <a:pt x="3733" y="1548"/>
                  </a:lnTo>
                  <a:lnTo>
                    <a:pt x="3733" y="1396"/>
                  </a:lnTo>
                  <a:lnTo>
                    <a:pt x="3672" y="1244"/>
                  </a:lnTo>
                  <a:lnTo>
                    <a:pt x="3551" y="971"/>
                  </a:lnTo>
                  <a:lnTo>
                    <a:pt x="3369" y="698"/>
                  </a:lnTo>
                  <a:lnTo>
                    <a:pt x="3126" y="486"/>
                  </a:lnTo>
                  <a:lnTo>
                    <a:pt x="2853" y="304"/>
                  </a:lnTo>
                  <a:lnTo>
                    <a:pt x="2549" y="182"/>
                  </a:lnTo>
                  <a:lnTo>
                    <a:pt x="2216" y="6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4"/>
            <p:cNvSpPr/>
            <p:nvPr/>
          </p:nvSpPr>
          <p:spPr>
            <a:xfrm>
              <a:off x="2845425" y="1341800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fill="none" extrusionOk="0">
                  <a:moveTo>
                    <a:pt x="3035" y="1578"/>
                  </a:moveTo>
                  <a:lnTo>
                    <a:pt x="3035" y="1578"/>
                  </a:lnTo>
                  <a:lnTo>
                    <a:pt x="2853" y="1487"/>
                  </a:lnTo>
                  <a:lnTo>
                    <a:pt x="2701" y="1457"/>
                  </a:lnTo>
                  <a:lnTo>
                    <a:pt x="2580" y="1517"/>
                  </a:lnTo>
                  <a:lnTo>
                    <a:pt x="2458" y="1608"/>
                  </a:lnTo>
                  <a:lnTo>
                    <a:pt x="2367" y="1730"/>
                  </a:lnTo>
                  <a:lnTo>
                    <a:pt x="2276" y="1882"/>
                  </a:lnTo>
                  <a:lnTo>
                    <a:pt x="2094" y="2155"/>
                  </a:lnTo>
                  <a:lnTo>
                    <a:pt x="2094" y="2155"/>
                  </a:lnTo>
                  <a:lnTo>
                    <a:pt x="1912" y="2397"/>
                  </a:lnTo>
                  <a:lnTo>
                    <a:pt x="1760" y="2519"/>
                  </a:lnTo>
                  <a:lnTo>
                    <a:pt x="1639" y="2579"/>
                  </a:lnTo>
                  <a:lnTo>
                    <a:pt x="1639" y="2579"/>
                  </a:lnTo>
                  <a:lnTo>
                    <a:pt x="1548" y="2579"/>
                  </a:lnTo>
                  <a:lnTo>
                    <a:pt x="1396" y="2549"/>
                  </a:lnTo>
                  <a:lnTo>
                    <a:pt x="1275" y="2458"/>
                  </a:lnTo>
                  <a:lnTo>
                    <a:pt x="1275" y="2428"/>
                  </a:lnTo>
                  <a:lnTo>
                    <a:pt x="1305" y="2397"/>
                  </a:lnTo>
                  <a:lnTo>
                    <a:pt x="1305" y="2397"/>
                  </a:lnTo>
                  <a:lnTo>
                    <a:pt x="1214" y="2458"/>
                  </a:lnTo>
                  <a:lnTo>
                    <a:pt x="1123" y="2488"/>
                  </a:lnTo>
                  <a:lnTo>
                    <a:pt x="1032" y="2519"/>
                  </a:lnTo>
                  <a:lnTo>
                    <a:pt x="941" y="2519"/>
                  </a:lnTo>
                  <a:lnTo>
                    <a:pt x="881" y="2488"/>
                  </a:lnTo>
                  <a:lnTo>
                    <a:pt x="789" y="2428"/>
                  </a:lnTo>
                  <a:lnTo>
                    <a:pt x="729" y="2367"/>
                  </a:lnTo>
                  <a:lnTo>
                    <a:pt x="668" y="2276"/>
                  </a:lnTo>
                  <a:lnTo>
                    <a:pt x="668" y="2276"/>
                  </a:lnTo>
                  <a:lnTo>
                    <a:pt x="577" y="2337"/>
                  </a:lnTo>
                  <a:lnTo>
                    <a:pt x="486" y="2337"/>
                  </a:lnTo>
                  <a:lnTo>
                    <a:pt x="395" y="2337"/>
                  </a:lnTo>
                  <a:lnTo>
                    <a:pt x="334" y="2276"/>
                  </a:lnTo>
                  <a:lnTo>
                    <a:pt x="183" y="2124"/>
                  </a:lnTo>
                  <a:lnTo>
                    <a:pt x="92" y="1973"/>
                  </a:lnTo>
                  <a:lnTo>
                    <a:pt x="92" y="1973"/>
                  </a:lnTo>
                  <a:lnTo>
                    <a:pt x="1" y="1730"/>
                  </a:lnTo>
                  <a:lnTo>
                    <a:pt x="1" y="1487"/>
                  </a:lnTo>
                  <a:lnTo>
                    <a:pt x="1" y="1275"/>
                  </a:lnTo>
                  <a:lnTo>
                    <a:pt x="61" y="1032"/>
                  </a:lnTo>
                  <a:lnTo>
                    <a:pt x="61" y="1032"/>
                  </a:lnTo>
                  <a:lnTo>
                    <a:pt x="122" y="880"/>
                  </a:lnTo>
                  <a:lnTo>
                    <a:pt x="213" y="728"/>
                  </a:lnTo>
                  <a:lnTo>
                    <a:pt x="304" y="577"/>
                  </a:lnTo>
                  <a:lnTo>
                    <a:pt x="395" y="455"/>
                  </a:lnTo>
                  <a:lnTo>
                    <a:pt x="638" y="273"/>
                  </a:lnTo>
                  <a:lnTo>
                    <a:pt x="941" y="122"/>
                  </a:lnTo>
                  <a:lnTo>
                    <a:pt x="1245" y="31"/>
                  </a:lnTo>
                  <a:lnTo>
                    <a:pt x="1548" y="0"/>
                  </a:lnTo>
                  <a:lnTo>
                    <a:pt x="1882" y="0"/>
                  </a:lnTo>
                  <a:lnTo>
                    <a:pt x="2216" y="61"/>
                  </a:lnTo>
                  <a:lnTo>
                    <a:pt x="2549" y="182"/>
                  </a:lnTo>
                  <a:lnTo>
                    <a:pt x="2853" y="304"/>
                  </a:lnTo>
                  <a:lnTo>
                    <a:pt x="3126" y="486"/>
                  </a:lnTo>
                  <a:lnTo>
                    <a:pt x="3369" y="698"/>
                  </a:lnTo>
                  <a:lnTo>
                    <a:pt x="3551" y="971"/>
                  </a:lnTo>
                  <a:lnTo>
                    <a:pt x="3672" y="1244"/>
                  </a:lnTo>
                  <a:lnTo>
                    <a:pt x="3733" y="1396"/>
                  </a:lnTo>
                  <a:lnTo>
                    <a:pt x="3733" y="1548"/>
                  </a:lnTo>
                  <a:lnTo>
                    <a:pt x="3763" y="1730"/>
                  </a:lnTo>
                  <a:lnTo>
                    <a:pt x="3733" y="1882"/>
                  </a:lnTo>
                  <a:lnTo>
                    <a:pt x="3733" y="1882"/>
                  </a:lnTo>
                  <a:lnTo>
                    <a:pt x="3703" y="2124"/>
                  </a:lnTo>
                  <a:lnTo>
                    <a:pt x="3642" y="2246"/>
                  </a:lnTo>
                  <a:lnTo>
                    <a:pt x="3611" y="2276"/>
                  </a:lnTo>
                  <a:lnTo>
                    <a:pt x="3581" y="2306"/>
                  </a:lnTo>
                  <a:lnTo>
                    <a:pt x="3581" y="2306"/>
                  </a:lnTo>
                  <a:lnTo>
                    <a:pt x="3490" y="2306"/>
                  </a:lnTo>
                  <a:lnTo>
                    <a:pt x="3460" y="2306"/>
                  </a:lnTo>
                  <a:lnTo>
                    <a:pt x="3429" y="2276"/>
                  </a:lnTo>
                  <a:lnTo>
                    <a:pt x="3399" y="2215"/>
                  </a:lnTo>
                  <a:lnTo>
                    <a:pt x="3338" y="2003"/>
                  </a:lnTo>
                  <a:lnTo>
                    <a:pt x="3338" y="2003"/>
                  </a:lnTo>
                  <a:lnTo>
                    <a:pt x="3187" y="1760"/>
                  </a:lnTo>
                  <a:lnTo>
                    <a:pt x="3126" y="1639"/>
                  </a:lnTo>
                  <a:lnTo>
                    <a:pt x="3035" y="1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4"/>
            <p:cNvSpPr/>
            <p:nvPr/>
          </p:nvSpPr>
          <p:spPr>
            <a:xfrm>
              <a:off x="2898525" y="1378200"/>
              <a:ext cx="15200" cy="16725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486" y="31"/>
                  </a:moveTo>
                  <a:lnTo>
                    <a:pt x="486" y="31"/>
                  </a:lnTo>
                  <a:lnTo>
                    <a:pt x="334" y="152"/>
                  </a:lnTo>
                  <a:lnTo>
                    <a:pt x="213" y="304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213" y="304"/>
                  </a:lnTo>
                  <a:lnTo>
                    <a:pt x="334" y="152"/>
                  </a:lnTo>
                  <a:lnTo>
                    <a:pt x="486" y="31"/>
                  </a:lnTo>
                  <a:lnTo>
                    <a:pt x="486" y="31"/>
                  </a:lnTo>
                  <a:close/>
                  <a:moveTo>
                    <a:pt x="607" y="1"/>
                  </a:moveTo>
                  <a:lnTo>
                    <a:pt x="607" y="1"/>
                  </a:lnTo>
                  <a:lnTo>
                    <a:pt x="577" y="1"/>
                  </a:lnTo>
                  <a:lnTo>
                    <a:pt x="577" y="1"/>
                  </a:lnTo>
                  <a:lnTo>
                    <a:pt x="577" y="1"/>
                  </a:lnTo>
                  <a:lnTo>
                    <a:pt x="607" y="1"/>
                  </a:lnTo>
                  <a:close/>
                  <a:moveTo>
                    <a:pt x="607" y="1"/>
                  </a:moveTo>
                  <a:lnTo>
                    <a:pt x="607" y="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4"/>
            <p:cNvSpPr/>
            <p:nvPr/>
          </p:nvSpPr>
          <p:spPr>
            <a:xfrm>
              <a:off x="2898525" y="1378975"/>
              <a:ext cx="12175" cy="15950"/>
            </a:xfrm>
            <a:custGeom>
              <a:avLst/>
              <a:gdLst/>
              <a:ahLst/>
              <a:cxnLst/>
              <a:rect l="l" t="t" r="r" b="b"/>
              <a:pathLst>
                <a:path w="487" h="638" fill="none" extrusionOk="0">
                  <a:moveTo>
                    <a:pt x="486" y="0"/>
                  </a:moveTo>
                  <a:lnTo>
                    <a:pt x="486" y="0"/>
                  </a:lnTo>
                  <a:lnTo>
                    <a:pt x="334" y="121"/>
                  </a:lnTo>
                  <a:lnTo>
                    <a:pt x="213" y="273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213" y="273"/>
                  </a:lnTo>
                  <a:lnTo>
                    <a:pt x="334" y="121"/>
                  </a:lnTo>
                  <a:lnTo>
                    <a:pt x="486" y="0"/>
                  </a:lnTo>
                  <a:lnTo>
                    <a:pt x="4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4"/>
            <p:cNvSpPr/>
            <p:nvPr/>
          </p:nvSpPr>
          <p:spPr>
            <a:xfrm>
              <a:off x="2912950" y="13782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0" y="1"/>
                  </a:moveTo>
                  <a:lnTo>
                    <a:pt x="3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4"/>
            <p:cNvSpPr/>
            <p:nvPr/>
          </p:nvSpPr>
          <p:spPr>
            <a:xfrm>
              <a:off x="2913700" y="137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4"/>
            <p:cNvSpPr/>
            <p:nvPr/>
          </p:nvSpPr>
          <p:spPr>
            <a:xfrm>
              <a:off x="2897775" y="1378200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31" y="668"/>
                  </a:moveTo>
                  <a:lnTo>
                    <a:pt x="31" y="668"/>
                  </a:lnTo>
                  <a:lnTo>
                    <a:pt x="0" y="699"/>
                  </a:lnTo>
                  <a:lnTo>
                    <a:pt x="0" y="699"/>
                  </a:lnTo>
                  <a:lnTo>
                    <a:pt x="31" y="668"/>
                  </a:lnTo>
                  <a:lnTo>
                    <a:pt x="31" y="668"/>
                  </a:lnTo>
                  <a:close/>
                  <a:moveTo>
                    <a:pt x="607" y="1"/>
                  </a:moveTo>
                  <a:lnTo>
                    <a:pt x="607" y="1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607" y="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F1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4"/>
            <p:cNvSpPr/>
            <p:nvPr/>
          </p:nvSpPr>
          <p:spPr>
            <a:xfrm>
              <a:off x="2897775" y="1394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4"/>
            <p:cNvSpPr/>
            <p:nvPr/>
          </p:nvSpPr>
          <p:spPr>
            <a:xfrm>
              <a:off x="2910675" y="1378200"/>
              <a:ext cx="2300" cy="800"/>
            </a:xfrm>
            <a:custGeom>
              <a:avLst/>
              <a:gdLst/>
              <a:ahLst/>
              <a:cxnLst/>
              <a:rect l="l" t="t" r="r" b="b"/>
              <a:pathLst>
                <a:path w="92" h="32" fill="none" extrusionOk="0">
                  <a:moveTo>
                    <a:pt x="91" y="1"/>
                  </a:moveTo>
                  <a:lnTo>
                    <a:pt x="91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1" y="1"/>
                  </a:lnTo>
                  <a:lnTo>
                    <a:pt x="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4"/>
            <p:cNvSpPr/>
            <p:nvPr/>
          </p:nvSpPr>
          <p:spPr>
            <a:xfrm>
              <a:off x="2938725" y="1382000"/>
              <a:ext cx="800" cy="6850"/>
            </a:xfrm>
            <a:custGeom>
              <a:avLst/>
              <a:gdLst/>
              <a:ahLst/>
              <a:cxnLst/>
              <a:rect l="l" t="t" r="r" b="b"/>
              <a:pathLst>
                <a:path w="32" h="274" extrusionOk="0">
                  <a:moveTo>
                    <a:pt x="1" y="274"/>
                  </a:move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close/>
                  <a:moveTo>
                    <a:pt x="1" y="274"/>
                  </a:move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close/>
                  <a:moveTo>
                    <a:pt x="1" y="243"/>
                  </a:moveTo>
                  <a:lnTo>
                    <a:pt x="1" y="24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3"/>
                  </a:lnTo>
                  <a:close/>
                  <a:moveTo>
                    <a:pt x="1" y="243"/>
                  </a:move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close/>
                  <a:moveTo>
                    <a:pt x="1" y="243"/>
                  </a:move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" y="213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1" y="182"/>
                  </a:moveTo>
                  <a:lnTo>
                    <a:pt x="1" y="18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182"/>
                  </a:lnTo>
                  <a:close/>
                  <a:moveTo>
                    <a:pt x="1" y="182"/>
                  </a:moveTo>
                  <a:lnTo>
                    <a:pt x="1" y="182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182"/>
                  </a:lnTo>
                  <a:close/>
                  <a:moveTo>
                    <a:pt x="1" y="152"/>
                  </a:moveTo>
                  <a:lnTo>
                    <a:pt x="1" y="152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152"/>
                  </a:lnTo>
                  <a:close/>
                  <a:moveTo>
                    <a:pt x="1" y="152"/>
                  </a:move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close/>
                  <a:moveTo>
                    <a:pt x="1" y="152"/>
                  </a:move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91"/>
                  </a:move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close/>
                  <a:moveTo>
                    <a:pt x="31" y="91"/>
                  </a:move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E2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4"/>
            <p:cNvSpPr/>
            <p:nvPr/>
          </p:nvSpPr>
          <p:spPr>
            <a:xfrm>
              <a:off x="2938725" y="138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4"/>
            <p:cNvSpPr/>
            <p:nvPr/>
          </p:nvSpPr>
          <p:spPr>
            <a:xfrm>
              <a:off x="2938725" y="138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4"/>
            <p:cNvSpPr/>
            <p:nvPr/>
          </p:nvSpPr>
          <p:spPr>
            <a:xfrm>
              <a:off x="2938725" y="13880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4"/>
            <p:cNvSpPr/>
            <p:nvPr/>
          </p:nvSpPr>
          <p:spPr>
            <a:xfrm>
              <a:off x="2938725" y="138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4"/>
            <p:cNvSpPr/>
            <p:nvPr/>
          </p:nvSpPr>
          <p:spPr>
            <a:xfrm>
              <a:off x="2938725" y="138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4"/>
            <p:cNvSpPr/>
            <p:nvPr/>
          </p:nvSpPr>
          <p:spPr>
            <a:xfrm>
              <a:off x="2938725" y="13873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4"/>
            <p:cNvSpPr/>
            <p:nvPr/>
          </p:nvSpPr>
          <p:spPr>
            <a:xfrm>
              <a:off x="2938725" y="1387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4"/>
            <p:cNvSpPr/>
            <p:nvPr/>
          </p:nvSpPr>
          <p:spPr>
            <a:xfrm>
              <a:off x="2938725" y="1387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4"/>
            <p:cNvSpPr/>
            <p:nvPr/>
          </p:nvSpPr>
          <p:spPr>
            <a:xfrm>
              <a:off x="2938725" y="1386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4"/>
            <p:cNvSpPr/>
            <p:nvPr/>
          </p:nvSpPr>
          <p:spPr>
            <a:xfrm>
              <a:off x="2938725" y="138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4"/>
            <p:cNvSpPr/>
            <p:nvPr/>
          </p:nvSpPr>
          <p:spPr>
            <a:xfrm>
              <a:off x="2938725" y="1385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4"/>
            <p:cNvSpPr/>
            <p:nvPr/>
          </p:nvSpPr>
          <p:spPr>
            <a:xfrm>
              <a:off x="2938725" y="138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4"/>
            <p:cNvSpPr/>
            <p:nvPr/>
          </p:nvSpPr>
          <p:spPr>
            <a:xfrm>
              <a:off x="2938725" y="138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4"/>
            <p:cNvSpPr/>
            <p:nvPr/>
          </p:nvSpPr>
          <p:spPr>
            <a:xfrm>
              <a:off x="2938725" y="1385025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4"/>
            <p:cNvSpPr/>
            <p:nvPr/>
          </p:nvSpPr>
          <p:spPr>
            <a:xfrm>
              <a:off x="2939500" y="138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4"/>
            <p:cNvSpPr/>
            <p:nvPr/>
          </p:nvSpPr>
          <p:spPr>
            <a:xfrm>
              <a:off x="2939500" y="138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4"/>
            <p:cNvSpPr/>
            <p:nvPr/>
          </p:nvSpPr>
          <p:spPr>
            <a:xfrm>
              <a:off x="2939500" y="138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4"/>
            <p:cNvSpPr/>
            <p:nvPr/>
          </p:nvSpPr>
          <p:spPr>
            <a:xfrm>
              <a:off x="2939500" y="138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4"/>
            <p:cNvSpPr/>
            <p:nvPr/>
          </p:nvSpPr>
          <p:spPr>
            <a:xfrm>
              <a:off x="2939500" y="138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4"/>
            <p:cNvSpPr/>
            <p:nvPr/>
          </p:nvSpPr>
          <p:spPr>
            <a:xfrm>
              <a:off x="2939500" y="138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4"/>
            <p:cNvSpPr/>
            <p:nvPr/>
          </p:nvSpPr>
          <p:spPr>
            <a:xfrm>
              <a:off x="2939500" y="138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4"/>
            <p:cNvSpPr/>
            <p:nvPr/>
          </p:nvSpPr>
          <p:spPr>
            <a:xfrm>
              <a:off x="2939500" y="138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4"/>
            <p:cNvSpPr/>
            <p:nvPr/>
          </p:nvSpPr>
          <p:spPr>
            <a:xfrm>
              <a:off x="2939500" y="138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4"/>
            <p:cNvSpPr/>
            <p:nvPr/>
          </p:nvSpPr>
          <p:spPr>
            <a:xfrm>
              <a:off x="2939500" y="138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4"/>
            <p:cNvSpPr/>
            <p:nvPr/>
          </p:nvSpPr>
          <p:spPr>
            <a:xfrm>
              <a:off x="2939500" y="138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4"/>
            <p:cNvSpPr/>
            <p:nvPr/>
          </p:nvSpPr>
          <p:spPr>
            <a:xfrm>
              <a:off x="2939500" y="138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4"/>
            <p:cNvSpPr/>
            <p:nvPr/>
          </p:nvSpPr>
          <p:spPr>
            <a:xfrm>
              <a:off x="2939500" y="138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4"/>
            <p:cNvSpPr/>
            <p:nvPr/>
          </p:nvSpPr>
          <p:spPr>
            <a:xfrm>
              <a:off x="2846950" y="1389575"/>
              <a:ext cx="81950" cy="3075"/>
            </a:xfrm>
            <a:custGeom>
              <a:avLst/>
              <a:gdLst/>
              <a:ahLst/>
              <a:cxnLst/>
              <a:rect l="l" t="t" r="r" b="b"/>
              <a:pathLst>
                <a:path w="3278" h="123" extrusionOk="0">
                  <a:moveTo>
                    <a:pt x="3277" y="92"/>
                  </a:moveTo>
                  <a:lnTo>
                    <a:pt x="3277" y="92"/>
                  </a:lnTo>
                  <a:lnTo>
                    <a:pt x="3277" y="122"/>
                  </a:lnTo>
                  <a:lnTo>
                    <a:pt x="3277" y="122"/>
                  </a:lnTo>
                  <a:lnTo>
                    <a:pt x="3277" y="92"/>
                  </a:lnTo>
                  <a:close/>
                  <a:moveTo>
                    <a:pt x="31" y="62"/>
                  </a:move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77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4"/>
            <p:cNvSpPr/>
            <p:nvPr/>
          </p:nvSpPr>
          <p:spPr>
            <a:xfrm>
              <a:off x="2928875" y="13918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4"/>
            <p:cNvSpPr/>
            <p:nvPr/>
          </p:nvSpPr>
          <p:spPr>
            <a:xfrm>
              <a:off x="2847700" y="1391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4"/>
            <p:cNvSpPr/>
            <p:nvPr/>
          </p:nvSpPr>
          <p:spPr>
            <a:xfrm>
              <a:off x="2847700" y="1390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4"/>
            <p:cNvSpPr/>
            <p:nvPr/>
          </p:nvSpPr>
          <p:spPr>
            <a:xfrm>
              <a:off x="2847700" y="139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4"/>
            <p:cNvSpPr/>
            <p:nvPr/>
          </p:nvSpPr>
          <p:spPr>
            <a:xfrm>
              <a:off x="2846950" y="1390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4"/>
            <p:cNvSpPr/>
            <p:nvPr/>
          </p:nvSpPr>
          <p:spPr>
            <a:xfrm>
              <a:off x="2846950" y="139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4"/>
            <p:cNvSpPr/>
            <p:nvPr/>
          </p:nvSpPr>
          <p:spPr>
            <a:xfrm>
              <a:off x="2846950" y="1389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4"/>
            <p:cNvSpPr/>
            <p:nvPr/>
          </p:nvSpPr>
          <p:spPr>
            <a:xfrm>
              <a:off x="2846950" y="138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4"/>
            <p:cNvSpPr/>
            <p:nvPr/>
          </p:nvSpPr>
          <p:spPr>
            <a:xfrm>
              <a:off x="2858325" y="1398675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152" y="1"/>
                  </a:moveTo>
                  <a:lnTo>
                    <a:pt x="152" y="1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61" y="62"/>
                  </a:lnTo>
                  <a:lnTo>
                    <a:pt x="152" y="1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52" y="1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BF1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4"/>
            <p:cNvSpPr/>
            <p:nvPr/>
          </p:nvSpPr>
          <p:spPr>
            <a:xfrm>
              <a:off x="2858325" y="1398675"/>
              <a:ext cx="3825" cy="1550"/>
            </a:xfrm>
            <a:custGeom>
              <a:avLst/>
              <a:gdLst/>
              <a:ahLst/>
              <a:cxnLst/>
              <a:rect l="l" t="t" r="r" b="b"/>
              <a:pathLst>
                <a:path w="153" h="62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61" y="62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4"/>
            <p:cNvSpPr/>
            <p:nvPr/>
          </p:nvSpPr>
          <p:spPr>
            <a:xfrm>
              <a:off x="2862125" y="13986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4"/>
            <p:cNvSpPr/>
            <p:nvPr/>
          </p:nvSpPr>
          <p:spPr>
            <a:xfrm>
              <a:off x="2862125" y="139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4"/>
            <p:cNvSpPr/>
            <p:nvPr/>
          </p:nvSpPr>
          <p:spPr>
            <a:xfrm>
              <a:off x="2933425" y="13994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4"/>
            <p:cNvSpPr/>
            <p:nvPr/>
          </p:nvSpPr>
          <p:spPr>
            <a:xfrm>
              <a:off x="2933425" y="13994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4"/>
            <p:cNvSpPr/>
            <p:nvPr/>
          </p:nvSpPr>
          <p:spPr>
            <a:xfrm>
              <a:off x="2934175" y="13994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72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4"/>
            <p:cNvSpPr/>
            <p:nvPr/>
          </p:nvSpPr>
          <p:spPr>
            <a:xfrm>
              <a:off x="2934175" y="13994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4"/>
            <p:cNvSpPr/>
            <p:nvPr/>
          </p:nvSpPr>
          <p:spPr>
            <a:xfrm>
              <a:off x="2870450" y="1401725"/>
              <a:ext cx="15975" cy="4575"/>
            </a:xfrm>
            <a:custGeom>
              <a:avLst/>
              <a:gdLst/>
              <a:ahLst/>
              <a:cxnLst/>
              <a:rect l="l" t="t" r="r" b="b"/>
              <a:pathLst>
                <a:path w="639" h="183" extrusionOk="0">
                  <a:moveTo>
                    <a:pt x="577" y="182"/>
                  </a:moveTo>
                  <a:lnTo>
                    <a:pt x="577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577" y="182"/>
                  </a:lnTo>
                  <a:close/>
                  <a:moveTo>
                    <a:pt x="638" y="182"/>
                  </a:moveTo>
                  <a:lnTo>
                    <a:pt x="638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38" y="182"/>
                  </a:lnTo>
                  <a:close/>
                  <a:moveTo>
                    <a:pt x="456" y="152"/>
                  </a:moveTo>
                  <a:lnTo>
                    <a:pt x="456" y="152"/>
                  </a:lnTo>
                  <a:lnTo>
                    <a:pt x="577" y="182"/>
                  </a:lnTo>
                  <a:lnTo>
                    <a:pt x="577" y="182"/>
                  </a:lnTo>
                  <a:lnTo>
                    <a:pt x="456" y="15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274" y="0"/>
                  </a:moveTo>
                  <a:lnTo>
                    <a:pt x="274" y="0"/>
                  </a:lnTo>
                  <a:lnTo>
                    <a:pt x="153" y="9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53" y="91"/>
                  </a:lnTo>
                  <a:lnTo>
                    <a:pt x="274" y="0"/>
                  </a:lnTo>
                  <a:close/>
                  <a:moveTo>
                    <a:pt x="304" y="0"/>
                  </a:moveTo>
                  <a:lnTo>
                    <a:pt x="304" y="0"/>
                  </a:lnTo>
                  <a:lnTo>
                    <a:pt x="30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4"/>
            <p:cNvSpPr/>
            <p:nvPr/>
          </p:nvSpPr>
          <p:spPr>
            <a:xfrm>
              <a:off x="2884875" y="14062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4"/>
            <p:cNvSpPr/>
            <p:nvPr/>
          </p:nvSpPr>
          <p:spPr>
            <a:xfrm>
              <a:off x="2885625" y="14062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4"/>
            <p:cNvSpPr/>
            <p:nvPr/>
          </p:nvSpPr>
          <p:spPr>
            <a:xfrm>
              <a:off x="2881850" y="1405525"/>
              <a:ext cx="3050" cy="775"/>
            </a:xfrm>
            <a:custGeom>
              <a:avLst/>
              <a:gdLst/>
              <a:ahLst/>
              <a:cxnLst/>
              <a:rect l="l" t="t" r="r" b="b"/>
              <a:pathLst>
                <a:path w="122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4"/>
            <p:cNvSpPr/>
            <p:nvPr/>
          </p:nvSpPr>
          <p:spPr>
            <a:xfrm>
              <a:off x="2870450" y="14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4"/>
            <p:cNvSpPr/>
            <p:nvPr/>
          </p:nvSpPr>
          <p:spPr>
            <a:xfrm>
              <a:off x="2870450" y="1401725"/>
              <a:ext cx="6850" cy="3050"/>
            </a:xfrm>
            <a:custGeom>
              <a:avLst/>
              <a:gdLst/>
              <a:ahLst/>
              <a:cxnLst/>
              <a:rect l="l" t="t" r="r" b="b"/>
              <a:pathLst>
                <a:path w="274" h="122" fill="none" extrusionOk="0">
                  <a:moveTo>
                    <a:pt x="274" y="0"/>
                  </a:moveTo>
                  <a:lnTo>
                    <a:pt x="274" y="0"/>
                  </a:lnTo>
                  <a:lnTo>
                    <a:pt x="153" y="9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53" y="91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4"/>
            <p:cNvSpPr/>
            <p:nvPr/>
          </p:nvSpPr>
          <p:spPr>
            <a:xfrm>
              <a:off x="2877275" y="14017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4"/>
            <p:cNvSpPr/>
            <p:nvPr/>
          </p:nvSpPr>
          <p:spPr>
            <a:xfrm>
              <a:off x="2845425" y="1347850"/>
              <a:ext cx="94100" cy="58450"/>
            </a:xfrm>
            <a:custGeom>
              <a:avLst/>
              <a:gdLst/>
              <a:ahLst/>
              <a:cxnLst/>
              <a:rect l="l" t="t" r="r" b="b"/>
              <a:pathLst>
                <a:path w="3764" h="2338" extrusionOk="0">
                  <a:moveTo>
                    <a:pt x="2731" y="1"/>
                  </a:moveTo>
                  <a:lnTo>
                    <a:pt x="2701" y="335"/>
                  </a:lnTo>
                  <a:lnTo>
                    <a:pt x="2640" y="638"/>
                  </a:lnTo>
                  <a:lnTo>
                    <a:pt x="2580" y="790"/>
                  </a:lnTo>
                  <a:lnTo>
                    <a:pt x="2489" y="911"/>
                  </a:lnTo>
                  <a:lnTo>
                    <a:pt x="2398" y="1063"/>
                  </a:lnTo>
                  <a:lnTo>
                    <a:pt x="2276" y="1184"/>
                  </a:lnTo>
                  <a:lnTo>
                    <a:pt x="2125" y="1306"/>
                  </a:lnTo>
                  <a:lnTo>
                    <a:pt x="1943" y="1427"/>
                  </a:lnTo>
                  <a:lnTo>
                    <a:pt x="1730" y="1548"/>
                  </a:lnTo>
                  <a:lnTo>
                    <a:pt x="1548" y="1609"/>
                  </a:lnTo>
                  <a:lnTo>
                    <a:pt x="1366" y="1640"/>
                  </a:lnTo>
                  <a:lnTo>
                    <a:pt x="1093" y="1640"/>
                  </a:lnTo>
                  <a:lnTo>
                    <a:pt x="789" y="1609"/>
                  </a:lnTo>
                  <a:lnTo>
                    <a:pt x="516" y="1518"/>
                  </a:lnTo>
                  <a:lnTo>
                    <a:pt x="274" y="1366"/>
                  </a:lnTo>
                  <a:lnTo>
                    <a:pt x="61" y="1184"/>
                  </a:lnTo>
                  <a:lnTo>
                    <a:pt x="1" y="1154"/>
                  </a:lnTo>
                  <a:lnTo>
                    <a:pt x="1" y="1427"/>
                  </a:lnTo>
                  <a:lnTo>
                    <a:pt x="61" y="1670"/>
                  </a:lnTo>
                  <a:lnTo>
                    <a:pt x="61" y="1700"/>
                  </a:lnTo>
                  <a:lnTo>
                    <a:pt x="92" y="1700"/>
                  </a:lnTo>
                  <a:lnTo>
                    <a:pt x="92" y="1731"/>
                  </a:lnTo>
                  <a:lnTo>
                    <a:pt x="152" y="1852"/>
                  </a:lnTo>
                  <a:lnTo>
                    <a:pt x="243" y="1973"/>
                  </a:lnTo>
                  <a:lnTo>
                    <a:pt x="365" y="2064"/>
                  </a:lnTo>
                  <a:lnTo>
                    <a:pt x="486" y="2095"/>
                  </a:lnTo>
                  <a:lnTo>
                    <a:pt x="577" y="2095"/>
                  </a:lnTo>
                  <a:lnTo>
                    <a:pt x="668" y="2034"/>
                  </a:lnTo>
                  <a:lnTo>
                    <a:pt x="698" y="2034"/>
                  </a:lnTo>
                  <a:lnTo>
                    <a:pt x="729" y="2155"/>
                  </a:lnTo>
                  <a:lnTo>
                    <a:pt x="820" y="2216"/>
                  </a:lnTo>
                  <a:lnTo>
                    <a:pt x="911" y="2246"/>
                  </a:lnTo>
                  <a:lnTo>
                    <a:pt x="1002" y="2277"/>
                  </a:lnTo>
                  <a:lnTo>
                    <a:pt x="1154" y="2246"/>
                  </a:lnTo>
                  <a:lnTo>
                    <a:pt x="1275" y="2155"/>
                  </a:lnTo>
                  <a:lnTo>
                    <a:pt x="1275" y="2186"/>
                  </a:lnTo>
                  <a:lnTo>
                    <a:pt x="1305" y="2246"/>
                  </a:lnTo>
                  <a:lnTo>
                    <a:pt x="1457" y="2307"/>
                  </a:lnTo>
                  <a:lnTo>
                    <a:pt x="1578" y="2337"/>
                  </a:lnTo>
                  <a:lnTo>
                    <a:pt x="1639" y="2337"/>
                  </a:lnTo>
                  <a:lnTo>
                    <a:pt x="1760" y="2277"/>
                  </a:lnTo>
                  <a:lnTo>
                    <a:pt x="1912" y="2155"/>
                  </a:lnTo>
                  <a:lnTo>
                    <a:pt x="2094" y="1913"/>
                  </a:lnTo>
                  <a:lnTo>
                    <a:pt x="2125" y="1882"/>
                  </a:lnTo>
                  <a:lnTo>
                    <a:pt x="2337" y="1518"/>
                  </a:lnTo>
                  <a:lnTo>
                    <a:pt x="2458" y="1366"/>
                  </a:lnTo>
                  <a:lnTo>
                    <a:pt x="2610" y="1245"/>
                  </a:lnTo>
                  <a:lnTo>
                    <a:pt x="2701" y="1215"/>
                  </a:lnTo>
                  <a:lnTo>
                    <a:pt x="2731" y="1215"/>
                  </a:lnTo>
                  <a:lnTo>
                    <a:pt x="2883" y="1245"/>
                  </a:lnTo>
                  <a:lnTo>
                    <a:pt x="3005" y="1336"/>
                  </a:lnTo>
                  <a:lnTo>
                    <a:pt x="3035" y="1336"/>
                  </a:lnTo>
                  <a:lnTo>
                    <a:pt x="3126" y="1397"/>
                  </a:lnTo>
                  <a:lnTo>
                    <a:pt x="3187" y="1518"/>
                  </a:lnTo>
                  <a:lnTo>
                    <a:pt x="3338" y="1761"/>
                  </a:lnTo>
                  <a:lnTo>
                    <a:pt x="3338" y="1791"/>
                  </a:lnTo>
                  <a:lnTo>
                    <a:pt x="3399" y="1973"/>
                  </a:lnTo>
                  <a:lnTo>
                    <a:pt x="3429" y="2034"/>
                  </a:lnTo>
                  <a:lnTo>
                    <a:pt x="3460" y="2064"/>
                  </a:lnTo>
                  <a:lnTo>
                    <a:pt x="3581" y="2064"/>
                  </a:lnTo>
                  <a:lnTo>
                    <a:pt x="3611" y="2034"/>
                  </a:lnTo>
                  <a:lnTo>
                    <a:pt x="3642" y="2004"/>
                  </a:lnTo>
                  <a:lnTo>
                    <a:pt x="3703" y="1882"/>
                  </a:lnTo>
                  <a:lnTo>
                    <a:pt x="3733" y="1640"/>
                  </a:lnTo>
                  <a:lnTo>
                    <a:pt x="3733" y="1609"/>
                  </a:lnTo>
                  <a:lnTo>
                    <a:pt x="3733" y="1579"/>
                  </a:lnTo>
                  <a:lnTo>
                    <a:pt x="3733" y="1548"/>
                  </a:lnTo>
                  <a:lnTo>
                    <a:pt x="3733" y="1518"/>
                  </a:lnTo>
                  <a:lnTo>
                    <a:pt x="3763" y="1488"/>
                  </a:lnTo>
                  <a:lnTo>
                    <a:pt x="3763" y="1457"/>
                  </a:lnTo>
                  <a:lnTo>
                    <a:pt x="3763" y="1427"/>
                  </a:lnTo>
                  <a:lnTo>
                    <a:pt x="3763" y="1397"/>
                  </a:lnTo>
                  <a:lnTo>
                    <a:pt x="3763" y="1366"/>
                  </a:lnTo>
                  <a:lnTo>
                    <a:pt x="3733" y="1154"/>
                  </a:lnTo>
                  <a:lnTo>
                    <a:pt x="3672" y="942"/>
                  </a:lnTo>
                  <a:lnTo>
                    <a:pt x="3551" y="729"/>
                  </a:lnTo>
                  <a:lnTo>
                    <a:pt x="3429" y="547"/>
                  </a:lnTo>
                  <a:lnTo>
                    <a:pt x="3278" y="395"/>
                  </a:lnTo>
                  <a:lnTo>
                    <a:pt x="3126" y="244"/>
                  </a:lnTo>
                  <a:lnTo>
                    <a:pt x="2914" y="122"/>
                  </a:lnTo>
                  <a:lnTo>
                    <a:pt x="273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4"/>
            <p:cNvSpPr/>
            <p:nvPr/>
          </p:nvSpPr>
          <p:spPr>
            <a:xfrm>
              <a:off x="2845425" y="1347850"/>
              <a:ext cx="94100" cy="58450"/>
            </a:xfrm>
            <a:custGeom>
              <a:avLst/>
              <a:gdLst/>
              <a:ahLst/>
              <a:cxnLst/>
              <a:rect l="l" t="t" r="r" b="b"/>
              <a:pathLst>
                <a:path w="3764" h="2338" fill="none" extrusionOk="0">
                  <a:moveTo>
                    <a:pt x="2731" y="1"/>
                  </a:moveTo>
                  <a:lnTo>
                    <a:pt x="2731" y="1"/>
                  </a:lnTo>
                  <a:lnTo>
                    <a:pt x="2701" y="335"/>
                  </a:lnTo>
                  <a:lnTo>
                    <a:pt x="2640" y="638"/>
                  </a:lnTo>
                  <a:lnTo>
                    <a:pt x="2580" y="790"/>
                  </a:lnTo>
                  <a:lnTo>
                    <a:pt x="2489" y="911"/>
                  </a:lnTo>
                  <a:lnTo>
                    <a:pt x="2398" y="1063"/>
                  </a:lnTo>
                  <a:lnTo>
                    <a:pt x="2276" y="1184"/>
                  </a:lnTo>
                  <a:lnTo>
                    <a:pt x="2276" y="1184"/>
                  </a:lnTo>
                  <a:lnTo>
                    <a:pt x="2125" y="1306"/>
                  </a:lnTo>
                  <a:lnTo>
                    <a:pt x="1943" y="1427"/>
                  </a:lnTo>
                  <a:lnTo>
                    <a:pt x="1943" y="1427"/>
                  </a:lnTo>
                  <a:lnTo>
                    <a:pt x="1730" y="1548"/>
                  </a:lnTo>
                  <a:lnTo>
                    <a:pt x="1548" y="1609"/>
                  </a:lnTo>
                  <a:lnTo>
                    <a:pt x="1366" y="1640"/>
                  </a:lnTo>
                  <a:lnTo>
                    <a:pt x="1123" y="1640"/>
                  </a:lnTo>
                  <a:lnTo>
                    <a:pt x="1123" y="1640"/>
                  </a:lnTo>
                  <a:lnTo>
                    <a:pt x="1093" y="1640"/>
                  </a:lnTo>
                  <a:lnTo>
                    <a:pt x="1093" y="1640"/>
                  </a:lnTo>
                  <a:lnTo>
                    <a:pt x="789" y="1609"/>
                  </a:lnTo>
                  <a:lnTo>
                    <a:pt x="516" y="1518"/>
                  </a:lnTo>
                  <a:lnTo>
                    <a:pt x="274" y="1366"/>
                  </a:lnTo>
                  <a:lnTo>
                    <a:pt x="61" y="1184"/>
                  </a:lnTo>
                  <a:lnTo>
                    <a:pt x="61" y="1184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1" y="1427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152" y="1852"/>
                  </a:lnTo>
                  <a:lnTo>
                    <a:pt x="243" y="1973"/>
                  </a:lnTo>
                  <a:lnTo>
                    <a:pt x="365" y="2064"/>
                  </a:lnTo>
                  <a:lnTo>
                    <a:pt x="486" y="2095"/>
                  </a:lnTo>
                  <a:lnTo>
                    <a:pt x="486" y="2095"/>
                  </a:lnTo>
                  <a:lnTo>
                    <a:pt x="486" y="2095"/>
                  </a:lnTo>
                  <a:lnTo>
                    <a:pt x="486" y="2095"/>
                  </a:lnTo>
                  <a:lnTo>
                    <a:pt x="516" y="2095"/>
                  </a:lnTo>
                  <a:lnTo>
                    <a:pt x="516" y="2095"/>
                  </a:lnTo>
                  <a:lnTo>
                    <a:pt x="577" y="2095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98" y="2034"/>
                  </a:lnTo>
                  <a:lnTo>
                    <a:pt x="698" y="2034"/>
                  </a:lnTo>
                  <a:lnTo>
                    <a:pt x="729" y="2155"/>
                  </a:lnTo>
                  <a:lnTo>
                    <a:pt x="820" y="2216"/>
                  </a:lnTo>
                  <a:lnTo>
                    <a:pt x="911" y="2246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154" y="2246"/>
                  </a:lnTo>
                  <a:lnTo>
                    <a:pt x="1275" y="2155"/>
                  </a:lnTo>
                  <a:lnTo>
                    <a:pt x="1275" y="2155"/>
                  </a:lnTo>
                  <a:lnTo>
                    <a:pt x="1305" y="2155"/>
                  </a:lnTo>
                  <a:lnTo>
                    <a:pt x="1305" y="2155"/>
                  </a:lnTo>
                  <a:lnTo>
                    <a:pt x="1305" y="2155"/>
                  </a:lnTo>
                  <a:lnTo>
                    <a:pt x="1305" y="2155"/>
                  </a:lnTo>
                  <a:lnTo>
                    <a:pt x="1275" y="2155"/>
                  </a:lnTo>
                  <a:lnTo>
                    <a:pt x="1275" y="2155"/>
                  </a:lnTo>
                  <a:lnTo>
                    <a:pt x="1275" y="2186"/>
                  </a:lnTo>
                  <a:lnTo>
                    <a:pt x="1305" y="2246"/>
                  </a:lnTo>
                  <a:lnTo>
                    <a:pt x="1457" y="2307"/>
                  </a:lnTo>
                  <a:lnTo>
                    <a:pt x="1457" y="2307"/>
                  </a:lnTo>
                  <a:lnTo>
                    <a:pt x="1578" y="2337"/>
                  </a:lnTo>
                  <a:lnTo>
                    <a:pt x="1578" y="2337"/>
                  </a:lnTo>
                  <a:lnTo>
                    <a:pt x="1578" y="2337"/>
                  </a:lnTo>
                  <a:lnTo>
                    <a:pt x="1578" y="2337"/>
                  </a:lnTo>
                  <a:lnTo>
                    <a:pt x="1609" y="2337"/>
                  </a:lnTo>
                  <a:lnTo>
                    <a:pt x="1609" y="2337"/>
                  </a:lnTo>
                  <a:lnTo>
                    <a:pt x="1609" y="2337"/>
                  </a:lnTo>
                  <a:lnTo>
                    <a:pt x="1609" y="2337"/>
                  </a:lnTo>
                  <a:lnTo>
                    <a:pt x="1639" y="2337"/>
                  </a:lnTo>
                  <a:lnTo>
                    <a:pt x="1639" y="2337"/>
                  </a:lnTo>
                  <a:lnTo>
                    <a:pt x="1639" y="2337"/>
                  </a:lnTo>
                  <a:lnTo>
                    <a:pt x="1760" y="2277"/>
                  </a:lnTo>
                  <a:lnTo>
                    <a:pt x="1912" y="2155"/>
                  </a:lnTo>
                  <a:lnTo>
                    <a:pt x="2094" y="1913"/>
                  </a:lnTo>
                  <a:lnTo>
                    <a:pt x="2094" y="1913"/>
                  </a:lnTo>
                  <a:lnTo>
                    <a:pt x="2094" y="1913"/>
                  </a:lnTo>
                  <a:lnTo>
                    <a:pt x="2125" y="1882"/>
                  </a:lnTo>
                  <a:lnTo>
                    <a:pt x="2125" y="1882"/>
                  </a:lnTo>
                  <a:lnTo>
                    <a:pt x="2337" y="1518"/>
                  </a:lnTo>
                  <a:lnTo>
                    <a:pt x="2458" y="1366"/>
                  </a:lnTo>
                  <a:lnTo>
                    <a:pt x="2610" y="1245"/>
                  </a:lnTo>
                  <a:lnTo>
                    <a:pt x="2610" y="1245"/>
                  </a:lnTo>
                  <a:lnTo>
                    <a:pt x="2701" y="1215"/>
                  </a:lnTo>
                  <a:lnTo>
                    <a:pt x="270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883" y="1245"/>
                  </a:lnTo>
                  <a:lnTo>
                    <a:pt x="3005" y="1336"/>
                  </a:lnTo>
                  <a:lnTo>
                    <a:pt x="3005" y="1336"/>
                  </a:lnTo>
                  <a:lnTo>
                    <a:pt x="3035" y="1336"/>
                  </a:lnTo>
                  <a:lnTo>
                    <a:pt x="3035" y="1336"/>
                  </a:lnTo>
                  <a:lnTo>
                    <a:pt x="3035" y="1336"/>
                  </a:lnTo>
                  <a:lnTo>
                    <a:pt x="3126" y="1397"/>
                  </a:lnTo>
                  <a:lnTo>
                    <a:pt x="3187" y="1518"/>
                  </a:lnTo>
                  <a:lnTo>
                    <a:pt x="3338" y="1761"/>
                  </a:lnTo>
                  <a:lnTo>
                    <a:pt x="3338" y="1761"/>
                  </a:lnTo>
                  <a:lnTo>
                    <a:pt x="3338" y="1761"/>
                  </a:lnTo>
                  <a:lnTo>
                    <a:pt x="3338" y="1791"/>
                  </a:lnTo>
                  <a:lnTo>
                    <a:pt x="3338" y="1791"/>
                  </a:lnTo>
                  <a:lnTo>
                    <a:pt x="3399" y="1973"/>
                  </a:lnTo>
                  <a:lnTo>
                    <a:pt x="3429" y="2034"/>
                  </a:lnTo>
                  <a:lnTo>
                    <a:pt x="346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51" y="2064"/>
                  </a:lnTo>
                  <a:lnTo>
                    <a:pt x="3551" y="2064"/>
                  </a:lnTo>
                  <a:lnTo>
                    <a:pt x="3581" y="2064"/>
                  </a:lnTo>
                  <a:lnTo>
                    <a:pt x="3581" y="2064"/>
                  </a:lnTo>
                  <a:lnTo>
                    <a:pt x="3581" y="2064"/>
                  </a:lnTo>
                  <a:lnTo>
                    <a:pt x="3611" y="2034"/>
                  </a:lnTo>
                  <a:lnTo>
                    <a:pt x="3642" y="2004"/>
                  </a:lnTo>
                  <a:lnTo>
                    <a:pt x="3703" y="1882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33" y="1154"/>
                  </a:lnTo>
                  <a:lnTo>
                    <a:pt x="3672" y="942"/>
                  </a:lnTo>
                  <a:lnTo>
                    <a:pt x="3551" y="729"/>
                  </a:lnTo>
                  <a:lnTo>
                    <a:pt x="3429" y="547"/>
                  </a:lnTo>
                  <a:lnTo>
                    <a:pt x="3278" y="395"/>
                  </a:lnTo>
                  <a:lnTo>
                    <a:pt x="3126" y="244"/>
                  </a:lnTo>
                  <a:lnTo>
                    <a:pt x="2914" y="122"/>
                  </a:lnTo>
                  <a:lnTo>
                    <a:pt x="2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4"/>
            <p:cNvSpPr/>
            <p:nvPr/>
          </p:nvSpPr>
          <p:spPr>
            <a:xfrm>
              <a:off x="2875775" y="1365300"/>
              <a:ext cx="40975" cy="42525"/>
            </a:xfrm>
            <a:custGeom>
              <a:avLst/>
              <a:gdLst/>
              <a:ahLst/>
              <a:cxnLst/>
              <a:rect l="l" t="t" r="r" b="b"/>
              <a:pathLst>
                <a:path w="1639" h="1701" extrusionOk="0">
                  <a:moveTo>
                    <a:pt x="577" y="1"/>
                  </a:moveTo>
                  <a:lnTo>
                    <a:pt x="486" y="31"/>
                  </a:lnTo>
                  <a:lnTo>
                    <a:pt x="364" y="213"/>
                  </a:lnTo>
                  <a:lnTo>
                    <a:pt x="213" y="456"/>
                  </a:lnTo>
                  <a:lnTo>
                    <a:pt x="91" y="790"/>
                  </a:lnTo>
                  <a:lnTo>
                    <a:pt x="31" y="972"/>
                  </a:lnTo>
                  <a:lnTo>
                    <a:pt x="0" y="1124"/>
                  </a:lnTo>
                  <a:lnTo>
                    <a:pt x="0" y="1306"/>
                  </a:lnTo>
                  <a:lnTo>
                    <a:pt x="31" y="1457"/>
                  </a:lnTo>
                  <a:lnTo>
                    <a:pt x="122" y="1579"/>
                  </a:lnTo>
                  <a:lnTo>
                    <a:pt x="213" y="1639"/>
                  </a:lnTo>
                  <a:lnTo>
                    <a:pt x="304" y="1700"/>
                  </a:lnTo>
                  <a:lnTo>
                    <a:pt x="516" y="1700"/>
                  </a:lnTo>
                  <a:lnTo>
                    <a:pt x="638" y="1639"/>
                  </a:lnTo>
                  <a:lnTo>
                    <a:pt x="759" y="1518"/>
                  </a:lnTo>
                  <a:lnTo>
                    <a:pt x="850" y="1366"/>
                  </a:lnTo>
                  <a:lnTo>
                    <a:pt x="1002" y="1063"/>
                  </a:lnTo>
                  <a:lnTo>
                    <a:pt x="1184" y="790"/>
                  </a:lnTo>
                  <a:lnTo>
                    <a:pt x="1275" y="668"/>
                  </a:lnTo>
                  <a:lnTo>
                    <a:pt x="1396" y="608"/>
                  </a:lnTo>
                  <a:lnTo>
                    <a:pt x="1487" y="547"/>
                  </a:lnTo>
                  <a:lnTo>
                    <a:pt x="1578" y="517"/>
                  </a:lnTo>
                  <a:lnTo>
                    <a:pt x="1639" y="486"/>
                  </a:lnTo>
                  <a:lnTo>
                    <a:pt x="1457" y="486"/>
                  </a:lnTo>
                  <a:lnTo>
                    <a:pt x="1366" y="547"/>
                  </a:lnTo>
                  <a:lnTo>
                    <a:pt x="1214" y="608"/>
                  </a:lnTo>
                  <a:lnTo>
                    <a:pt x="1123" y="729"/>
                  </a:lnTo>
                  <a:lnTo>
                    <a:pt x="911" y="1002"/>
                  </a:lnTo>
                  <a:lnTo>
                    <a:pt x="729" y="1306"/>
                  </a:lnTo>
                  <a:lnTo>
                    <a:pt x="638" y="1427"/>
                  </a:lnTo>
                  <a:lnTo>
                    <a:pt x="546" y="1488"/>
                  </a:lnTo>
                  <a:lnTo>
                    <a:pt x="455" y="1548"/>
                  </a:lnTo>
                  <a:lnTo>
                    <a:pt x="395" y="1548"/>
                  </a:lnTo>
                  <a:lnTo>
                    <a:pt x="334" y="1518"/>
                  </a:lnTo>
                  <a:lnTo>
                    <a:pt x="273" y="1518"/>
                  </a:lnTo>
                  <a:lnTo>
                    <a:pt x="243" y="1457"/>
                  </a:lnTo>
                  <a:lnTo>
                    <a:pt x="182" y="1397"/>
                  </a:lnTo>
                  <a:lnTo>
                    <a:pt x="152" y="1275"/>
                  </a:lnTo>
                  <a:lnTo>
                    <a:pt x="152" y="1154"/>
                  </a:lnTo>
                  <a:lnTo>
                    <a:pt x="152" y="972"/>
                  </a:lnTo>
                  <a:lnTo>
                    <a:pt x="182" y="820"/>
                  </a:lnTo>
                  <a:lnTo>
                    <a:pt x="304" y="517"/>
                  </a:lnTo>
                  <a:lnTo>
                    <a:pt x="425" y="244"/>
                  </a:lnTo>
                  <a:lnTo>
                    <a:pt x="516" y="62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4"/>
            <p:cNvSpPr/>
            <p:nvPr/>
          </p:nvSpPr>
          <p:spPr>
            <a:xfrm>
              <a:off x="2856800" y="1360750"/>
              <a:ext cx="23550" cy="44025"/>
            </a:xfrm>
            <a:custGeom>
              <a:avLst/>
              <a:gdLst/>
              <a:ahLst/>
              <a:cxnLst/>
              <a:rect l="l" t="t" r="r" b="b"/>
              <a:pathLst>
                <a:path w="942" h="1761" extrusionOk="0">
                  <a:moveTo>
                    <a:pt x="395" y="1"/>
                  </a:moveTo>
                  <a:lnTo>
                    <a:pt x="274" y="92"/>
                  </a:lnTo>
                  <a:lnTo>
                    <a:pt x="152" y="244"/>
                  </a:lnTo>
                  <a:lnTo>
                    <a:pt x="61" y="456"/>
                  </a:lnTo>
                  <a:lnTo>
                    <a:pt x="1" y="699"/>
                  </a:lnTo>
                  <a:lnTo>
                    <a:pt x="1" y="881"/>
                  </a:lnTo>
                  <a:lnTo>
                    <a:pt x="31" y="1093"/>
                  </a:lnTo>
                  <a:lnTo>
                    <a:pt x="92" y="1275"/>
                  </a:lnTo>
                  <a:lnTo>
                    <a:pt x="183" y="1457"/>
                  </a:lnTo>
                  <a:lnTo>
                    <a:pt x="243" y="1548"/>
                  </a:lnTo>
                  <a:lnTo>
                    <a:pt x="334" y="1639"/>
                  </a:lnTo>
                  <a:lnTo>
                    <a:pt x="426" y="1730"/>
                  </a:lnTo>
                  <a:lnTo>
                    <a:pt x="547" y="1761"/>
                  </a:lnTo>
                  <a:lnTo>
                    <a:pt x="668" y="1761"/>
                  </a:lnTo>
                  <a:lnTo>
                    <a:pt x="759" y="1730"/>
                  </a:lnTo>
                  <a:lnTo>
                    <a:pt x="881" y="1670"/>
                  </a:lnTo>
                  <a:lnTo>
                    <a:pt x="941" y="1639"/>
                  </a:lnTo>
                  <a:lnTo>
                    <a:pt x="881" y="1639"/>
                  </a:lnTo>
                  <a:lnTo>
                    <a:pt x="759" y="1670"/>
                  </a:lnTo>
                  <a:lnTo>
                    <a:pt x="577" y="1670"/>
                  </a:lnTo>
                  <a:lnTo>
                    <a:pt x="486" y="1609"/>
                  </a:lnTo>
                  <a:lnTo>
                    <a:pt x="395" y="1548"/>
                  </a:lnTo>
                  <a:lnTo>
                    <a:pt x="304" y="1397"/>
                  </a:lnTo>
                  <a:lnTo>
                    <a:pt x="213" y="1215"/>
                  </a:lnTo>
                  <a:lnTo>
                    <a:pt x="183" y="1063"/>
                  </a:lnTo>
                  <a:lnTo>
                    <a:pt x="152" y="881"/>
                  </a:lnTo>
                  <a:lnTo>
                    <a:pt x="152" y="699"/>
                  </a:lnTo>
                  <a:lnTo>
                    <a:pt x="183" y="486"/>
                  </a:lnTo>
                  <a:lnTo>
                    <a:pt x="243" y="274"/>
                  </a:lnTo>
                  <a:lnTo>
                    <a:pt x="334" y="122"/>
                  </a:lnTo>
                  <a:lnTo>
                    <a:pt x="426" y="3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4"/>
            <p:cNvSpPr/>
            <p:nvPr/>
          </p:nvSpPr>
          <p:spPr>
            <a:xfrm>
              <a:off x="2841625" y="1346350"/>
              <a:ext cx="23550" cy="53875"/>
            </a:xfrm>
            <a:custGeom>
              <a:avLst/>
              <a:gdLst/>
              <a:ahLst/>
              <a:cxnLst/>
              <a:rect l="l" t="t" r="r" b="b"/>
              <a:pathLst>
                <a:path w="942" h="2155" extrusionOk="0">
                  <a:moveTo>
                    <a:pt x="850" y="0"/>
                  </a:moveTo>
                  <a:lnTo>
                    <a:pt x="668" y="61"/>
                  </a:lnTo>
                  <a:lnTo>
                    <a:pt x="577" y="122"/>
                  </a:lnTo>
                  <a:lnTo>
                    <a:pt x="456" y="213"/>
                  </a:lnTo>
                  <a:lnTo>
                    <a:pt x="274" y="425"/>
                  </a:lnTo>
                  <a:lnTo>
                    <a:pt x="122" y="698"/>
                  </a:lnTo>
                  <a:lnTo>
                    <a:pt x="62" y="941"/>
                  </a:lnTo>
                  <a:lnTo>
                    <a:pt x="1" y="1184"/>
                  </a:lnTo>
                  <a:lnTo>
                    <a:pt x="1" y="1244"/>
                  </a:lnTo>
                  <a:lnTo>
                    <a:pt x="1" y="1426"/>
                  </a:lnTo>
                  <a:lnTo>
                    <a:pt x="31" y="1700"/>
                  </a:lnTo>
                  <a:lnTo>
                    <a:pt x="92" y="1821"/>
                  </a:lnTo>
                  <a:lnTo>
                    <a:pt x="183" y="1973"/>
                  </a:lnTo>
                  <a:lnTo>
                    <a:pt x="304" y="2064"/>
                  </a:lnTo>
                  <a:lnTo>
                    <a:pt x="426" y="2124"/>
                  </a:lnTo>
                  <a:lnTo>
                    <a:pt x="577" y="2155"/>
                  </a:lnTo>
                  <a:lnTo>
                    <a:pt x="699" y="2155"/>
                  </a:lnTo>
                  <a:lnTo>
                    <a:pt x="881" y="2124"/>
                  </a:lnTo>
                  <a:lnTo>
                    <a:pt x="941" y="2094"/>
                  </a:lnTo>
                  <a:lnTo>
                    <a:pt x="577" y="2094"/>
                  </a:lnTo>
                  <a:lnTo>
                    <a:pt x="486" y="2033"/>
                  </a:lnTo>
                  <a:lnTo>
                    <a:pt x="365" y="1973"/>
                  </a:lnTo>
                  <a:lnTo>
                    <a:pt x="274" y="1882"/>
                  </a:lnTo>
                  <a:lnTo>
                    <a:pt x="213" y="1760"/>
                  </a:lnTo>
                  <a:lnTo>
                    <a:pt x="183" y="1639"/>
                  </a:lnTo>
                  <a:lnTo>
                    <a:pt x="153" y="1426"/>
                  </a:lnTo>
                  <a:lnTo>
                    <a:pt x="153" y="1184"/>
                  </a:lnTo>
                  <a:lnTo>
                    <a:pt x="213" y="971"/>
                  </a:lnTo>
                  <a:lnTo>
                    <a:pt x="274" y="759"/>
                  </a:lnTo>
                  <a:lnTo>
                    <a:pt x="365" y="486"/>
                  </a:lnTo>
                  <a:lnTo>
                    <a:pt x="547" y="273"/>
                  </a:lnTo>
                  <a:lnTo>
                    <a:pt x="699" y="122"/>
                  </a:lnTo>
                  <a:lnTo>
                    <a:pt x="850" y="31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4"/>
            <p:cNvSpPr/>
            <p:nvPr/>
          </p:nvSpPr>
          <p:spPr>
            <a:xfrm>
              <a:off x="2915975" y="1355450"/>
              <a:ext cx="25825" cy="42500"/>
            </a:xfrm>
            <a:custGeom>
              <a:avLst/>
              <a:gdLst/>
              <a:ahLst/>
              <a:cxnLst/>
              <a:rect l="l" t="t" r="r" b="b"/>
              <a:pathLst>
                <a:path w="1033" h="1700" extrusionOk="0">
                  <a:moveTo>
                    <a:pt x="213" y="0"/>
                  </a:moveTo>
                  <a:lnTo>
                    <a:pt x="274" y="31"/>
                  </a:lnTo>
                  <a:lnTo>
                    <a:pt x="425" y="122"/>
                  </a:lnTo>
                  <a:lnTo>
                    <a:pt x="577" y="273"/>
                  </a:lnTo>
                  <a:lnTo>
                    <a:pt x="729" y="516"/>
                  </a:lnTo>
                  <a:lnTo>
                    <a:pt x="820" y="759"/>
                  </a:lnTo>
                  <a:lnTo>
                    <a:pt x="881" y="971"/>
                  </a:lnTo>
                  <a:lnTo>
                    <a:pt x="881" y="1153"/>
                  </a:lnTo>
                  <a:lnTo>
                    <a:pt x="881" y="1214"/>
                  </a:lnTo>
                  <a:lnTo>
                    <a:pt x="850" y="1244"/>
                  </a:lnTo>
                  <a:lnTo>
                    <a:pt x="850" y="1336"/>
                  </a:lnTo>
                  <a:lnTo>
                    <a:pt x="820" y="1396"/>
                  </a:lnTo>
                  <a:lnTo>
                    <a:pt x="759" y="1487"/>
                  </a:lnTo>
                  <a:lnTo>
                    <a:pt x="668" y="1548"/>
                  </a:lnTo>
                  <a:lnTo>
                    <a:pt x="638" y="1578"/>
                  </a:lnTo>
                  <a:lnTo>
                    <a:pt x="607" y="1548"/>
                  </a:lnTo>
                  <a:lnTo>
                    <a:pt x="516" y="1487"/>
                  </a:lnTo>
                  <a:lnTo>
                    <a:pt x="334" y="1305"/>
                  </a:lnTo>
                  <a:lnTo>
                    <a:pt x="183" y="1093"/>
                  </a:lnTo>
                  <a:lnTo>
                    <a:pt x="61" y="971"/>
                  </a:lnTo>
                  <a:lnTo>
                    <a:pt x="1" y="911"/>
                  </a:lnTo>
                  <a:lnTo>
                    <a:pt x="122" y="1123"/>
                  </a:lnTo>
                  <a:lnTo>
                    <a:pt x="243" y="1336"/>
                  </a:lnTo>
                  <a:lnTo>
                    <a:pt x="425" y="1578"/>
                  </a:lnTo>
                  <a:lnTo>
                    <a:pt x="486" y="1639"/>
                  </a:lnTo>
                  <a:lnTo>
                    <a:pt x="547" y="1669"/>
                  </a:lnTo>
                  <a:lnTo>
                    <a:pt x="638" y="1700"/>
                  </a:lnTo>
                  <a:lnTo>
                    <a:pt x="729" y="1669"/>
                  </a:lnTo>
                  <a:lnTo>
                    <a:pt x="820" y="1639"/>
                  </a:lnTo>
                  <a:lnTo>
                    <a:pt x="881" y="1578"/>
                  </a:lnTo>
                  <a:lnTo>
                    <a:pt x="941" y="1487"/>
                  </a:lnTo>
                  <a:lnTo>
                    <a:pt x="1002" y="1366"/>
                  </a:lnTo>
                  <a:lnTo>
                    <a:pt x="1032" y="1305"/>
                  </a:lnTo>
                  <a:lnTo>
                    <a:pt x="1032" y="1214"/>
                  </a:lnTo>
                  <a:lnTo>
                    <a:pt x="1032" y="1153"/>
                  </a:lnTo>
                  <a:lnTo>
                    <a:pt x="1032" y="971"/>
                  </a:lnTo>
                  <a:lnTo>
                    <a:pt x="972" y="698"/>
                  </a:lnTo>
                  <a:lnTo>
                    <a:pt x="850" y="456"/>
                  </a:lnTo>
                  <a:lnTo>
                    <a:pt x="668" y="213"/>
                  </a:lnTo>
                  <a:lnTo>
                    <a:pt x="547" y="122"/>
                  </a:lnTo>
                  <a:lnTo>
                    <a:pt x="456" y="6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2838600" y="1338000"/>
              <a:ext cx="32650" cy="47825"/>
            </a:xfrm>
            <a:custGeom>
              <a:avLst/>
              <a:gdLst/>
              <a:ahLst/>
              <a:cxnLst/>
              <a:rect l="l" t="t" r="r" b="b"/>
              <a:pathLst>
                <a:path w="1306" h="1913" extrusionOk="0">
                  <a:moveTo>
                    <a:pt x="547" y="0"/>
                  </a:moveTo>
                  <a:lnTo>
                    <a:pt x="456" y="31"/>
                  </a:lnTo>
                  <a:lnTo>
                    <a:pt x="395" y="91"/>
                  </a:lnTo>
                  <a:lnTo>
                    <a:pt x="274" y="274"/>
                  </a:lnTo>
                  <a:lnTo>
                    <a:pt x="183" y="456"/>
                  </a:lnTo>
                  <a:lnTo>
                    <a:pt x="122" y="698"/>
                  </a:lnTo>
                  <a:lnTo>
                    <a:pt x="31" y="1063"/>
                  </a:lnTo>
                  <a:lnTo>
                    <a:pt x="0" y="1245"/>
                  </a:lnTo>
                  <a:lnTo>
                    <a:pt x="61" y="1336"/>
                  </a:lnTo>
                  <a:lnTo>
                    <a:pt x="213" y="1548"/>
                  </a:lnTo>
                  <a:lnTo>
                    <a:pt x="425" y="1760"/>
                  </a:lnTo>
                  <a:lnTo>
                    <a:pt x="547" y="1821"/>
                  </a:lnTo>
                  <a:lnTo>
                    <a:pt x="698" y="1882"/>
                  </a:lnTo>
                  <a:lnTo>
                    <a:pt x="911" y="1912"/>
                  </a:lnTo>
                  <a:lnTo>
                    <a:pt x="1032" y="1912"/>
                  </a:lnTo>
                  <a:lnTo>
                    <a:pt x="1123" y="1882"/>
                  </a:lnTo>
                  <a:lnTo>
                    <a:pt x="1184" y="1791"/>
                  </a:lnTo>
                  <a:lnTo>
                    <a:pt x="1245" y="1669"/>
                  </a:lnTo>
                  <a:lnTo>
                    <a:pt x="1275" y="1457"/>
                  </a:lnTo>
                  <a:lnTo>
                    <a:pt x="1305" y="1184"/>
                  </a:lnTo>
                  <a:lnTo>
                    <a:pt x="1275" y="880"/>
                  </a:lnTo>
                  <a:lnTo>
                    <a:pt x="1184" y="638"/>
                  </a:lnTo>
                  <a:lnTo>
                    <a:pt x="1062" y="425"/>
                  </a:lnTo>
                  <a:lnTo>
                    <a:pt x="911" y="274"/>
                  </a:lnTo>
                  <a:lnTo>
                    <a:pt x="789" y="152"/>
                  </a:lnTo>
                  <a:lnTo>
                    <a:pt x="668" y="61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4"/>
            <p:cNvSpPr/>
            <p:nvPr/>
          </p:nvSpPr>
          <p:spPr>
            <a:xfrm>
              <a:off x="2838600" y="1338000"/>
              <a:ext cx="36425" cy="53125"/>
            </a:xfrm>
            <a:custGeom>
              <a:avLst/>
              <a:gdLst/>
              <a:ahLst/>
              <a:cxnLst/>
              <a:rect l="l" t="t" r="r" b="b"/>
              <a:pathLst>
                <a:path w="1457" h="2125" extrusionOk="0">
                  <a:moveTo>
                    <a:pt x="547" y="0"/>
                  </a:moveTo>
                  <a:lnTo>
                    <a:pt x="607" y="61"/>
                  </a:lnTo>
                  <a:lnTo>
                    <a:pt x="729" y="213"/>
                  </a:lnTo>
                  <a:lnTo>
                    <a:pt x="911" y="425"/>
                  </a:lnTo>
                  <a:lnTo>
                    <a:pt x="1093" y="698"/>
                  </a:lnTo>
                  <a:lnTo>
                    <a:pt x="1123" y="759"/>
                  </a:lnTo>
                  <a:lnTo>
                    <a:pt x="1093" y="820"/>
                  </a:lnTo>
                  <a:lnTo>
                    <a:pt x="1093" y="880"/>
                  </a:lnTo>
                  <a:lnTo>
                    <a:pt x="1154" y="850"/>
                  </a:lnTo>
                  <a:lnTo>
                    <a:pt x="1214" y="1063"/>
                  </a:lnTo>
                  <a:lnTo>
                    <a:pt x="1214" y="1245"/>
                  </a:lnTo>
                  <a:lnTo>
                    <a:pt x="1214" y="1427"/>
                  </a:lnTo>
                  <a:lnTo>
                    <a:pt x="1184" y="1518"/>
                  </a:lnTo>
                  <a:lnTo>
                    <a:pt x="1184" y="1548"/>
                  </a:lnTo>
                  <a:lnTo>
                    <a:pt x="1154" y="1578"/>
                  </a:lnTo>
                  <a:lnTo>
                    <a:pt x="1123" y="1669"/>
                  </a:lnTo>
                  <a:lnTo>
                    <a:pt x="1093" y="1730"/>
                  </a:lnTo>
                  <a:lnTo>
                    <a:pt x="1032" y="1821"/>
                  </a:lnTo>
                  <a:lnTo>
                    <a:pt x="941" y="1882"/>
                  </a:lnTo>
                  <a:lnTo>
                    <a:pt x="820" y="1912"/>
                  </a:lnTo>
                  <a:lnTo>
                    <a:pt x="698" y="1882"/>
                  </a:lnTo>
                  <a:lnTo>
                    <a:pt x="547" y="1821"/>
                  </a:lnTo>
                  <a:lnTo>
                    <a:pt x="425" y="1730"/>
                  </a:lnTo>
                  <a:lnTo>
                    <a:pt x="213" y="1518"/>
                  </a:lnTo>
                  <a:lnTo>
                    <a:pt x="91" y="1366"/>
                  </a:lnTo>
                  <a:lnTo>
                    <a:pt x="0" y="1336"/>
                  </a:lnTo>
                  <a:lnTo>
                    <a:pt x="31" y="1396"/>
                  </a:lnTo>
                  <a:lnTo>
                    <a:pt x="122" y="1578"/>
                  </a:lnTo>
                  <a:lnTo>
                    <a:pt x="274" y="1760"/>
                  </a:lnTo>
                  <a:lnTo>
                    <a:pt x="425" y="1912"/>
                  </a:lnTo>
                  <a:lnTo>
                    <a:pt x="577" y="2034"/>
                  </a:lnTo>
                  <a:lnTo>
                    <a:pt x="759" y="2125"/>
                  </a:lnTo>
                  <a:lnTo>
                    <a:pt x="880" y="2125"/>
                  </a:lnTo>
                  <a:lnTo>
                    <a:pt x="1032" y="2094"/>
                  </a:lnTo>
                  <a:lnTo>
                    <a:pt x="1184" y="2003"/>
                  </a:lnTo>
                  <a:lnTo>
                    <a:pt x="1305" y="1882"/>
                  </a:lnTo>
                  <a:lnTo>
                    <a:pt x="1366" y="1760"/>
                  </a:lnTo>
                  <a:lnTo>
                    <a:pt x="1427" y="1639"/>
                  </a:lnTo>
                  <a:lnTo>
                    <a:pt x="1457" y="1427"/>
                  </a:lnTo>
                  <a:lnTo>
                    <a:pt x="1457" y="1154"/>
                  </a:lnTo>
                  <a:lnTo>
                    <a:pt x="1366" y="911"/>
                  </a:lnTo>
                  <a:lnTo>
                    <a:pt x="1275" y="668"/>
                  </a:lnTo>
                  <a:lnTo>
                    <a:pt x="1123" y="456"/>
                  </a:lnTo>
                  <a:lnTo>
                    <a:pt x="971" y="274"/>
                  </a:lnTo>
                  <a:lnTo>
                    <a:pt x="820" y="12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4"/>
            <p:cNvSpPr/>
            <p:nvPr/>
          </p:nvSpPr>
          <p:spPr>
            <a:xfrm>
              <a:off x="3310450" y="1371375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extrusionOk="0">
                  <a:moveTo>
                    <a:pt x="2216" y="1"/>
                  </a:moveTo>
                  <a:lnTo>
                    <a:pt x="1882" y="31"/>
                  </a:lnTo>
                  <a:lnTo>
                    <a:pt x="1548" y="61"/>
                  </a:lnTo>
                  <a:lnTo>
                    <a:pt x="1214" y="183"/>
                  </a:lnTo>
                  <a:lnTo>
                    <a:pt x="911" y="304"/>
                  </a:lnTo>
                  <a:lnTo>
                    <a:pt x="638" y="486"/>
                  </a:lnTo>
                  <a:lnTo>
                    <a:pt x="395" y="729"/>
                  </a:lnTo>
                  <a:lnTo>
                    <a:pt x="213" y="972"/>
                  </a:lnTo>
                  <a:lnTo>
                    <a:pt x="91" y="1245"/>
                  </a:lnTo>
                  <a:lnTo>
                    <a:pt x="31" y="1396"/>
                  </a:lnTo>
                  <a:lnTo>
                    <a:pt x="31" y="1548"/>
                  </a:lnTo>
                  <a:lnTo>
                    <a:pt x="0" y="1730"/>
                  </a:lnTo>
                  <a:lnTo>
                    <a:pt x="31" y="1882"/>
                  </a:lnTo>
                  <a:lnTo>
                    <a:pt x="61" y="2125"/>
                  </a:lnTo>
                  <a:lnTo>
                    <a:pt x="122" y="2246"/>
                  </a:lnTo>
                  <a:lnTo>
                    <a:pt x="152" y="2276"/>
                  </a:lnTo>
                  <a:lnTo>
                    <a:pt x="183" y="2307"/>
                  </a:lnTo>
                  <a:lnTo>
                    <a:pt x="243" y="2337"/>
                  </a:lnTo>
                  <a:lnTo>
                    <a:pt x="304" y="2307"/>
                  </a:lnTo>
                  <a:lnTo>
                    <a:pt x="334" y="2276"/>
                  </a:lnTo>
                  <a:lnTo>
                    <a:pt x="365" y="2216"/>
                  </a:lnTo>
                  <a:lnTo>
                    <a:pt x="425" y="2003"/>
                  </a:lnTo>
                  <a:lnTo>
                    <a:pt x="577" y="1761"/>
                  </a:lnTo>
                  <a:lnTo>
                    <a:pt x="638" y="1670"/>
                  </a:lnTo>
                  <a:lnTo>
                    <a:pt x="729" y="1578"/>
                  </a:lnTo>
                  <a:lnTo>
                    <a:pt x="911" y="1487"/>
                  </a:lnTo>
                  <a:lnTo>
                    <a:pt x="1062" y="1457"/>
                  </a:lnTo>
                  <a:lnTo>
                    <a:pt x="1184" y="1518"/>
                  </a:lnTo>
                  <a:lnTo>
                    <a:pt x="1305" y="1609"/>
                  </a:lnTo>
                  <a:lnTo>
                    <a:pt x="1396" y="1761"/>
                  </a:lnTo>
                  <a:lnTo>
                    <a:pt x="1487" y="1882"/>
                  </a:lnTo>
                  <a:lnTo>
                    <a:pt x="1669" y="2155"/>
                  </a:lnTo>
                  <a:lnTo>
                    <a:pt x="1851" y="2398"/>
                  </a:lnTo>
                  <a:lnTo>
                    <a:pt x="1973" y="2519"/>
                  </a:lnTo>
                  <a:lnTo>
                    <a:pt x="2125" y="2580"/>
                  </a:lnTo>
                  <a:lnTo>
                    <a:pt x="2216" y="2580"/>
                  </a:lnTo>
                  <a:lnTo>
                    <a:pt x="2367" y="2549"/>
                  </a:lnTo>
                  <a:lnTo>
                    <a:pt x="2489" y="2489"/>
                  </a:lnTo>
                  <a:lnTo>
                    <a:pt x="2489" y="2428"/>
                  </a:lnTo>
                  <a:lnTo>
                    <a:pt x="2458" y="2398"/>
                  </a:lnTo>
                  <a:lnTo>
                    <a:pt x="2549" y="2458"/>
                  </a:lnTo>
                  <a:lnTo>
                    <a:pt x="2640" y="2489"/>
                  </a:lnTo>
                  <a:lnTo>
                    <a:pt x="2731" y="2519"/>
                  </a:lnTo>
                  <a:lnTo>
                    <a:pt x="2822" y="2519"/>
                  </a:lnTo>
                  <a:lnTo>
                    <a:pt x="2883" y="2489"/>
                  </a:lnTo>
                  <a:lnTo>
                    <a:pt x="2974" y="2458"/>
                  </a:lnTo>
                  <a:lnTo>
                    <a:pt x="3035" y="2367"/>
                  </a:lnTo>
                  <a:lnTo>
                    <a:pt x="3065" y="2276"/>
                  </a:lnTo>
                  <a:lnTo>
                    <a:pt x="3187" y="2337"/>
                  </a:lnTo>
                  <a:lnTo>
                    <a:pt x="3369" y="2337"/>
                  </a:lnTo>
                  <a:lnTo>
                    <a:pt x="3429" y="2276"/>
                  </a:lnTo>
                  <a:lnTo>
                    <a:pt x="3581" y="2125"/>
                  </a:lnTo>
                  <a:lnTo>
                    <a:pt x="3672" y="1973"/>
                  </a:lnTo>
                  <a:lnTo>
                    <a:pt x="3733" y="1730"/>
                  </a:lnTo>
                  <a:lnTo>
                    <a:pt x="3763" y="1518"/>
                  </a:lnTo>
                  <a:lnTo>
                    <a:pt x="3763" y="1275"/>
                  </a:lnTo>
                  <a:lnTo>
                    <a:pt x="3702" y="1032"/>
                  </a:lnTo>
                  <a:lnTo>
                    <a:pt x="3642" y="881"/>
                  </a:lnTo>
                  <a:lnTo>
                    <a:pt x="3551" y="729"/>
                  </a:lnTo>
                  <a:lnTo>
                    <a:pt x="3460" y="577"/>
                  </a:lnTo>
                  <a:lnTo>
                    <a:pt x="3369" y="456"/>
                  </a:lnTo>
                  <a:lnTo>
                    <a:pt x="3126" y="274"/>
                  </a:lnTo>
                  <a:lnTo>
                    <a:pt x="2822" y="122"/>
                  </a:lnTo>
                  <a:lnTo>
                    <a:pt x="2519" y="31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3310450" y="1371375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fill="none" extrusionOk="0">
                  <a:moveTo>
                    <a:pt x="729" y="1578"/>
                  </a:moveTo>
                  <a:lnTo>
                    <a:pt x="729" y="1578"/>
                  </a:lnTo>
                  <a:lnTo>
                    <a:pt x="911" y="1487"/>
                  </a:lnTo>
                  <a:lnTo>
                    <a:pt x="1062" y="1457"/>
                  </a:lnTo>
                  <a:lnTo>
                    <a:pt x="1184" y="1518"/>
                  </a:lnTo>
                  <a:lnTo>
                    <a:pt x="1305" y="1609"/>
                  </a:lnTo>
                  <a:lnTo>
                    <a:pt x="1396" y="1761"/>
                  </a:lnTo>
                  <a:lnTo>
                    <a:pt x="1487" y="1882"/>
                  </a:lnTo>
                  <a:lnTo>
                    <a:pt x="1669" y="2155"/>
                  </a:lnTo>
                  <a:lnTo>
                    <a:pt x="1669" y="2155"/>
                  </a:lnTo>
                  <a:lnTo>
                    <a:pt x="1851" y="2398"/>
                  </a:lnTo>
                  <a:lnTo>
                    <a:pt x="1973" y="2519"/>
                  </a:lnTo>
                  <a:lnTo>
                    <a:pt x="2125" y="2580"/>
                  </a:lnTo>
                  <a:lnTo>
                    <a:pt x="2125" y="2580"/>
                  </a:lnTo>
                  <a:lnTo>
                    <a:pt x="2216" y="2580"/>
                  </a:lnTo>
                  <a:lnTo>
                    <a:pt x="2367" y="2549"/>
                  </a:lnTo>
                  <a:lnTo>
                    <a:pt x="2489" y="2489"/>
                  </a:lnTo>
                  <a:lnTo>
                    <a:pt x="2489" y="2428"/>
                  </a:lnTo>
                  <a:lnTo>
                    <a:pt x="2458" y="2398"/>
                  </a:lnTo>
                  <a:lnTo>
                    <a:pt x="2458" y="2398"/>
                  </a:lnTo>
                  <a:lnTo>
                    <a:pt x="2549" y="2458"/>
                  </a:lnTo>
                  <a:lnTo>
                    <a:pt x="2640" y="2489"/>
                  </a:lnTo>
                  <a:lnTo>
                    <a:pt x="2731" y="2519"/>
                  </a:lnTo>
                  <a:lnTo>
                    <a:pt x="2822" y="2519"/>
                  </a:lnTo>
                  <a:lnTo>
                    <a:pt x="2883" y="2489"/>
                  </a:lnTo>
                  <a:lnTo>
                    <a:pt x="2974" y="2458"/>
                  </a:lnTo>
                  <a:lnTo>
                    <a:pt x="3035" y="2367"/>
                  </a:lnTo>
                  <a:lnTo>
                    <a:pt x="3065" y="2276"/>
                  </a:lnTo>
                  <a:lnTo>
                    <a:pt x="3065" y="2276"/>
                  </a:lnTo>
                  <a:lnTo>
                    <a:pt x="3187" y="2337"/>
                  </a:lnTo>
                  <a:lnTo>
                    <a:pt x="3278" y="2337"/>
                  </a:lnTo>
                  <a:lnTo>
                    <a:pt x="3369" y="2337"/>
                  </a:lnTo>
                  <a:lnTo>
                    <a:pt x="3429" y="2276"/>
                  </a:lnTo>
                  <a:lnTo>
                    <a:pt x="3581" y="2125"/>
                  </a:lnTo>
                  <a:lnTo>
                    <a:pt x="3672" y="1973"/>
                  </a:lnTo>
                  <a:lnTo>
                    <a:pt x="3672" y="1973"/>
                  </a:lnTo>
                  <a:lnTo>
                    <a:pt x="3733" y="1730"/>
                  </a:lnTo>
                  <a:lnTo>
                    <a:pt x="3763" y="1518"/>
                  </a:lnTo>
                  <a:lnTo>
                    <a:pt x="3763" y="1275"/>
                  </a:lnTo>
                  <a:lnTo>
                    <a:pt x="3702" y="1032"/>
                  </a:lnTo>
                  <a:lnTo>
                    <a:pt x="3702" y="1032"/>
                  </a:lnTo>
                  <a:lnTo>
                    <a:pt x="3642" y="881"/>
                  </a:lnTo>
                  <a:lnTo>
                    <a:pt x="3551" y="729"/>
                  </a:lnTo>
                  <a:lnTo>
                    <a:pt x="3460" y="577"/>
                  </a:lnTo>
                  <a:lnTo>
                    <a:pt x="3369" y="456"/>
                  </a:lnTo>
                  <a:lnTo>
                    <a:pt x="3126" y="274"/>
                  </a:lnTo>
                  <a:lnTo>
                    <a:pt x="2822" y="122"/>
                  </a:lnTo>
                  <a:lnTo>
                    <a:pt x="2519" y="31"/>
                  </a:lnTo>
                  <a:lnTo>
                    <a:pt x="2216" y="1"/>
                  </a:lnTo>
                  <a:lnTo>
                    <a:pt x="1882" y="31"/>
                  </a:lnTo>
                  <a:lnTo>
                    <a:pt x="1548" y="61"/>
                  </a:lnTo>
                  <a:lnTo>
                    <a:pt x="1214" y="183"/>
                  </a:lnTo>
                  <a:lnTo>
                    <a:pt x="911" y="304"/>
                  </a:lnTo>
                  <a:lnTo>
                    <a:pt x="638" y="486"/>
                  </a:lnTo>
                  <a:lnTo>
                    <a:pt x="395" y="729"/>
                  </a:lnTo>
                  <a:lnTo>
                    <a:pt x="213" y="972"/>
                  </a:lnTo>
                  <a:lnTo>
                    <a:pt x="91" y="1245"/>
                  </a:lnTo>
                  <a:lnTo>
                    <a:pt x="31" y="1396"/>
                  </a:lnTo>
                  <a:lnTo>
                    <a:pt x="31" y="1548"/>
                  </a:lnTo>
                  <a:lnTo>
                    <a:pt x="0" y="1730"/>
                  </a:lnTo>
                  <a:lnTo>
                    <a:pt x="31" y="1882"/>
                  </a:lnTo>
                  <a:lnTo>
                    <a:pt x="31" y="1882"/>
                  </a:lnTo>
                  <a:lnTo>
                    <a:pt x="61" y="2125"/>
                  </a:lnTo>
                  <a:lnTo>
                    <a:pt x="122" y="2246"/>
                  </a:lnTo>
                  <a:lnTo>
                    <a:pt x="152" y="2276"/>
                  </a:lnTo>
                  <a:lnTo>
                    <a:pt x="183" y="2307"/>
                  </a:lnTo>
                  <a:lnTo>
                    <a:pt x="183" y="2307"/>
                  </a:lnTo>
                  <a:lnTo>
                    <a:pt x="243" y="2337"/>
                  </a:lnTo>
                  <a:lnTo>
                    <a:pt x="304" y="2307"/>
                  </a:lnTo>
                  <a:lnTo>
                    <a:pt x="334" y="2276"/>
                  </a:lnTo>
                  <a:lnTo>
                    <a:pt x="365" y="2216"/>
                  </a:lnTo>
                  <a:lnTo>
                    <a:pt x="425" y="2003"/>
                  </a:lnTo>
                  <a:lnTo>
                    <a:pt x="425" y="2003"/>
                  </a:lnTo>
                  <a:lnTo>
                    <a:pt x="577" y="1761"/>
                  </a:lnTo>
                  <a:lnTo>
                    <a:pt x="638" y="1670"/>
                  </a:lnTo>
                  <a:lnTo>
                    <a:pt x="729" y="1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3336250" y="1407800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577" y="637"/>
                  </a:moveTo>
                  <a:lnTo>
                    <a:pt x="577" y="637"/>
                  </a:lnTo>
                  <a:lnTo>
                    <a:pt x="577" y="637"/>
                  </a:lnTo>
                  <a:lnTo>
                    <a:pt x="607" y="698"/>
                  </a:lnTo>
                  <a:lnTo>
                    <a:pt x="607" y="698"/>
                  </a:lnTo>
                  <a:lnTo>
                    <a:pt x="577" y="63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61" y="30"/>
                  </a:lnTo>
                  <a:lnTo>
                    <a:pt x="152" y="61"/>
                  </a:lnTo>
                  <a:lnTo>
                    <a:pt x="273" y="152"/>
                  </a:lnTo>
                  <a:lnTo>
                    <a:pt x="364" y="273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364" y="273"/>
                  </a:lnTo>
                  <a:lnTo>
                    <a:pt x="273" y="152"/>
                  </a:lnTo>
                  <a:lnTo>
                    <a:pt x="152" y="61"/>
                  </a:lnTo>
                  <a:lnTo>
                    <a:pt x="61" y="3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3350650" y="1423725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3336250" y="1407800"/>
              <a:ext cx="11400" cy="10625"/>
            </a:xfrm>
            <a:custGeom>
              <a:avLst/>
              <a:gdLst/>
              <a:ahLst/>
              <a:cxnLst/>
              <a:rect l="l" t="t" r="r" b="b"/>
              <a:pathLst>
                <a:path w="456" h="4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30"/>
                  </a:lnTo>
                  <a:lnTo>
                    <a:pt x="152" y="61"/>
                  </a:lnTo>
                  <a:lnTo>
                    <a:pt x="273" y="152"/>
                  </a:lnTo>
                  <a:lnTo>
                    <a:pt x="364" y="273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364" y="273"/>
                  </a:lnTo>
                  <a:lnTo>
                    <a:pt x="273" y="152"/>
                  </a:lnTo>
                  <a:lnTo>
                    <a:pt x="152" y="61"/>
                  </a:lnTo>
                  <a:lnTo>
                    <a:pt x="6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4"/>
            <p:cNvSpPr/>
            <p:nvPr/>
          </p:nvSpPr>
          <p:spPr>
            <a:xfrm>
              <a:off x="3336250" y="140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4"/>
            <p:cNvSpPr/>
            <p:nvPr/>
          </p:nvSpPr>
          <p:spPr>
            <a:xfrm>
              <a:off x="3347625" y="1418400"/>
              <a:ext cx="3050" cy="5350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5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4"/>
            <p:cNvSpPr/>
            <p:nvPr/>
          </p:nvSpPr>
          <p:spPr>
            <a:xfrm>
              <a:off x="3347625" y="1418400"/>
              <a:ext cx="3050" cy="5350"/>
            </a:xfrm>
            <a:custGeom>
              <a:avLst/>
              <a:gdLst/>
              <a:ahLst/>
              <a:cxnLst/>
              <a:rect l="l" t="t" r="r" b="b"/>
              <a:pathLst>
                <a:path w="122" h="21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4"/>
            <p:cNvSpPr/>
            <p:nvPr/>
          </p:nvSpPr>
          <p:spPr>
            <a:xfrm>
              <a:off x="3310450" y="1415375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92"/>
                  </a:move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close/>
                  <a:moveTo>
                    <a:pt x="31" y="92"/>
                  </a:move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close/>
                  <a:moveTo>
                    <a:pt x="31" y="92"/>
                  </a:move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1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4"/>
            <p:cNvSpPr/>
            <p:nvPr/>
          </p:nvSpPr>
          <p:spPr>
            <a:xfrm>
              <a:off x="3311200" y="141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4"/>
            <p:cNvSpPr/>
            <p:nvPr/>
          </p:nvSpPr>
          <p:spPr>
            <a:xfrm>
              <a:off x="3311200" y="141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4"/>
            <p:cNvSpPr/>
            <p:nvPr/>
          </p:nvSpPr>
          <p:spPr>
            <a:xfrm>
              <a:off x="3311200" y="141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4"/>
            <p:cNvSpPr/>
            <p:nvPr/>
          </p:nvSpPr>
          <p:spPr>
            <a:xfrm>
              <a:off x="3311200" y="141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4"/>
            <p:cNvSpPr/>
            <p:nvPr/>
          </p:nvSpPr>
          <p:spPr>
            <a:xfrm>
              <a:off x="3311200" y="141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4"/>
            <p:cNvSpPr/>
            <p:nvPr/>
          </p:nvSpPr>
          <p:spPr>
            <a:xfrm>
              <a:off x="3311200" y="141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4"/>
            <p:cNvSpPr/>
            <p:nvPr/>
          </p:nvSpPr>
          <p:spPr>
            <a:xfrm>
              <a:off x="3311200" y="141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4"/>
            <p:cNvSpPr/>
            <p:nvPr/>
          </p:nvSpPr>
          <p:spPr>
            <a:xfrm>
              <a:off x="3311200" y="141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4"/>
            <p:cNvSpPr/>
            <p:nvPr/>
          </p:nvSpPr>
          <p:spPr>
            <a:xfrm>
              <a:off x="3311200" y="141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4"/>
            <p:cNvSpPr/>
            <p:nvPr/>
          </p:nvSpPr>
          <p:spPr>
            <a:xfrm>
              <a:off x="3311200" y="141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4"/>
            <p:cNvSpPr/>
            <p:nvPr/>
          </p:nvSpPr>
          <p:spPr>
            <a:xfrm>
              <a:off x="3310450" y="141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4"/>
            <p:cNvSpPr/>
            <p:nvPr/>
          </p:nvSpPr>
          <p:spPr>
            <a:xfrm>
              <a:off x="3402250" y="14191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9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4"/>
            <p:cNvSpPr/>
            <p:nvPr/>
          </p:nvSpPr>
          <p:spPr>
            <a:xfrm>
              <a:off x="3402250" y="142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4"/>
            <p:cNvSpPr/>
            <p:nvPr/>
          </p:nvSpPr>
          <p:spPr>
            <a:xfrm>
              <a:off x="3402250" y="142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4"/>
            <p:cNvSpPr/>
            <p:nvPr/>
          </p:nvSpPr>
          <p:spPr>
            <a:xfrm>
              <a:off x="3402250" y="142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4"/>
            <p:cNvSpPr/>
            <p:nvPr/>
          </p:nvSpPr>
          <p:spPr>
            <a:xfrm>
              <a:off x="340225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4"/>
            <p:cNvSpPr/>
            <p:nvPr/>
          </p:nvSpPr>
          <p:spPr>
            <a:xfrm>
              <a:off x="340225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4"/>
            <p:cNvSpPr/>
            <p:nvPr/>
          </p:nvSpPr>
          <p:spPr>
            <a:xfrm>
              <a:off x="340300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4"/>
            <p:cNvSpPr/>
            <p:nvPr/>
          </p:nvSpPr>
          <p:spPr>
            <a:xfrm>
              <a:off x="340300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4"/>
            <p:cNvSpPr/>
            <p:nvPr/>
          </p:nvSpPr>
          <p:spPr>
            <a:xfrm>
              <a:off x="3403000" y="1419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4"/>
            <p:cNvSpPr/>
            <p:nvPr/>
          </p:nvSpPr>
          <p:spPr>
            <a:xfrm>
              <a:off x="3403000" y="14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4"/>
            <p:cNvSpPr/>
            <p:nvPr/>
          </p:nvSpPr>
          <p:spPr>
            <a:xfrm>
              <a:off x="3403000" y="14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4"/>
            <p:cNvSpPr/>
            <p:nvPr/>
          </p:nvSpPr>
          <p:spPr>
            <a:xfrm>
              <a:off x="3387075" y="1428275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2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2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4"/>
            <p:cNvSpPr/>
            <p:nvPr/>
          </p:nvSpPr>
          <p:spPr>
            <a:xfrm>
              <a:off x="3387075" y="142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4"/>
            <p:cNvSpPr/>
            <p:nvPr/>
          </p:nvSpPr>
          <p:spPr>
            <a:xfrm>
              <a:off x="3387075" y="1428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4"/>
            <p:cNvSpPr/>
            <p:nvPr/>
          </p:nvSpPr>
          <p:spPr>
            <a:xfrm>
              <a:off x="3387075" y="1428275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22" y="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4"/>
            <p:cNvSpPr/>
            <p:nvPr/>
          </p:nvSpPr>
          <p:spPr>
            <a:xfrm>
              <a:off x="3315000" y="142902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4"/>
            <p:cNvSpPr/>
            <p:nvPr/>
          </p:nvSpPr>
          <p:spPr>
            <a:xfrm>
              <a:off x="3316525" y="142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4"/>
            <p:cNvSpPr/>
            <p:nvPr/>
          </p:nvSpPr>
          <p:spPr>
            <a:xfrm>
              <a:off x="3315000" y="142902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4"/>
            <p:cNvSpPr/>
            <p:nvPr/>
          </p:nvSpPr>
          <p:spPr>
            <a:xfrm>
              <a:off x="3372650" y="1429800"/>
              <a:ext cx="19750" cy="4575"/>
            </a:xfrm>
            <a:custGeom>
              <a:avLst/>
              <a:gdLst/>
              <a:ahLst/>
              <a:cxnLst/>
              <a:rect l="l" t="t" r="r" b="b"/>
              <a:pathLst>
                <a:path w="790" h="183" extrusionOk="0">
                  <a:moveTo>
                    <a:pt x="1" y="61"/>
                  </a:moveTo>
                  <a:lnTo>
                    <a:pt x="1" y="61"/>
                  </a:lnTo>
                  <a:lnTo>
                    <a:pt x="92" y="15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92" y="152"/>
                  </a:lnTo>
                  <a:lnTo>
                    <a:pt x="1" y="61"/>
                  </a:lnTo>
                  <a:close/>
                  <a:moveTo>
                    <a:pt x="790" y="0"/>
                  </a:moveTo>
                  <a:lnTo>
                    <a:pt x="79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4"/>
            <p:cNvSpPr/>
            <p:nvPr/>
          </p:nvSpPr>
          <p:spPr>
            <a:xfrm>
              <a:off x="3372650" y="1431300"/>
              <a:ext cx="6100" cy="3075"/>
            </a:xfrm>
            <a:custGeom>
              <a:avLst/>
              <a:gdLst/>
              <a:ahLst/>
              <a:cxnLst/>
              <a:rect l="l" t="t" r="r" b="b"/>
              <a:pathLst>
                <a:path w="244" h="12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2" y="92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92" y="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4"/>
            <p:cNvSpPr/>
            <p:nvPr/>
          </p:nvSpPr>
          <p:spPr>
            <a:xfrm>
              <a:off x="3391625" y="1429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4"/>
            <p:cNvSpPr/>
            <p:nvPr/>
          </p:nvSpPr>
          <p:spPr>
            <a:xfrm>
              <a:off x="3378725" y="1434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4"/>
            <p:cNvSpPr/>
            <p:nvPr/>
          </p:nvSpPr>
          <p:spPr>
            <a:xfrm>
              <a:off x="3378725" y="1434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4"/>
            <p:cNvSpPr/>
            <p:nvPr/>
          </p:nvSpPr>
          <p:spPr>
            <a:xfrm>
              <a:off x="3363550" y="1435100"/>
              <a:ext cx="6100" cy="775"/>
            </a:xfrm>
            <a:custGeom>
              <a:avLst/>
              <a:gdLst/>
              <a:ahLst/>
              <a:cxnLst/>
              <a:rect l="l" t="t" r="r" b="b"/>
              <a:pathLst>
                <a:path w="244" h="31" extrusionOk="0">
                  <a:moveTo>
                    <a:pt x="1" y="3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" y="31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13" y="0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close/>
                  <a:moveTo>
                    <a:pt x="243" y="0"/>
                  </a:moveTo>
                  <a:lnTo>
                    <a:pt x="24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4"/>
            <p:cNvSpPr/>
            <p:nvPr/>
          </p:nvSpPr>
          <p:spPr>
            <a:xfrm>
              <a:off x="3363550" y="14358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4"/>
            <p:cNvSpPr/>
            <p:nvPr/>
          </p:nvSpPr>
          <p:spPr>
            <a:xfrm>
              <a:off x="3364300" y="1435100"/>
              <a:ext cx="4575" cy="775"/>
            </a:xfrm>
            <a:custGeom>
              <a:avLst/>
              <a:gdLst/>
              <a:ahLst/>
              <a:cxnLst/>
              <a:rect l="l" t="t" r="r" b="b"/>
              <a:pathLst>
                <a:path w="183" h="31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4"/>
            <p:cNvSpPr/>
            <p:nvPr/>
          </p:nvSpPr>
          <p:spPr>
            <a:xfrm>
              <a:off x="3368850" y="143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4"/>
            <p:cNvSpPr/>
            <p:nvPr/>
          </p:nvSpPr>
          <p:spPr>
            <a:xfrm>
              <a:off x="3368850" y="14351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4"/>
            <p:cNvSpPr/>
            <p:nvPr/>
          </p:nvSpPr>
          <p:spPr>
            <a:xfrm>
              <a:off x="3310450" y="1377450"/>
              <a:ext cx="94100" cy="58425"/>
            </a:xfrm>
            <a:custGeom>
              <a:avLst/>
              <a:gdLst/>
              <a:ahLst/>
              <a:cxnLst/>
              <a:rect l="l" t="t" r="r" b="b"/>
              <a:pathLst>
                <a:path w="3764" h="2337" extrusionOk="0">
                  <a:moveTo>
                    <a:pt x="1032" y="0"/>
                  </a:moveTo>
                  <a:lnTo>
                    <a:pt x="820" y="122"/>
                  </a:lnTo>
                  <a:lnTo>
                    <a:pt x="607" y="273"/>
                  </a:lnTo>
                  <a:lnTo>
                    <a:pt x="456" y="425"/>
                  </a:lnTo>
                  <a:lnTo>
                    <a:pt x="274" y="607"/>
                  </a:lnTo>
                  <a:lnTo>
                    <a:pt x="152" y="820"/>
                  </a:lnTo>
                  <a:lnTo>
                    <a:pt x="61" y="1032"/>
                  </a:lnTo>
                  <a:lnTo>
                    <a:pt x="31" y="1244"/>
                  </a:lnTo>
                  <a:lnTo>
                    <a:pt x="0" y="1518"/>
                  </a:lnTo>
                  <a:lnTo>
                    <a:pt x="31" y="1518"/>
                  </a:lnTo>
                  <a:lnTo>
                    <a:pt x="31" y="1548"/>
                  </a:lnTo>
                  <a:lnTo>
                    <a:pt x="31" y="1578"/>
                  </a:lnTo>
                  <a:lnTo>
                    <a:pt x="31" y="1609"/>
                  </a:lnTo>
                  <a:lnTo>
                    <a:pt x="31" y="1639"/>
                  </a:lnTo>
                  <a:lnTo>
                    <a:pt x="61" y="1882"/>
                  </a:lnTo>
                  <a:lnTo>
                    <a:pt x="122" y="2003"/>
                  </a:lnTo>
                  <a:lnTo>
                    <a:pt x="152" y="2033"/>
                  </a:lnTo>
                  <a:lnTo>
                    <a:pt x="183" y="2064"/>
                  </a:lnTo>
                  <a:lnTo>
                    <a:pt x="243" y="2094"/>
                  </a:lnTo>
                  <a:lnTo>
                    <a:pt x="304" y="2064"/>
                  </a:lnTo>
                  <a:lnTo>
                    <a:pt x="334" y="2033"/>
                  </a:lnTo>
                  <a:lnTo>
                    <a:pt x="365" y="1973"/>
                  </a:lnTo>
                  <a:lnTo>
                    <a:pt x="425" y="1791"/>
                  </a:lnTo>
                  <a:lnTo>
                    <a:pt x="425" y="1760"/>
                  </a:lnTo>
                  <a:lnTo>
                    <a:pt x="577" y="1518"/>
                  </a:lnTo>
                  <a:lnTo>
                    <a:pt x="638" y="1427"/>
                  </a:lnTo>
                  <a:lnTo>
                    <a:pt x="729" y="1335"/>
                  </a:lnTo>
                  <a:lnTo>
                    <a:pt x="759" y="1335"/>
                  </a:lnTo>
                  <a:lnTo>
                    <a:pt x="880" y="1244"/>
                  </a:lnTo>
                  <a:lnTo>
                    <a:pt x="1032" y="1214"/>
                  </a:lnTo>
                  <a:lnTo>
                    <a:pt x="1093" y="1244"/>
                  </a:lnTo>
                  <a:lnTo>
                    <a:pt x="1184" y="1275"/>
                  </a:lnTo>
                  <a:lnTo>
                    <a:pt x="1305" y="1366"/>
                  </a:lnTo>
                  <a:lnTo>
                    <a:pt x="1396" y="1487"/>
                  </a:lnTo>
                  <a:lnTo>
                    <a:pt x="1487" y="1639"/>
                  </a:lnTo>
                  <a:lnTo>
                    <a:pt x="1609" y="1851"/>
                  </a:lnTo>
                  <a:lnTo>
                    <a:pt x="1639" y="1912"/>
                  </a:lnTo>
                  <a:lnTo>
                    <a:pt x="1669" y="1912"/>
                  </a:lnTo>
                  <a:lnTo>
                    <a:pt x="1851" y="2155"/>
                  </a:lnTo>
                  <a:lnTo>
                    <a:pt x="1973" y="2276"/>
                  </a:lnTo>
                  <a:lnTo>
                    <a:pt x="2125" y="2337"/>
                  </a:lnTo>
                  <a:lnTo>
                    <a:pt x="2155" y="2337"/>
                  </a:lnTo>
                  <a:lnTo>
                    <a:pt x="2337" y="2306"/>
                  </a:lnTo>
                  <a:lnTo>
                    <a:pt x="2367" y="2306"/>
                  </a:lnTo>
                  <a:lnTo>
                    <a:pt x="2458" y="2246"/>
                  </a:lnTo>
                  <a:lnTo>
                    <a:pt x="2489" y="2215"/>
                  </a:lnTo>
                  <a:lnTo>
                    <a:pt x="2489" y="2155"/>
                  </a:lnTo>
                  <a:lnTo>
                    <a:pt x="2580" y="2246"/>
                  </a:lnTo>
                  <a:lnTo>
                    <a:pt x="2731" y="2276"/>
                  </a:lnTo>
                  <a:lnTo>
                    <a:pt x="2853" y="2276"/>
                  </a:lnTo>
                  <a:lnTo>
                    <a:pt x="2944" y="2215"/>
                  </a:lnTo>
                  <a:lnTo>
                    <a:pt x="3005" y="2155"/>
                  </a:lnTo>
                  <a:lnTo>
                    <a:pt x="3065" y="2064"/>
                  </a:lnTo>
                  <a:lnTo>
                    <a:pt x="3065" y="2033"/>
                  </a:lnTo>
                  <a:lnTo>
                    <a:pt x="3187" y="2094"/>
                  </a:lnTo>
                  <a:lnTo>
                    <a:pt x="3278" y="2094"/>
                  </a:lnTo>
                  <a:lnTo>
                    <a:pt x="3399" y="2064"/>
                  </a:lnTo>
                  <a:lnTo>
                    <a:pt x="3520" y="1973"/>
                  </a:lnTo>
                  <a:lnTo>
                    <a:pt x="3611" y="1851"/>
                  </a:lnTo>
                  <a:lnTo>
                    <a:pt x="3672" y="1730"/>
                  </a:lnTo>
                  <a:lnTo>
                    <a:pt x="3672" y="1700"/>
                  </a:lnTo>
                  <a:lnTo>
                    <a:pt x="3702" y="1700"/>
                  </a:lnTo>
                  <a:lnTo>
                    <a:pt x="3702" y="1669"/>
                  </a:lnTo>
                  <a:lnTo>
                    <a:pt x="3763" y="1396"/>
                  </a:lnTo>
                  <a:lnTo>
                    <a:pt x="3763" y="1153"/>
                  </a:lnTo>
                  <a:lnTo>
                    <a:pt x="3702" y="1214"/>
                  </a:lnTo>
                  <a:lnTo>
                    <a:pt x="3490" y="1396"/>
                  </a:lnTo>
                  <a:lnTo>
                    <a:pt x="3247" y="1518"/>
                  </a:lnTo>
                  <a:lnTo>
                    <a:pt x="2974" y="1609"/>
                  </a:lnTo>
                  <a:lnTo>
                    <a:pt x="2671" y="1669"/>
                  </a:lnTo>
                  <a:lnTo>
                    <a:pt x="2610" y="1669"/>
                  </a:lnTo>
                  <a:lnTo>
                    <a:pt x="2398" y="1639"/>
                  </a:lnTo>
                  <a:lnTo>
                    <a:pt x="2216" y="1609"/>
                  </a:lnTo>
                  <a:lnTo>
                    <a:pt x="2033" y="1548"/>
                  </a:lnTo>
                  <a:lnTo>
                    <a:pt x="1821" y="1457"/>
                  </a:lnTo>
                  <a:lnTo>
                    <a:pt x="1639" y="1335"/>
                  </a:lnTo>
                  <a:lnTo>
                    <a:pt x="1487" y="1184"/>
                  </a:lnTo>
                  <a:lnTo>
                    <a:pt x="1366" y="1062"/>
                  </a:lnTo>
                  <a:lnTo>
                    <a:pt x="1275" y="941"/>
                  </a:lnTo>
                  <a:lnTo>
                    <a:pt x="1184" y="789"/>
                  </a:lnTo>
                  <a:lnTo>
                    <a:pt x="1123" y="638"/>
                  </a:lnTo>
                  <a:lnTo>
                    <a:pt x="1062" y="334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4"/>
            <p:cNvSpPr/>
            <p:nvPr/>
          </p:nvSpPr>
          <p:spPr>
            <a:xfrm>
              <a:off x="3310450" y="1377450"/>
              <a:ext cx="94100" cy="58425"/>
            </a:xfrm>
            <a:custGeom>
              <a:avLst/>
              <a:gdLst/>
              <a:ahLst/>
              <a:cxnLst/>
              <a:rect l="l" t="t" r="r" b="b"/>
              <a:pathLst>
                <a:path w="3764" h="2337" fill="none" extrusionOk="0">
                  <a:moveTo>
                    <a:pt x="1032" y="0"/>
                  </a:moveTo>
                  <a:lnTo>
                    <a:pt x="1032" y="0"/>
                  </a:lnTo>
                  <a:lnTo>
                    <a:pt x="820" y="122"/>
                  </a:lnTo>
                  <a:lnTo>
                    <a:pt x="607" y="273"/>
                  </a:lnTo>
                  <a:lnTo>
                    <a:pt x="456" y="425"/>
                  </a:lnTo>
                  <a:lnTo>
                    <a:pt x="274" y="607"/>
                  </a:lnTo>
                  <a:lnTo>
                    <a:pt x="152" y="820"/>
                  </a:lnTo>
                  <a:lnTo>
                    <a:pt x="61" y="1032"/>
                  </a:lnTo>
                  <a:lnTo>
                    <a:pt x="31" y="1244"/>
                  </a:lnTo>
                  <a:lnTo>
                    <a:pt x="0" y="1518"/>
                  </a:lnTo>
                  <a:lnTo>
                    <a:pt x="0" y="1518"/>
                  </a:lnTo>
                  <a:lnTo>
                    <a:pt x="0" y="1518"/>
                  </a:lnTo>
                  <a:lnTo>
                    <a:pt x="0" y="1518"/>
                  </a:lnTo>
                  <a:lnTo>
                    <a:pt x="31" y="1518"/>
                  </a:lnTo>
                  <a:lnTo>
                    <a:pt x="31" y="1518"/>
                  </a:lnTo>
                  <a:lnTo>
                    <a:pt x="31" y="1518"/>
                  </a:lnTo>
                  <a:lnTo>
                    <a:pt x="31" y="151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61" y="1882"/>
                  </a:lnTo>
                  <a:lnTo>
                    <a:pt x="122" y="2003"/>
                  </a:lnTo>
                  <a:lnTo>
                    <a:pt x="152" y="2033"/>
                  </a:lnTo>
                  <a:lnTo>
                    <a:pt x="183" y="2064"/>
                  </a:lnTo>
                  <a:lnTo>
                    <a:pt x="183" y="2064"/>
                  </a:lnTo>
                  <a:lnTo>
                    <a:pt x="183" y="2064"/>
                  </a:lnTo>
                  <a:lnTo>
                    <a:pt x="183" y="206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304" y="2064"/>
                  </a:lnTo>
                  <a:lnTo>
                    <a:pt x="334" y="2033"/>
                  </a:lnTo>
                  <a:lnTo>
                    <a:pt x="365" y="1973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60"/>
                  </a:lnTo>
                  <a:lnTo>
                    <a:pt x="425" y="1760"/>
                  </a:lnTo>
                  <a:lnTo>
                    <a:pt x="425" y="1760"/>
                  </a:lnTo>
                  <a:lnTo>
                    <a:pt x="425" y="1760"/>
                  </a:lnTo>
                  <a:lnTo>
                    <a:pt x="577" y="1518"/>
                  </a:lnTo>
                  <a:lnTo>
                    <a:pt x="638" y="1427"/>
                  </a:lnTo>
                  <a:lnTo>
                    <a:pt x="729" y="1335"/>
                  </a:lnTo>
                  <a:lnTo>
                    <a:pt x="729" y="1335"/>
                  </a:lnTo>
                  <a:lnTo>
                    <a:pt x="729" y="1335"/>
                  </a:lnTo>
                  <a:lnTo>
                    <a:pt x="759" y="1335"/>
                  </a:lnTo>
                  <a:lnTo>
                    <a:pt x="759" y="1335"/>
                  </a:lnTo>
                  <a:lnTo>
                    <a:pt x="880" y="124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93" y="1244"/>
                  </a:lnTo>
                  <a:lnTo>
                    <a:pt x="1184" y="1275"/>
                  </a:lnTo>
                  <a:lnTo>
                    <a:pt x="1305" y="1366"/>
                  </a:lnTo>
                  <a:lnTo>
                    <a:pt x="1396" y="1487"/>
                  </a:lnTo>
                  <a:lnTo>
                    <a:pt x="1487" y="1639"/>
                  </a:lnTo>
                  <a:lnTo>
                    <a:pt x="1487" y="1639"/>
                  </a:lnTo>
                  <a:lnTo>
                    <a:pt x="1609" y="1851"/>
                  </a:lnTo>
                  <a:lnTo>
                    <a:pt x="1609" y="1851"/>
                  </a:lnTo>
                  <a:lnTo>
                    <a:pt x="1639" y="1912"/>
                  </a:lnTo>
                  <a:lnTo>
                    <a:pt x="1639" y="1912"/>
                  </a:lnTo>
                  <a:lnTo>
                    <a:pt x="1669" y="1912"/>
                  </a:lnTo>
                  <a:lnTo>
                    <a:pt x="1669" y="1912"/>
                  </a:lnTo>
                  <a:lnTo>
                    <a:pt x="1851" y="2155"/>
                  </a:lnTo>
                  <a:lnTo>
                    <a:pt x="1973" y="2276"/>
                  </a:lnTo>
                  <a:lnTo>
                    <a:pt x="2125" y="2337"/>
                  </a:lnTo>
                  <a:lnTo>
                    <a:pt x="2125" y="2337"/>
                  </a:lnTo>
                  <a:lnTo>
                    <a:pt x="2125" y="2337"/>
                  </a:lnTo>
                  <a:lnTo>
                    <a:pt x="2125" y="2337"/>
                  </a:lnTo>
                  <a:lnTo>
                    <a:pt x="2155" y="2337"/>
                  </a:lnTo>
                  <a:lnTo>
                    <a:pt x="2155" y="2337"/>
                  </a:lnTo>
                  <a:lnTo>
                    <a:pt x="2155" y="2337"/>
                  </a:lnTo>
                  <a:lnTo>
                    <a:pt x="2155" y="2337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67" y="2306"/>
                  </a:lnTo>
                  <a:lnTo>
                    <a:pt x="2367" y="2306"/>
                  </a:lnTo>
                  <a:lnTo>
                    <a:pt x="2458" y="2246"/>
                  </a:lnTo>
                  <a:lnTo>
                    <a:pt x="2489" y="221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580" y="2246"/>
                  </a:lnTo>
                  <a:lnTo>
                    <a:pt x="2731" y="2276"/>
                  </a:lnTo>
                  <a:lnTo>
                    <a:pt x="2731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853" y="2276"/>
                  </a:lnTo>
                  <a:lnTo>
                    <a:pt x="2944" y="2215"/>
                  </a:lnTo>
                  <a:lnTo>
                    <a:pt x="3005" y="2155"/>
                  </a:lnTo>
                  <a:lnTo>
                    <a:pt x="3065" y="2064"/>
                  </a:lnTo>
                  <a:lnTo>
                    <a:pt x="3065" y="2064"/>
                  </a:lnTo>
                  <a:lnTo>
                    <a:pt x="3065" y="2064"/>
                  </a:lnTo>
                  <a:lnTo>
                    <a:pt x="3065" y="2064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187" y="2094"/>
                  </a:lnTo>
                  <a:lnTo>
                    <a:pt x="3247" y="2094"/>
                  </a:lnTo>
                  <a:lnTo>
                    <a:pt x="3247" y="2094"/>
                  </a:lnTo>
                  <a:lnTo>
                    <a:pt x="3247" y="2094"/>
                  </a:lnTo>
                  <a:lnTo>
                    <a:pt x="3247" y="2094"/>
                  </a:lnTo>
                  <a:lnTo>
                    <a:pt x="3278" y="2094"/>
                  </a:lnTo>
                  <a:lnTo>
                    <a:pt x="3278" y="2094"/>
                  </a:lnTo>
                  <a:lnTo>
                    <a:pt x="3399" y="2064"/>
                  </a:lnTo>
                  <a:lnTo>
                    <a:pt x="3520" y="1973"/>
                  </a:lnTo>
                  <a:lnTo>
                    <a:pt x="3611" y="1851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63" y="1396"/>
                  </a:lnTo>
                  <a:lnTo>
                    <a:pt x="3763" y="1153"/>
                  </a:lnTo>
                  <a:lnTo>
                    <a:pt x="3763" y="1153"/>
                  </a:lnTo>
                  <a:lnTo>
                    <a:pt x="3702" y="1214"/>
                  </a:lnTo>
                  <a:lnTo>
                    <a:pt x="3702" y="1214"/>
                  </a:lnTo>
                  <a:lnTo>
                    <a:pt x="3490" y="1396"/>
                  </a:lnTo>
                  <a:lnTo>
                    <a:pt x="3247" y="1518"/>
                  </a:lnTo>
                  <a:lnTo>
                    <a:pt x="2974" y="1609"/>
                  </a:lnTo>
                  <a:lnTo>
                    <a:pt x="2671" y="1669"/>
                  </a:lnTo>
                  <a:lnTo>
                    <a:pt x="2671" y="1669"/>
                  </a:lnTo>
                  <a:lnTo>
                    <a:pt x="2610" y="1669"/>
                  </a:lnTo>
                  <a:lnTo>
                    <a:pt x="2610" y="1669"/>
                  </a:lnTo>
                  <a:lnTo>
                    <a:pt x="2398" y="1639"/>
                  </a:lnTo>
                  <a:lnTo>
                    <a:pt x="2216" y="1609"/>
                  </a:lnTo>
                  <a:lnTo>
                    <a:pt x="2033" y="1548"/>
                  </a:lnTo>
                  <a:lnTo>
                    <a:pt x="1821" y="1457"/>
                  </a:lnTo>
                  <a:lnTo>
                    <a:pt x="1821" y="1457"/>
                  </a:lnTo>
                  <a:lnTo>
                    <a:pt x="1639" y="1335"/>
                  </a:lnTo>
                  <a:lnTo>
                    <a:pt x="1487" y="1184"/>
                  </a:lnTo>
                  <a:lnTo>
                    <a:pt x="1487" y="1184"/>
                  </a:lnTo>
                  <a:lnTo>
                    <a:pt x="1366" y="1062"/>
                  </a:lnTo>
                  <a:lnTo>
                    <a:pt x="1275" y="941"/>
                  </a:lnTo>
                  <a:lnTo>
                    <a:pt x="1184" y="789"/>
                  </a:lnTo>
                  <a:lnTo>
                    <a:pt x="1123" y="638"/>
                  </a:lnTo>
                  <a:lnTo>
                    <a:pt x="1062" y="334"/>
                  </a:lnTo>
                  <a:lnTo>
                    <a:pt x="10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4"/>
            <p:cNvSpPr/>
            <p:nvPr/>
          </p:nvSpPr>
          <p:spPr>
            <a:xfrm>
              <a:off x="3333200" y="1394900"/>
              <a:ext cx="41000" cy="42500"/>
            </a:xfrm>
            <a:custGeom>
              <a:avLst/>
              <a:gdLst/>
              <a:ahLst/>
              <a:cxnLst/>
              <a:rect l="l" t="t" r="r" b="b"/>
              <a:pathLst>
                <a:path w="1640" h="1700" extrusionOk="0">
                  <a:moveTo>
                    <a:pt x="1063" y="0"/>
                  </a:moveTo>
                  <a:lnTo>
                    <a:pt x="1123" y="61"/>
                  </a:lnTo>
                  <a:lnTo>
                    <a:pt x="1215" y="243"/>
                  </a:lnTo>
                  <a:lnTo>
                    <a:pt x="1336" y="516"/>
                  </a:lnTo>
                  <a:lnTo>
                    <a:pt x="1457" y="820"/>
                  </a:lnTo>
                  <a:lnTo>
                    <a:pt x="1488" y="1002"/>
                  </a:lnTo>
                  <a:lnTo>
                    <a:pt x="1488" y="1153"/>
                  </a:lnTo>
                  <a:lnTo>
                    <a:pt x="1488" y="1275"/>
                  </a:lnTo>
                  <a:lnTo>
                    <a:pt x="1457" y="1396"/>
                  </a:lnTo>
                  <a:lnTo>
                    <a:pt x="1397" y="1487"/>
                  </a:lnTo>
                  <a:lnTo>
                    <a:pt x="1336" y="1517"/>
                  </a:lnTo>
                  <a:lnTo>
                    <a:pt x="1306" y="1548"/>
                  </a:lnTo>
                  <a:lnTo>
                    <a:pt x="1184" y="1548"/>
                  </a:lnTo>
                  <a:lnTo>
                    <a:pt x="1093" y="1517"/>
                  </a:lnTo>
                  <a:lnTo>
                    <a:pt x="1002" y="1426"/>
                  </a:lnTo>
                  <a:lnTo>
                    <a:pt x="911" y="1305"/>
                  </a:lnTo>
                  <a:lnTo>
                    <a:pt x="729" y="1032"/>
                  </a:lnTo>
                  <a:lnTo>
                    <a:pt x="517" y="729"/>
                  </a:lnTo>
                  <a:lnTo>
                    <a:pt x="426" y="607"/>
                  </a:lnTo>
                  <a:lnTo>
                    <a:pt x="274" y="546"/>
                  </a:lnTo>
                  <a:lnTo>
                    <a:pt x="183" y="486"/>
                  </a:lnTo>
                  <a:lnTo>
                    <a:pt x="61" y="486"/>
                  </a:lnTo>
                  <a:lnTo>
                    <a:pt x="1" y="516"/>
                  </a:lnTo>
                  <a:lnTo>
                    <a:pt x="61" y="516"/>
                  </a:lnTo>
                  <a:lnTo>
                    <a:pt x="152" y="546"/>
                  </a:lnTo>
                  <a:lnTo>
                    <a:pt x="244" y="607"/>
                  </a:lnTo>
                  <a:lnTo>
                    <a:pt x="365" y="668"/>
                  </a:lnTo>
                  <a:lnTo>
                    <a:pt x="456" y="789"/>
                  </a:lnTo>
                  <a:lnTo>
                    <a:pt x="638" y="1093"/>
                  </a:lnTo>
                  <a:lnTo>
                    <a:pt x="790" y="1396"/>
                  </a:lnTo>
                  <a:lnTo>
                    <a:pt x="881" y="1517"/>
                  </a:lnTo>
                  <a:lnTo>
                    <a:pt x="1002" y="1639"/>
                  </a:lnTo>
                  <a:lnTo>
                    <a:pt x="1123" y="1700"/>
                  </a:lnTo>
                  <a:lnTo>
                    <a:pt x="1336" y="1700"/>
                  </a:lnTo>
                  <a:lnTo>
                    <a:pt x="1427" y="1669"/>
                  </a:lnTo>
                  <a:lnTo>
                    <a:pt x="1518" y="1578"/>
                  </a:lnTo>
                  <a:lnTo>
                    <a:pt x="1609" y="1457"/>
                  </a:lnTo>
                  <a:lnTo>
                    <a:pt x="1639" y="1305"/>
                  </a:lnTo>
                  <a:lnTo>
                    <a:pt x="1639" y="1123"/>
                  </a:lnTo>
                  <a:lnTo>
                    <a:pt x="1609" y="971"/>
                  </a:lnTo>
                  <a:lnTo>
                    <a:pt x="1548" y="789"/>
                  </a:lnTo>
                  <a:lnTo>
                    <a:pt x="1427" y="455"/>
                  </a:lnTo>
                  <a:lnTo>
                    <a:pt x="1275" y="213"/>
                  </a:lnTo>
                  <a:lnTo>
                    <a:pt x="1154" y="31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4"/>
            <p:cNvSpPr/>
            <p:nvPr/>
          </p:nvSpPr>
          <p:spPr>
            <a:xfrm>
              <a:off x="3369625" y="1390350"/>
              <a:ext cx="23525" cy="44025"/>
            </a:xfrm>
            <a:custGeom>
              <a:avLst/>
              <a:gdLst/>
              <a:ahLst/>
              <a:cxnLst/>
              <a:rect l="l" t="t" r="r" b="b"/>
              <a:pathLst>
                <a:path w="941" h="1761" extrusionOk="0">
                  <a:moveTo>
                    <a:pt x="486" y="0"/>
                  </a:moveTo>
                  <a:lnTo>
                    <a:pt x="516" y="31"/>
                  </a:lnTo>
                  <a:lnTo>
                    <a:pt x="607" y="122"/>
                  </a:lnTo>
                  <a:lnTo>
                    <a:pt x="698" y="304"/>
                  </a:lnTo>
                  <a:lnTo>
                    <a:pt x="759" y="486"/>
                  </a:lnTo>
                  <a:lnTo>
                    <a:pt x="789" y="698"/>
                  </a:lnTo>
                  <a:lnTo>
                    <a:pt x="789" y="880"/>
                  </a:lnTo>
                  <a:lnTo>
                    <a:pt x="759" y="1062"/>
                  </a:lnTo>
                  <a:lnTo>
                    <a:pt x="729" y="1244"/>
                  </a:lnTo>
                  <a:lnTo>
                    <a:pt x="638" y="1396"/>
                  </a:lnTo>
                  <a:lnTo>
                    <a:pt x="516" y="1548"/>
                  </a:lnTo>
                  <a:lnTo>
                    <a:pt x="455" y="1639"/>
                  </a:lnTo>
                  <a:lnTo>
                    <a:pt x="364" y="1669"/>
                  </a:lnTo>
                  <a:lnTo>
                    <a:pt x="61" y="1669"/>
                  </a:lnTo>
                  <a:lnTo>
                    <a:pt x="0" y="1639"/>
                  </a:lnTo>
                  <a:lnTo>
                    <a:pt x="0" y="1639"/>
                  </a:lnTo>
                  <a:lnTo>
                    <a:pt x="61" y="1699"/>
                  </a:lnTo>
                  <a:lnTo>
                    <a:pt x="182" y="1760"/>
                  </a:lnTo>
                  <a:lnTo>
                    <a:pt x="395" y="1760"/>
                  </a:lnTo>
                  <a:lnTo>
                    <a:pt x="516" y="1730"/>
                  </a:lnTo>
                  <a:lnTo>
                    <a:pt x="607" y="1639"/>
                  </a:lnTo>
                  <a:lnTo>
                    <a:pt x="698" y="1578"/>
                  </a:lnTo>
                  <a:lnTo>
                    <a:pt x="759" y="1457"/>
                  </a:lnTo>
                  <a:lnTo>
                    <a:pt x="850" y="1275"/>
                  </a:lnTo>
                  <a:lnTo>
                    <a:pt x="911" y="1093"/>
                  </a:lnTo>
                  <a:lnTo>
                    <a:pt x="941" y="880"/>
                  </a:lnTo>
                  <a:lnTo>
                    <a:pt x="941" y="698"/>
                  </a:lnTo>
                  <a:lnTo>
                    <a:pt x="880" y="455"/>
                  </a:lnTo>
                  <a:lnTo>
                    <a:pt x="789" y="243"/>
                  </a:lnTo>
                  <a:lnTo>
                    <a:pt x="668" y="9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4"/>
            <p:cNvSpPr/>
            <p:nvPr/>
          </p:nvSpPr>
          <p:spPr>
            <a:xfrm>
              <a:off x="3384800" y="1375925"/>
              <a:ext cx="23525" cy="54650"/>
            </a:xfrm>
            <a:custGeom>
              <a:avLst/>
              <a:gdLst/>
              <a:ahLst/>
              <a:cxnLst/>
              <a:rect l="l" t="t" r="r" b="b"/>
              <a:pathLst>
                <a:path w="941" h="2186" extrusionOk="0">
                  <a:moveTo>
                    <a:pt x="31" y="1"/>
                  </a:moveTo>
                  <a:lnTo>
                    <a:pt x="91" y="31"/>
                  </a:lnTo>
                  <a:lnTo>
                    <a:pt x="243" y="122"/>
                  </a:lnTo>
                  <a:lnTo>
                    <a:pt x="395" y="274"/>
                  </a:lnTo>
                  <a:lnTo>
                    <a:pt x="577" y="517"/>
                  </a:lnTo>
                  <a:lnTo>
                    <a:pt x="668" y="759"/>
                  </a:lnTo>
                  <a:lnTo>
                    <a:pt x="728" y="972"/>
                  </a:lnTo>
                  <a:lnTo>
                    <a:pt x="759" y="1214"/>
                  </a:lnTo>
                  <a:lnTo>
                    <a:pt x="789" y="1427"/>
                  </a:lnTo>
                  <a:lnTo>
                    <a:pt x="759" y="1670"/>
                  </a:lnTo>
                  <a:lnTo>
                    <a:pt x="728" y="1791"/>
                  </a:lnTo>
                  <a:lnTo>
                    <a:pt x="668" y="1882"/>
                  </a:lnTo>
                  <a:lnTo>
                    <a:pt x="577" y="1973"/>
                  </a:lnTo>
                  <a:lnTo>
                    <a:pt x="455" y="2064"/>
                  </a:lnTo>
                  <a:lnTo>
                    <a:pt x="364" y="2094"/>
                  </a:lnTo>
                  <a:lnTo>
                    <a:pt x="0" y="2094"/>
                  </a:lnTo>
                  <a:lnTo>
                    <a:pt x="61" y="2125"/>
                  </a:lnTo>
                  <a:lnTo>
                    <a:pt x="243" y="2185"/>
                  </a:lnTo>
                  <a:lnTo>
                    <a:pt x="364" y="2185"/>
                  </a:lnTo>
                  <a:lnTo>
                    <a:pt x="486" y="2155"/>
                  </a:lnTo>
                  <a:lnTo>
                    <a:pt x="637" y="2064"/>
                  </a:lnTo>
                  <a:lnTo>
                    <a:pt x="759" y="1973"/>
                  </a:lnTo>
                  <a:lnTo>
                    <a:pt x="850" y="1821"/>
                  </a:lnTo>
                  <a:lnTo>
                    <a:pt x="880" y="1700"/>
                  </a:lnTo>
                  <a:lnTo>
                    <a:pt x="941" y="1427"/>
                  </a:lnTo>
                  <a:lnTo>
                    <a:pt x="941" y="1245"/>
                  </a:lnTo>
                  <a:lnTo>
                    <a:pt x="941" y="1184"/>
                  </a:lnTo>
                  <a:lnTo>
                    <a:pt x="880" y="941"/>
                  </a:lnTo>
                  <a:lnTo>
                    <a:pt x="819" y="699"/>
                  </a:lnTo>
                  <a:lnTo>
                    <a:pt x="668" y="456"/>
                  </a:lnTo>
                  <a:lnTo>
                    <a:pt x="486" y="213"/>
                  </a:lnTo>
                  <a:lnTo>
                    <a:pt x="364" y="122"/>
                  </a:lnTo>
                  <a:lnTo>
                    <a:pt x="273" y="6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4"/>
            <p:cNvSpPr/>
            <p:nvPr/>
          </p:nvSpPr>
          <p:spPr>
            <a:xfrm>
              <a:off x="3308175" y="1385025"/>
              <a:ext cx="25825" cy="42525"/>
            </a:xfrm>
            <a:custGeom>
              <a:avLst/>
              <a:gdLst/>
              <a:ahLst/>
              <a:cxnLst/>
              <a:rect l="l" t="t" r="r" b="b"/>
              <a:pathLst>
                <a:path w="1033" h="1701" extrusionOk="0">
                  <a:moveTo>
                    <a:pt x="668" y="1"/>
                  </a:moveTo>
                  <a:lnTo>
                    <a:pt x="577" y="61"/>
                  </a:lnTo>
                  <a:lnTo>
                    <a:pt x="365" y="213"/>
                  </a:lnTo>
                  <a:lnTo>
                    <a:pt x="182" y="456"/>
                  </a:lnTo>
                  <a:lnTo>
                    <a:pt x="61" y="729"/>
                  </a:lnTo>
                  <a:lnTo>
                    <a:pt x="0" y="972"/>
                  </a:lnTo>
                  <a:lnTo>
                    <a:pt x="0" y="1154"/>
                  </a:lnTo>
                  <a:lnTo>
                    <a:pt x="0" y="1245"/>
                  </a:lnTo>
                  <a:lnTo>
                    <a:pt x="0" y="1306"/>
                  </a:lnTo>
                  <a:lnTo>
                    <a:pt x="31" y="1397"/>
                  </a:lnTo>
                  <a:lnTo>
                    <a:pt x="91" y="1488"/>
                  </a:lnTo>
                  <a:lnTo>
                    <a:pt x="152" y="1579"/>
                  </a:lnTo>
                  <a:lnTo>
                    <a:pt x="213" y="1639"/>
                  </a:lnTo>
                  <a:lnTo>
                    <a:pt x="304" y="1670"/>
                  </a:lnTo>
                  <a:lnTo>
                    <a:pt x="395" y="1700"/>
                  </a:lnTo>
                  <a:lnTo>
                    <a:pt x="486" y="1700"/>
                  </a:lnTo>
                  <a:lnTo>
                    <a:pt x="547" y="1639"/>
                  </a:lnTo>
                  <a:lnTo>
                    <a:pt x="607" y="1579"/>
                  </a:lnTo>
                  <a:lnTo>
                    <a:pt x="789" y="1336"/>
                  </a:lnTo>
                  <a:lnTo>
                    <a:pt x="911" y="1124"/>
                  </a:lnTo>
                  <a:lnTo>
                    <a:pt x="1032" y="941"/>
                  </a:lnTo>
                  <a:lnTo>
                    <a:pt x="971" y="972"/>
                  </a:lnTo>
                  <a:lnTo>
                    <a:pt x="850" y="1093"/>
                  </a:lnTo>
                  <a:lnTo>
                    <a:pt x="698" y="1306"/>
                  </a:lnTo>
                  <a:lnTo>
                    <a:pt x="516" y="1518"/>
                  </a:lnTo>
                  <a:lnTo>
                    <a:pt x="425" y="1579"/>
                  </a:lnTo>
                  <a:lnTo>
                    <a:pt x="395" y="1579"/>
                  </a:lnTo>
                  <a:lnTo>
                    <a:pt x="365" y="1548"/>
                  </a:lnTo>
                  <a:lnTo>
                    <a:pt x="274" y="1488"/>
                  </a:lnTo>
                  <a:lnTo>
                    <a:pt x="213" y="1397"/>
                  </a:lnTo>
                  <a:lnTo>
                    <a:pt x="182" y="1336"/>
                  </a:lnTo>
                  <a:lnTo>
                    <a:pt x="182" y="1275"/>
                  </a:lnTo>
                  <a:lnTo>
                    <a:pt x="152" y="1215"/>
                  </a:lnTo>
                  <a:lnTo>
                    <a:pt x="152" y="1154"/>
                  </a:lnTo>
                  <a:lnTo>
                    <a:pt x="152" y="1002"/>
                  </a:lnTo>
                  <a:lnTo>
                    <a:pt x="213" y="759"/>
                  </a:lnTo>
                  <a:lnTo>
                    <a:pt x="304" y="517"/>
                  </a:lnTo>
                  <a:lnTo>
                    <a:pt x="456" y="274"/>
                  </a:lnTo>
                  <a:lnTo>
                    <a:pt x="607" y="122"/>
                  </a:lnTo>
                  <a:lnTo>
                    <a:pt x="759" y="3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4"/>
            <p:cNvSpPr/>
            <p:nvPr/>
          </p:nvSpPr>
          <p:spPr>
            <a:xfrm>
              <a:off x="3381750" y="1385025"/>
              <a:ext cx="31900" cy="48575"/>
            </a:xfrm>
            <a:custGeom>
              <a:avLst/>
              <a:gdLst/>
              <a:ahLst/>
              <a:cxnLst/>
              <a:rect l="l" t="t" r="r" b="b"/>
              <a:pathLst>
                <a:path w="1276" h="1943" extrusionOk="0">
                  <a:moveTo>
                    <a:pt x="759" y="1"/>
                  </a:moveTo>
                  <a:lnTo>
                    <a:pt x="638" y="61"/>
                  </a:lnTo>
                  <a:lnTo>
                    <a:pt x="517" y="153"/>
                  </a:lnTo>
                  <a:lnTo>
                    <a:pt x="365" y="274"/>
                  </a:lnTo>
                  <a:lnTo>
                    <a:pt x="244" y="426"/>
                  </a:lnTo>
                  <a:lnTo>
                    <a:pt x="122" y="638"/>
                  </a:lnTo>
                  <a:lnTo>
                    <a:pt x="31" y="881"/>
                  </a:lnTo>
                  <a:lnTo>
                    <a:pt x="1" y="1184"/>
                  </a:lnTo>
                  <a:lnTo>
                    <a:pt x="1" y="1457"/>
                  </a:lnTo>
                  <a:lnTo>
                    <a:pt x="31" y="1670"/>
                  </a:lnTo>
                  <a:lnTo>
                    <a:pt x="92" y="1821"/>
                  </a:lnTo>
                  <a:lnTo>
                    <a:pt x="183" y="1882"/>
                  </a:lnTo>
                  <a:lnTo>
                    <a:pt x="274" y="1943"/>
                  </a:lnTo>
                  <a:lnTo>
                    <a:pt x="365" y="1943"/>
                  </a:lnTo>
                  <a:lnTo>
                    <a:pt x="608" y="1912"/>
                  </a:lnTo>
                  <a:lnTo>
                    <a:pt x="729" y="1852"/>
                  </a:lnTo>
                  <a:lnTo>
                    <a:pt x="850" y="1761"/>
                  </a:lnTo>
                  <a:lnTo>
                    <a:pt x="1063" y="1548"/>
                  </a:lnTo>
                  <a:lnTo>
                    <a:pt x="1215" y="1336"/>
                  </a:lnTo>
                  <a:lnTo>
                    <a:pt x="1275" y="1245"/>
                  </a:lnTo>
                  <a:lnTo>
                    <a:pt x="1245" y="1093"/>
                  </a:lnTo>
                  <a:lnTo>
                    <a:pt x="1184" y="699"/>
                  </a:lnTo>
                  <a:lnTo>
                    <a:pt x="1124" y="486"/>
                  </a:lnTo>
                  <a:lnTo>
                    <a:pt x="1002" y="274"/>
                  </a:lnTo>
                  <a:lnTo>
                    <a:pt x="911" y="122"/>
                  </a:lnTo>
                  <a:lnTo>
                    <a:pt x="820" y="3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4"/>
            <p:cNvSpPr/>
            <p:nvPr/>
          </p:nvSpPr>
          <p:spPr>
            <a:xfrm>
              <a:off x="3377200" y="1385025"/>
              <a:ext cx="36450" cy="53900"/>
            </a:xfrm>
            <a:custGeom>
              <a:avLst/>
              <a:gdLst/>
              <a:ahLst/>
              <a:cxnLst/>
              <a:rect l="l" t="t" r="r" b="b"/>
              <a:pathLst>
                <a:path w="1458" h="2156" extrusionOk="0">
                  <a:moveTo>
                    <a:pt x="941" y="1"/>
                  </a:moveTo>
                  <a:lnTo>
                    <a:pt x="850" y="31"/>
                  </a:lnTo>
                  <a:lnTo>
                    <a:pt x="668" y="122"/>
                  </a:lnTo>
                  <a:lnTo>
                    <a:pt x="486" y="274"/>
                  </a:lnTo>
                  <a:lnTo>
                    <a:pt x="335" y="456"/>
                  </a:lnTo>
                  <a:lnTo>
                    <a:pt x="213" y="699"/>
                  </a:lnTo>
                  <a:lnTo>
                    <a:pt x="92" y="941"/>
                  </a:lnTo>
                  <a:lnTo>
                    <a:pt x="31" y="1184"/>
                  </a:lnTo>
                  <a:lnTo>
                    <a:pt x="1" y="1427"/>
                  </a:lnTo>
                  <a:lnTo>
                    <a:pt x="61" y="1670"/>
                  </a:lnTo>
                  <a:lnTo>
                    <a:pt x="92" y="1761"/>
                  </a:lnTo>
                  <a:lnTo>
                    <a:pt x="152" y="1882"/>
                  </a:lnTo>
                  <a:lnTo>
                    <a:pt x="304" y="2034"/>
                  </a:lnTo>
                  <a:lnTo>
                    <a:pt x="456" y="2125"/>
                  </a:lnTo>
                  <a:lnTo>
                    <a:pt x="577" y="2155"/>
                  </a:lnTo>
                  <a:lnTo>
                    <a:pt x="729" y="2125"/>
                  </a:lnTo>
                  <a:lnTo>
                    <a:pt x="911" y="2064"/>
                  </a:lnTo>
                  <a:lnTo>
                    <a:pt x="1063" y="1943"/>
                  </a:lnTo>
                  <a:lnTo>
                    <a:pt x="1214" y="1791"/>
                  </a:lnTo>
                  <a:lnTo>
                    <a:pt x="1336" y="1609"/>
                  </a:lnTo>
                  <a:lnTo>
                    <a:pt x="1427" y="1427"/>
                  </a:lnTo>
                  <a:lnTo>
                    <a:pt x="1457" y="1336"/>
                  </a:lnTo>
                  <a:lnTo>
                    <a:pt x="1397" y="1397"/>
                  </a:lnTo>
                  <a:lnTo>
                    <a:pt x="1245" y="1548"/>
                  </a:lnTo>
                  <a:lnTo>
                    <a:pt x="1063" y="1730"/>
                  </a:lnTo>
                  <a:lnTo>
                    <a:pt x="911" y="1821"/>
                  </a:lnTo>
                  <a:lnTo>
                    <a:pt x="790" y="1912"/>
                  </a:lnTo>
                  <a:lnTo>
                    <a:pt x="638" y="1912"/>
                  </a:lnTo>
                  <a:lnTo>
                    <a:pt x="517" y="1882"/>
                  </a:lnTo>
                  <a:lnTo>
                    <a:pt x="426" y="1852"/>
                  </a:lnTo>
                  <a:lnTo>
                    <a:pt x="365" y="1761"/>
                  </a:lnTo>
                  <a:lnTo>
                    <a:pt x="365" y="1700"/>
                  </a:lnTo>
                  <a:lnTo>
                    <a:pt x="304" y="1609"/>
                  </a:lnTo>
                  <a:lnTo>
                    <a:pt x="304" y="1548"/>
                  </a:lnTo>
                  <a:lnTo>
                    <a:pt x="274" y="1518"/>
                  </a:lnTo>
                  <a:lnTo>
                    <a:pt x="274" y="1457"/>
                  </a:lnTo>
                  <a:lnTo>
                    <a:pt x="243" y="1275"/>
                  </a:lnTo>
                  <a:lnTo>
                    <a:pt x="274" y="1063"/>
                  </a:lnTo>
                  <a:lnTo>
                    <a:pt x="335" y="850"/>
                  </a:lnTo>
                  <a:lnTo>
                    <a:pt x="395" y="881"/>
                  </a:lnTo>
                  <a:lnTo>
                    <a:pt x="395" y="820"/>
                  </a:lnTo>
                  <a:lnTo>
                    <a:pt x="365" y="759"/>
                  </a:lnTo>
                  <a:lnTo>
                    <a:pt x="395" y="699"/>
                  </a:lnTo>
                  <a:lnTo>
                    <a:pt x="547" y="426"/>
                  </a:lnTo>
                  <a:lnTo>
                    <a:pt x="729" y="213"/>
                  </a:lnTo>
                  <a:lnTo>
                    <a:pt x="881" y="6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1" name="Google Shape;2901;p54"/>
          <p:cNvSpPr/>
          <p:nvPr/>
        </p:nvSpPr>
        <p:spPr>
          <a:xfrm rot="-10226714" flipH="1">
            <a:off x="5124569" y="4017133"/>
            <a:ext cx="1061542" cy="411116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54"/>
          <p:cNvSpPr/>
          <p:nvPr/>
        </p:nvSpPr>
        <p:spPr>
          <a:xfrm rot="-192307" flipH="1">
            <a:off x="7833859" y="240741"/>
            <a:ext cx="1061544" cy="411109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>
            <a:off x="894821" y="1521275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8"/>
          <p:cNvSpPr/>
          <p:nvPr/>
        </p:nvSpPr>
        <p:spPr>
          <a:xfrm>
            <a:off x="894821" y="3000775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8"/>
          <p:cNvSpPr/>
          <p:nvPr/>
        </p:nvSpPr>
        <p:spPr>
          <a:xfrm>
            <a:off x="4744996" y="1521275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8"/>
          <p:cNvSpPr/>
          <p:nvPr/>
        </p:nvSpPr>
        <p:spPr>
          <a:xfrm>
            <a:off x="4744996" y="3000775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8"/>
          <p:cNvSpPr txBox="1">
            <a:spLocks noGrp="1"/>
          </p:cNvSpPr>
          <p:nvPr>
            <p:ph type="title" idx="9"/>
          </p:nvPr>
        </p:nvSpPr>
        <p:spPr>
          <a:xfrm>
            <a:off x="894821" y="300077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40" name="Google Shape;940;p38"/>
          <p:cNvSpPr txBox="1">
            <a:spLocks noGrp="1"/>
          </p:cNvSpPr>
          <p:nvPr>
            <p:ph type="title" idx="8"/>
          </p:nvPr>
        </p:nvSpPr>
        <p:spPr>
          <a:xfrm>
            <a:off x="894821" y="152127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41" name="Google Shape;941;p38"/>
          <p:cNvSpPr txBox="1">
            <a:spLocks noGrp="1"/>
          </p:cNvSpPr>
          <p:nvPr>
            <p:ph type="title" idx="13"/>
          </p:nvPr>
        </p:nvSpPr>
        <p:spPr>
          <a:xfrm>
            <a:off x="4744996" y="152127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42" name="Google Shape;942;p38"/>
          <p:cNvSpPr txBox="1">
            <a:spLocks noGrp="1"/>
          </p:cNvSpPr>
          <p:nvPr>
            <p:ph type="title" idx="14"/>
          </p:nvPr>
        </p:nvSpPr>
        <p:spPr>
          <a:xfrm>
            <a:off x="4744996" y="300077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43" name="Google Shape;943;p3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44" name="Google Shape;944;p38"/>
          <p:cNvSpPr txBox="1">
            <a:spLocks noGrp="1"/>
          </p:cNvSpPr>
          <p:nvPr>
            <p:ph type="title"/>
          </p:nvPr>
        </p:nvSpPr>
        <p:spPr>
          <a:xfrm>
            <a:off x="2090309" y="178960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400" dirty="0"/>
              <a:t>Warm up</a:t>
            </a:r>
          </a:p>
        </p:txBody>
      </p:sp>
      <p:sp>
        <p:nvSpPr>
          <p:cNvPr id="946" name="Google Shape;946;p38"/>
          <p:cNvSpPr txBox="1">
            <a:spLocks noGrp="1"/>
          </p:cNvSpPr>
          <p:nvPr>
            <p:ph type="title" idx="2"/>
          </p:nvPr>
        </p:nvSpPr>
        <p:spPr>
          <a:xfrm>
            <a:off x="5943679" y="178960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Reading</a:t>
            </a:r>
            <a:endParaRPr dirty="0"/>
          </a:p>
        </p:txBody>
      </p:sp>
      <p:sp>
        <p:nvSpPr>
          <p:cNvPr id="948" name="Google Shape;948;p38"/>
          <p:cNvSpPr txBox="1">
            <a:spLocks noGrp="1"/>
          </p:cNvSpPr>
          <p:nvPr>
            <p:ph type="title" idx="4"/>
          </p:nvPr>
        </p:nvSpPr>
        <p:spPr>
          <a:xfrm>
            <a:off x="2090309" y="33002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Writing</a:t>
            </a:r>
            <a:endParaRPr dirty="0"/>
          </a:p>
        </p:txBody>
      </p:sp>
      <p:sp>
        <p:nvSpPr>
          <p:cNvPr id="950" name="Google Shape;950;p38"/>
          <p:cNvSpPr txBox="1">
            <a:spLocks noGrp="1"/>
          </p:cNvSpPr>
          <p:nvPr>
            <p:ph type="title" idx="6"/>
          </p:nvPr>
        </p:nvSpPr>
        <p:spPr>
          <a:xfrm>
            <a:off x="5943679" y="33002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Project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30549" y="616688"/>
            <a:ext cx="3753293" cy="3827721"/>
          </a:xfrm>
          <a:prstGeom prst="ellipse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ristoteH" panose="020B7200000000000000" pitchFamily="34" charset="0"/>
              </a:rPr>
              <a:t>WARM UP </a:t>
            </a:r>
          </a:p>
        </p:txBody>
      </p:sp>
      <p:grpSp>
        <p:nvGrpSpPr>
          <p:cNvPr id="714" name="Google Shape;1001;p36"/>
          <p:cNvGrpSpPr/>
          <p:nvPr/>
        </p:nvGrpSpPr>
        <p:grpSpPr>
          <a:xfrm>
            <a:off x="6372279" y="1285873"/>
            <a:ext cx="2475241" cy="2991281"/>
            <a:chOff x="3884525" y="3011700"/>
            <a:chExt cx="671525" cy="811525"/>
          </a:xfrm>
        </p:grpSpPr>
        <p:sp>
          <p:nvSpPr>
            <p:cNvPr id="715" name="Google Shape;1002;p36"/>
            <p:cNvSpPr/>
            <p:nvPr/>
          </p:nvSpPr>
          <p:spPr>
            <a:xfrm>
              <a:off x="4152650" y="3011700"/>
              <a:ext cx="331500" cy="216425"/>
            </a:xfrm>
            <a:custGeom>
              <a:avLst/>
              <a:gdLst/>
              <a:ahLst/>
              <a:cxnLst/>
              <a:rect l="l" t="t" r="r" b="b"/>
              <a:pathLst>
                <a:path w="13260" h="8657" extrusionOk="0">
                  <a:moveTo>
                    <a:pt x="10610" y="0"/>
                  </a:moveTo>
                  <a:cubicBezTo>
                    <a:pt x="10198" y="0"/>
                    <a:pt x="9782" y="112"/>
                    <a:pt x="9392" y="328"/>
                  </a:cubicBezTo>
                  <a:cubicBezTo>
                    <a:pt x="9040" y="538"/>
                    <a:pt x="8735" y="785"/>
                    <a:pt x="8468" y="1090"/>
                  </a:cubicBezTo>
                  <a:cubicBezTo>
                    <a:pt x="8335" y="1242"/>
                    <a:pt x="8182" y="1385"/>
                    <a:pt x="8030" y="1509"/>
                  </a:cubicBezTo>
                  <a:cubicBezTo>
                    <a:pt x="7840" y="1671"/>
                    <a:pt x="7630" y="1795"/>
                    <a:pt x="7392" y="1871"/>
                  </a:cubicBezTo>
                  <a:cubicBezTo>
                    <a:pt x="7324" y="1893"/>
                    <a:pt x="7256" y="1903"/>
                    <a:pt x="7189" y="1903"/>
                  </a:cubicBezTo>
                  <a:cubicBezTo>
                    <a:pt x="6904" y="1903"/>
                    <a:pt x="6640" y="1718"/>
                    <a:pt x="6563" y="1433"/>
                  </a:cubicBezTo>
                  <a:cubicBezTo>
                    <a:pt x="6525" y="1338"/>
                    <a:pt x="6497" y="1233"/>
                    <a:pt x="6468" y="1128"/>
                  </a:cubicBezTo>
                  <a:cubicBezTo>
                    <a:pt x="6401" y="871"/>
                    <a:pt x="6239" y="633"/>
                    <a:pt x="6020" y="480"/>
                  </a:cubicBezTo>
                  <a:cubicBezTo>
                    <a:pt x="5779" y="298"/>
                    <a:pt x="5500" y="207"/>
                    <a:pt x="5214" y="207"/>
                  </a:cubicBezTo>
                  <a:cubicBezTo>
                    <a:pt x="4903" y="207"/>
                    <a:pt x="4584" y="315"/>
                    <a:pt x="4296" y="528"/>
                  </a:cubicBezTo>
                  <a:cubicBezTo>
                    <a:pt x="3972" y="785"/>
                    <a:pt x="3725" y="1119"/>
                    <a:pt x="3582" y="1509"/>
                  </a:cubicBezTo>
                  <a:cubicBezTo>
                    <a:pt x="3468" y="1823"/>
                    <a:pt x="3363" y="2138"/>
                    <a:pt x="3239" y="2452"/>
                  </a:cubicBezTo>
                  <a:cubicBezTo>
                    <a:pt x="3134" y="2738"/>
                    <a:pt x="2944" y="2995"/>
                    <a:pt x="2696" y="3176"/>
                  </a:cubicBezTo>
                  <a:cubicBezTo>
                    <a:pt x="2600" y="3260"/>
                    <a:pt x="2482" y="3302"/>
                    <a:pt x="2363" y="3302"/>
                  </a:cubicBezTo>
                  <a:cubicBezTo>
                    <a:pt x="2281" y="3302"/>
                    <a:pt x="2199" y="3282"/>
                    <a:pt x="2125" y="3243"/>
                  </a:cubicBezTo>
                  <a:cubicBezTo>
                    <a:pt x="1972" y="3176"/>
                    <a:pt x="1829" y="3109"/>
                    <a:pt x="1677" y="3043"/>
                  </a:cubicBezTo>
                  <a:cubicBezTo>
                    <a:pt x="1491" y="2957"/>
                    <a:pt x="1289" y="2914"/>
                    <a:pt x="1088" y="2914"/>
                  </a:cubicBezTo>
                  <a:cubicBezTo>
                    <a:pt x="1020" y="2914"/>
                    <a:pt x="953" y="2919"/>
                    <a:pt x="886" y="2928"/>
                  </a:cubicBezTo>
                  <a:cubicBezTo>
                    <a:pt x="420" y="2966"/>
                    <a:pt x="58" y="3347"/>
                    <a:pt x="39" y="3824"/>
                  </a:cubicBezTo>
                  <a:cubicBezTo>
                    <a:pt x="0" y="4329"/>
                    <a:pt x="162" y="4833"/>
                    <a:pt x="486" y="5233"/>
                  </a:cubicBezTo>
                  <a:cubicBezTo>
                    <a:pt x="705" y="5510"/>
                    <a:pt x="991" y="5738"/>
                    <a:pt x="1315" y="5891"/>
                  </a:cubicBezTo>
                  <a:cubicBezTo>
                    <a:pt x="1353" y="5903"/>
                    <a:pt x="1388" y="5910"/>
                    <a:pt x="1419" y="5910"/>
                  </a:cubicBezTo>
                  <a:cubicBezTo>
                    <a:pt x="1502" y="5910"/>
                    <a:pt x="1559" y="5862"/>
                    <a:pt x="1601" y="5757"/>
                  </a:cubicBezTo>
                  <a:cubicBezTo>
                    <a:pt x="1648" y="5643"/>
                    <a:pt x="1715" y="5548"/>
                    <a:pt x="1801" y="5462"/>
                  </a:cubicBezTo>
                  <a:cubicBezTo>
                    <a:pt x="1858" y="5481"/>
                    <a:pt x="1905" y="5529"/>
                    <a:pt x="1934" y="5586"/>
                  </a:cubicBezTo>
                  <a:cubicBezTo>
                    <a:pt x="2081" y="5763"/>
                    <a:pt x="2381" y="5893"/>
                    <a:pt x="2662" y="5893"/>
                  </a:cubicBezTo>
                  <a:cubicBezTo>
                    <a:pt x="2819" y="5893"/>
                    <a:pt x="2971" y="5853"/>
                    <a:pt x="3087" y="5757"/>
                  </a:cubicBezTo>
                  <a:cubicBezTo>
                    <a:pt x="3113" y="5737"/>
                    <a:pt x="3149" y="5713"/>
                    <a:pt x="3178" y="5713"/>
                  </a:cubicBezTo>
                  <a:cubicBezTo>
                    <a:pt x="3191" y="5713"/>
                    <a:pt x="3202" y="5717"/>
                    <a:pt x="3210" y="5729"/>
                  </a:cubicBezTo>
                  <a:cubicBezTo>
                    <a:pt x="3249" y="5767"/>
                    <a:pt x="3229" y="5814"/>
                    <a:pt x="3210" y="5862"/>
                  </a:cubicBezTo>
                  <a:cubicBezTo>
                    <a:pt x="3153" y="6043"/>
                    <a:pt x="3115" y="6234"/>
                    <a:pt x="3210" y="6405"/>
                  </a:cubicBezTo>
                  <a:cubicBezTo>
                    <a:pt x="3222" y="6417"/>
                    <a:pt x="3239" y="6422"/>
                    <a:pt x="3256" y="6422"/>
                  </a:cubicBezTo>
                  <a:cubicBezTo>
                    <a:pt x="3280" y="6422"/>
                    <a:pt x="3304" y="6412"/>
                    <a:pt x="3315" y="6395"/>
                  </a:cubicBezTo>
                  <a:cubicBezTo>
                    <a:pt x="3357" y="6354"/>
                    <a:pt x="3413" y="6331"/>
                    <a:pt x="3468" y="6331"/>
                  </a:cubicBezTo>
                  <a:cubicBezTo>
                    <a:pt x="3501" y="6331"/>
                    <a:pt x="3534" y="6339"/>
                    <a:pt x="3563" y="6357"/>
                  </a:cubicBezTo>
                  <a:cubicBezTo>
                    <a:pt x="3658" y="6414"/>
                    <a:pt x="3706" y="6529"/>
                    <a:pt x="3687" y="6634"/>
                  </a:cubicBezTo>
                  <a:cubicBezTo>
                    <a:pt x="3668" y="6815"/>
                    <a:pt x="3544" y="6957"/>
                    <a:pt x="3372" y="6996"/>
                  </a:cubicBezTo>
                  <a:cubicBezTo>
                    <a:pt x="3153" y="7024"/>
                    <a:pt x="3058" y="7157"/>
                    <a:pt x="2934" y="7300"/>
                  </a:cubicBezTo>
                  <a:cubicBezTo>
                    <a:pt x="3077" y="7529"/>
                    <a:pt x="3239" y="7748"/>
                    <a:pt x="3429" y="7938"/>
                  </a:cubicBezTo>
                  <a:cubicBezTo>
                    <a:pt x="3609" y="8114"/>
                    <a:pt x="3809" y="8202"/>
                    <a:pt x="4011" y="8202"/>
                  </a:cubicBezTo>
                  <a:cubicBezTo>
                    <a:pt x="4205" y="8202"/>
                    <a:pt x="4400" y="8121"/>
                    <a:pt x="4582" y="7958"/>
                  </a:cubicBezTo>
                  <a:cubicBezTo>
                    <a:pt x="4677" y="7881"/>
                    <a:pt x="4753" y="7786"/>
                    <a:pt x="4839" y="7700"/>
                  </a:cubicBezTo>
                  <a:cubicBezTo>
                    <a:pt x="4953" y="7587"/>
                    <a:pt x="5032" y="7534"/>
                    <a:pt x="5128" y="7534"/>
                  </a:cubicBezTo>
                  <a:cubicBezTo>
                    <a:pt x="5194" y="7534"/>
                    <a:pt x="5267" y="7559"/>
                    <a:pt x="5363" y="7605"/>
                  </a:cubicBezTo>
                  <a:cubicBezTo>
                    <a:pt x="5535" y="7700"/>
                    <a:pt x="5696" y="7805"/>
                    <a:pt x="5849" y="7929"/>
                  </a:cubicBezTo>
                  <a:cubicBezTo>
                    <a:pt x="6068" y="8100"/>
                    <a:pt x="6277" y="8281"/>
                    <a:pt x="6506" y="8434"/>
                  </a:cubicBezTo>
                  <a:cubicBezTo>
                    <a:pt x="6708" y="8582"/>
                    <a:pt x="6944" y="8656"/>
                    <a:pt x="7179" y="8656"/>
                  </a:cubicBezTo>
                  <a:cubicBezTo>
                    <a:pt x="7442" y="8656"/>
                    <a:pt x="7704" y="8563"/>
                    <a:pt x="7916" y="8377"/>
                  </a:cubicBezTo>
                  <a:cubicBezTo>
                    <a:pt x="8373" y="8034"/>
                    <a:pt x="8668" y="7519"/>
                    <a:pt x="8725" y="6948"/>
                  </a:cubicBezTo>
                  <a:cubicBezTo>
                    <a:pt x="8763" y="6662"/>
                    <a:pt x="8783" y="6367"/>
                    <a:pt x="8811" y="6072"/>
                  </a:cubicBezTo>
                  <a:cubicBezTo>
                    <a:pt x="8859" y="5586"/>
                    <a:pt x="9087" y="5214"/>
                    <a:pt x="9535" y="4995"/>
                  </a:cubicBezTo>
                  <a:cubicBezTo>
                    <a:pt x="9630" y="4948"/>
                    <a:pt x="9716" y="4910"/>
                    <a:pt x="9802" y="4871"/>
                  </a:cubicBezTo>
                  <a:cubicBezTo>
                    <a:pt x="10373" y="4643"/>
                    <a:pt x="10945" y="4424"/>
                    <a:pt x="11507" y="4195"/>
                  </a:cubicBezTo>
                  <a:cubicBezTo>
                    <a:pt x="11792" y="4071"/>
                    <a:pt x="12059" y="3909"/>
                    <a:pt x="12288" y="3690"/>
                  </a:cubicBezTo>
                  <a:cubicBezTo>
                    <a:pt x="12869" y="3157"/>
                    <a:pt x="13259" y="1947"/>
                    <a:pt x="12573" y="1042"/>
                  </a:cubicBezTo>
                  <a:cubicBezTo>
                    <a:pt x="12030" y="336"/>
                    <a:pt x="11325" y="0"/>
                    <a:pt x="10610" y="0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03;p36"/>
            <p:cNvSpPr/>
            <p:nvPr/>
          </p:nvSpPr>
          <p:spPr>
            <a:xfrm>
              <a:off x="4117875" y="3132375"/>
              <a:ext cx="169575" cy="136725"/>
            </a:xfrm>
            <a:custGeom>
              <a:avLst/>
              <a:gdLst/>
              <a:ahLst/>
              <a:cxnLst/>
              <a:rect l="l" t="t" r="r" b="b"/>
              <a:pathLst>
                <a:path w="6783" h="5469" extrusionOk="0">
                  <a:moveTo>
                    <a:pt x="3862" y="0"/>
                  </a:moveTo>
                  <a:cubicBezTo>
                    <a:pt x="3344" y="0"/>
                    <a:pt x="2844" y="497"/>
                    <a:pt x="2706" y="1197"/>
                  </a:cubicBezTo>
                  <a:cubicBezTo>
                    <a:pt x="2573" y="1892"/>
                    <a:pt x="2830" y="2540"/>
                    <a:pt x="3296" y="2750"/>
                  </a:cubicBezTo>
                  <a:cubicBezTo>
                    <a:pt x="3296" y="2759"/>
                    <a:pt x="3287" y="2778"/>
                    <a:pt x="3287" y="2788"/>
                  </a:cubicBezTo>
                  <a:cubicBezTo>
                    <a:pt x="3182" y="3016"/>
                    <a:pt x="3049" y="3216"/>
                    <a:pt x="2906" y="3416"/>
                  </a:cubicBezTo>
                  <a:cubicBezTo>
                    <a:pt x="2860" y="3469"/>
                    <a:pt x="2791" y="3498"/>
                    <a:pt x="2721" y="3498"/>
                  </a:cubicBezTo>
                  <a:cubicBezTo>
                    <a:pt x="2703" y="3498"/>
                    <a:pt x="2685" y="3496"/>
                    <a:pt x="2668" y="3492"/>
                  </a:cubicBezTo>
                  <a:cubicBezTo>
                    <a:pt x="2635" y="3491"/>
                    <a:pt x="2600" y="3490"/>
                    <a:pt x="2562" y="3490"/>
                  </a:cubicBezTo>
                  <a:cubicBezTo>
                    <a:pt x="1920" y="3490"/>
                    <a:pt x="531" y="3709"/>
                    <a:pt x="1" y="3826"/>
                  </a:cubicBezTo>
                  <a:cubicBezTo>
                    <a:pt x="477" y="4426"/>
                    <a:pt x="2496" y="5331"/>
                    <a:pt x="3239" y="5426"/>
                  </a:cubicBezTo>
                  <a:cubicBezTo>
                    <a:pt x="3470" y="5456"/>
                    <a:pt x="3695" y="5469"/>
                    <a:pt x="3914" y="5469"/>
                  </a:cubicBezTo>
                  <a:cubicBezTo>
                    <a:pt x="5102" y="5469"/>
                    <a:pt x="6115" y="5080"/>
                    <a:pt x="6783" y="4807"/>
                  </a:cubicBezTo>
                  <a:cubicBezTo>
                    <a:pt x="5973" y="4388"/>
                    <a:pt x="5135" y="4016"/>
                    <a:pt x="4278" y="3702"/>
                  </a:cubicBezTo>
                  <a:cubicBezTo>
                    <a:pt x="4163" y="3673"/>
                    <a:pt x="4078" y="3588"/>
                    <a:pt x="4068" y="3473"/>
                  </a:cubicBezTo>
                  <a:cubicBezTo>
                    <a:pt x="4039" y="3311"/>
                    <a:pt x="3992" y="3159"/>
                    <a:pt x="3963" y="2997"/>
                  </a:cubicBezTo>
                  <a:cubicBezTo>
                    <a:pt x="3944" y="2911"/>
                    <a:pt x="3935" y="2826"/>
                    <a:pt x="3944" y="2750"/>
                  </a:cubicBezTo>
                  <a:cubicBezTo>
                    <a:pt x="4173" y="2645"/>
                    <a:pt x="4363" y="2483"/>
                    <a:pt x="4497" y="2273"/>
                  </a:cubicBezTo>
                  <a:cubicBezTo>
                    <a:pt x="4506" y="2273"/>
                    <a:pt x="4506" y="2264"/>
                    <a:pt x="4516" y="2264"/>
                  </a:cubicBezTo>
                  <a:cubicBezTo>
                    <a:pt x="4583" y="2315"/>
                    <a:pt x="4665" y="2339"/>
                    <a:pt x="4751" y="2339"/>
                  </a:cubicBezTo>
                  <a:cubicBezTo>
                    <a:pt x="4906" y="2339"/>
                    <a:pt x="5072" y="2259"/>
                    <a:pt x="5182" y="2111"/>
                  </a:cubicBezTo>
                  <a:cubicBezTo>
                    <a:pt x="5363" y="1883"/>
                    <a:pt x="5354" y="1568"/>
                    <a:pt x="5163" y="1426"/>
                  </a:cubicBezTo>
                  <a:cubicBezTo>
                    <a:pt x="5094" y="1375"/>
                    <a:pt x="5011" y="1349"/>
                    <a:pt x="4927" y="1349"/>
                  </a:cubicBezTo>
                  <a:cubicBezTo>
                    <a:pt x="4885" y="1349"/>
                    <a:pt x="4843" y="1356"/>
                    <a:pt x="4801" y="1368"/>
                  </a:cubicBezTo>
                  <a:cubicBezTo>
                    <a:pt x="4849" y="702"/>
                    <a:pt x="4525" y="121"/>
                    <a:pt x="4020" y="16"/>
                  </a:cubicBezTo>
                  <a:cubicBezTo>
                    <a:pt x="3968" y="5"/>
                    <a:pt x="3915" y="0"/>
                    <a:pt x="3862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04;p36"/>
            <p:cNvSpPr/>
            <p:nvPr/>
          </p:nvSpPr>
          <p:spPr>
            <a:xfrm>
              <a:off x="4179550" y="3106800"/>
              <a:ext cx="73125" cy="71950"/>
            </a:xfrm>
            <a:custGeom>
              <a:avLst/>
              <a:gdLst/>
              <a:ahLst/>
              <a:cxnLst/>
              <a:rect l="l" t="t" r="r" b="b"/>
              <a:pathLst>
                <a:path w="2925" h="2878" extrusionOk="0">
                  <a:moveTo>
                    <a:pt x="1408" y="1"/>
                  </a:moveTo>
                  <a:cubicBezTo>
                    <a:pt x="1170" y="1"/>
                    <a:pt x="924" y="34"/>
                    <a:pt x="687" y="39"/>
                  </a:cubicBezTo>
                  <a:cubicBezTo>
                    <a:pt x="544" y="39"/>
                    <a:pt x="372" y="39"/>
                    <a:pt x="248" y="134"/>
                  </a:cubicBezTo>
                  <a:cubicBezTo>
                    <a:pt x="77" y="286"/>
                    <a:pt x="10" y="572"/>
                    <a:pt x="1" y="791"/>
                  </a:cubicBezTo>
                  <a:cubicBezTo>
                    <a:pt x="1" y="1144"/>
                    <a:pt x="58" y="1496"/>
                    <a:pt x="191" y="1829"/>
                  </a:cubicBezTo>
                  <a:cubicBezTo>
                    <a:pt x="210" y="1906"/>
                    <a:pt x="248" y="1972"/>
                    <a:pt x="296" y="2039"/>
                  </a:cubicBezTo>
                  <a:cubicBezTo>
                    <a:pt x="393" y="2118"/>
                    <a:pt x="515" y="2173"/>
                    <a:pt x="638" y="2173"/>
                  </a:cubicBezTo>
                  <a:cubicBezTo>
                    <a:pt x="648" y="2173"/>
                    <a:pt x="658" y="2173"/>
                    <a:pt x="668" y="2172"/>
                  </a:cubicBezTo>
                  <a:cubicBezTo>
                    <a:pt x="678" y="2173"/>
                    <a:pt x="689" y="2173"/>
                    <a:pt x="700" y="2173"/>
                  </a:cubicBezTo>
                  <a:cubicBezTo>
                    <a:pt x="995" y="2173"/>
                    <a:pt x="1300" y="2048"/>
                    <a:pt x="1411" y="1782"/>
                  </a:cubicBezTo>
                  <a:lnTo>
                    <a:pt x="1411" y="1782"/>
                  </a:lnTo>
                  <a:cubicBezTo>
                    <a:pt x="1391" y="1925"/>
                    <a:pt x="1449" y="2077"/>
                    <a:pt x="1563" y="2172"/>
                  </a:cubicBezTo>
                  <a:cubicBezTo>
                    <a:pt x="1644" y="2240"/>
                    <a:pt x="1744" y="2279"/>
                    <a:pt x="1846" y="2279"/>
                  </a:cubicBezTo>
                  <a:cubicBezTo>
                    <a:pt x="1888" y="2279"/>
                    <a:pt x="1931" y="2272"/>
                    <a:pt x="1972" y="2258"/>
                  </a:cubicBezTo>
                  <a:lnTo>
                    <a:pt x="1972" y="2258"/>
                  </a:lnTo>
                  <a:cubicBezTo>
                    <a:pt x="1858" y="2496"/>
                    <a:pt x="1972" y="2782"/>
                    <a:pt x="2220" y="2877"/>
                  </a:cubicBezTo>
                  <a:cubicBezTo>
                    <a:pt x="2249" y="2477"/>
                    <a:pt x="2534" y="2144"/>
                    <a:pt x="2925" y="2068"/>
                  </a:cubicBezTo>
                  <a:cubicBezTo>
                    <a:pt x="2877" y="1591"/>
                    <a:pt x="2744" y="1134"/>
                    <a:pt x="2534" y="705"/>
                  </a:cubicBezTo>
                  <a:cubicBezTo>
                    <a:pt x="2449" y="534"/>
                    <a:pt x="2344" y="382"/>
                    <a:pt x="2211" y="258"/>
                  </a:cubicBezTo>
                  <a:cubicBezTo>
                    <a:pt x="1971" y="50"/>
                    <a:pt x="1695" y="1"/>
                    <a:pt x="1408" y="1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05;p36"/>
            <p:cNvSpPr/>
            <p:nvPr/>
          </p:nvSpPr>
          <p:spPr>
            <a:xfrm>
              <a:off x="4007400" y="3763075"/>
              <a:ext cx="63125" cy="60150"/>
            </a:xfrm>
            <a:custGeom>
              <a:avLst/>
              <a:gdLst/>
              <a:ahLst/>
              <a:cxnLst/>
              <a:rect l="l" t="t" r="r" b="b"/>
              <a:pathLst>
                <a:path w="2525" h="2406" extrusionOk="0">
                  <a:moveTo>
                    <a:pt x="2042" y="0"/>
                  </a:moveTo>
                  <a:cubicBezTo>
                    <a:pt x="1851" y="0"/>
                    <a:pt x="1661" y="40"/>
                    <a:pt x="1467" y="77"/>
                  </a:cubicBezTo>
                  <a:cubicBezTo>
                    <a:pt x="1286" y="515"/>
                    <a:pt x="1086" y="953"/>
                    <a:pt x="724" y="1286"/>
                  </a:cubicBezTo>
                  <a:cubicBezTo>
                    <a:pt x="543" y="1439"/>
                    <a:pt x="372" y="1629"/>
                    <a:pt x="200" y="1801"/>
                  </a:cubicBezTo>
                  <a:cubicBezTo>
                    <a:pt x="134" y="1867"/>
                    <a:pt x="76" y="1944"/>
                    <a:pt x="38" y="2039"/>
                  </a:cubicBezTo>
                  <a:cubicBezTo>
                    <a:pt x="0" y="2144"/>
                    <a:pt x="29" y="2258"/>
                    <a:pt x="105" y="2334"/>
                  </a:cubicBezTo>
                  <a:cubicBezTo>
                    <a:pt x="149" y="2378"/>
                    <a:pt x="213" y="2405"/>
                    <a:pt x="277" y="2405"/>
                  </a:cubicBezTo>
                  <a:cubicBezTo>
                    <a:pt x="310" y="2405"/>
                    <a:pt x="342" y="2398"/>
                    <a:pt x="372" y="2382"/>
                  </a:cubicBezTo>
                  <a:cubicBezTo>
                    <a:pt x="524" y="2334"/>
                    <a:pt x="657" y="2248"/>
                    <a:pt x="762" y="2134"/>
                  </a:cubicBezTo>
                  <a:cubicBezTo>
                    <a:pt x="1086" y="1829"/>
                    <a:pt x="1429" y="1543"/>
                    <a:pt x="1800" y="1286"/>
                  </a:cubicBezTo>
                  <a:cubicBezTo>
                    <a:pt x="1943" y="1172"/>
                    <a:pt x="2086" y="1048"/>
                    <a:pt x="2210" y="915"/>
                  </a:cubicBezTo>
                  <a:cubicBezTo>
                    <a:pt x="2429" y="686"/>
                    <a:pt x="2524" y="439"/>
                    <a:pt x="2391" y="143"/>
                  </a:cubicBezTo>
                  <a:cubicBezTo>
                    <a:pt x="2381" y="105"/>
                    <a:pt x="2372" y="77"/>
                    <a:pt x="2372" y="48"/>
                  </a:cubicBezTo>
                  <a:cubicBezTo>
                    <a:pt x="2261" y="13"/>
                    <a:pt x="2151" y="0"/>
                    <a:pt x="2042" y="0"/>
                  </a:cubicBezTo>
                  <a:close/>
                </a:path>
              </a:pathLst>
            </a:custGeom>
            <a:solidFill>
              <a:srgbClr val="FAA8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06;p36"/>
            <p:cNvSpPr/>
            <p:nvPr/>
          </p:nvSpPr>
          <p:spPr>
            <a:xfrm>
              <a:off x="4008100" y="3412925"/>
              <a:ext cx="342925" cy="352075"/>
            </a:xfrm>
            <a:custGeom>
              <a:avLst/>
              <a:gdLst/>
              <a:ahLst/>
              <a:cxnLst/>
              <a:rect l="l" t="t" r="r" b="b"/>
              <a:pathLst>
                <a:path w="13717" h="14083" extrusionOk="0">
                  <a:moveTo>
                    <a:pt x="4944" y="1"/>
                  </a:moveTo>
                  <a:cubicBezTo>
                    <a:pt x="4892" y="1"/>
                    <a:pt x="4840" y="5"/>
                    <a:pt x="4782" y="5"/>
                  </a:cubicBezTo>
                  <a:cubicBezTo>
                    <a:pt x="4420" y="481"/>
                    <a:pt x="4030" y="929"/>
                    <a:pt x="3601" y="1338"/>
                  </a:cubicBezTo>
                  <a:cubicBezTo>
                    <a:pt x="3115" y="1814"/>
                    <a:pt x="1391" y="3643"/>
                    <a:pt x="1125" y="4005"/>
                  </a:cubicBezTo>
                  <a:cubicBezTo>
                    <a:pt x="858" y="4367"/>
                    <a:pt x="658" y="4767"/>
                    <a:pt x="544" y="5205"/>
                  </a:cubicBezTo>
                  <a:cubicBezTo>
                    <a:pt x="1" y="7196"/>
                    <a:pt x="1010" y="12787"/>
                    <a:pt x="1144" y="13797"/>
                  </a:cubicBezTo>
                  <a:cubicBezTo>
                    <a:pt x="1172" y="13997"/>
                    <a:pt x="1201" y="14025"/>
                    <a:pt x="1439" y="14083"/>
                  </a:cubicBezTo>
                  <a:cubicBezTo>
                    <a:pt x="1633" y="14046"/>
                    <a:pt x="1823" y="14006"/>
                    <a:pt x="2011" y="14006"/>
                  </a:cubicBezTo>
                  <a:cubicBezTo>
                    <a:pt x="2119" y="14006"/>
                    <a:pt x="2227" y="14019"/>
                    <a:pt x="2334" y="14054"/>
                  </a:cubicBezTo>
                  <a:cubicBezTo>
                    <a:pt x="2544" y="14016"/>
                    <a:pt x="2554" y="14016"/>
                    <a:pt x="2563" y="13816"/>
                  </a:cubicBezTo>
                  <a:cubicBezTo>
                    <a:pt x="2601" y="13140"/>
                    <a:pt x="2592" y="12454"/>
                    <a:pt x="2573" y="11768"/>
                  </a:cubicBezTo>
                  <a:cubicBezTo>
                    <a:pt x="2554" y="10216"/>
                    <a:pt x="2534" y="8672"/>
                    <a:pt x="2573" y="7120"/>
                  </a:cubicBezTo>
                  <a:cubicBezTo>
                    <a:pt x="2582" y="6548"/>
                    <a:pt x="2582" y="6558"/>
                    <a:pt x="3049" y="6225"/>
                  </a:cubicBezTo>
                  <a:cubicBezTo>
                    <a:pt x="4097" y="5482"/>
                    <a:pt x="5097" y="4682"/>
                    <a:pt x="6049" y="3834"/>
                  </a:cubicBezTo>
                  <a:cubicBezTo>
                    <a:pt x="6116" y="3758"/>
                    <a:pt x="6202" y="3691"/>
                    <a:pt x="6287" y="3653"/>
                  </a:cubicBezTo>
                  <a:cubicBezTo>
                    <a:pt x="6364" y="3777"/>
                    <a:pt x="6468" y="4739"/>
                    <a:pt x="6497" y="5091"/>
                  </a:cubicBezTo>
                  <a:cubicBezTo>
                    <a:pt x="6564" y="5882"/>
                    <a:pt x="6411" y="7634"/>
                    <a:pt x="7373" y="7958"/>
                  </a:cubicBezTo>
                  <a:cubicBezTo>
                    <a:pt x="7486" y="7997"/>
                    <a:pt x="7602" y="8013"/>
                    <a:pt x="7719" y="8013"/>
                  </a:cubicBezTo>
                  <a:cubicBezTo>
                    <a:pt x="8067" y="8013"/>
                    <a:pt x="8424" y="7872"/>
                    <a:pt x="8745" y="7758"/>
                  </a:cubicBezTo>
                  <a:cubicBezTo>
                    <a:pt x="9621" y="7444"/>
                    <a:pt x="10393" y="6939"/>
                    <a:pt x="11212" y="6482"/>
                  </a:cubicBezTo>
                  <a:cubicBezTo>
                    <a:pt x="12021" y="6015"/>
                    <a:pt x="12812" y="5510"/>
                    <a:pt x="13612" y="5015"/>
                  </a:cubicBezTo>
                  <a:cubicBezTo>
                    <a:pt x="13660" y="4996"/>
                    <a:pt x="13698" y="4948"/>
                    <a:pt x="13717" y="4901"/>
                  </a:cubicBezTo>
                  <a:cubicBezTo>
                    <a:pt x="13631" y="4615"/>
                    <a:pt x="13545" y="4329"/>
                    <a:pt x="13469" y="4043"/>
                  </a:cubicBezTo>
                  <a:cubicBezTo>
                    <a:pt x="13450" y="3967"/>
                    <a:pt x="13412" y="3900"/>
                    <a:pt x="13355" y="3853"/>
                  </a:cubicBezTo>
                  <a:cubicBezTo>
                    <a:pt x="13279" y="3900"/>
                    <a:pt x="13212" y="3929"/>
                    <a:pt x="13136" y="3958"/>
                  </a:cubicBezTo>
                  <a:cubicBezTo>
                    <a:pt x="12298" y="4272"/>
                    <a:pt x="11421" y="4405"/>
                    <a:pt x="10564" y="4624"/>
                  </a:cubicBezTo>
                  <a:cubicBezTo>
                    <a:pt x="10288" y="4691"/>
                    <a:pt x="10021" y="4739"/>
                    <a:pt x="9745" y="4777"/>
                  </a:cubicBezTo>
                  <a:cubicBezTo>
                    <a:pt x="9714" y="4780"/>
                    <a:pt x="9688" y="4782"/>
                    <a:pt x="9665" y="4782"/>
                  </a:cubicBezTo>
                  <a:cubicBezTo>
                    <a:pt x="9556" y="4782"/>
                    <a:pt x="9543" y="4738"/>
                    <a:pt x="9583" y="4596"/>
                  </a:cubicBezTo>
                  <a:cubicBezTo>
                    <a:pt x="9707" y="4129"/>
                    <a:pt x="9802" y="3662"/>
                    <a:pt x="9859" y="3186"/>
                  </a:cubicBezTo>
                  <a:cubicBezTo>
                    <a:pt x="9916" y="2891"/>
                    <a:pt x="9945" y="2586"/>
                    <a:pt x="9945" y="2291"/>
                  </a:cubicBezTo>
                  <a:cubicBezTo>
                    <a:pt x="9916" y="1538"/>
                    <a:pt x="9659" y="862"/>
                    <a:pt x="9364" y="186"/>
                  </a:cubicBezTo>
                  <a:cubicBezTo>
                    <a:pt x="9316" y="176"/>
                    <a:pt x="9269" y="167"/>
                    <a:pt x="9221" y="157"/>
                  </a:cubicBezTo>
                  <a:cubicBezTo>
                    <a:pt x="8288" y="121"/>
                    <a:pt x="7355" y="52"/>
                    <a:pt x="6414" y="52"/>
                  </a:cubicBezTo>
                  <a:cubicBezTo>
                    <a:pt x="6356" y="52"/>
                    <a:pt x="6298" y="52"/>
                    <a:pt x="6240" y="52"/>
                  </a:cubicBezTo>
                  <a:cubicBezTo>
                    <a:pt x="5840" y="52"/>
                    <a:pt x="5430" y="24"/>
                    <a:pt x="5020" y="5"/>
                  </a:cubicBezTo>
                  <a:cubicBezTo>
                    <a:pt x="4995" y="2"/>
                    <a:pt x="4970" y="1"/>
                    <a:pt x="4944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07;p36"/>
            <p:cNvSpPr/>
            <p:nvPr/>
          </p:nvSpPr>
          <p:spPr>
            <a:xfrm>
              <a:off x="4040725" y="3188500"/>
              <a:ext cx="306025" cy="229925"/>
            </a:xfrm>
            <a:custGeom>
              <a:avLst/>
              <a:gdLst/>
              <a:ahLst/>
              <a:cxnLst/>
              <a:rect l="l" t="t" r="r" b="b"/>
              <a:pathLst>
                <a:path w="12241" h="9197" extrusionOk="0">
                  <a:moveTo>
                    <a:pt x="830" y="0"/>
                  </a:moveTo>
                  <a:cubicBezTo>
                    <a:pt x="729" y="0"/>
                    <a:pt x="655" y="89"/>
                    <a:pt x="582" y="276"/>
                  </a:cubicBezTo>
                  <a:cubicBezTo>
                    <a:pt x="467" y="771"/>
                    <a:pt x="353" y="1276"/>
                    <a:pt x="229" y="1781"/>
                  </a:cubicBezTo>
                  <a:cubicBezTo>
                    <a:pt x="229" y="1895"/>
                    <a:pt x="39" y="3038"/>
                    <a:pt x="10" y="3495"/>
                  </a:cubicBezTo>
                  <a:cubicBezTo>
                    <a:pt x="1" y="3743"/>
                    <a:pt x="29" y="3791"/>
                    <a:pt x="277" y="3857"/>
                  </a:cubicBezTo>
                  <a:cubicBezTo>
                    <a:pt x="848" y="4010"/>
                    <a:pt x="1429" y="4134"/>
                    <a:pt x="2020" y="4219"/>
                  </a:cubicBezTo>
                  <a:cubicBezTo>
                    <a:pt x="2211" y="4248"/>
                    <a:pt x="2211" y="4248"/>
                    <a:pt x="2230" y="4448"/>
                  </a:cubicBezTo>
                  <a:cubicBezTo>
                    <a:pt x="2230" y="4524"/>
                    <a:pt x="2125" y="7782"/>
                    <a:pt x="2049" y="8591"/>
                  </a:cubicBezTo>
                  <a:cubicBezTo>
                    <a:pt x="2030" y="8810"/>
                    <a:pt x="2049" y="8829"/>
                    <a:pt x="2268" y="8848"/>
                  </a:cubicBezTo>
                  <a:cubicBezTo>
                    <a:pt x="3320" y="9038"/>
                    <a:pt x="7133" y="9197"/>
                    <a:pt x="8793" y="9197"/>
                  </a:cubicBezTo>
                  <a:cubicBezTo>
                    <a:pt x="9222" y="9197"/>
                    <a:pt x="9507" y="9186"/>
                    <a:pt x="9564" y="9163"/>
                  </a:cubicBezTo>
                  <a:cubicBezTo>
                    <a:pt x="9575" y="9164"/>
                    <a:pt x="9585" y="9164"/>
                    <a:pt x="9596" y="9164"/>
                  </a:cubicBezTo>
                  <a:cubicBezTo>
                    <a:pt x="9781" y="9164"/>
                    <a:pt x="9925" y="9009"/>
                    <a:pt x="9916" y="8820"/>
                  </a:cubicBezTo>
                  <a:cubicBezTo>
                    <a:pt x="9954" y="8477"/>
                    <a:pt x="10135" y="6039"/>
                    <a:pt x="10135" y="5905"/>
                  </a:cubicBezTo>
                  <a:cubicBezTo>
                    <a:pt x="10135" y="5808"/>
                    <a:pt x="10185" y="5752"/>
                    <a:pt x="10283" y="5752"/>
                  </a:cubicBezTo>
                  <a:cubicBezTo>
                    <a:pt x="10291" y="5752"/>
                    <a:pt x="10299" y="5752"/>
                    <a:pt x="10307" y="5753"/>
                  </a:cubicBezTo>
                  <a:cubicBezTo>
                    <a:pt x="10362" y="5756"/>
                    <a:pt x="10429" y="5758"/>
                    <a:pt x="10504" y="5758"/>
                  </a:cubicBezTo>
                  <a:cubicBezTo>
                    <a:pt x="11045" y="5758"/>
                    <a:pt x="12005" y="5664"/>
                    <a:pt x="12164" y="5438"/>
                  </a:cubicBezTo>
                  <a:cubicBezTo>
                    <a:pt x="12117" y="4553"/>
                    <a:pt x="12145" y="3676"/>
                    <a:pt x="12240" y="2800"/>
                  </a:cubicBezTo>
                  <a:cubicBezTo>
                    <a:pt x="12212" y="2781"/>
                    <a:pt x="12174" y="2762"/>
                    <a:pt x="12136" y="2752"/>
                  </a:cubicBezTo>
                  <a:cubicBezTo>
                    <a:pt x="12069" y="2733"/>
                    <a:pt x="12012" y="2733"/>
                    <a:pt x="11945" y="2714"/>
                  </a:cubicBezTo>
                  <a:cubicBezTo>
                    <a:pt x="11631" y="2657"/>
                    <a:pt x="11307" y="2600"/>
                    <a:pt x="10993" y="2524"/>
                  </a:cubicBezTo>
                  <a:cubicBezTo>
                    <a:pt x="10573" y="2429"/>
                    <a:pt x="10164" y="2286"/>
                    <a:pt x="9773" y="2105"/>
                  </a:cubicBezTo>
                  <a:lnTo>
                    <a:pt x="9754" y="2114"/>
                  </a:lnTo>
                  <a:cubicBezTo>
                    <a:pt x="8852" y="2701"/>
                    <a:pt x="7802" y="3006"/>
                    <a:pt x="6741" y="3006"/>
                  </a:cubicBezTo>
                  <a:cubicBezTo>
                    <a:pt x="6424" y="3006"/>
                    <a:pt x="6107" y="2979"/>
                    <a:pt x="5792" y="2924"/>
                  </a:cubicBezTo>
                  <a:cubicBezTo>
                    <a:pt x="4735" y="2743"/>
                    <a:pt x="3611" y="2209"/>
                    <a:pt x="3239" y="1171"/>
                  </a:cubicBezTo>
                  <a:lnTo>
                    <a:pt x="3220" y="1171"/>
                  </a:lnTo>
                  <a:cubicBezTo>
                    <a:pt x="3134" y="1171"/>
                    <a:pt x="3049" y="1152"/>
                    <a:pt x="2953" y="1152"/>
                  </a:cubicBezTo>
                  <a:cubicBezTo>
                    <a:pt x="2620" y="1133"/>
                    <a:pt x="2296" y="1019"/>
                    <a:pt x="2030" y="828"/>
                  </a:cubicBezTo>
                  <a:cubicBezTo>
                    <a:pt x="1696" y="609"/>
                    <a:pt x="1391" y="362"/>
                    <a:pt x="1087" y="124"/>
                  </a:cubicBezTo>
                  <a:cubicBezTo>
                    <a:pt x="982" y="42"/>
                    <a:pt x="899" y="0"/>
                    <a:pt x="830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08;p36"/>
            <p:cNvSpPr/>
            <p:nvPr/>
          </p:nvSpPr>
          <p:spPr>
            <a:xfrm>
              <a:off x="3907850" y="3084900"/>
              <a:ext cx="147425" cy="148125"/>
            </a:xfrm>
            <a:custGeom>
              <a:avLst/>
              <a:gdLst/>
              <a:ahLst/>
              <a:cxnLst/>
              <a:rect l="l" t="t" r="r" b="b"/>
              <a:pathLst>
                <a:path w="5897" h="5925" extrusionOk="0">
                  <a:moveTo>
                    <a:pt x="563" y="0"/>
                  </a:moveTo>
                  <a:lnTo>
                    <a:pt x="563" y="0"/>
                  </a:lnTo>
                  <a:cubicBezTo>
                    <a:pt x="220" y="134"/>
                    <a:pt x="325" y="210"/>
                    <a:pt x="1" y="343"/>
                  </a:cubicBezTo>
                  <a:cubicBezTo>
                    <a:pt x="125" y="524"/>
                    <a:pt x="239" y="705"/>
                    <a:pt x="363" y="877"/>
                  </a:cubicBezTo>
                  <a:cubicBezTo>
                    <a:pt x="1430" y="2296"/>
                    <a:pt x="2592" y="3620"/>
                    <a:pt x="3944" y="4772"/>
                  </a:cubicBezTo>
                  <a:cubicBezTo>
                    <a:pt x="4182" y="4972"/>
                    <a:pt x="4439" y="5153"/>
                    <a:pt x="4659" y="5372"/>
                  </a:cubicBezTo>
                  <a:cubicBezTo>
                    <a:pt x="4916" y="5611"/>
                    <a:pt x="5220" y="5801"/>
                    <a:pt x="5544" y="5925"/>
                  </a:cubicBezTo>
                  <a:cubicBezTo>
                    <a:pt x="5659" y="5420"/>
                    <a:pt x="5782" y="4915"/>
                    <a:pt x="5897" y="4420"/>
                  </a:cubicBezTo>
                  <a:cubicBezTo>
                    <a:pt x="5459" y="4191"/>
                    <a:pt x="5040" y="3925"/>
                    <a:pt x="4639" y="3620"/>
                  </a:cubicBezTo>
                  <a:cubicBezTo>
                    <a:pt x="4220" y="3306"/>
                    <a:pt x="3839" y="2963"/>
                    <a:pt x="3439" y="2620"/>
                  </a:cubicBezTo>
                  <a:cubicBezTo>
                    <a:pt x="2725" y="2010"/>
                    <a:pt x="534" y="96"/>
                    <a:pt x="563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09;p36"/>
            <p:cNvSpPr/>
            <p:nvPr/>
          </p:nvSpPr>
          <p:spPr>
            <a:xfrm>
              <a:off x="4345525" y="3260150"/>
              <a:ext cx="173625" cy="53850"/>
            </a:xfrm>
            <a:custGeom>
              <a:avLst/>
              <a:gdLst/>
              <a:ahLst/>
              <a:cxnLst/>
              <a:rect l="l" t="t" r="r" b="b"/>
              <a:pathLst>
                <a:path w="6945" h="2154" extrusionOk="0">
                  <a:moveTo>
                    <a:pt x="6783" y="1"/>
                  </a:moveTo>
                  <a:lnTo>
                    <a:pt x="6783" y="1"/>
                  </a:lnTo>
                  <a:cubicBezTo>
                    <a:pt x="6735" y="125"/>
                    <a:pt x="6640" y="220"/>
                    <a:pt x="6506" y="239"/>
                  </a:cubicBezTo>
                  <a:cubicBezTo>
                    <a:pt x="6021" y="372"/>
                    <a:pt x="5525" y="467"/>
                    <a:pt x="5020" y="534"/>
                  </a:cubicBezTo>
                  <a:cubicBezTo>
                    <a:pt x="4316" y="629"/>
                    <a:pt x="3611" y="639"/>
                    <a:pt x="2906" y="677"/>
                  </a:cubicBezTo>
                  <a:cubicBezTo>
                    <a:pt x="2584" y="702"/>
                    <a:pt x="2262" y="714"/>
                    <a:pt x="1941" y="714"/>
                  </a:cubicBezTo>
                  <a:cubicBezTo>
                    <a:pt x="1653" y="714"/>
                    <a:pt x="1365" y="705"/>
                    <a:pt x="1077" y="687"/>
                  </a:cubicBezTo>
                  <a:cubicBezTo>
                    <a:pt x="744" y="658"/>
                    <a:pt x="410" y="601"/>
                    <a:pt x="77" y="563"/>
                  </a:cubicBezTo>
                  <a:cubicBezTo>
                    <a:pt x="20" y="1068"/>
                    <a:pt x="1" y="1572"/>
                    <a:pt x="29" y="2077"/>
                  </a:cubicBezTo>
                  <a:cubicBezTo>
                    <a:pt x="36" y="2127"/>
                    <a:pt x="279" y="2154"/>
                    <a:pt x="665" y="2154"/>
                  </a:cubicBezTo>
                  <a:cubicBezTo>
                    <a:pt x="1452" y="2154"/>
                    <a:pt x="2832" y="2044"/>
                    <a:pt x="4001" y="1801"/>
                  </a:cubicBezTo>
                  <a:cubicBezTo>
                    <a:pt x="4944" y="1582"/>
                    <a:pt x="5868" y="1268"/>
                    <a:pt x="6754" y="858"/>
                  </a:cubicBezTo>
                  <a:cubicBezTo>
                    <a:pt x="6935" y="601"/>
                    <a:pt x="6944" y="267"/>
                    <a:pt x="6783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10;p36"/>
            <p:cNvSpPr/>
            <p:nvPr/>
          </p:nvSpPr>
          <p:spPr>
            <a:xfrm>
              <a:off x="4341950" y="3495550"/>
              <a:ext cx="58850" cy="69800"/>
            </a:xfrm>
            <a:custGeom>
              <a:avLst/>
              <a:gdLst/>
              <a:ahLst/>
              <a:cxnLst/>
              <a:rect l="l" t="t" r="r" b="b"/>
              <a:pathLst>
                <a:path w="2354" h="2792" extrusionOk="0">
                  <a:moveTo>
                    <a:pt x="532" y="1"/>
                  </a:moveTo>
                  <a:cubicBezTo>
                    <a:pt x="391" y="1"/>
                    <a:pt x="257" y="83"/>
                    <a:pt x="153" y="243"/>
                  </a:cubicBezTo>
                  <a:cubicBezTo>
                    <a:pt x="96" y="338"/>
                    <a:pt x="48" y="443"/>
                    <a:pt x="1" y="548"/>
                  </a:cubicBezTo>
                  <a:cubicBezTo>
                    <a:pt x="58" y="595"/>
                    <a:pt x="106" y="653"/>
                    <a:pt x="115" y="729"/>
                  </a:cubicBezTo>
                  <a:cubicBezTo>
                    <a:pt x="201" y="1015"/>
                    <a:pt x="287" y="1300"/>
                    <a:pt x="372" y="1586"/>
                  </a:cubicBezTo>
                  <a:cubicBezTo>
                    <a:pt x="677" y="1624"/>
                    <a:pt x="906" y="1815"/>
                    <a:pt x="1153" y="1967"/>
                  </a:cubicBezTo>
                  <a:cubicBezTo>
                    <a:pt x="1315" y="2062"/>
                    <a:pt x="1449" y="2196"/>
                    <a:pt x="1544" y="2358"/>
                  </a:cubicBezTo>
                  <a:cubicBezTo>
                    <a:pt x="1601" y="2443"/>
                    <a:pt x="1658" y="2529"/>
                    <a:pt x="1725" y="2615"/>
                  </a:cubicBezTo>
                  <a:cubicBezTo>
                    <a:pt x="1792" y="2700"/>
                    <a:pt x="1887" y="2758"/>
                    <a:pt x="1992" y="2777"/>
                  </a:cubicBezTo>
                  <a:cubicBezTo>
                    <a:pt x="2020" y="2787"/>
                    <a:pt x="2049" y="2792"/>
                    <a:pt x="2077" y="2792"/>
                  </a:cubicBezTo>
                  <a:cubicBezTo>
                    <a:pt x="2206" y="2792"/>
                    <a:pt x="2317" y="2689"/>
                    <a:pt x="2325" y="2548"/>
                  </a:cubicBezTo>
                  <a:cubicBezTo>
                    <a:pt x="2354" y="2415"/>
                    <a:pt x="2315" y="2272"/>
                    <a:pt x="2239" y="2158"/>
                  </a:cubicBezTo>
                  <a:cubicBezTo>
                    <a:pt x="2125" y="1986"/>
                    <a:pt x="1992" y="1834"/>
                    <a:pt x="1839" y="1700"/>
                  </a:cubicBezTo>
                  <a:cubicBezTo>
                    <a:pt x="1525" y="1405"/>
                    <a:pt x="1239" y="1091"/>
                    <a:pt x="1144" y="643"/>
                  </a:cubicBezTo>
                  <a:cubicBezTo>
                    <a:pt x="1106" y="462"/>
                    <a:pt x="1011" y="300"/>
                    <a:pt x="887" y="176"/>
                  </a:cubicBezTo>
                  <a:cubicBezTo>
                    <a:pt x="774" y="59"/>
                    <a:pt x="650" y="1"/>
                    <a:pt x="532" y="1"/>
                  </a:cubicBezTo>
                  <a:close/>
                </a:path>
              </a:pathLst>
            </a:custGeom>
            <a:solidFill>
              <a:srgbClr val="FAA8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11;p36"/>
            <p:cNvSpPr/>
            <p:nvPr/>
          </p:nvSpPr>
          <p:spPr>
            <a:xfrm>
              <a:off x="4338875" y="3250650"/>
              <a:ext cx="17875" cy="82225"/>
            </a:xfrm>
            <a:custGeom>
              <a:avLst/>
              <a:gdLst/>
              <a:ahLst/>
              <a:cxnLst/>
              <a:rect l="l" t="t" r="r" b="b"/>
              <a:pathLst>
                <a:path w="715" h="3289" extrusionOk="0">
                  <a:moveTo>
                    <a:pt x="440" y="0"/>
                  </a:moveTo>
                  <a:cubicBezTo>
                    <a:pt x="328" y="0"/>
                    <a:pt x="222" y="78"/>
                    <a:pt x="191" y="190"/>
                  </a:cubicBezTo>
                  <a:lnTo>
                    <a:pt x="191" y="181"/>
                  </a:lnTo>
                  <a:cubicBezTo>
                    <a:pt x="57" y="1133"/>
                    <a:pt x="0" y="2086"/>
                    <a:pt x="29" y="3038"/>
                  </a:cubicBezTo>
                  <a:cubicBezTo>
                    <a:pt x="33" y="3205"/>
                    <a:pt x="162" y="3288"/>
                    <a:pt x="288" y="3288"/>
                  </a:cubicBezTo>
                  <a:cubicBezTo>
                    <a:pt x="414" y="3288"/>
                    <a:pt x="538" y="3205"/>
                    <a:pt x="533" y="3038"/>
                  </a:cubicBezTo>
                  <a:cubicBezTo>
                    <a:pt x="505" y="2133"/>
                    <a:pt x="552" y="1228"/>
                    <a:pt x="686" y="324"/>
                  </a:cubicBezTo>
                  <a:cubicBezTo>
                    <a:pt x="714" y="190"/>
                    <a:pt x="638" y="57"/>
                    <a:pt x="505" y="9"/>
                  </a:cubicBezTo>
                  <a:cubicBezTo>
                    <a:pt x="483" y="3"/>
                    <a:pt x="461" y="0"/>
                    <a:pt x="440" y="0"/>
                  </a:cubicBezTo>
                  <a:close/>
                </a:path>
              </a:pathLst>
            </a:custGeom>
            <a:solidFill>
              <a:srgbClr val="FDD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12;p36"/>
            <p:cNvSpPr/>
            <p:nvPr/>
          </p:nvSpPr>
          <p:spPr>
            <a:xfrm>
              <a:off x="4036450" y="3176450"/>
              <a:ext cx="31700" cy="113850"/>
            </a:xfrm>
            <a:custGeom>
              <a:avLst/>
              <a:gdLst/>
              <a:ahLst/>
              <a:cxnLst/>
              <a:rect l="l" t="t" r="r" b="b"/>
              <a:pathLst>
                <a:path w="1268" h="4554" extrusionOk="0">
                  <a:moveTo>
                    <a:pt x="955" y="1"/>
                  </a:moveTo>
                  <a:cubicBezTo>
                    <a:pt x="855" y="1"/>
                    <a:pt x="756" y="54"/>
                    <a:pt x="715" y="177"/>
                  </a:cubicBezTo>
                  <a:lnTo>
                    <a:pt x="724" y="177"/>
                  </a:lnTo>
                  <a:cubicBezTo>
                    <a:pt x="315" y="1520"/>
                    <a:pt x="76" y="2911"/>
                    <a:pt x="10" y="4311"/>
                  </a:cubicBezTo>
                  <a:cubicBezTo>
                    <a:pt x="0" y="4473"/>
                    <a:pt x="124" y="4554"/>
                    <a:pt x="253" y="4554"/>
                  </a:cubicBezTo>
                  <a:cubicBezTo>
                    <a:pt x="381" y="4554"/>
                    <a:pt x="515" y="4473"/>
                    <a:pt x="524" y="4311"/>
                  </a:cubicBezTo>
                  <a:cubicBezTo>
                    <a:pt x="581" y="2949"/>
                    <a:pt x="819" y="1615"/>
                    <a:pt x="1210" y="320"/>
                  </a:cubicBezTo>
                  <a:cubicBezTo>
                    <a:pt x="1268" y="129"/>
                    <a:pt x="1111" y="1"/>
                    <a:pt x="955" y="1"/>
                  </a:cubicBezTo>
                  <a:close/>
                </a:path>
              </a:pathLst>
            </a:custGeom>
            <a:solidFill>
              <a:srgbClr val="FDD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13;p36"/>
            <p:cNvSpPr/>
            <p:nvPr/>
          </p:nvSpPr>
          <p:spPr>
            <a:xfrm>
              <a:off x="3884525" y="3046050"/>
              <a:ext cx="44550" cy="50775"/>
            </a:xfrm>
            <a:custGeom>
              <a:avLst/>
              <a:gdLst/>
              <a:ahLst/>
              <a:cxnLst/>
              <a:rect l="l" t="t" r="r" b="b"/>
              <a:pathLst>
                <a:path w="1782" h="2031" extrusionOk="0">
                  <a:moveTo>
                    <a:pt x="706" y="0"/>
                  </a:moveTo>
                  <a:cubicBezTo>
                    <a:pt x="702" y="0"/>
                    <a:pt x="699" y="1"/>
                    <a:pt x="696" y="2"/>
                  </a:cubicBezTo>
                  <a:cubicBezTo>
                    <a:pt x="562" y="59"/>
                    <a:pt x="981" y="821"/>
                    <a:pt x="981" y="821"/>
                  </a:cubicBezTo>
                  <a:cubicBezTo>
                    <a:pt x="981" y="821"/>
                    <a:pt x="541" y="127"/>
                    <a:pt x="363" y="127"/>
                  </a:cubicBezTo>
                  <a:cubicBezTo>
                    <a:pt x="352" y="127"/>
                    <a:pt x="342" y="130"/>
                    <a:pt x="334" y="135"/>
                  </a:cubicBezTo>
                  <a:cubicBezTo>
                    <a:pt x="181" y="230"/>
                    <a:pt x="772" y="945"/>
                    <a:pt x="772" y="945"/>
                  </a:cubicBezTo>
                  <a:cubicBezTo>
                    <a:pt x="772" y="945"/>
                    <a:pt x="324" y="419"/>
                    <a:pt x="172" y="419"/>
                  </a:cubicBezTo>
                  <a:cubicBezTo>
                    <a:pt x="155" y="419"/>
                    <a:pt x="142" y="426"/>
                    <a:pt x="134" y="440"/>
                  </a:cubicBezTo>
                  <a:cubicBezTo>
                    <a:pt x="86" y="526"/>
                    <a:pt x="581" y="1088"/>
                    <a:pt x="581" y="1088"/>
                  </a:cubicBezTo>
                  <a:cubicBezTo>
                    <a:pt x="581" y="1088"/>
                    <a:pt x="259" y="766"/>
                    <a:pt x="127" y="766"/>
                  </a:cubicBezTo>
                  <a:cubicBezTo>
                    <a:pt x="110" y="766"/>
                    <a:pt x="96" y="771"/>
                    <a:pt x="86" y="783"/>
                  </a:cubicBezTo>
                  <a:cubicBezTo>
                    <a:pt x="0" y="878"/>
                    <a:pt x="1020" y="2031"/>
                    <a:pt x="1020" y="2031"/>
                  </a:cubicBezTo>
                  <a:lnTo>
                    <a:pt x="1562" y="1640"/>
                  </a:lnTo>
                  <a:cubicBezTo>
                    <a:pt x="1562" y="1640"/>
                    <a:pt x="1782" y="449"/>
                    <a:pt x="1581" y="421"/>
                  </a:cubicBezTo>
                  <a:cubicBezTo>
                    <a:pt x="1580" y="421"/>
                    <a:pt x="1578" y="420"/>
                    <a:pt x="1576" y="420"/>
                  </a:cubicBezTo>
                  <a:cubicBezTo>
                    <a:pt x="1463" y="420"/>
                    <a:pt x="1343" y="954"/>
                    <a:pt x="1343" y="954"/>
                  </a:cubicBezTo>
                  <a:cubicBezTo>
                    <a:pt x="1343" y="954"/>
                    <a:pt x="862" y="0"/>
                    <a:pt x="706" y="0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14;p36"/>
            <p:cNvSpPr/>
            <p:nvPr/>
          </p:nvSpPr>
          <p:spPr>
            <a:xfrm>
              <a:off x="4513400" y="3233600"/>
              <a:ext cx="42650" cy="48250"/>
            </a:xfrm>
            <a:custGeom>
              <a:avLst/>
              <a:gdLst/>
              <a:ahLst/>
              <a:cxnLst/>
              <a:rect l="l" t="t" r="r" b="b"/>
              <a:pathLst>
                <a:path w="1706" h="1930" extrusionOk="0">
                  <a:moveTo>
                    <a:pt x="1116" y="1"/>
                  </a:moveTo>
                  <a:cubicBezTo>
                    <a:pt x="951" y="1"/>
                    <a:pt x="363" y="853"/>
                    <a:pt x="363" y="853"/>
                  </a:cubicBezTo>
                  <a:cubicBezTo>
                    <a:pt x="363" y="853"/>
                    <a:pt x="315" y="282"/>
                    <a:pt x="201" y="282"/>
                  </a:cubicBezTo>
                  <a:cubicBezTo>
                    <a:pt x="1" y="282"/>
                    <a:pt x="48" y="1501"/>
                    <a:pt x="48" y="1501"/>
                  </a:cubicBezTo>
                  <a:lnTo>
                    <a:pt x="39" y="1929"/>
                  </a:lnTo>
                  <a:cubicBezTo>
                    <a:pt x="39" y="1929"/>
                    <a:pt x="1706" y="958"/>
                    <a:pt x="1630" y="844"/>
                  </a:cubicBezTo>
                  <a:cubicBezTo>
                    <a:pt x="1621" y="830"/>
                    <a:pt x="1605" y="824"/>
                    <a:pt x="1584" y="824"/>
                  </a:cubicBezTo>
                  <a:cubicBezTo>
                    <a:pt x="1447" y="824"/>
                    <a:pt x="1096" y="1082"/>
                    <a:pt x="1096" y="1082"/>
                  </a:cubicBezTo>
                  <a:cubicBezTo>
                    <a:pt x="1096" y="1082"/>
                    <a:pt x="1668" y="596"/>
                    <a:pt x="1630" y="501"/>
                  </a:cubicBezTo>
                  <a:cubicBezTo>
                    <a:pt x="1623" y="485"/>
                    <a:pt x="1609" y="477"/>
                    <a:pt x="1590" y="477"/>
                  </a:cubicBezTo>
                  <a:cubicBezTo>
                    <a:pt x="1435" y="477"/>
                    <a:pt x="925" y="920"/>
                    <a:pt x="925" y="920"/>
                  </a:cubicBezTo>
                  <a:cubicBezTo>
                    <a:pt x="925" y="920"/>
                    <a:pt x="1611" y="291"/>
                    <a:pt x="1477" y="177"/>
                  </a:cubicBezTo>
                  <a:cubicBezTo>
                    <a:pt x="1467" y="168"/>
                    <a:pt x="1455" y="165"/>
                    <a:pt x="1440" y="165"/>
                  </a:cubicBezTo>
                  <a:cubicBezTo>
                    <a:pt x="1257" y="165"/>
                    <a:pt x="734" y="777"/>
                    <a:pt x="734" y="777"/>
                  </a:cubicBezTo>
                  <a:cubicBezTo>
                    <a:pt x="734" y="777"/>
                    <a:pt x="1268" y="82"/>
                    <a:pt x="1134" y="5"/>
                  </a:cubicBezTo>
                  <a:cubicBezTo>
                    <a:pt x="1129" y="2"/>
                    <a:pt x="1123" y="1"/>
                    <a:pt x="1116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15;p36"/>
            <p:cNvSpPr/>
            <p:nvPr/>
          </p:nvSpPr>
          <p:spPr>
            <a:xfrm>
              <a:off x="4107175" y="3204150"/>
              <a:ext cx="132175" cy="98700"/>
            </a:xfrm>
            <a:custGeom>
              <a:avLst/>
              <a:gdLst/>
              <a:ahLst/>
              <a:cxnLst/>
              <a:rect l="l" t="t" r="r" b="b"/>
              <a:pathLst>
                <a:path w="5287" h="3948" extrusionOk="0">
                  <a:moveTo>
                    <a:pt x="3597" y="0"/>
                  </a:moveTo>
                  <a:cubicBezTo>
                    <a:pt x="3468" y="0"/>
                    <a:pt x="3342" y="24"/>
                    <a:pt x="3229" y="88"/>
                  </a:cubicBezTo>
                  <a:cubicBezTo>
                    <a:pt x="2979" y="227"/>
                    <a:pt x="2827" y="403"/>
                    <a:pt x="2520" y="403"/>
                  </a:cubicBezTo>
                  <a:cubicBezTo>
                    <a:pt x="2512" y="403"/>
                    <a:pt x="2504" y="403"/>
                    <a:pt x="2496" y="402"/>
                  </a:cubicBezTo>
                  <a:cubicBezTo>
                    <a:pt x="2220" y="393"/>
                    <a:pt x="1953" y="307"/>
                    <a:pt x="1686" y="269"/>
                  </a:cubicBezTo>
                  <a:cubicBezTo>
                    <a:pt x="1620" y="260"/>
                    <a:pt x="1555" y="256"/>
                    <a:pt x="1491" y="256"/>
                  </a:cubicBezTo>
                  <a:cubicBezTo>
                    <a:pt x="650" y="256"/>
                    <a:pt x="0" y="990"/>
                    <a:pt x="0" y="1831"/>
                  </a:cubicBezTo>
                  <a:cubicBezTo>
                    <a:pt x="0" y="2717"/>
                    <a:pt x="686" y="3889"/>
                    <a:pt x="1658" y="3946"/>
                  </a:cubicBezTo>
                  <a:cubicBezTo>
                    <a:pt x="1679" y="3947"/>
                    <a:pt x="1701" y="3948"/>
                    <a:pt x="1723" y="3948"/>
                  </a:cubicBezTo>
                  <a:cubicBezTo>
                    <a:pt x="2182" y="3948"/>
                    <a:pt x="2587" y="3664"/>
                    <a:pt x="2896" y="3346"/>
                  </a:cubicBezTo>
                  <a:cubicBezTo>
                    <a:pt x="3324" y="2917"/>
                    <a:pt x="3667" y="2441"/>
                    <a:pt x="4220" y="2155"/>
                  </a:cubicBezTo>
                  <a:cubicBezTo>
                    <a:pt x="4667" y="1926"/>
                    <a:pt x="5172" y="1774"/>
                    <a:pt x="5248" y="1193"/>
                  </a:cubicBezTo>
                  <a:cubicBezTo>
                    <a:pt x="5287" y="831"/>
                    <a:pt x="5115" y="488"/>
                    <a:pt x="4801" y="307"/>
                  </a:cubicBezTo>
                  <a:cubicBezTo>
                    <a:pt x="4677" y="240"/>
                    <a:pt x="4544" y="193"/>
                    <a:pt x="4401" y="155"/>
                  </a:cubicBezTo>
                  <a:lnTo>
                    <a:pt x="4401" y="155"/>
                  </a:lnTo>
                  <a:cubicBezTo>
                    <a:pt x="4420" y="221"/>
                    <a:pt x="4439" y="307"/>
                    <a:pt x="4439" y="307"/>
                  </a:cubicBezTo>
                  <a:cubicBezTo>
                    <a:pt x="4439" y="307"/>
                    <a:pt x="4477" y="326"/>
                    <a:pt x="4486" y="326"/>
                  </a:cubicBezTo>
                  <a:cubicBezTo>
                    <a:pt x="5029" y="440"/>
                    <a:pt x="5287" y="1079"/>
                    <a:pt x="4963" y="1536"/>
                  </a:cubicBezTo>
                  <a:cubicBezTo>
                    <a:pt x="4725" y="1860"/>
                    <a:pt x="4229" y="1955"/>
                    <a:pt x="3905" y="2165"/>
                  </a:cubicBezTo>
                  <a:cubicBezTo>
                    <a:pt x="3201" y="2612"/>
                    <a:pt x="2753" y="3660"/>
                    <a:pt x="1877" y="3784"/>
                  </a:cubicBezTo>
                  <a:cubicBezTo>
                    <a:pt x="1824" y="3791"/>
                    <a:pt x="1772" y="3795"/>
                    <a:pt x="1721" y="3795"/>
                  </a:cubicBezTo>
                  <a:cubicBezTo>
                    <a:pt x="782" y="3795"/>
                    <a:pt x="107" y="2594"/>
                    <a:pt x="153" y="1745"/>
                  </a:cubicBezTo>
                  <a:cubicBezTo>
                    <a:pt x="172" y="1298"/>
                    <a:pt x="400" y="888"/>
                    <a:pt x="762" y="621"/>
                  </a:cubicBezTo>
                  <a:cubicBezTo>
                    <a:pt x="978" y="464"/>
                    <a:pt x="1205" y="410"/>
                    <a:pt x="1441" y="410"/>
                  </a:cubicBezTo>
                  <a:cubicBezTo>
                    <a:pt x="1632" y="410"/>
                    <a:pt x="1829" y="445"/>
                    <a:pt x="2029" y="488"/>
                  </a:cubicBezTo>
                  <a:cubicBezTo>
                    <a:pt x="2193" y="521"/>
                    <a:pt x="2361" y="551"/>
                    <a:pt x="2527" y="551"/>
                  </a:cubicBezTo>
                  <a:cubicBezTo>
                    <a:pt x="2699" y="551"/>
                    <a:pt x="2869" y="518"/>
                    <a:pt x="3029" y="421"/>
                  </a:cubicBezTo>
                  <a:cubicBezTo>
                    <a:pt x="3124" y="345"/>
                    <a:pt x="3229" y="269"/>
                    <a:pt x="3343" y="212"/>
                  </a:cubicBezTo>
                  <a:cubicBezTo>
                    <a:pt x="3420" y="174"/>
                    <a:pt x="3505" y="155"/>
                    <a:pt x="3601" y="155"/>
                  </a:cubicBezTo>
                  <a:cubicBezTo>
                    <a:pt x="3620" y="107"/>
                    <a:pt x="3648" y="60"/>
                    <a:pt x="3667" y="2"/>
                  </a:cubicBezTo>
                  <a:cubicBezTo>
                    <a:pt x="3644" y="1"/>
                    <a:pt x="3620" y="0"/>
                    <a:pt x="3597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16;p36"/>
            <p:cNvSpPr/>
            <p:nvPr/>
          </p:nvSpPr>
          <p:spPr>
            <a:xfrm>
              <a:off x="4230050" y="3184325"/>
              <a:ext cx="12975" cy="10900"/>
            </a:xfrm>
            <a:custGeom>
              <a:avLst/>
              <a:gdLst/>
              <a:ahLst/>
              <a:cxnLst/>
              <a:rect l="l" t="t" r="r" b="b"/>
              <a:pathLst>
                <a:path w="519" h="436" extrusionOk="0">
                  <a:moveTo>
                    <a:pt x="289" y="1"/>
                  </a:moveTo>
                  <a:cubicBezTo>
                    <a:pt x="242" y="1"/>
                    <a:pt x="194" y="17"/>
                    <a:pt x="153" y="52"/>
                  </a:cubicBezTo>
                  <a:cubicBezTo>
                    <a:pt x="0" y="176"/>
                    <a:pt x="76" y="414"/>
                    <a:pt x="267" y="433"/>
                  </a:cubicBezTo>
                  <a:cubicBezTo>
                    <a:pt x="277" y="435"/>
                    <a:pt x="288" y="436"/>
                    <a:pt x="299" y="436"/>
                  </a:cubicBezTo>
                  <a:cubicBezTo>
                    <a:pt x="409" y="436"/>
                    <a:pt x="505" y="347"/>
                    <a:pt x="505" y="233"/>
                  </a:cubicBezTo>
                  <a:cubicBezTo>
                    <a:pt x="518" y="98"/>
                    <a:pt x="407" y="1"/>
                    <a:pt x="289" y="1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17;p36"/>
            <p:cNvSpPr/>
            <p:nvPr/>
          </p:nvSpPr>
          <p:spPr>
            <a:xfrm>
              <a:off x="4196200" y="3183000"/>
              <a:ext cx="16950" cy="8725"/>
            </a:xfrm>
            <a:custGeom>
              <a:avLst/>
              <a:gdLst/>
              <a:ahLst/>
              <a:cxnLst/>
              <a:rect l="l" t="t" r="r" b="b"/>
              <a:pathLst>
                <a:path w="678" h="349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224"/>
                    <a:pt x="175" y="349"/>
                    <a:pt x="349" y="349"/>
                  </a:cubicBezTo>
                  <a:cubicBezTo>
                    <a:pt x="494" y="349"/>
                    <a:pt x="639" y="263"/>
                    <a:pt x="678" y="7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018;p36"/>
            <p:cNvSpPr/>
            <p:nvPr/>
          </p:nvSpPr>
          <p:spPr>
            <a:xfrm>
              <a:off x="4228475" y="3416525"/>
              <a:ext cx="15175" cy="153175"/>
            </a:xfrm>
            <a:custGeom>
              <a:avLst/>
              <a:gdLst/>
              <a:ahLst/>
              <a:cxnLst/>
              <a:rect l="l" t="t" r="r" b="b"/>
              <a:pathLst>
                <a:path w="607" h="6127" extrusionOk="0">
                  <a:moveTo>
                    <a:pt x="106" y="1"/>
                  </a:moveTo>
                  <a:cubicBezTo>
                    <a:pt x="53" y="1"/>
                    <a:pt x="1" y="55"/>
                    <a:pt x="35" y="108"/>
                  </a:cubicBezTo>
                  <a:cubicBezTo>
                    <a:pt x="301" y="508"/>
                    <a:pt x="387" y="985"/>
                    <a:pt x="416" y="1461"/>
                  </a:cubicBezTo>
                  <a:cubicBezTo>
                    <a:pt x="444" y="1937"/>
                    <a:pt x="435" y="2423"/>
                    <a:pt x="435" y="2909"/>
                  </a:cubicBezTo>
                  <a:cubicBezTo>
                    <a:pt x="425" y="3956"/>
                    <a:pt x="358" y="5014"/>
                    <a:pt x="82" y="6033"/>
                  </a:cubicBezTo>
                  <a:cubicBezTo>
                    <a:pt x="65" y="6090"/>
                    <a:pt x="109" y="6126"/>
                    <a:pt x="153" y="6126"/>
                  </a:cubicBezTo>
                  <a:cubicBezTo>
                    <a:pt x="183" y="6126"/>
                    <a:pt x="213" y="6109"/>
                    <a:pt x="225" y="6071"/>
                  </a:cubicBezTo>
                  <a:cubicBezTo>
                    <a:pt x="511" y="5023"/>
                    <a:pt x="577" y="3928"/>
                    <a:pt x="587" y="2852"/>
                  </a:cubicBezTo>
                  <a:cubicBezTo>
                    <a:pt x="587" y="2337"/>
                    <a:pt x="606" y="1823"/>
                    <a:pt x="558" y="1309"/>
                  </a:cubicBezTo>
                  <a:cubicBezTo>
                    <a:pt x="530" y="861"/>
                    <a:pt x="396" y="423"/>
                    <a:pt x="168" y="32"/>
                  </a:cubicBezTo>
                  <a:cubicBezTo>
                    <a:pt x="151" y="10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019;p36"/>
            <p:cNvSpPr/>
            <p:nvPr/>
          </p:nvSpPr>
          <p:spPr>
            <a:xfrm>
              <a:off x="4232075" y="3523425"/>
              <a:ext cx="119925" cy="35650"/>
            </a:xfrm>
            <a:custGeom>
              <a:avLst/>
              <a:gdLst/>
              <a:ahLst/>
              <a:cxnLst/>
              <a:rect l="l" t="t" r="r" b="b"/>
              <a:pathLst>
                <a:path w="4797" h="1426" extrusionOk="0">
                  <a:moveTo>
                    <a:pt x="4696" y="1"/>
                  </a:moveTo>
                  <a:cubicBezTo>
                    <a:pt x="4689" y="1"/>
                    <a:pt x="4681" y="2"/>
                    <a:pt x="4672" y="4"/>
                  </a:cubicBezTo>
                  <a:cubicBezTo>
                    <a:pt x="3158" y="481"/>
                    <a:pt x="1624" y="900"/>
                    <a:pt x="81" y="1281"/>
                  </a:cubicBezTo>
                  <a:cubicBezTo>
                    <a:pt x="1" y="1299"/>
                    <a:pt x="29" y="1425"/>
                    <a:pt x="104" y="1425"/>
                  </a:cubicBezTo>
                  <a:cubicBezTo>
                    <a:pt x="109" y="1425"/>
                    <a:pt x="114" y="1425"/>
                    <a:pt x="119" y="1424"/>
                  </a:cubicBezTo>
                  <a:cubicBezTo>
                    <a:pt x="1662" y="1043"/>
                    <a:pt x="3196" y="623"/>
                    <a:pt x="4710" y="147"/>
                  </a:cubicBezTo>
                  <a:cubicBezTo>
                    <a:pt x="4797" y="121"/>
                    <a:pt x="4773" y="1"/>
                    <a:pt x="4696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020;p36"/>
            <p:cNvSpPr/>
            <p:nvPr/>
          </p:nvSpPr>
          <p:spPr>
            <a:xfrm>
              <a:off x="4153025" y="3473300"/>
              <a:ext cx="15025" cy="38050"/>
            </a:xfrm>
            <a:custGeom>
              <a:avLst/>
              <a:gdLst/>
              <a:ahLst/>
              <a:cxnLst/>
              <a:rect l="l" t="t" r="r" b="b"/>
              <a:pathLst>
                <a:path w="601" h="1522" extrusionOk="0">
                  <a:moveTo>
                    <a:pt x="102" y="0"/>
                  </a:moveTo>
                  <a:cubicBezTo>
                    <a:pt x="54" y="0"/>
                    <a:pt x="0" y="55"/>
                    <a:pt x="33" y="114"/>
                  </a:cubicBezTo>
                  <a:cubicBezTo>
                    <a:pt x="233" y="542"/>
                    <a:pt x="376" y="1000"/>
                    <a:pt x="452" y="1466"/>
                  </a:cubicBezTo>
                  <a:cubicBezTo>
                    <a:pt x="456" y="1505"/>
                    <a:pt x="482" y="1522"/>
                    <a:pt x="510" y="1522"/>
                  </a:cubicBezTo>
                  <a:cubicBezTo>
                    <a:pt x="552" y="1522"/>
                    <a:pt x="601" y="1485"/>
                    <a:pt x="595" y="1428"/>
                  </a:cubicBezTo>
                  <a:cubicBezTo>
                    <a:pt x="519" y="943"/>
                    <a:pt x="366" y="476"/>
                    <a:pt x="157" y="38"/>
                  </a:cubicBezTo>
                  <a:cubicBezTo>
                    <a:pt x="145" y="11"/>
                    <a:pt x="124" y="0"/>
                    <a:pt x="102" y="0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021;p36"/>
            <p:cNvSpPr/>
            <p:nvPr/>
          </p:nvSpPr>
          <p:spPr>
            <a:xfrm>
              <a:off x="4058125" y="3493400"/>
              <a:ext cx="106600" cy="271775"/>
            </a:xfrm>
            <a:custGeom>
              <a:avLst/>
              <a:gdLst/>
              <a:ahLst/>
              <a:cxnLst/>
              <a:rect l="l" t="t" r="r" b="b"/>
              <a:pathLst>
                <a:path w="4264" h="10871" extrusionOk="0">
                  <a:moveTo>
                    <a:pt x="4163" y="1"/>
                  </a:moveTo>
                  <a:cubicBezTo>
                    <a:pt x="4150" y="1"/>
                    <a:pt x="4137" y="5"/>
                    <a:pt x="4124" y="15"/>
                  </a:cubicBezTo>
                  <a:lnTo>
                    <a:pt x="4134" y="15"/>
                  </a:lnTo>
                  <a:cubicBezTo>
                    <a:pt x="3667" y="329"/>
                    <a:pt x="3191" y="624"/>
                    <a:pt x="2724" y="939"/>
                  </a:cubicBezTo>
                  <a:cubicBezTo>
                    <a:pt x="2048" y="1386"/>
                    <a:pt x="1391" y="1863"/>
                    <a:pt x="762" y="2367"/>
                  </a:cubicBezTo>
                  <a:cubicBezTo>
                    <a:pt x="295" y="2739"/>
                    <a:pt x="0" y="3215"/>
                    <a:pt x="10" y="3825"/>
                  </a:cubicBezTo>
                  <a:lnTo>
                    <a:pt x="10" y="4301"/>
                  </a:lnTo>
                  <a:lnTo>
                    <a:pt x="67" y="9263"/>
                  </a:lnTo>
                  <a:lnTo>
                    <a:pt x="95" y="10806"/>
                  </a:lnTo>
                  <a:cubicBezTo>
                    <a:pt x="100" y="10849"/>
                    <a:pt x="133" y="10871"/>
                    <a:pt x="167" y="10871"/>
                  </a:cubicBezTo>
                  <a:cubicBezTo>
                    <a:pt x="200" y="10871"/>
                    <a:pt x="233" y="10849"/>
                    <a:pt x="238" y="10806"/>
                  </a:cubicBezTo>
                  <a:lnTo>
                    <a:pt x="191" y="6997"/>
                  </a:lnTo>
                  <a:lnTo>
                    <a:pt x="162" y="4577"/>
                  </a:lnTo>
                  <a:cubicBezTo>
                    <a:pt x="152" y="4006"/>
                    <a:pt x="76" y="3406"/>
                    <a:pt x="429" y="2910"/>
                  </a:cubicBezTo>
                  <a:cubicBezTo>
                    <a:pt x="562" y="2729"/>
                    <a:pt x="724" y="2567"/>
                    <a:pt x="905" y="2444"/>
                  </a:cubicBezTo>
                  <a:cubicBezTo>
                    <a:pt x="1105" y="2282"/>
                    <a:pt x="1305" y="2120"/>
                    <a:pt x="1515" y="1967"/>
                  </a:cubicBezTo>
                  <a:cubicBezTo>
                    <a:pt x="1867" y="1701"/>
                    <a:pt x="2229" y="1443"/>
                    <a:pt x="2591" y="1196"/>
                  </a:cubicBezTo>
                  <a:cubicBezTo>
                    <a:pt x="3124" y="843"/>
                    <a:pt x="3667" y="510"/>
                    <a:pt x="4201" y="148"/>
                  </a:cubicBezTo>
                  <a:cubicBezTo>
                    <a:pt x="4264" y="101"/>
                    <a:pt x="4222" y="1"/>
                    <a:pt x="4163" y="1"/>
                  </a:cubicBezTo>
                  <a:close/>
                </a:path>
              </a:pathLst>
            </a:custGeom>
            <a:solidFill>
              <a:srgbClr val="E04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022;p36"/>
            <p:cNvSpPr/>
            <p:nvPr/>
          </p:nvSpPr>
          <p:spPr>
            <a:xfrm>
              <a:off x="4008575" y="3770450"/>
              <a:ext cx="61475" cy="52425"/>
            </a:xfrm>
            <a:custGeom>
              <a:avLst/>
              <a:gdLst/>
              <a:ahLst/>
              <a:cxnLst/>
              <a:rect l="l" t="t" r="r" b="b"/>
              <a:pathLst>
                <a:path w="2459" h="2097" extrusionOk="0">
                  <a:moveTo>
                    <a:pt x="2344" y="1"/>
                  </a:moveTo>
                  <a:lnTo>
                    <a:pt x="1" y="1953"/>
                  </a:lnTo>
                  <a:lnTo>
                    <a:pt x="115" y="2096"/>
                  </a:lnTo>
                  <a:lnTo>
                    <a:pt x="2458" y="134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023;p36"/>
            <p:cNvSpPr/>
            <p:nvPr/>
          </p:nvSpPr>
          <p:spPr>
            <a:xfrm>
              <a:off x="4349475" y="3494825"/>
              <a:ext cx="49650" cy="69875"/>
            </a:xfrm>
            <a:custGeom>
              <a:avLst/>
              <a:gdLst/>
              <a:ahLst/>
              <a:cxnLst/>
              <a:rect l="l" t="t" r="r" b="b"/>
              <a:pathLst>
                <a:path w="1986" h="2795" extrusionOk="0">
                  <a:moveTo>
                    <a:pt x="100" y="1"/>
                  </a:moveTo>
                  <a:cubicBezTo>
                    <a:pt x="40" y="1"/>
                    <a:pt x="0" y="99"/>
                    <a:pt x="71" y="139"/>
                  </a:cubicBezTo>
                  <a:cubicBezTo>
                    <a:pt x="290" y="291"/>
                    <a:pt x="376" y="539"/>
                    <a:pt x="462" y="767"/>
                  </a:cubicBezTo>
                  <a:cubicBezTo>
                    <a:pt x="538" y="1005"/>
                    <a:pt x="643" y="1234"/>
                    <a:pt x="786" y="1453"/>
                  </a:cubicBezTo>
                  <a:cubicBezTo>
                    <a:pt x="938" y="1663"/>
                    <a:pt x="1119" y="1853"/>
                    <a:pt x="1310" y="2034"/>
                  </a:cubicBezTo>
                  <a:cubicBezTo>
                    <a:pt x="1491" y="2196"/>
                    <a:pt x="1853" y="2415"/>
                    <a:pt x="1786" y="2701"/>
                  </a:cubicBezTo>
                  <a:cubicBezTo>
                    <a:pt x="1774" y="2758"/>
                    <a:pt x="1821" y="2794"/>
                    <a:pt x="1864" y="2794"/>
                  </a:cubicBezTo>
                  <a:cubicBezTo>
                    <a:pt x="1893" y="2794"/>
                    <a:pt x="1921" y="2777"/>
                    <a:pt x="1929" y="2739"/>
                  </a:cubicBezTo>
                  <a:cubicBezTo>
                    <a:pt x="1986" y="2472"/>
                    <a:pt x="1795" y="2263"/>
                    <a:pt x="1614" y="2101"/>
                  </a:cubicBezTo>
                  <a:cubicBezTo>
                    <a:pt x="1357" y="1891"/>
                    <a:pt x="1129" y="1663"/>
                    <a:pt x="938" y="1406"/>
                  </a:cubicBezTo>
                  <a:cubicBezTo>
                    <a:pt x="776" y="1167"/>
                    <a:pt x="643" y="901"/>
                    <a:pt x="557" y="624"/>
                  </a:cubicBezTo>
                  <a:cubicBezTo>
                    <a:pt x="490" y="377"/>
                    <a:pt x="348" y="167"/>
                    <a:pt x="138" y="15"/>
                  </a:cubicBezTo>
                  <a:cubicBezTo>
                    <a:pt x="125" y="5"/>
                    <a:pt x="112" y="1"/>
                    <a:pt x="100" y="1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1024;p36"/>
          <p:cNvGrpSpPr/>
          <p:nvPr/>
        </p:nvGrpSpPr>
        <p:grpSpPr>
          <a:xfrm flipH="1">
            <a:off x="714176" y="1152389"/>
            <a:ext cx="1554232" cy="3136708"/>
            <a:chOff x="4513400" y="2954625"/>
            <a:chExt cx="449850" cy="907875"/>
          </a:xfrm>
        </p:grpSpPr>
        <p:sp>
          <p:nvSpPr>
            <p:cNvPr id="738" name="Google Shape;1025;p36"/>
            <p:cNvSpPr/>
            <p:nvPr/>
          </p:nvSpPr>
          <p:spPr>
            <a:xfrm>
              <a:off x="4572950" y="2954625"/>
              <a:ext cx="44775" cy="49800"/>
            </a:xfrm>
            <a:custGeom>
              <a:avLst/>
              <a:gdLst/>
              <a:ahLst/>
              <a:cxnLst/>
              <a:rect l="l" t="t" r="r" b="b"/>
              <a:pathLst>
                <a:path w="1791" h="1992" extrusionOk="0">
                  <a:moveTo>
                    <a:pt x="618" y="1"/>
                  </a:moveTo>
                  <a:cubicBezTo>
                    <a:pt x="615" y="1"/>
                    <a:pt x="612" y="1"/>
                    <a:pt x="610" y="1"/>
                  </a:cubicBezTo>
                  <a:cubicBezTo>
                    <a:pt x="438" y="20"/>
                    <a:pt x="667" y="916"/>
                    <a:pt x="667" y="916"/>
                  </a:cubicBezTo>
                  <a:cubicBezTo>
                    <a:pt x="667" y="916"/>
                    <a:pt x="463" y="184"/>
                    <a:pt x="328" y="184"/>
                  </a:cubicBezTo>
                  <a:cubicBezTo>
                    <a:pt x="320" y="184"/>
                    <a:pt x="312" y="186"/>
                    <a:pt x="305" y="192"/>
                  </a:cubicBezTo>
                  <a:cubicBezTo>
                    <a:pt x="219" y="249"/>
                    <a:pt x="438" y="963"/>
                    <a:pt x="438" y="963"/>
                  </a:cubicBezTo>
                  <a:cubicBezTo>
                    <a:pt x="438" y="963"/>
                    <a:pt x="258" y="473"/>
                    <a:pt x="134" y="473"/>
                  </a:cubicBezTo>
                  <a:cubicBezTo>
                    <a:pt x="127" y="473"/>
                    <a:pt x="121" y="475"/>
                    <a:pt x="114" y="477"/>
                  </a:cubicBezTo>
                  <a:cubicBezTo>
                    <a:pt x="0" y="535"/>
                    <a:pt x="448" y="1992"/>
                    <a:pt x="448" y="1992"/>
                  </a:cubicBezTo>
                  <a:lnTo>
                    <a:pt x="1095" y="1878"/>
                  </a:lnTo>
                  <a:cubicBezTo>
                    <a:pt x="1095" y="1878"/>
                    <a:pt x="1791" y="887"/>
                    <a:pt x="1629" y="773"/>
                  </a:cubicBezTo>
                  <a:cubicBezTo>
                    <a:pt x="1623" y="769"/>
                    <a:pt x="1617" y="768"/>
                    <a:pt x="1609" y="768"/>
                  </a:cubicBezTo>
                  <a:cubicBezTo>
                    <a:pt x="1493" y="768"/>
                    <a:pt x="1181" y="1163"/>
                    <a:pt x="1181" y="1163"/>
                  </a:cubicBezTo>
                  <a:cubicBezTo>
                    <a:pt x="1181" y="1163"/>
                    <a:pt x="1143" y="39"/>
                    <a:pt x="991" y="30"/>
                  </a:cubicBezTo>
                  <a:cubicBezTo>
                    <a:pt x="990" y="30"/>
                    <a:pt x="989" y="30"/>
                    <a:pt x="988" y="30"/>
                  </a:cubicBezTo>
                  <a:cubicBezTo>
                    <a:pt x="848" y="30"/>
                    <a:pt x="905" y="897"/>
                    <a:pt x="905" y="897"/>
                  </a:cubicBezTo>
                  <a:cubicBezTo>
                    <a:pt x="905" y="897"/>
                    <a:pt x="785" y="1"/>
                    <a:pt x="618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026;p36"/>
            <p:cNvSpPr/>
            <p:nvPr/>
          </p:nvSpPr>
          <p:spPr>
            <a:xfrm>
              <a:off x="4918225" y="3118425"/>
              <a:ext cx="45025" cy="51025"/>
            </a:xfrm>
            <a:custGeom>
              <a:avLst/>
              <a:gdLst/>
              <a:ahLst/>
              <a:cxnLst/>
              <a:rect l="l" t="t" r="r" b="b"/>
              <a:pathLst>
                <a:path w="1801" h="2041" extrusionOk="0">
                  <a:moveTo>
                    <a:pt x="1047" y="1"/>
                  </a:moveTo>
                  <a:cubicBezTo>
                    <a:pt x="895" y="1"/>
                    <a:pt x="467" y="983"/>
                    <a:pt x="467" y="983"/>
                  </a:cubicBezTo>
                  <a:cubicBezTo>
                    <a:pt x="467" y="983"/>
                    <a:pt x="311" y="459"/>
                    <a:pt x="197" y="459"/>
                  </a:cubicBezTo>
                  <a:cubicBezTo>
                    <a:pt x="195" y="459"/>
                    <a:pt x="193" y="459"/>
                    <a:pt x="191" y="460"/>
                  </a:cubicBezTo>
                  <a:cubicBezTo>
                    <a:pt x="0" y="498"/>
                    <a:pt x="286" y="1679"/>
                    <a:pt x="286" y="1679"/>
                  </a:cubicBezTo>
                  <a:lnTo>
                    <a:pt x="848" y="2041"/>
                  </a:lnTo>
                  <a:cubicBezTo>
                    <a:pt x="848" y="2041"/>
                    <a:pt x="1801" y="831"/>
                    <a:pt x="1715" y="736"/>
                  </a:cubicBezTo>
                  <a:cubicBezTo>
                    <a:pt x="1705" y="726"/>
                    <a:pt x="1693" y="722"/>
                    <a:pt x="1678" y="722"/>
                  </a:cubicBezTo>
                  <a:cubicBezTo>
                    <a:pt x="1547" y="722"/>
                    <a:pt x="1239" y="1069"/>
                    <a:pt x="1239" y="1069"/>
                  </a:cubicBezTo>
                  <a:cubicBezTo>
                    <a:pt x="1239" y="1069"/>
                    <a:pt x="1696" y="479"/>
                    <a:pt x="1639" y="402"/>
                  </a:cubicBezTo>
                  <a:cubicBezTo>
                    <a:pt x="1631" y="390"/>
                    <a:pt x="1620" y="385"/>
                    <a:pt x="1606" y="385"/>
                  </a:cubicBezTo>
                  <a:cubicBezTo>
                    <a:pt x="1465" y="385"/>
                    <a:pt x="1039" y="945"/>
                    <a:pt x="1039" y="945"/>
                  </a:cubicBezTo>
                  <a:cubicBezTo>
                    <a:pt x="1039" y="945"/>
                    <a:pt x="1582" y="193"/>
                    <a:pt x="1429" y="117"/>
                  </a:cubicBezTo>
                  <a:cubicBezTo>
                    <a:pt x="1421" y="112"/>
                    <a:pt x="1413" y="110"/>
                    <a:pt x="1404" y="110"/>
                  </a:cubicBezTo>
                  <a:cubicBezTo>
                    <a:pt x="1231" y="110"/>
                    <a:pt x="820" y="831"/>
                    <a:pt x="820" y="831"/>
                  </a:cubicBezTo>
                  <a:cubicBezTo>
                    <a:pt x="820" y="831"/>
                    <a:pt x="1201" y="50"/>
                    <a:pt x="1058" y="2"/>
                  </a:cubicBezTo>
                  <a:cubicBezTo>
                    <a:pt x="1054" y="1"/>
                    <a:pt x="1051" y="1"/>
                    <a:pt x="1047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027;p36"/>
            <p:cNvSpPr/>
            <p:nvPr/>
          </p:nvSpPr>
          <p:spPr>
            <a:xfrm>
              <a:off x="4531500" y="2992750"/>
              <a:ext cx="413900" cy="405950"/>
            </a:xfrm>
            <a:custGeom>
              <a:avLst/>
              <a:gdLst/>
              <a:ahLst/>
              <a:cxnLst/>
              <a:rect l="l" t="t" r="r" b="b"/>
              <a:pathLst>
                <a:path w="16556" h="16238" extrusionOk="0">
                  <a:moveTo>
                    <a:pt x="1763" y="0"/>
                  </a:moveTo>
                  <a:lnTo>
                    <a:pt x="1734" y="57"/>
                  </a:lnTo>
                  <a:cubicBezTo>
                    <a:pt x="1458" y="705"/>
                    <a:pt x="1201" y="1353"/>
                    <a:pt x="991" y="2019"/>
                  </a:cubicBezTo>
                  <a:cubicBezTo>
                    <a:pt x="801" y="2620"/>
                    <a:pt x="601" y="3210"/>
                    <a:pt x="382" y="3801"/>
                  </a:cubicBezTo>
                  <a:cubicBezTo>
                    <a:pt x="239" y="4153"/>
                    <a:pt x="134" y="4525"/>
                    <a:pt x="48" y="4896"/>
                  </a:cubicBezTo>
                  <a:cubicBezTo>
                    <a:pt x="1" y="5134"/>
                    <a:pt x="29" y="5391"/>
                    <a:pt x="125" y="5610"/>
                  </a:cubicBezTo>
                  <a:cubicBezTo>
                    <a:pt x="296" y="5963"/>
                    <a:pt x="515" y="6296"/>
                    <a:pt x="772" y="6582"/>
                  </a:cubicBezTo>
                  <a:cubicBezTo>
                    <a:pt x="1468" y="7392"/>
                    <a:pt x="2230" y="8011"/>
                    <a:pt x="3077" y="8649"/>
                  </a:cubicBezTo>
                  <a:cubicBezTo>
                    <a:pt x="3201" y="8744"/>
                    <a:pt x="3315" y="8849"/>
                    <a:pt x="3411" y="8963"/>
                  </a:cubicBezTo>
                  <a:cubicBezTo>
                    <a:pt x="3811" y="9487"/>
                    <a:pt x="3792" y="10706"/>
                    <a:pt x="3849" y="11354"/>
                  </a:cubicBezTo>
                  <a:cubicBezTo>
                    <a:pt x="3906" y="12040"/>
                    <a:pt x="3249" y="12630"/>
                    <a:pt x="3154" y="13297"/>
                  </a:cubicBezTo>
                  <a:cubicBezTo>
                    <a:pt x="3096" y="13716"/>
                    <a:pt x="3182" y="14135"/>
                    <a:pt x="3401" y="14497"/>
                  </a:cubicBezTo>
                  <a:cubicBezTo>
                    <a:pt x="3639" y="14916"/>
                    <a:pt x="3982" y="15278"/>
                    <a:pt x="4382" y="15554"/>
                  </a:cubicBezTo>
                  <a:cubicBezTo>
                    <a:pt x="4973" y="15916"/>
                    <a:pt x="5649" y="16135"/>
                    <a:pt x="6354" y="16202"/>
                  </a:cubicBezTo>
                  <a:cubicBezTo>
                    <a:pt x="6549" y="16226"/>
                    <a:pt x="6747" y="16238"/>
                    <a:pt x="6946" y="16238"/>
                  </a:cubicBezTo>
                  <a:cubicBezTo>
                    <a:pt x="7145" y="16238"/>
                    <a:pt x="7345" y="16226"/>
                    <a:pt x="7545" y="16202"/>
                  </a:cubicBezTo>
                  <a:cubicBezTo>
                    <a:pt x="8211" y="16107"/>
                    <a:pt x="8764" y="15764"/>
                    <a:pt x="9269" y="15354"/>
                  </a:cubicBezTo>
                  <a:lnTo>
                    <a:pt x="9421" y="15221"/>
                  </a:lnTo>
                  <a:cubicBezTo>
                    <a:pt x="9507" y="15107"/>
                    <a:pt x="9602" y="14992"/>
                    <a:pt x="9678" y="14869"/>
                  </a:cubicBezTo>
                  <a:cubicBezTo>
                    <a:pt x="9983" y="14402"/>
                    <a:pt x="10107" y="13830"/>
                    <a:pt x="10012" y="13278"/>
                  </a:cubicBezTo>
                  <a:cubicBezTo>
                    <a:pt x="9897" y="12440"/>
                    <a:pt x="9983" y="11611"/>
                    <a:pt x="10069" y="10773"/>
                  </a:cubicBezTo>
                  <a:cubicBezTo>
                    <a:pt x="10069" y="10649"/>
                    <a:pt x="10154" y="10535"/>
                    <a:pt x="10269" y="10497"/>
                  </a:cubicBezTo>
                  <a:cubicBezTo>
                    <a:pt x="10287" y="10491"/>
                    <a:pt x="10304" y="10489"/>
                    <a:pt x="10319" y="10489"/>
                  </a:cubicBezTo>
                  <a:cubicBezTo>
                    <a:pt x="10409" y="10489"/>
                    <a:pt x="10458" y="10573"/>
                    <a:pt x="10507" y="10630"/>
                  </a:cubicBezTo>
                  <a:cubicBezTo>
                    <a:pt x="10993" y="11097"/>
                    <a:pt x="11488" y="11554"/>
                    <a:pt x="12012" y="11992"/>
                  </a:cubicBezTo>
                  <a:cubicBezTo>
                    <a:pt x="12269" y="12211"/>
                    <a:pt x="12555" y="12392"/>
                    <a:pt x="12869" y="12545"/>
                  </a:cubicBezTo>
                  <a:cubicBezTo>
                    <a:pt x="12992" y="12604"/>
                    <a:pt x="13127" y="12634"/>
                    <a:pt x="13261" y="12634"/>
                  </a:cubicBezTo>
                  <a:cubicBezTo>
                    <a:pt x="13449" y="12634"/>
                    <a:pt x="13637" y="12576"/>
                    <a:pt x="13793" y="12459"/>
                  </a:cubicBezTo>
                  <a:cubicBezTo>
                    <a:pt x="13974" y="12325"/>
                    <a:pt x="14126" y="12154"/>
                    <a:pt x="14241" y="11944"/>
                  </a:cubicBezTo>
                  <a:cubicBezTo>
                    <a:pt x="14564" y="11392"/>
                    <a:pt x="14898" y="10849"/>
                    <a:pt x="15174" y="10268"/>
                  </a:cubicBezTo>
                  <a:cubicBezTo>
                    <a:pt x="15469" y="9658"/>
                    <a:pt x="15774" y="9058"/>
                    <a:pt x="16069" y="8449"/>
                  </a:cubicBezTo>
                  <a:cubicBezTo>
                    <a:pt x="16298" y="8001"/>
                    <a:pt x="16460" y="7534"/>
                    <a:pt x="16555" y="7049"/>
                  </a:cubicBezTo>
                  <a:cubicBezTo>
                    <a:pt x="16489" y="7001"/>
                    <a:pt x="16412" y="6944"/>
                    <a:pt x="16327" y="6896"/>
                  </a:cubicBezTo>
                  <a:cubicBezTo>
                    <a:pt x="16041" y="6696"/>
                    <a:pt x="15765" y="6487"/>
                    <a:pt x="15488" y="6277"/>
                  </a:cubicBezTo>
                  <a:cubicBezTo>
                    <a:pt x="15479" y="6296"/>
                    <a:pt x="15460" y="6315"/>
                    <a:pt x="15450" y="6334"/>
                  </a:cubicBezTo>
                  <a:cubicBezTo>
                    <a:pt x="15003" y="7106"/>
                    <a:pt x="14517" y="7849"/>
                    <a:pt x="13983" y="8554"/>
                  </a:cubicBezTo>
                  <a:cubicBezTo>
                    <a:pt x="13841" y="8744"/>
                    <a:pt x="13717" y="8944"/>
                    <a:pt x="13564" y="9125"/>
                  </a:cubicBezTo>
                  <a:cubicBezTo>
                    <a:pt x="13498" y="9197"/>
                    <a:pt x="13464" y="9232"/>
                    <a:pt x="13432" y="9232"/>
                  </a:cubicBezTo>
                  <a:cubicBezTo>
                    <a:pt x="13400" y="9232"/>
                    <a:pt x="13369" y="9197"/>
                    <a:pt x="13307" y="9125"/>
                  </a:cubicBezTo>
                  <a:cubicBezTo>
                    <a:pt x="13031" y="8773"/>
                    <a:pt x="12783" y="8401"/>
                    <a:pt x="12555" y="8020"/>
                  </a:cubicBezTo>
                  <a:cubicBezTo>
                    <a:pt x="12298" y="7582"/>
                    <a:pt x="11983" y="7182"/>
                    <a:pt x="11621" y="6830"/>
                  </a:cubicBezTo>
                  <a:cubicBezTo>
                    <a:pt x="11107" y="6325"/>
                    <a:pt x="10450" y="6010"/>
                    <a:pt x="9735" y="5925"/>
                  </a:cubicBezTo>
                  <a:cubicBezTo>
                    <a:pt x="9535" y="5906"/>
                    <a:pt x="9333" y="5896"/>
                    <a:pt x="9129" y="5896"/>
                  </a:cubicBezTo>
                  <a:cubicBezTo>
                    <a:pt x="8926" y="5896"/>
                    <a:pt x="8721" y="5906"/>
                    <a:pt x="8516" y="5925"/>
                  </a:cubicBezTo>
                  <a:cubicBezTo>
                    <a:pt x="8449" y="6220"/>
                    <a:pt x="8383" y="6525"/>
                    <a:pt x="8173" y="6772"/>
                  </a:cubicBezTo>
                  <a:cubicBezTo>
                    <a:pt x="8034" y="6941"/>
                    <a:pt x="7828" y="7031"/>
                    <a:pt x="7619" y="7031"/>
                  </a:cubicBezTo>
                  <a:cubicBezTo>
                    <a:pt x="7485" y="7031"/>
                    <a:pt x="7350" y="6994"/>
                    <a:pt x="7230" y="6915"/>
                  </a:cubicBezTo>
                  <a:cubicBezTo>
                    <a:pt x="6944" y="6753"/>
                    <a:pt x="6821" y="6487"/>
                    <a:pt x="6754" y="6191"/>
                  </a:cubicBezTo>
                  <a:cubicBezTo>
                    <a:pt x="6735" y="6106"/>
                    <a:pt x="6725" y="6029"/>
                    <a:pt x="6716" y="5953"/>
                  </a:cubicBezTo>
                  <a:cubicBezTo>
                    <a:pt x="6346" y="5936"/>
                    <a:pt x="5977" y="5886"/>
                    <a:pt x="5614" y="5886"/>
                  </a:cubicBezTo>
                  <a:cubicBezTo>
                    <a:pt x="5585" y="5886"/>
                    <a:pt x="5555" y="5886"/>
                    <a:pt x="5525" y="5887"/>
                  </a:cubicBezTo>
                  <a:cubicBezTo>
                    <a:pt x="5440" y="5887"/>
                    <a:pt x="5363" y="5858"/>
                    <a:pt x="5297" y="5810"/>
                  </a:cubicBezTo>
                  <a:cubicBezTo>
                    <a:pt x="4906" y="5591"/>
                    <a:pt x="4497" y="5401"/>
                    <a:pt x="4077" y="5258"/>
                  </a:cubicBezTo>
                  <a:cubicBezTo>
                    <a:pt x="3506" y="5058"/>
                    <a:pt x="3001" y="4706"/>
                    <a:pt x="2458" y="4458"/>
                  </a:cubicBezTo>
                  <a:cubicBezTo>
                    <a:pt x="2372" y="4420"/>
                    <a:pt x="2372" y="4363"/>
                    <a:pt x="2382" y="4277"/>
                  </a:cubicBezTo>
                  <a:cubicBezTo>
                    <a:pt x="2515" y="3591"/>
                    <a:pt x="2639" y="2905"/>
                    <a:pt x="2763" y="2219"/>
                  </a:cubicBezTo>
                  <a:cubicBezTo>
                    <a:pt x="2896" y="1524"/>
                    <a:pt x="3077" y="848"/>
                    <a:pt x="3192" y="162"/>
                  </a:cubicBezTo>
                  <a:lnTo>
                    <a:pt x="3192" y="114"/>
                  </a:lnTo>
                  <a:cubicBezTo>
                    <a:pt x="2715" y="86"/>
                    <a:pt x="2239" y="57"/>
                    <a:pt x="1763" y="0"/>
                  </a:cubicBezTo>
                  <a:close/>
                </a:path>
              </a:pathLst>
            </a:custGeom>
            <a:solidFill>
              <a:srgbClr val="171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028;p36"/>
            <p:cNvSpPr/>
            <p:nvPr/>
          </p:nvSpPr>
          <p:spPr>
            <a:xfrm>
              <a:off x="4513400" y="3373275"/>
              <a:ext cx="276250" cy="349875"/>
            </a:xfrm>
            <a:custGeom>
              <a:avLst/>
              <a:gdLst/>
              <a:ahLst/>
              <a:cxnLst/>
              <a:rect l="l" t="t" r="r" b="b"/>
              <a:pathLst>
                <a:path w="11050" h="13995" extrusionOk="0">
                  <a:moveTo>
                    <a:pt x="10155" y="0"/>
                  </a:moveTo>
                  <a:lnTo>
                    <a:pt x="10002" y="124"/>
                  </a:lnTo>
                  <a:cubicBezTo>
                    <a:pt x="9497" y="543"/>
                    <a:pt x="8945" y="886"/>
                    <a:pt x="8278" y="981"/>
                  </a:cubicBezTo>
                  <a:cubicBezTo>
                    <a:pt x="8078" y="1005"/>
                    <a:pt x="7878" y="1017"/>
                    <a:pt x="7679" y="1017"/>
                  </a:cubicBezTo>
                  <a:cubicBezTo>
                    <a:pt x="7480" y="1017"/>
                    <a:pt x="7283" y="1005"/>
                    <a:pt x="7087" y="981"/>
                  </a:cubicBezTo>
                  <a:cubicBezTo>
                    <a:pt x="6383" y="914"/>
                    <a:pt x="5706" y="686"/>
                    <a:pt x="5116" y="324"/>
                  </a:cubicBezTo>
                  <a:cubicBezTo>
                    <a:pt x="4840" y="962"/>
                    <a:pt x="4697" y="1648"/>
                    <a:pt x="4678" y="2343"/>
                  </a:cubicBezTo>
                  <a:cubicBezTo>
                    <a:pt x="4687" y="2467"/>
                    <a:pt x="4640" y="2581"/>
                    <a:pt x="4544" y="2667"/>
                  </a:cubicBezTo>
                  <a:cubicBezTo>
                    <a:pt x="3878" y="3362"/>
                    <a:pt x="3192" y="4058"/>
                    <a:pt x="2544" y="4772"/>
                  </a:cubicBezTo>
                  <a:cubicBezTo>
                    <a:pt x="2277" y="5067"/>
                    <a:pt x="1992" y="5344"/>
                    <a:pt x="1706" y="5629"/>
                  </a:cubicBezTo>
                  <a:cubicBezTo>
                    <a:pt x="1230" y="6087"/>
                    <a:pt x="782" y="6582"/>
                    <a:pt x="372" y="7115"/>
                  </a:cubicBezTo>
                  <a:cubicBezTo>
                    <a:pt x="1" y="7611"/>
                    <a:pt x="1" y="8011"/>
                    <a:pt x="363" y="8525"/>
                  </a:cubicBezTo>
                  <a:cubicBezTo>
                    <a:pt x="525" y="8763"/>
                    <a:pt x="715" y="8982"/>
                    <a:pt x="925" y="9192"/>
                  </a:cubicBezTo>
                  <a:cubicBezTo>
                    <a:pt x="1230" y="9496"/>
                    <a:pt x="1525" y="9792"/>
                    <a:pt x="1820" y="10087"/>
                  </a:cubicBezTo>
                  <a:cubicBezTo>
                    <a:pt x="2154" y="10287"/>
                    <a:pt x="2411" y="10563"/>
                    <a:pt x="2715" y="10801"/>
                  </a:cubicBezTo>
                  <a:cubicBezTo>
                    <a:pt x="3163" y="11163"/>
                    <a:pt x="3601" y="11516"/>
                    <a:pt x="4039" y="11878"/>
                  </a:cubicBezTo>
                  <a:cubicBezTo>
                    <a:pt x="4497" y="12240"/>
                    <a:pt x="4954" y="12611"/>
                    <a:pt x="5402" y="12973"/>
                  </a:cubicBezTo>
                  <a:cubicBezTo>
                    <a:pt x="5563" y="13097"/>
                    <a:pt x="5725" y="13221"/>
                    <a:pt x="5868" y="13364"/>
                  </a:cubicBezTo>
                  <a:cubicBezTo>
                    <a:pt x="6087" y="13564"/>
                    <a:pt x="6306" y="13754"/>
                    <a:pt x="6525" y="13954"/>
                  </a:cubicBezTo>
                  <a:cubicBezTo>
                    <a:pt x="6556" y="13981"/>
                    <a:pt x="6585" y="13995"/>
                    <a:pt x="6613" y="13995"/>
                  </a:cubicBezTo>
                  <a:cubicBezTo>
                    <a:pt x="6645" y="13995"/>
                    <a:pt x="6676" y="13976"/>
                    <a:pt x="6706" y="13935"/>
                  </a:cubicBezTo>
                  <a:cubicBezTo>
                    <a:pt x="6773" y="13811"/>
                    <a:pt x="6859" y="13707"/>
                    <a:pt x="6964" y="13611"/>
                  </a:cubicBezTo>
                  <a:cubicBezTo>
                    <a:pt x="7164" y="13278"/>
                    <a:pt x="7392" y="12964"/>
                    <a:pt x="7640" y="12678"/>
                  </a:cubicBezTo>
                  <a:cubicBezTo>
                    <a:pt x="7745" y="12535"/>
                    <a:pt x="7707" y="12402"/>
                    <a:pt x="7611" y="12259"/>
                  </a:cubicBezTo>
                  <a:cubicBezTo>
                    <a:pt x="7335" y="11849"/>
                    <a:pt x="7078" y="11421"/>
                    <a:pt x="6802" y="11011"/>
                  </a:cubicBezTo>
                  <a:cubicBezTo>
                    <a:pt x="6611" y="10697"/>
                    <a:pt x="6392" y="10401"/>
                    <a:pt x="6154" y="10125"/>
                  </a:cubicBezTo>
                  <a:cubicBezTo>
                    <a:pt x="5887" y="9668"/>
                    <a:pt x="5583" y="9239"/>
                    <a:pt x="5287" y="8792"/>
                  </a:cubicBezTo>
                  <a:cubicBezTo>
                    <a:pt x="5125" y="8553"/>
                    <a:pt x="5125" y="8544"/>
                    <a:pt x="5363" y="8411"/>
                  </a:cubicBezTo>
                  <a:cubicBezTo>
                    <a:pt x="6021" y="8039"/>
                    <a:pt x="6621" y="7591"/>
                    <a:pt x="7221" y="7153"/>
                  </a:cubicBezTo>
                  <a:cubicBezTo>
                    <a:pt x="7421" y="7010"/>
                    <a:pt x="7602" y="6849"/>
                    <a:pt x="7792" y="6696"/>
                  </a:cubicBezTo>
                  <a:cubicBezTo>
                    <a:pt x="7840" y="6658"/>
                    <a:pt x="7888" y="6629"/>
                    <a:pt x="7945" y="6620"/>
                  </a:cubicBezTo>
                  <a:cubicBezTo>
                    <a:pt x="8002" y="6553"/>
                    <a:pt x="8069" y="6487"/>
                    <a:pt x="8135" y="6429"/>
                  </a:cubicBezTo>
                  <a:cubicBezTo>
                    <a:pt x="8859" y="5848"/>
                    <a:pt x="9526" y="5172"/>
                    <a:pt x="10107" y="4439"/>
                  </a:cubicBezTo>
                  <a:cubicBezTo>
                    <a:pt x="10850" y="3515"/>
                    <a:pt x="11050" y="2467"/>
                    <a:pt x="10764" y="1324"/>
                  </a:cubicBezTo>
                  <a:cubicBezTo>
                    <a:pt x="10640" y="838"/>
                    <a:pt x="10374" y="429"/>
                    <a:pt x="10155" y="0"/>
                  </a:cubicBezTo>
                  <a:close/>
                </a:path>
              </a:pathLst>
            </a:custGeom>
            <a:solidFill>
              <a:srgbClr val="FCA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029;p36"/>
            <p:cNvSpPr/>
            <p:nvPr/>
          </p:nvSpPr>
          <p:spPr>
            <a:xfrm>
              <a:off x="4553425" y="3625450"/>
              <a:ext cx="115975" cy="183125"/>
            </a:xfrm>
            <a:custGeom>
              <a:avLst/>
              <a:gdLst/>
              <a:ahLst/>
              <a:cxnLst/>
              <a:rect l="l" t="t" r="r" b="b"/>
              <a:pathLst>
                <a:path w="4639" h="7325" extrusionOk="0">
                  <a:moveTo>
                    <a:pt x="229" y="0"/>
                  </a:moveTo>
                  <a:cubicBezTo>
                    <a:pt x="48" y="305"/>
                    <a:pt x="0" y="667"/>
                    <a:pt x="105" y="1010"/>
                  </a:cubicBezTo>
                  <a:cubicBezTo>
                    <a:pt x="372" y="1934"/>
                    <a:pt x="686" y="2848"/>
                    <a:pt x="1048" y="3753"/>
                  </a:cubicBezTo>
                  <a:cubicBezTo>
                    <a:pt x="1372" y="4515"/>
                    <a:pt x="1686" y="5277"/>
                    <a:pt x="2000" y="6048"/>
                  </a:cubicBezTo>
                  <a:cubicBezTo>
                    <a:pt x="2153" y="6420"/>
                    <a:pt x="2296" y="6791"/>
                    <a:pt x="2438" y="7153"/>
                  </a:cubicBezTo>
                  <a:cubicBezTo>
                    <a:pt x="2486" y="7277"/>
                    <a:pt x="2504" y="7324"/>
                    <a:pt x="2560" y="7324"/>
                  </a:cubicBezTo>
                  <a:cubicBezTo>
                    <a:pt x="2595" y="7324"/>
                    <a:pt x="2644" y="7306"/>
                    <a:pt x="2724" y="7277"/>
                  </a:cubicBezTo>
                  <a:cubicBezTo>
                    <a:pt x="2829" y="7239"/>
                    <a:pt x="2934" y="7201"/>
                    <a:pt x="3039" y="7153"/>
                  </a:cubicBezTo>
                  <a:lnTo>
                    <a:pt x="4191" y="6801"/>
                  </a:lnTo>
                  <a:cubicBezTo>
                    <a:pt x="4286" y="6772"/>
                    <a:pt x="4372" y="6744"/>
                    <a:pt x="4467" y="6715"/>
                  </a:cubicBezTo>
                  <a:cubicBezTo>
                    <a:pt x="4639" y="6658"/>
                    <a:pt x="4639" y="6648"/>
                    <a:pt x="4601" y="6477"/>
                  </a:cubicBezTo>
                  <a:cubicBezTo>
                    <a:pt x="4420" y="5553"/>
                    <a:pt x="4201" y="4639"/>
                    <a:pt x="3982" y="3724"/>
                  </a:cubicBezTo>
                  <a:cubicBezTo>
                    <a:pt x="3896" y="3448"/>
                    <a:pt x="3839" y="3172"/>
                    <a:pt x="3810" y="2886"/>
                  </a:cubicBezTo>
                  <a:cubicBezTo>
                    <a:pt x="3353" y="2524"/>
                    <a:pt x="2886" y="2143"/>
                    <a:pt x="2448" y="1791"/>
                  </a:cubicBezTo>
                  <a:cubicBezTo>
                    <a:pt x="2000" y="1429"/>
                    <a:pt x="1562" y="1067"/>
                    <a:pt x="1114" y="714"/>
                  </a:cubicBezTo>
                  <a:cubicBezTo>
                    <a:pt x="819" y="486"/>
                    <a:pt x="553" y="200"/>
                    <a:pt x="229" y="0"/>
                  </a:cubicBezTo>
                  <a:close/>
                </a:path>
              </a:pathLst>
            </a:custGeom>
            <a:solidFill>
              <a:srgbClr val="FA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030;p36"/>
            <p:cNvSpPr/>
            <p:nvPr/>
          </p:nvSpPr>
          <p:spPr>
            <a:xfrm>
              <a:off x="4641525" y="3538750"/>
              <a:ext cx="70500" cy="87675"/>
            </a:xfrm>
            <a:custGeom>
              <a:avLst/>
              <a:gdLst/>
              <a:ahLst/>
              <a:cxnLst/>
              <a:rect l="l" t="t" r="r" b="b"/>
              <a:pathLst>
                <a:path w="2820" h="3507" extrusionOk="0">
                  <a:moveTo>
                    <a:pt x="2820" y="1"/>
                  </a:moveTo>
                  <a:cubicBezTo>
                    <a:pt x="2763" y="10"/>
                    <a:pt x="2715" y="39"/>
                    <a:pt x="2667" y="77"/>
                  </a:cubicBezTo>
                  <a:cubicBezTo>
                    <a:pt x="2477" y="230"/>
                    <a:pt x="2296" y="391"/>
                    <a:pt x="2096" y="534"/>
                  </a:cubicBezTo>
                  <a:cubicBezTo>
                    <a:pt x="1496" y="972"/>
                    <a:pt x="896" y="1420"/>
                    <a:pt x="238" y="1792"/>
                  </a:cubicBezTo>
                  <a:cubicBezTo>
                    <a:pt x="0" y="1925"/>
                    <a:pt x="10" y="1934"/>
                    <a:pt x="162" y="2173"/>
                  </a:cubicBezTo>
                  <a:cubicBezTo>
                    <a:pt x="458" y="2620"/>
                    <a:pt x="762" y="3049"/>
                    <a:pt x="1029" y="3506"/>
                  </a:cubicBezTo>
                  <a:cubicBezTo>
                    <a:pt x="1039" y="3420"/>
                    <a:pt x="1077" y="3335"/>
                    <a:pt x="1134" y="3258"/>
                  </a:cubicBezTo>
                  <a:cubicBezTo>
                    <a:pt x="1515" y="2525"/>
                    <a:pt x="1915" y="1782"/>
                    <a:pt x="2296" y="1039"/>
                  </a:cubicBezTo>
                  <a:cubicBezTo>
                    <a:pt x="2477" y="696"/>
                    <a:pt x="2648" y="344"/>
                    <a:pt x="2820" y="1"/>
                  </a:cubicBezTo>
                  <a:close/>
                </a:path>
              </a:pathLst>
            </a:custGeom>
            <a:solidFill>
              <a:srgbClr val="FA8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031;p36"/>
            <p:cNvSpPr/>
            <p:nvPr/>
          </p:nvSpPr>
          <p:spPr>
            <a:xfrm>
              <a:off x="4601600" y="3795450"/>
              <a:ext cx="58525" cy="63850"/>
            </a:xfrm>
            <a:custGeom>
              <a:avLst/>
              <a:gdLst/>
              <a:ahLst/>
              <a:cxnLst/>
              <a:rect l="l" t="t" r="r" b="b"/>
              <a:pathLst>
                <a:path w="2341" h="2554" extrusionOk="0">
                  <a:moveTo>
                    <a:pt x="2264" y="1"/>
                  </a:moveTo>
                  <a:lnTo>
                    <a:pt x="1112" y="363"/>
                  </a:lnTo>
                  <a:cubicBezTo>
                    <a:pt x="1140" y="382"/>
                    <a:pt x="1169" y="410"/>
                    <a:pt x="1140" y="439"/>
                  </a:cubicBezTo>
                  <a:cubicBezTo>
                    <a:pt x="969" y="801"/>
                    <a:pt x="854" y="1182"/>
                    <a:pt x="550" y="1468"/>
                  </a:cubicBezTo>
                  <a:cubicBezTo>
                    <a:pt x="435" y="1563"/>
                    <a:pt x="340" y="1668"/>
                    <a:pt x="254" y="1792"/>
                  </a:cubicBezTo>
                  <a:cubicBezTo>
                    <a:pt x="121" y="1944"/>
                    <a:pt x="35" y="2134"/>
                    <a:pt x="16" y="2344"/>
                  </a:cubicBezTo>
                  <a:cubicBezTo>
                    <a:pt x="0" y="2478"/>
                    <a:pt x="70" y="2554"/>
                    <a:pt x="186" y="2554"/>
                  </a:cubicBezTo>
                  <a:cubicBezTo>
                    <a:pt x="210" y="2554"/>
                    <a:pt x="236" y="2550"/>
                    <a:pt x="264" y="2544"/>
                  </a:cubicBezTo>
                  <a:cubicBezTo>
                    <a:pt x="340" y="2506"/>
                    <a:pt x="426" y="2458"/>
                    <a:pt x="492" y="2401"/>
                  </a:cubicBezTo>
                  <a:cubicBezTo>
                    <a:pt x="1064" y="1963"/>
                    <a:pt x="1550" y="1439"/>
                    <a:pt x="2083" y="963"/>
                  </a:cubicBezTo>
                  <a:cubicBezTo>
                    <a:pt x="2255" y="801"/>
                    <a:pt x="2340" y="553"/>
                    <a:pt x="2293" y="315"/>
                  </a:cubicBezTo>
                  <a:cubicBezTo>
                    <a:pt x="2283" y="210"/>
                    <a:pt x="2274" y="106"/>
                    <a:pt x="2264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032;p36"/>
            <p:cNvSpPr/>
            <p:nvPr/>
          </p:nvSpPr>
          <p:spPr>
            <a:xfrm>
              <a:off x="4687475" y="3690200"/>
              <a:ext cx="28850" cy="73875"/>
            </a:xfrm>
            <a:custGeom>
              <a:avLst/>
              <a:gdLst/>
              <a:ahLst/>
              <a:cxnLst/>
              <a:rect l="l" t="t" r="r" b="b"/>
              <a:pathLst>
                <a:path w="1154" h="2955" extrusionOk="0">
                  <a:moveTo>
                    <a:pt x="677" y="1"/>
                  </a:moveTo>
                  <a:cubicBezTo>
                    <a:pt x="429" y="287"/>
                    <a:pt x="201" y="601"/>
                    <a:pt x="1" y="934"/>
                  </a:cubicBezTo>
                  <a:cubicBezTo>
                    <a:pt x="124" y="1306"/>
                    <a:pt x="210" y="1696"/>
                    <a:pt x="258" y="2096"/>
                  </a:cubicBezTo>
                  <a:cubicBezTo>
                    <a:pt x="286" y="2258"/>
                    <a:pt x="315" y="2411"/>
                    <a:pt x="363" y="2573"/>
                  </a:cubicBezTo>
                  <a:cubicBezTo>
                    <a:pt x="391" y="2687"/>
                    <a:pt x="458" y="2792"/>
                    <a:pt x="544" y="2877"/>
                  </a:cubicBezTo>
                  <a:cubicBezTo>
                    <a:pt x="585" y="2930"/>
                    <a:pt x="642" y="2955"/>
                    <a:pt x="698" y="2955"/>
                  </a:cubicBezTo>
                  <a:cubicBezTo>
                    <a:pt x="782" y="2955"/>
                    <a:pt x="864" y="2899"/>
                    <a:pt x="886" y="2801"/>
                  </a:cubicBezTo>
                  <a:cubicBezTo>
                    <a:pt x="925" y="2696"/>
                    <a:pt x="934" y="2592"/>
                    <a:pt x="934" y="2487"/>
                  </a:cubicBezTo>
                  <a:cubicBezTo>
                    <a:pt x="925" y="2220"/>
                    <a:pt x="944" y="1953"/>
                    <a:pt x="982" y="1687"/>
                  </a:cubicBezTo>
                  <a:cubicBezTo>
                    <a:pt x="1020" y="1410"/>
                    <a:pt x="1048" y="1144"/>
                    <a:pt x="1086" y="868"/>
                  </a:cubicBezTo>
                  <a:cubicBezTo>
                    <a:pt x="1153" y="525"/>
                    <a:pt x="991" y="172"/>
                    <a:pt x="677" y="1"/>
                  </a:cubicBezTo>
                  <a:close/>
                </a:path>
              </a:pathLst>
            </a:custGeom>
            <a:solidFill>
              <a:srgbClr val="FA6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033;p36"/>
            <p:cNvSpPr/>
            <p:nvPr/>
          </p:nvSpPr>
          <p:spPr>
            <a:xfrm>
              <a:off x="4692000" y="3068225"/>
              <a:ext cx="62650" cy="100300"/>
            </a:xfrm>
            <a:custGeom>
              <a:avLst/>
              <a:gdLst/>
              <a:ahLst/>
              <a:cxnLst/>
              <a:rect l="l" t="t" r="r" b="b"/>
              <a:pathLst>
                <a:path w="2506" h="4012" extrusionOk="0">
                  <a:moveTo>
                    <a:pt x="1429" y="1"/>
                  </a:moveTo>
                  <a:cubicBezTo>
                    <a:pt x="1344" y="29"/>
                    <a:pt x="1277" y="86"/>
                    <a:pt x="1220" y="143"/>
                  </a:cubicBezTo>
                  <a:cubicBezTo>
                    <a:pt x="1217" y="146"/>
                    <a:pt x="1214" y="147"/>
                    <a:pt x="1211" y="147"/>
                  </a:cubicBezTo>
                  <a:cubicBezTo>
                    <a:pt x="1194" y="147"/>
                    <a:pt x="1174" y="114"/>
                    <a:pt x="1158" y="114"/>
                  </a:cubicBezTo>
                  <a:cubicBezTo>
                    <a:pt x="1156" y="114"/>
                    <a:pt x="1155" y="114"/>
                    <a:pt x="1153" y="115"/>
                  </a:cubicBezTo>
                  <a:cubicBezTo>
                    <a:pt x="905" y="372"/>
                    <a:pt x="658" y="401"/>
                    <a:pt x="277" y="429"/>
                  </a:cubicBezTo>
                  <a:cubicBezTo>
                    <a:pt x="229" y="429"/>
                    <a:pt x="182" y="410"/>
                    <a:pt x="134" y="391"/>
                  </a:cubicBezTo>
                  <a:cubicBezTo>
                    <a:pt x="105" y="363"/>
                    <a:pt x="67" y="343"/>
                    <a:pt x="39" y="315"/>
                  </a:cubicBezTo>
                  <a:cubicBezTo>
                    <a:pt x="10" y="429"/>
                    <a:pt x="1" y="553"/>
                    <a:pt x="1" y="667"/>
                  </a:cubicBezTo>
                  <a:cubicBezTo>
                    <a:pt x="1" y="963"/>
                    <a:pt x="77" y="1248"/>
                    <a:pt x="239" y="1486"/>
                  </a:cubicBezTo>
                  <a:lnTo>
                    <a:pt x="248" y="1496"/>
                  </a:lnTo>
                  <a:cubicBezTo>
                    <a:pt x="372" y="1696"/>
                    <a:pt x="563" y="1829"/>
                    <a:pt x="782" y="1887"/>
                  </a:cubicBezTo>
                  <a:cubicBezTo>
                    <a:pt x="829" y="1953"/>
                    <a:pt x="839" y="2029"/>
                    <a:pt x="829" y="2106"/>
                  </a:cubicBezTo>
                  <a:cubicBezTo>
                    <a:pt x="829" y="2153"/>
                    <a:pt x="829" y="2201"/>
                    <a:pt x="820" y="2248"/>
                  </a:cubicBezTo>
                  <a:cubicBezTo>
                    <a:pt x="772" y="2534"/>
                    <a:pt x="677" y="2782"/>
                    <a:pt x="353" y="2849"/>
                  </a:cubicBezTo>
                  <a:cubicBezTo>
                    <a:pt x="315" y="2858"/>
                    <a:pt x="315" y="2896"/>
                    <a:pt x="296" y="2925"/>
                  </a:cubicBezTo>
                  <a:cubicBezTo>
                    <a:pt x="305" y="3010"/>
                    <a:pt x="324" y="3087"/>
                    <a:pt x="334" y="3163"/>
                  </a:cubicBezTo>
                  <a:cubicBezTo>
                    <a:pt x="401" y="3468"/>
                    <a:pt x="534" y="3734"/>
                    <a:pt x="810" y="3896"/>
                  </a:cubicBezTo>
                  <a:cubicBezTo>
                    <a:pt x="929" y="3974"/>
                    <a:pt x="1063" y="4011"/>
                    <a:pt x="1196" y="4011"/>
                  </a:cubicBezTo>
                  <a:cubicBezTo>
                    <a:pt x="1406" y="4011"/>
                    <a:pt x="1613" y="3919"/>
                    <a:pt x="1753" y="3744"/>
                  </a:cubicBezTo>
                  <a:cubicBezTo>
                    <a:pt x="1972" y="3506"/>
                    <a:pt x="2029" y="3201"/>
                    <a:pt x="2106" y="2906"/>
                  </a:cubicBezTo>
                  <a:cubicBezTo>
                    <a:pt x="1715" y="2677"/>
                    <a:pt x="1477" y="2258"/>
                    <a:pt x="1467" y="1810"/>
                  </a:cubicBezTo>
                  <a:cubicBezTo>
                    <a:pt x="1467" y="1782"/>
                    <a:pt x="1458" y="1753"/>
                    <a:pt x="1458" y="1725"/>
                  </a:cubicBezTo>
                  <a:cubicBezTo>
                    <a:pt x="1610" y="1582"/>
                    <a:pt x="1734" y="1410"/>
                    <a:pt x="1801" y="1220"/>
                  </a:cubicBezTo>
                  <a:cubicBezTo>
                    <a:pt x="1848" y="1277"/>
                    <a:pt x="1915" y="1315"/>
                    <a:pt x="2001" y="1334"/>
                  </a:cubicBezTo>
                  <a:cubicBezTo>
                    <a:pt x="2019" y="1337"/>
                    <a:pt x="2037" y="1339"/>
                    <a:pt x="2055" y="1339"/>
                  </a:cubicBezTo>
                  <a:cubicBezTo>
                    <a:pt x="2237" y="1339"/>
                    <a:pt x="2415" y="1167"/>
                    <a:pt x="2458" y="925"/>
                  </a:cubicBezTo>
                  <a:cubicBezTo>
                    <a:pt x="2506" y="667"/>
                    <a:pt x="2382" y="429"/>
                    <a:pt x="2172" y="391"/>
                  </a:cubicBezTo>
                  <a:cubicBezTo>
                    <a:pt x="2153" y="387"/>
                    <a:pt x="2133" y="385"/>
                    <a:pt x="2113" y="385"/>
                  </a:cubicBezTo>
                  <a:cubicBezTo>
                    <a:pt x="1951" y="385"/>
                    <a:pt x="1793" y="520"/>
                    <a:pt x="1725" y="715"/>
                  </a:cubicBezTo>
                  <a:cubicBezTo>
                    <a:pt x="1715" y="705"/>
                    <a:pt x="1706" y="696"/>
                    <a:pt x="1687" y="677"/>
                  </a:cubicBezTo>
                  <a:cubicBezTo>
                    <a:pt x="1591" y="610"/>
                    <a:pt x="1515" y="515"/>
                    <a:pt x="1477" y="410"/>
                  </a:cubicBezTo>
                  <a:cubicBezTo>
                    <a:pt x="1448" y="343"/>
                    <a:pt x="1439" y="286"/>
                    <a:pt x="1439" y="229"/>
                  </a:cubicBezTo>
                  <a:cubicBezTo>
                    <a:pt x="1439" y="163"/>
                    <a:pt x="1429" y="86"/>
                    <a:pt x="1429" y="1"/>
                  </a:cubicBezTo>
                  <a:close/>
                </a:path>
              </a:pathLst>
            </a:custGeom>
            <a:solidFill>
              <a:srgbClr val="F27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034;p36"/>
            <p:cNvSpPr/>
            <p:nvPr/>
          </p:nvSpPr>
          <p:spPr>
            <a:xfrm>
              <a:off x="4677000" y="3011850"/>
              <a:ext cx="88125" cy="75125"/>
            </a:xfrm>
            <a:custGeom>
              <a:avLst/>
              <a:gdLst/>
              <a:ahLst/>
              <a:cxnLst/>
              <a:rect l="l" t="t" r="r" b="b"/>
              <a:pathLst>
                <a:path w="3525" h="3005" extrusionOk="0">
                  <a:moveTo>
                    <a:pt x="2503" y="0"/>
                  </a:moveTo>
                  <a:cubicBezTo>
                    <a:pt x="2386" y="0"/>
                    <a:pt x="2269" y="31"/>
                    <a:pt x="2163" y="93"/>
                  </a:cubicBezTo>
                  <a:cubicBezTo>
                    <a:pt x="1896" y="208"/>
                    <a:pt x="1725" y="474"/>
                    <a:pt x="1744" y="770"/>
                  </a:cubicBezTo>
                  <a:cubicBezTo>
                    <a:pt x="1744" y="903"/>
                    <a:pt x="1753" y="1027"/>
                    <a:pt x="1782" y="1160"/>
                  </a:cubicBezTo>
                  <a:cubicBezTo>
                    <a:pt x="1610" y="1055"/>
                    <a:pt x="1429" y="998"/>
                    <a:pt x="1239" y="970"/>
                  </a:cubicBezTo>
                  <a:cubicBezTo>
                    <a:pt x="1178" y="961"/>
                    <a:pt x="1118" y="956"/>
                    <a:pt x="1057" y="956"/>
                  </a:cubicBezTo>
                  <a:cubicBezTo>
                    <a:pt x="803" y="956"/>
                    <a:pt x="553" y="1037"/>
                    <a:pt x="353" y="1198"/>
                  </a:cubicBezTo>
                  <a:cubicBezTo>
                    <a:pt x="105" y="1398"/>
                    <a:pt x="1" y="1732"/>
                    <a:pt x="67" y="2037"/>
                  </a:cubicBezTo>
                  <a:cubicBezTo>
                    <a:pt x="162" y="2370"/>
                    <a:pt x="467" y="2570"/>
                    <a:pt x="782" y="2665"/>
                  </a:cubicBezTo>
                  <a:cubicBezTo>
                    <a:pt x="872" y="2693"/>
                    <a:pt x="961" y="2705"/>
                    <a:pt x="1048" y="2705"/>
                  </a:cubicBezTo>
                  <a:cubicBezTo>
                    <a:pt x="1406" y="2705"/>
                    <a:pt x="1730" y="2495"/>
                    <a:pt x="2029" y="2303"/>
                  </a:cubicBezTo>
                  <a:cubicBezTo>
                    <a:pt x="2029" y="2370"/>
                    <a:pt x="2029" y="2427"/>
                    <a:pt x="2039" y="2484"/>
                  </a:cubicBezTo>
                  <a:cubicBezTo>
                    <a:pt x="2048" y="2665"/>
                    <a:pt x="2144" y="2837"/>
                    <a:pt x="2287" y="2941"/>
                  </a:cubicBezTo>
                  <a:cubicBezTo>
                    <a:pt x="2338" y="2983"/>
                    <a:pt x="2375" y="3005"/>
                    <a:pt x="2407" y="3005"/>
                  </a:cubicBezTo>
                  <a:cubicBezTo>
                    <a:pt x="2440" y="3005"/>
                    <a:pt x="2467" y="2981"/>
                    <a:pt x="2496" y="2932"/>
                  </a:cubicBezTo>
                  <a:cubicBezTo>
                    <a:pt x="2496" y="2922"/>
                    <a:pt x="2506" y="2913"/>
                    <a:pt x="2515" y="2903"/>
                  </a:cubicBezTo>
                  <a:cubicBezTo>
                    <a:pt x="2544" y="2856"/>
                    <a:pt x="2572" y="2799"/>
                    <a:pt x="2591" y="2751"/>
                  </a:cubicBezTo>
                  <a:cubicBezTo>
                    <a:pt x="2629" y="2560"/>
                    <a:pt x="2648" y="2370"/>
                    <a:pt x="2648" y="2179"/>
                  </a:cubicBezTo>
                  <a:cubicBezTo>
                    <a:pt x="3058" y="2160"/>
                    <a:pt x="3401" y="1836"/>
                    <a:pt x="3449" y="1427"/>
                  </a:cubicBezTo>
                  <a:cubicBezTo>
                    <a:pt x="3525" y="951"/>
                    <a:pt x="3344" y="474"/>
                    <a:pt x="2963" y="179"/>
                  </a:cubicBezTo>
                  <a:cubicBezTo>
                    <a:pt x="2834" y="62"/>
                    <a:pt x="2669" y="0"/>
                    <a:pt x="2503" y="0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035;p36"/>
            <p:cNvSpPr/>
            <p:nvPr/>
          </p:nvSpPr>
          <p:spPr>
            <a:xfrm>
              <a:off x="4607250" y="3390450"/>
              <a:ext cx="148125" cy="180900"/>
            </a:xfrm>
            <a:custGeom>
              <a:avLst/>
              <a:gdLst/>
              <a:ahLst/>
              <a:cxnLst/>
              <a:rect l="l" t="t" r="r" b="b"/>
              <a:pathLst>
                <a:path w="5925" h="7236" extrusionOk="0">
                  <a:moveTo>
                    <a:pt x="5348" y="0"/>
                  </a:moveTo>
                  <a:cubicBezTo>
                    <a:pt x="5299" y="0"/>
                    <a:pt x="5249" y="49"/>
                    <a:pt x="5277" y="104"/>
                  </a:cubicBezTo>
                  <a:lnTo>
                    <a:pt x="5267" y="104"/>
                  </a:lnTo>
                  <a:cubicBezTo>
                    <a:pt x="5924" y="1256"/>
                    <a:pt x="5258" y="2637"/>
                    <a:pt x="4553" y="3580"/>
                  </a:cubicBezTo>
                  <a:cubicBezTo>
                    <a:pt x="3819" y="4561"/>
                    <a:pt x="2838" y="5342"/>
                    <a:pt x="1829" y="6019"/>
                  </a:cubicBezTo>
                  <a:cubicBezTo>
                    <a:pt x="1247" y="6400"/>
                    <a:pt x="657" y="6752"/>
                    <a:pt x="66" y="7104"/>
                  </a:cubicBezTo>
                  <a:cubicBezTo>
                    <a:pt x="1" y="7146"/>
                    <a:pt x="41" y="7236"/>
                    <a:pt x="108" y="7236"/>
                  </a:cubicBezTo>
                  <a:cubicBezTo>
                    <a:pt x="119" y="7236"/>
                    <a:pt x="131" y="7234"/>
                    <a:pt x="143" y="7228"/>
                  </a:cubicBezTo>
                  <a:cubicBezTo>
                    <a:pt x="1247" y="6571"/>
                    <a:pt x="2352" y="5914"/>
                    <a:pt x="3333" y="5076"/>
                  </a:cubicBezTo>
                  <a:cubicBezTo>
                    <a:pt x="4267" y="4276"/>
                    <a:pt x="5162" y="3266"/>
                    <a:pt x="5534" y="2075"/>
                  </a:cubicBezTo>
                  <a:cubicBezTo>
                    <a:pt x="5743" y="1399"/>
                    <a:pt x="5762" y="656"/>
                    <a:pt x="5400" y="27"/>
                  </a:cubicBezTo>
                  <a:cubicBezTo>
                    <a:pt x="5387" y="8"/>
                    <a:pt x="5367" y="0"/>
                    <a:pt x="5348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036;p36"/>
            <p:cNvSpPr/>
            <p:nvPr/>
          </p:nvSpPr>
          <p:spPr>
            <a:xfrm>
              <a:off x="4599250" y="3559175"/>
              <a:ext cx="104100" cy="134100"/>
            </a:xfrm>
            <a:custGeom>
              <a:avLst/>
              <a:gdLst/>
              <a:ahLst/>
              <a:cxnLst/>
              <a:rect l="l" t="t" r="r" b="b"/>
              <a:pathLst>
                <a:path w="4164" h="5364" extrusionOk="0">
                  <a:moveTo>
                    <a:pt x="106" y="0"/>
                  </a:moveTo>
                  <a:cubicBezTo>
                    <a:pt x="52" y="0"/>
                    <a:pt x="0" y="54"/>
                    <a:pt x="34" y="108"/>
                  </a:cubicBezTo>
                  <a:cubicBezTo>
                    <a:pt x="1263" y="1927"/>
                    <a:pt x="2587" y="3670"/>
                    <a:pt x="4015" y="5337"/>
                  </a:cubicBezTo>
                  <a:cubicBezTo>
                    <a:pt x="4029" y="5356"/>
                    <a:pt x="4046" y="5364"/>
                    <a:pt x="4063" y="5364"/>
                  </a:cubicBezTo>
                  <a:cubicBezTo>
                    <a:pt x="4114" y="5364"/>
                    <a:pt x="4163" y="5290"/>
                    <a:pt x="4120" y="5232"/>
                  </a:cubicBezTo>
                  <a:cubicBezTo>
                    <a:pt x="2701" y="3575"/>
                    <a:pt x="1387" y="1841"/>
                    <a:pt x="167" y="32"/>
                  </a:cubicBezTo>
                  <a:cubicBezTo>
                    <a:pt x="151" y="9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ED8F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037;p36"/>
            <p:cNvSpPr/>
            <p:nvPr/>
          </p:nvSpPr>
          <p:spPr>
            <a:xfrm>
              <a:off x="4602800" y="3809850"/>
              <a:ext cx="59725" cy="52650"/>
            </a:xfrm>
            <a:custGeom>
              <a:avLst/>
              <a:gdLst/>
              <a:ahLst/>
              <a:cxnLst/>
              <a:rect l="l" t="t" r="r" b="b"/>
              <a:pathLst>
                <a:path w="2389" h="2106" extrusionOk="0">
                  <a:moveTo>
                    <a:pt x="2287" y="1"/>
                  </a:moveTo>
                  <a:cubicBezTo>
                    <a:pt x="2264" y="1"/>
                    <a:pt x="2240" y="11"/>
                    <a:pt x="2226" y="34"/>
                  </a:cubicBezTo>
                  <a:cubicBezTo>
                    <a:pt x="1645" y="825"/>
                    <a:pt x="844" y="1397"/>
                    <a:pt x="63" y="1968"/>
                  </a:cubicBezTo>
                  <a:cubicBezTo>
                    <a:pt x="0" y="2007"/>
                    <a:pt x="42" y="2106"/>
                    <a:pt x="101" y="2106"/>
                  </a:cubicBezTo>
                  <a:cubicBezTo>
                    <a:pt x="114" y="2106"/>
                    <a:pt x="127" y="2102"/>
                    <a:pt x="140" y="2092"/>
                  </a:cubicBezTo>
                  <a:cubicBezTo>
                    <a:pt x="940" y="1511"/>
                    <a:pt x="1759" y="920"/>
                    <a:pt x="2349" y="101"/>
                  </a:cubicBezTo>
                  <a:cubicBezTo>
                    <a:pt x="2389" y="49"/>
                    <a:pt x="2338" y="1"/>
                    <a:pt x="2287" y="1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038;p36"/>
            <p:cNvSpPr/>
            <p:nvPr/>
          </p:nvSpPr>
          <p:spPr>
            <a:xfrm>
              <a:off x="4612475" y="3830175"/>
              <a:ext cx="17675" cy="14175"/>
            </a:xfrm>
            <a:custGeom>
              <a:avLst/>
              <a:gdLst/>
              <a:ahLst/>
              <a:cxnLst/>
              <a:rect l="l" t="t" r="r" b="b"/>
              <a:pathLst>
                <a:path w="707" h="567" extrusionOk="0">
                  <a:moveTo>
                    <a:pt x="86" y="0"/>
                  </a:moveTo>
                  <a:cubicBezTo>
                    <a:pt x="67" y="0"/>
                    <a:pt x="48" y="7"/>
                    <a:pt x="29" y="22"/>
                  </a:cubicBezTo>
                  <a:cubicBezTo>
                    <a:pt x="0" y="50"/>
                    <a:pt x="0" y="98"/>
                    <a:pt x="29" y="126"/>
                  </a:cubicBezTo>
                  <a:cubicBezTo>
                    <a:pt x="210" y="260"/>
                    <a:pt x="381" y="403"/>
                    <a:pt x="543" y="545"/>
                  </a:cubicBezTo>
                  <a:cubicBezTo>
                    <a:pt x="560" y="560"/>
                    <a:pt x="579" y="567"/>
                    <a:pt x="597" y="567"/>
                  </a:cubicBezTo>
                  <a:cubicBezTo>
                    <a:pt x="657" y="567"/>
                    <a:pt x="707" y="492"/>
                    <a:pt x="648" y="441"/>
                  </a:cubicBezTo>
                  <a:cubicBezTo>
                    <a:pt x="486" y="298"/>
                    <a:pt x="315" y="155"/>
                    <a:pt x="143" y="22"/>
                  </a:cubicBezTo>
                  <a:cubicBezTo>
                    <a:pt x="124" y="7"/>
                    <a:pt x="105" y="0"/>
                    <a:pt x="86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039;p36"/>
            <p:cNvSpPr/>
            <p:nvPr/>
          </p:nvSpPr>
          <p:spPr>
            <a:xfrm>
              <a:off x="4614925" y="3823775"/>
              <a:ext cx="22825" cy="14275"/>
            </a:xfrm>
            <a:custGeom>
              <a:avLst/>
              <a:gdLst/>
              <a:ahLst/>
              <a:cxnLst/>
              <a:rect l="l" t="t" r="r" b="b"/>
              <a:pathLst>
                <a:path w="913" h="571" extrusionOk="0">
                  <a:moveTo>
                    <a:pt x="107" y="1"/>
                  </a:moveTo>
                  <a:cubicBezTo>
                    <a:pt x="45" y="1"/>
                    <a:pt x="1" y="102"/>
                    <a:pt x="74" y="135"/>
                  </a:cubicBezTo>
                  <a:cubicBezTo>
                    <a:pt x="312" y="268"/>
                    <a:pt x="540" y="411"/>
                    <a:pt x="779" y="563"/>
                  </a:cubicBezTo>
                  <a:cubicBezTo>
                    <a:pt x="789" y="569"/>
                    <a:pt x="800" y="571"/>
                    <a:pt x="809" y="571"/>
                  </a:cubicBezTo>
                  <a:cubicBezTo>
                    <a:pt x="871" y="571"/>
                    <a:pt x="912" y="480"/>
                    <a:pt x="855" y="439"/>
                  </a:cubicBezTo>
                  <a:cubicBezTo>
                    <a:pt x="626" y="287"/>
                    <a:pt x="388" y="144"/>
                    <a:pt x="140" y="11"/>
                  </a:cubicBezTo>
                  <a:cubicBezTo>
                    <a:pt x="129" y="4"/>
                    <a:pt x="118" y="1"/>
                    <a:pt x="107" y="1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040;p36"/>
            <p:cNvSpPr/>
            <p:nvPr/>
          </p:nvSpPr>
          <p:spPr>
            <a:xfrm>
              <a:off x="4688475" y="3723425"/>
              <a:ext cx="27975" cy="16750"/>
            </a:xfrm>
            <a:custGeom>
              <a:avLst/>
              <a:gdLst/>
              <a:ahLst/>
              <a:cxnLst/>
              <a:rect l="l" t="t" r="r" b="b"/>
              <a:pathLst>
                <a:path w="1119" h="670" extrusionOk="0">
                  <a:moveTo>
                    <a:pt x="1020" y="0"/>
                  </a:moveTo>
                  <a:cubicBezTo>
                    <a:pt x="1007" y="0"/>
                    <a:pt x="994" y="5"/>
                    <a:pt x="980" y="15"/>
                  </a:cubicBezTo>
                  <a:cubicBezTo>
                    <a:pt x="694" y="205"/>
                    <a:pt x="389" y="377"/>
                    <a:pt x="75" y="529"/>
                  </a:cubicBezTo>
                  <a:cubicBezTo>
                    <a:pt x="0" y="571"/>
                    <a:pt x="48" y="670"/>
                    <a:pt x="118" y="670"/>
                  </a:cubicBezTo>
                  <a:cubicBezTo>
                    <a:pt x="129" y="670"/>
                    <a:pt x="140" y="667"/>
                    <a:pt x="151" y="663"/>
                  </a:cubicBezTo>
                  <a:cubicBezTo>
                    <a:pt x="465" y="510"/>
                    <a:pt x="761" y="329"/>
                    <a:pt x="1056" y="139"/>
                  </a:cubicBezTo>
                  <a:cubicBezTo>
                    <a:pt x="1118" y="92"/>
                    <a:pt x="1079" y="0"/>
                    <a:pt x="1020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041;p36"/>
            <p:cNvSpPr/>
            <p:nvPr/>
          </p:nvSpPr>
          <p:spPr>
            <a:xfrm>
              <a:off x="4688975" y="3733200"/>
              <a:ext cx="28400" cy="16575"/>
            </a:xfrm>
            <a:custGeom>
              <a:avLst/>
              <a:gdLst/>
              <a:ahLst/>
              <a:cxnLst/>
              <a:rect l="l" t="t" r="r" b="b"/>
              <a:pathLst>
                <a:path w="1136" h="663" extrusionOk="0">
                  <a:moveTo>
                    <a:pt x="1031" y="0"/>
                  </a:moveTo>
                  <a:cubicBezTo>
                    <a:pt x="1017" y="0"/>
                    <a:pt x="1003" y="5"/>
                    <a:pt x="988" y="14"/>
                  </a:cubicBezTo>
                  <a:cubicBezTo>
                    <a:pt x="693" y="195"/>
                    <a:pt x="388" y="367"/>
                    <a:pt x="74" y="529"/>
                  </a:cubicBezTo>
                  <a:cubicBezTo>
                    <a:pt x="1" y="561"/>
                    <a:pt x="45" y="663"/>
                    <a:pt x="113" y="663"/>
                  </a:cubicBezTo>
                  <a:cubicBezTo>
                    <a:pt x="125" y="663"/>
                    <a:pt x="137" y="660"/>
                    <a:pt x="150" y="653"/>
                  </a:cubicBezTo>
                  <a:cubicBezTo>
                    <a:pt x="455" y="500"/>
                    <a:pt x="769" y="329"/>
                    <a:pt x="1065" y="138"/>
                  </a:cubicBezTo>
                  <a:cubicBezTo>
                    <a:pt x="1136" y="99"/>
                    <a:pt x="1095" y="0"/>
                    <a:pt x="1031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042;p36"/>
            <p:cNvSpPr/>
            <p:nvPr/>
          </p:nvSpPr>
          <p:spPr>
            <a:xfrm>
              <a:off x="4705475" y="3698900"/>
              <a:ext cx="12750" cy="67900"/>
            </a:xfrm>
            <a:custGeom>
              <a:avLst/>
              <a:gdLst/>
              <a:ahLst/>
              <a:cxnLst/>
              <a:rect l="l" t="t" r="r" b="b"/>
              <a:pathLst>
                <a:path w="510" h="2716" extrusionOk="0">
                  <a:moveTo>
                    <a:pt x="438" y="0"/>
                  </a:moveTo>
                  <a:cubicBezTo>
                    <a:pt x="402" y="0"/>
                    <a:pt x="366" y="24"/>
                    <a:pt x="366" y="72"/>
                  </a:cubicBezTo>
                  <a:cubicBezTo>
                    <a:pt x="338" y="501"/>
                    <a:pt x="309" y="939"/>
                    <a:pt x="262" y="1367"/>
                  </a:cubicBezTo>
                  <a:cubicBezTo>
                    <a:pt x="243" y="1577"/>
                    <a:pt x="224" y="1786"/>
                    <a:pt x="195" y="1996"/>
                  </a:cubicBezTo>
                  <a:cubicBezTo>
                    <a:pt x="166" y="2205"/>
                    <a:pt x="157" y="2425"/>
                    <a:pt x="33" y="2606"/>
                  </a:cubicBezTo>
                  <a:cubicBezTo>
                    <a:pt x="0" y="2665"/>
                    <a:pt x="49" y="2715"/>
                    <a:pt x="102" y="2715"/>
                  </a:cubicBezTo>
                  <a:cubicBezTo>
                    <a:pt x="125" y="2715"/>
                    <a:pt x="149" y="2705"/>
                    <a:pt x="166" y="2682"/>
                  </a:cubicBezTo>
                  <a:cubicBezTo>
                    <a:pt x="262" y="2510"/>
                    <a:pt x="309" y="2320"/>
                    <a:pt x="328" y="2120"/>
                  </a:cubicBezTo>
                  <a:cubicBezTo>
                    <a:pt x="357" y="1901"/>
                    <a:pt x="376" y="1682"/>
                    <a:pt x="405" y="1463"/>
                  </a:cubicBezTo>
                  <a:cubicBezTo>
                    <a:pt x="452" y="1005"/>
                    <a:pt x="490" y="539"/>
                    <a:pt x="509" y="72"/>
                  </a:cubicBezTo>
                  <a:cubicBezTo>
                    <a:pt x="509" y="24"/>
                    <a:pt x="474" y="0"/>
                    <a:pt x="438" y="0"/>
                  </a:cubicBezTo>
                  <a:close/>
                </a:path>
              </a:pathLst>
            </a:custGeom>
            <a:solidFill>
              <a:srgbClr val="FC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043;p36"/>
            <p:cNvSpPr/>
            <p:nvPr/>
          </p:nvSpPr>
          <p:spPr>
            <a:xfrm>
              <a:off x="4712250" y="3004650"/>
              <a:ext cx="55275" cy="63600"/>
            </a:xfrm>
            <a:custGeom>
              <a:avLst/>
              <a:gdLst/>
              <a:ahLst/>
              <a:cxnLst/>
              <a:rect l="l" t="t" r="r" b="b"/>
              <a:pathLst>
                <a:path w="2211" h="2544" extrusionOk="0">
                  <a:moveTo>
                    <a:pt x="1105" y="0"/>
                  </a:moveTo>
                  <a:cubicBezTo>
                    <a:pt x="496" y="0"/>
                    <a:pt x="0" y="572"/>
                    <a:pt x="0" y="1267"/>
                  </a:cubicBezTo>
                  <a:cubicBezTo>
                    <a:pt x="0" y="1972"/>
                    <a:pt x="496" y="2544"/>
                    <a:pt x="1105" y="2544"/>
                  </a:cubicBezTo>
                  <a:cubicBezTo>
                    <a:pt x="1715" y="2544"/>
                    <a:pt x="2210" y="1972"/>
                    <a:pt x="2210" y="1267"/>
                  </a:cubicBezTo>
                  <a:cubicBezTo>
                    <a:pt x="2210" y="572"/>
                    <a:pt x="1715" y="0"/>
                    <a:pt x="1105" y="0"/>
                  </a:cubicBezTo>
                  <a:close/>
                </a:path>
              </a:pathLst>
            </a:custGeom>
            <a:solidFill>
              <a:srgbClr val="1A1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044;p36"/>
            <p:cNvSpPr/>
            <p:nvPr/>
          </p:nvSpPr>
          <p:spPr>
            <a:xfrm>
              <a:off x="4703675" y="3093700"/>
              <a:ext cx="16925" cy="8250"/>
            </a:xfrm>
            <a:custGeom>
              <a:avLst/>
              <a:gdLst/>
              <a:ahLst/>
              <a:cxnLst/>
              <a:rect l="l" t="t" r="r" b="b"/>
              <a:pathLst>
                <a:path w="677" h="330" extrusionOk="0">
                  <a:moveTo>
                    <a:pt x="0" y="1"/>
                  </a:moveTo>
                  <a:cubicBezTo>
                    <a:pt x="5" y="217"/>
                    <a:pt x="173" y="330"/>
                    <a:pt x="341" y="330"/>
                  </a:cubicBezTo>
                  <a:cubicBezTo>
                    <a:pt x="497" y="330"/>
                    <a:pt x="654" y="232"/>
                    <a:pt x="677" y="2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411957"/>
            <a:ext cx="6048376" cy="548745"/>
          </a:xfrm>
          <a:prstGeom prst="roundRect">
            <a:avLst>
              <a:gd name="adj" fmla="val 17808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400" b="0"/>
              <a:t>What do we call this person in English?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572001" y="1254081"/>
            <a:ext cx="3024188" cy="154283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 dirty="0"/>
              <a:t>mother</a:t>
            </a:r>
            <a:endParaRPr lang="en-GB" sz="3300" dirty="0"/>
          </a:p>
        </p:txBody>
      </p:sp>
      <p:sp>
        <p:nvSpPr>
          <p:cNvPr id="18" name="Answer">
            <a:extLst>
              <a:ext uri="{FF2B5EF4-FFF2-40B4-BE49-F238E27FC236}">
                <a16:creationId xmlns:a16="http://schemas.microsoft.com/office/drawing/2014/main" xmlns="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572001" y="1292247"/>
            <a:ext cx="3024188" cy="1542838"/>
          </a:xfrm>
          <a:prstGeom prst="roundRect">
            <a:avLst>
              <a:gd name="adj" fmla="val 9641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10500" dirty="0">
                <a:solidFill>
                  <a:prstClr val="white"/>
                </a:solidFill>
              </a:rPr>
              <a:t>?</a:t>
            </a:r>
            <a:endParaRPr lang="en-GB" sz="10500" dirty="0">
              <a:solidFill>
                <a:prstClr val="white"/>
              </a:solidFill>
            </a:endParaRP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xmlns="" id="{DE39081B-B007-495C-BD9A-CF8D6A76EF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b="24420"/>
          <a:stretch/>
        </p:blipFill>
        <p:spPr>
          <a:xfrm>
            <a:off x="1121990" y="2330225"/>
            <a:ext cx="4311410" cy="281327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16BE3A1B-A538-4D2F-A2E0-34A215B724BA}"/>
              </a:ext>
            </a:extLst>
          </p:cNvPr>
          <p:cNvSpPr/>
          <p:nvPr/>
        </p:nvSpPr>
        <p:spPr>
          <a:xfrm rot="3243078">
            <a:off x="2025704" y="1762361"/>
            <a:ext cx="789523" cy="486422"/>
          </a:xfrm>
          <a:prstGeom prst="rightArrow">
            <a:avLst>
              <a:gd name="adj1" fmla="val 43829"/>
              <a:gd name="adj2" fmla="val 90910"/>
            </a:avLst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FB67C1-5315-8DCF-2723-8336C20B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411957"/>
            <a:ext cx="6048376" cy="548745"/>
          </a:xfrm>
          <a:prstGeom prst="roundRect">
            <a:avLst>
              <a:gd name="adj" fmla="val 17808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400" b="0"/>
              <a:t>What do we call this person in English?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572001" y="1254081"/>
            <a:ext cx="3024188" cy="154283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 dirty="0"/>
              <a:t>father</a:t>
            </a:r>
            <a:endParaRPr lang="en-GB" sz="3300" dirty="0"/>
          </a:p>
        </p:txBody>
      </p:sp>
      <p:sp>
        <p:nvSpPr>
          <p:cNvPr id="18" name="Answer">
            <a:extLst>
              <a:ext uri="{FF2B5EF4-FFF2-40B4-BE49-F238E27FC236}">
                <a16:creationId xmlns:a16="http://schemas.microsoft.com/office/drawing/2014/main" xmlns="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572001" y="1254081"/>
            <a:ext cx="3024188" cy="1542838"/>
          </a:xfrm>
          <a:prstGeom prst="roundRect">
            <a:avLst>
              <a:gd name="adj" fmla="val 9641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10500" dirty="0">
                <a:solidFill>
                  <a:prstClr val="white"/>
                </a:solidFill>
              </a:rPr>
              <a:t>?</a:t>
            </a:r>
            <a:endParaRPr lang="en-GB" sz="10500" dirty="0">
              <a:solidFill>
                <a:prstClr val="white"/>
              </a:solidFill>
            </a:endParaRP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xmlns="" id="{DE39081B-B007-495C-BD9A-CF8D6A76E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504" y="1400175"/>
            <a:ext cx="3084218" cy="3471863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16BE3A1B-A538-4D2F-A2E0-34A215B724BA}"/>
              </a:ext>
            </a:extLst>
          </p:cNvPr>
          <p:cNvSpPr/>
          <p:nvPr/>
        </p:nvSpPr>
        <p:spPr>
          <a:xfrm rot="8900116">
            <a:off x="2517851" y="1156965"/>
            <a:ext cx="789523" cy="486422"/>
          </a:xfrm>
          <a:prstGeom prst="rightArrow">
            <a:avLst>
              <a:gd name="adj1" fmla="val 43829"/>
              <a:gd name="adj2" fmla="val 90910"/>
            </a:avLst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7DFC8B-22E8-B929-3F02-B91924264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411957"/>
            <a:ext cx="6048376" cy="548745"/>
          </a:xfrm>
          <a:prstGeom prst="roundRect">
            <a:avLst>
              <a:gd name="adj" fmla="val 17808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400" b="0"/>
              <a:t>What do we call these people in English?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572001" y="1254081"/>
            <a:ext cx="3024188" cy="154283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Brother</a:t>
            </a:r>
            <a:endParaRPr lang="en-GB" sz="3300" dirty="0"/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xmlns="" id="{601FCA78-DABB-4149-8E3E-43B67AE28F4B}"/>
              </a:ext>
            </a:extLst>
          </p:cNvPr>
          <p:cNvGrpSpPr/>
          <p:nvPr/>
        </p:nvGrpSpPr>
        <p:grpSpPr>
          <a:xfrm>
            <a:off x="5814095" y="2025499"/>
            <a:ext cx="540000" cy="540000"/>
            <a:chOff x="6328874" y="5377379"/>
            <a:chExt cx="720000" cy="720000"/>
          </a:xfrm>
        </p:grpSpPr>
        <p:sp>
          <p:nvSpPr>
            <p:cNvPr id="16" name="Title">
              <a:extLst>
                <a:ext uri="{FF2B5EF4-FFF2-40B4-BE49-F238E27FC236}">
                  <a16:creationId xmlns:a16="http://schemas.microsoft.com/office/drawing/2014/main" xmlns="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F90"/>
              </a:solidFill>
            </a:ln>
          </p:spPr>
          <p:txBody>
            <a:bodyPr vert="horz" lIns="189000" tIns="189000" rIns="189000" bIns="189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>
                <a:buClrTx/>
                <a:buFontTx/>
                <a:buNone/>
              </a:pPr>
              <a:endParaRPr lang="en-GB" sz="6000" dirty="0"/>
            </a:p>
          </p:txBody>
        </p:sp>
        <p:sp>
          <p:nvSpPr>
            <p:cNvPr id="17" name="Isosceles Triangle">
              <a:extLst>
                <a:ext uri="{FF2B5EF4-FFF2-40B4-BE49-F238E27FC236}">
                  <a16:creationId xmlns:a16="http://schemas.microsoft.com/office/drawing/2014/main" xmlns="" id="{E38685AF-2200-4CAA-8BA2-F96661B24CD7}"/>
                </a:ext>
              </a:extLst>
            </p:cNvPr>
            <p:cNvSpPr/>
            <p:nvPr/>
          </p:nvSpPr>
          <p:spPr>
            <a:xfrm rot="5400000">
              <a:off x="6515811" y="5513152"/>
              <a:ext cx="459375" cy="448888"/>
            </a:xfrm>
            <a:prstGeom prst="triangle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GB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xmlns="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551077" y="1206970"/>
            <a:ext cx="3024188" cy="1542838"/>
          </a:xfrm>
          <a:prstGeom prst="roundRect">
            <a:avLst>
              <a:gd name="adj" fmla="val 9641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10500" dirty="0">
                <a:solidFill>
                  <a:prstClr val="white"/>
                </a:solidFill>
              </a:rPr>
              <a:t>?</a:t>
            </a:r>
            <a:endParaRPr lang="en-GB" sz="10500" dirty="0">
              <a:solidFill>
                <a:prstClr val="white"/>
              </a:solidFill>
            </a:endParaRP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xmlns="" id="{DE39081B-B007-495C-BD9A-CF8D6A76E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94" y="1657351"/>
            <a:ext cx="3244586" cy="317768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16BE3A1B-A538-4D2F-A2E0-34A215B724BA}"/>
              </a:ext>
            </a:extLst>
          </p:cNvPr>
          <p:cNvSpPr/>
          <p:nvPr/>
        </p:nvSpPr>
        <p:spPr>
          <a:xfrm rot="8900116">
            <a:off x="4489526" y="3002983"/>
            <a:ext cx="789523" cy="486422"/>
          </a:xfrm>
          <a:prstGeom prst="rightArrow">
            <a:avLst>
              <a:gd name="adj1" fmla="val 43829"/>
              <a:gd name="adj2" fmla="val 90910"/>
            </a:avLst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68F4468E-8DA2-4D78-8CF9-3B29BDF32677}"/>
              </a:ext>
            </a:extLst>
          </p:cNvPr>
          <p:cNvSpPr/>
          <p:nvPr/>
        </p:nvSpPr>
        <p:spPr>
          <a:xfrm rot="6501585">
            <a:off x="3290321" y="2506597"/>
            <a:ext cx="789523" cy="486422"/>
          </a:xfrm>
          <a:prstGeom prst="rightArrow">
            <a:avLst>
              <a:gd name="adj1" fmla="val 43829"/>
              <a:gd name="adj2" fmla="val 90910"/>
            </a:avLst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243124-6364-1C72-EC49-E04BD4B3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411957"/>
            <a:ext cx="6048376" cy="548745"/>
          </a:xfrm>
          <a:prstGeom prst="roundRect">
            <a:avLst>
              <a:gd name="adj" fmla="val 17808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400" b="0"/>
              <a:t>What do we call this person in English?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4572001" y="1254081"/>
            <a:ext cx="3024188" cy="154283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Sister</a:t>
            </a:r>
            <a:endParaRPr lang="en-GB" sz="3300" dirty="0"/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xmlns="" id="{601FCA78-DABB-4149-8E3E-43B67AE28F4B}"/>
              </a:ext>
            </a:extLst>
          </p:cNvPr>
          <p:cNvGrpSpPr/>
          <p:nvPr/>
        </p:nvGrpSpPr>
        <p:grpSpPr>
          <a:xfrm>
            <a:off x="5814095" y="2025499"/>
            <a:ext cx="540000" cy="540000"/>
            <a:chOff x="6328874" y="5377379"/>
            <a:chExt cx="720000" cy="720000"/>
          </a:xfrm>
        </p:grpSpPr>
        <p:sp>
          <p:nvSpPr>
            <p:cNvPr id="16" name="Title">
              <a:extLst>
                <a:ext uri="{FF2B5EF4-FFF2-40B4-BE49-F238E27FC236}">
                  <a16:creationId xmlns:a16="http://schemas.microsoft.com/office/drawing/2014/main" xmlns="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F90"/>
              </a:solidFill>
            </a:ln>
          </p:spPr>
          <p:txBody>
            <a:bodyPr vert="horz" lIns="189000" tIns="189000" rIns="189000" bIns="189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>
                <a:buClrTx/>
                <a:buFontTx/>
                <a:buNone/>
              </a:pPr>
              <a:endParaRPr lang="en-GB" sz="6000" dirty="0"/>
            </a:p>
          </p:txBody>
        </p:sp>
        <p:sp>
          <p:nvSpPr>
            <p:cNvPr id="17" name="Isosceles Triangle">
              <a:extLst>
                <a:ext uri="{FF2B5EF4-FFF2-40B4-BE49-F238E27FC236}">
                  <a16:creationId xmlns:a16="http://schemas.microsoft.com/office/drawing/2014/main" xmlns="" id="{E38685AF-2200-4CAA-8BA2-F96661B24CD7}"/>
                </a:ext>
              </a:extLst>
            </p:cNvPr>
            <p:cNvSpPr/>
            <p:nvPr/>
          </p:nvSpPr>
          <p:spPr>
            <a:xfrm rot="5400000">
              <a:off x="6515811" y="5513152"/>
              <a:ext cx="459375" cy="448888"/>
            </a:xfrm>
            <a:prstGeom prst="triangle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GB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8" name="Answer">
            <a:extLst>
              <a:ext uri="{FF2B5EF4-FFF2-40B4-BE49-F238E27FC236}">
                <a16:creationId xmlns:a16="http://schemas.microsoft.com/office/drawing/2014/main" xmlns="" id="{94678346-2DB6-47DE-BBED-24CC6D2C79F1}"/>
              </a:ext>
            </a:extLst>
          </p:cNvPr>
          <p:cNvSpPr txBox="1">
            <a:spLocks/>
          </p:cNvSpPr>
          <p:nvPr/>
        </p:nvSpPr>
        <p:spPr>
          <a:xfrm>
            <a:off x="4551580" y="1254081"/>
            <a:ext cx="3024188" cy="1542838"/>
          </a:xfrm>
          <a:prstGeom prst="roundRect">
            <a:avLst>
              <a:gd name="adj" fmla="val 9641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10500" dirty="0">
                <a:solidFill>
                  <a:prstClr val="white"/>
                </a:solidFill>
              </a:rPr>
              <a:t>?</a:t>
            </a:r>
            <a:endParaRPr lang="en-GB" sz="10500" dirty="0">
              <a:solidFill>
                <a:prstClr val="white"/>
              </a:solidFill>
            </a:endParaRP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xmlns="" id="{DE39081B-B007-495C-BD9A-CF8D6A76E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94" y="1657351"/>
            <a:ext cx="3244586" cy="317768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68F4468E-8DA2-4D78-8CF9-3B29BDF32677}"/>
              </a:ext>
            </a:extLst>
          </p:cNvPr>
          <p:cNvSpPr/>
          <p:nvPr/>
        </p:nvSpPr>
        <p:spPr>
          <a:xfrm rot="4444309">
            <a:off x="1314977" y="2107357"/>
            <a:ext cx="789523" cy="486422"/>
          </a:xfrm>
          <a:prstGeom prst="rightArrow">
            <a:avLst>
              <a:gd name="adj1" fmla="val 43829"/>
              <a:gd name="adj2" fmla="val 90910"/>
            </a:avLst>
          </a:prstGeom>
          <a:solidFill>
            <a:schemeClr val="bg1"/>
          </a:solidFill>
          <a:ln w="57150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8FE626-48C4-478F-D302-509A6BF5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1226722"/>
            <a:ext cx="6048376" cy="781318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b="0"/>
              <a:t>Can you remember who these people are?</a:t>
            </a:r>
          </a:p>
          <a:p>
            <a:pPr algn="ctr">
              <a:buClrTx/>
              <a:buFontTx/>
              <a:buNone/>
            </a:pPr>
            <a:r>
              <a:rPr lang="en-US" sz="2100" b="0"/>
              <a:t>Click below the numbers to check the answer. 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2778256" y="411957"/>
            <a:ext cx="3587486" cy="665729"/>
          </a:xfrm>
          <a:prstGeom prst="roundRect">
            <a:avLst>
              <a:gd name="adj" fmla="val 14546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Let’s practice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xmlns="" id="{601FCA78-DABB-4149-8E3E-43B67AE28F4B}"/>
              </a:ext>
            </a:extLst>
          </p:cNvPr>
          <p:cNvGrpSpPr/>
          <p:nvPr/>
        </p:nvGrpSpPr>
        <p:grpSpPr>
          <a:xfrm>
            <a:off x="4145288" y="4441049"/>
            <a:ext cx="540000" cy="540000"/>
            <a:chOff x="6328874" y="5377379"/>
            <a:chExt cx="720000" cy="720000"/>
          </a:xfrm>
        </p:grpSpPr>
        <p:sp>
          <p:nvSpPr>
            <p:cNvPr id="16" name="Title">
              <a:extLst>
                <a:ext uri="{FF2B5EF4-FFF2-40B4-BE49-F238E27FC236}">
                  <a16:creationId xmlns:a16="http://schemas.microsoft.com/office/drawing/2014/main" xmlns="" id="{2C3FA7C9-E416-4BBA-A36A-01AC015BC9C9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F90"/>
              </a:solidFill>
            </a:ln>
          </p:spPr>
          <p:txBody>
            <a:bodyPr vert="horz" lIns="189000" tIns="189000" rIns="189000" bIns="189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>
                <a:buClrTx/>
                <a:buFontTx/>
                <a:buNone/>
              </a:pPr>
              <a:endParaRPr lang="en-GB" sz="6000" dirty="0"/>
            </a:p>
          </p:txBody>
        </p:sp>
        <p:sp>
          <p:nvSpPr>
            <p:cNvPr id="17" name="Isosceles Triangle">
              <a:extLst>
                <a:ext uri="{FF2B5EF4-FFF2-40B4-BE49-F238E27FC236}">
                  <a16:creationId xmlns:a16="http://schemas.microsoft.com/office/drawing/2014/main" xmlns="" id="{E38685AF-2200-4CAA-8BA2-F96661B24CD7}"/>
                </a:ext>
              </a:extLst>
            </p:cNvPr>
            <p:cNvSpPr/>
            <p:nvPr/>
          </p:nvSpPr>
          <p:spPr>
            <a:xfrm rot="5400000">
              <a:off x="6515811" y="5513152"/>
              <a:ext cx="459375" cy="448888"/>
            </a:xfrm>
            <a:prstGeom prst="triangle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GB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23D6A0-699A-4A49-8505-923A0F023F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56" y="2807786"/>
            <a:ext cx="746513" cy="1533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AB8854-70FD-4509-81AE-CB0C49B02D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37" y="2803576"/>
            <a:ext cx="747592" cy="15059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D0D9F0-2C47-44D2-8B4D-B25E51EBF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64" y="2189342"/>
            <a:ext cx="970344" cy="21491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C80FF62-1024-4060-9DAB-533A196BB20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56" y="2379767"/>
            <a:ext cx="776573" cy="1929712"/>
          </a:xfrm>
          <a:prstGeom prst="rect">
            <a:avLst/>
          </a:prstGeom>
        </p:spPr>
      </p:pic>
      <p:grpSp>
        <p:nvGrpSpPr>
          <p:cNvPr id="24" name="Group 1">
            <a:extLst>
              <a:ext uri="{FF2B5EF4-FFF2-40B4-BE49-F238E27FC236}">
                <a16:creationId xmlns:a16="http://schemas.microsoft.com/office/drawing/2014/main" xmlns="" id="{342D9024-00E2-4C0D-9D48-9D556138D093}"/>
              </a:ext>
            </a:extLst>
          </p:cNvPr>
          <p:cNvGrpSpPr/>
          <p:nvPr/>
        </p:nvGrpSpPr>
        <p:grpSpPr>
          <a:xfrm>
            <a:off x="2921909" y="4441049"/>
            <a:ext cx="540000" cy="540000"/>
            <a:chOff x="6328874" y="5377379"/>
            <a:chExt cx="720000" cy="720000"/>
          </a:xfrm>
        </p:grpSpPr>
        <p:sp>
          <p:nvSpPr>
            <p:cNvPr id="25" name="Title">
              <a:extLst>
                <a:ext uri="{FF2B5EF4-FFF2-40B4-BE49-F238E27FC236}">
                  <a16:creationId xmlns:a16="http://schemas.microsoft.com/office/drawing/2014/main" xmlns="" id="{C923AEC4-CA58-4749-A173-5F229A8B2FF8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F90"/>
              </a:solidFill>
            </a:ln>
          </p:spPr>
          <p:txBody>
            <a:bodyPr vert="horz" lIns="189000" tIns="189000" rIns="189000" bIns="189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>
                <a:buClrTx/>
                <a:buFontTx/>
                <a:buNone/>
              </a:pPr>
              <a:endParaRPr lang="en-GB" sz="6000" dirty="0"/>
            </a:p>
          </p:txBody>
        </p:sp>
        <p:sp>
          <p:nvSpPr>
            <p:cNvPr id="26" name="Isosceles Triangle">
              <a:extLst>
                <a:ext uri="{FF2B5EF4-FFF2-40B4-BE49-F238E27FC236}">
                  <a16:creationId xmlns:a16="http://schemas.microsoft.com/office/drawing/2014/main" xmlns="" id="{53937429-43B3-4C49-8EB3-2B93FBFCC7FA}"/>
                </a:ext>
              </a:extLst>
            </p:cNvPr>
            <p:cNvSpPr/>
            <p:nvPr/>
          </p:nvSpPr>
          <p:spPr>
            <a:xfrm rot="5400000">
              <a:off x="6515811" y="5513152"/>
              <a:ext cx="459375" cy="448888"/>
            </a:xfrm>
            <a:prstGeom prst="triangle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GB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xmlns="" id="{9A961371-F0D2-45CC-B055-C330872E3367}"/>
              </a:ext>
            </a:extLst>
          </p:cNvPr>
          <p:cNvGrpSpPr/>
          <p:nvPr/>
        </p:nvGrpSpPr>
        <p:grpSpPr>
          <a:xfrm>
            <a:off x="6278406" y="4441049"/>
            <a:ext cx="540000" cy="540000"/>
            <a:chOff x="6328874" y="5377379"/>
            <a:chExt cx="720000" cy="720000"/>
          </a:xfrm>
        </p:grpSpPr>
        <p:sp>
          <p:nvSpPr>
            <p:cNvPr id="28" name="Title">
              <a:extLst>
                <a:ext uri="{FF2B5EF4-FFF2-40B4-BE49-F238E27FC236}">
                  <a16:creationId xmlns:a16="http://schemas.microsoft.com/office/drawing/2014/main" xmlns="" id="{CD0D86C2-AD6E-4C23-9E46-253B0F4650F2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F90"/>
              </a:solidFill>
            </a:ln>
          </p:spPr>
          <p:txBody>
            <a:bodyPr vert="horz" lIns="189000" tIns="189000" rIns="189000" bIns="189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>
                <a:buClrTx/>
                <a:buFontTx/>
                <a:buNone/>
              </a:pPr>
              <a:endParaRPr lang="en-GB" sz="6000" dirty="0"/>
            </a:p>
          </p:txBody>
        </p:sp>
        <p:sp>
          <p:nvSpPr>
            <p:cNvPr id="29" name="Isosceles Triangle">
              <a:extLst>
                <a:ext uri="{FF2B5EF4-FFF2-40B4-BE49-F238E27FC236}">
                  <a16:creationId xmlns:a16="http://schemas.microsoft.com/office/drawing/2014/main" xmlns="" id="{5EE139C8-354A-4AE8-B5D2-2FD093C0DDBE}"/>
                </a:ext>
              </a:extLst>
            </p:cNvPr>
            <p:cNvSpPr/>
            <p:nvPr/>
          </p:nvSpPr>
          <p:spPr>
            <a:xfrm rot="5400000">
              <a:off x="6515811" y="5513152"/>
              <a:ext cx="459375" cy="448888"/>
            </a:xfrm>
            <a:prstGeom prst="triangle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GB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xmlns="" id="{788B424F-AFCC-42D3-A1C6-34B87315D23F}"/>
              </a:ext>
            </a:extLst>
          </p:cNvPr>
          <p:cNvGrpSpPr/>
          <p:nvPr/>
        </p:nvGrpSpPr>
        <p:grpSpPr>
          <a:xfrm>
            <a:off x="5256032" y="4441049"/>
            <a:ext cx="540000" cy="540000"/>
            <a:chOff x="6328874" y="5377379"/>
            <a:chExt cx="720000" cy="720000"/>
          </a:xfrm>
        </p:grpSpPr>
        <p:sp>
          <p:nvSpPr>
            <p:cNvPr id="31" name="Title">
              <a:extLst>
                <a:ext uri="{FF2B5EF4-FFF2-40B4-BE49-F238E27FC236}">
                  <a16:creationId xmlns:a16="http://schemas.microsoft.com/office/drawing/2014/main" xmlns="" id="{ED2C810F-F1FD-4245-9870-F13BD5376151}"/>
                </a:ext>
              </a:extLst>
            </p:cNvPr>
            <p:cNvSpPr txBox="1">
              <a:spLocks/>
            </p:cNvSpPr>
            <p:nvPr/>
          </p:nvSpPr>
          <p:spPr>
            <a:xfrm>
              <a:off x="6328874" y="5377379"/>
              <a:ext cx="720000" cy="7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F90"/>
              </a:solidFill>
            </a:ln>
          </p:spPr>
          <p:txBody>
            <a:bodyPr vert="horz" lIns="189000" tIns="189000" rIns="189000" bIns="189000" rtlCol="0" anchor="ctr" anchorCtr="1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>
                <a:buClrTx/>
                <a:buFontTx/>
                <a:buNone/>
              </a:pPr>
              <a:endParaRPr lang="en-GB" sz="6000" dirty="0"/>
            </a:p>
          </p:txBody>
        </p:sp>
        <p:sp>
          <p:nvSpPr>
            <p:cNvPr id="32" name="Isosceles Triangle">
              <a:extLst>
                <a:ext uri="{FF2B5EF4-FFF2-40B4-BE49-F238E27FC236}">
                  <a16:creationId xmlns:a16="http://schemas.microsoft.com/office/drawing/2014/main" xmlns="" id="{7768CBFD-CEE4-4BDA-9328-04EBC3D9A844}"/>
                </a:ext>
              </a:extLst>
            </p:cNvPr>
            <p:cNvSpPr/>
            <p:nvPr/>
          </p:nvSpPr>
          <p:spPr>
            <a:xfrm rot="5400000">
              <a:off x="6515811" y="5513152"/>
              <a:ext cx="459375" cy="448888"/>
            </a:xfrm>
            <a:prstGeom prst="triangle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GB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39" name="grandma">
            <a:hlinkClick r:id="" action="ppaction://media"/>
            <a:extLst>
              <a:ext uri="{FF2B5EF4-FFF2-40B4-BE49-F238E27FC236}">
                <a16:creationId xmlns:a16="http://schemas.microsoft.com/office/drawing/2014/main" xmlns="" id="{E67804A5-DB9F-40E7-BE9B-88BA458BE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65680" y="5162351"/>
            <a:ext cx="457200" cy="457200"/>
          </a:xfrm>
          <a:prstGeom prst="rect">
            <a:avLst/>
          </a:prstGeom>
        </p:spPr>
      </p:pic>
      <p:pic>
        <p:nvPicPr>
          <p:cNvPr id="40" name="grandpa">
            <a:hlinkClick r:id="" action="ppaction://media"/>
            <a:extLst>
              <a:ext uri="{FF2B5EF4-FFF2-40B4-BE49-F238E27FC236}">
                <a16:creationId xmlns:a16="http://schemas.microsoft.com/office/drawing/2014/main" xmlns="" id="{55EDAFE5-5D4D-442D-BAB7-C82A94E399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20432" y="5143500"/>
            <a:ext cx="457200" cy="457200"/>
          </a:xfrm>
          <a:prstGeom prst="rect">
            <a:avLst/>
          </a:prstGeom>
        </p:spPr>
      </p:pic>
      <p:pic>
        <p:nvPicPr>
          <p:cNvPr id="41" name="mum">
            <a:hlinkClick r:id="" action="ppaction://media"/>
            <a:extLst>
              <a:ext uri="{FF2B5EF4-FFF2-40B4-BE49-F238E27FC236}">
                <a16:creationId xmlns:a16="http://schemas.microsoft.com/office/drawing/2014/main" xmlns="" id="{9C66CB0D-4C25-4738-92CD-E8208AF837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3000" y="5143779"/>
            <a:ext cx="457200" cy="457200"/>
          </a:xfrm>
          <a:prstGeom prst="rect">
            <a:avLst/>
          </a:prstGeom>
        </p:spPr>
      </p:pic>
      <p:pic>
        <p:nvPicPr>
          <p:cNvPr id="42" name="sister">
            <a:hlinkClick r:id="" action="ppaction://media"/>
            <a:extLst>
              <a:ext uri="{FF2B5EF4-FFF2-40B4-BE49-F238E27FC236}">
                <a16:creationId xmlns:a16="http://schemas.microsoft.com/office/drawing/2014/main" xmlns="" id="{2AFC9583-1A5F-4E54-AF07-5715B3C467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09704" y="5143500"/>
            <a:ext cx="457200" cy="457200"/>
          </a:xfrm>
          <a:prstGeom prst="rect">
            <a:avLst/>
          </a:prstGeom>
        </p:spPr>
      </p:pic>
      <p:pic>
        <p:nvPicPr>
          <p:cNvPr id="43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961745CF-8D1C-4EAD-9548-3DA04EEFCC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54952" y="5143500"/>
            <a:ext cx="457200" cy="457200"/>
          </a:xfrm>
          <a:prstGeom prst="rect">
            <a:avLst/>
          </a:prstGeom>
        </p:spPr>
      </p:pic>
      <p:pic>
        <p:nvPicPr>
          <p:cNvPr id="44" name="dad">
            <a:hlinkClick r:id="" action="ppaction://media"/>
            <a:extLst>
              <a:ext uri="{FF2B5EF4-FFF2-40B4-BE49-F238E27FC236}">
                <a16:creationId xmlns:a16="http://schemas.microsoft.com/office/drawing/2014/main" xmlns="" id="{5DE0F9BB-D4C5-4488-AC3F-52E3FA6803A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598976" y="5143779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743E551-91F2-08E1-4821-D103F8399D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1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53F411C-9114-4F8A-8FB8-3BCDB335AB16}"/>
              </a:ext>
            </a:extLst>
          </p:cNvPr>
          <p:cNvSpPr txBox="1">
            <a:spLocks/>
          </p:cNvSpPr>
          <p:nvPr/>
        </p:nvSpPr>
        <p:spPr>
          <a:xfrm>
            <a:off x="1547813" y="1226722"/>
            <a:ext cx="6048376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b="0" dirty="0"/>
              <a:t>How old is Nam?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12935961-959A-4F4D-A107-9AA842EEE505}"/>
              </a:ext>
            </a:extLst>
          </p:cNvPr>
          <p:cNvSpPr txBox="1">
            <a:spLocks/>
          </p:cNvSpPr>
          <p:nvPr/>
        </p:nvSpPr>
        <p:spPr>
          <a:xfrm>
            <a:off x="3748600" y="411957"/>
            <a:ext cx="1646799" cy="665729"/>
          </a:xfrm>
          <a:prstGeom prst="roundRect">
            <a:avLst>
              <a:gd name="adj" fmla="val 14546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lIns="81000" tIns="81000" rIns="81000" bIns="81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3300"/>
              <a:t>Quiz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xmlns="" id="{9573E45C-1BD5-4917-884F-68667AB37B08}"/>
              </a:ext>
            </a:extLst>
          </p:cNvPr>
          <p:cNvSpPr txBox="1">
            <a:spLocks/>
          </p:cNvSpPr>
          <p:nvPr/>
        </p:nvSpPr>
        <p:spPr>
          <a:xfrm>
            <a:off x="4572001" y="2329892"/>
            <a:ext cx="4006920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He nineteen years old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xmlns="" id="{147227A4-762B-4EF4-B637-86E9818088E6}"/>
              </a:ext>
            </a:extLst>
          </p:cNvPr>
          <p:cNvSpPr txBox="1">
            <a:spLocks/>
          </p:cNvSpPr>
          <p:nvPr/>
        </p:nvSpPr>
        <p:spPr>
          <a:xfrm>
            <a:off x="4572001" y="3006385"/>
            <a:ext cx="4006918" cy="476405"/>
          </a:xfrm>
          <a:prstGeom prst="roundRect">
            <a:avLst>
              <a:gd name="adj" fmla="val 8652"/>
            </a:avLst>
          </a:prstGeom>
          <a:solidFill>
            <a:schemeClr val="bg1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/>
              <a:t>He’s nineteen years old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xmlns="" id="{A2E20D8B-009E-4006-A248-3EBE4FB90AE8}"/>
              </a:ext>
            </a:extLst>
          </p:cNvPr>
          <p:cNvSpPr txBox="1">
            <a:spLocks/>
          </p:cNvSpPr>
          <p:nvPr/>
        </p:nvSpPr>
        <p:spPr>
          <a:xfrm>
            <a:off x="4572000" y="3682878"/>
            <a:ext cx="4006920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She’s nineteen years old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xmlns="" id="{93873496-BEF9-4FD0-B42B-0339978C32A9}"/>
              </a:ext>
            </a:extLst>
          </p:cNvPr>
          <p:cNvSpPr txBox="1">
            <a:spLocks/>
          </p:cNvSpPr>
          <p:nvPr/>
        </p:nvSpPr>
        <p:spPr>
          <a:xfrm>
            <a:off x="4572000" y="2956657"/>
            <a:ext cx="4006920" cy="476405"/>
          </a:xfrm>
          <a:prstGeom prst="roundRect">
            <a:avLst>
              <a:gd name="adj" fmla="val 8652"/>
            </a:avLst>
          </a:prstGeom>
          <a:solidFill>
            <a:srgbClr val="009F90"/>
          </a:solidFill>
          <a:ln w="76200">
            <a:solidFill>
              <a:srgbClr val="7CCCBF"/>
            </a:solidFill>
          </a:ln>
        </p:spPr>
        <p:txBody>
          <a:bodyPr vert="horz" wrap="square" lIns="81000" tIns="81000" rIns="81000" bIns="81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2100" dirty="0">
                <a:solidFill>
                  <a:prstClr val="white"/>
                </a:solidFill>
              </a:rPr>
              <a:t>He’s nineteen years old</a:t>
            </a:r>
          </a:p>
        </p:txBody>
      </p:sp>
      <p:pic>
        <p:nvPicPr>
          <p:cNvPr id="10" name="Picture 2" descr="Big Kids With Numbers 11 to 20 Clip Art by Whimsy Workshop T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29" y="2157076"/>
            <a:ext cx="2033471" cy="26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D7B963-4453-388C-C18F-5D9562325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725" y="4950577"/>
            <a:ext cx="796275" cy="1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World Adoption Day by Slidesgo">
  <a:themeElements>
    <a:clrScheme name="Simple Light">
      <a:dk1>
        <a:srgbClr val="2A1005"/>
      </a:dk1>
      <a:lt1>
        <a:srgbClr val="FCF4DC"/>
      </a:lt1>
      <a:dk2>
        <a:srgbClr val="FFFFFF"/>
      </a:dk2>
      <a:lt2>
        <a:srgbClr val="6D9EB4"/>
      </a:lt2>
      <a:accent1>
        <a:srgbClr val="FACF74"/>
      </a:accent1>
      <a:accent2>
        <a:srgbClr val="F66A80"/>
      </a:accent2>
      <a:accent3>
        <a:srgbClr val="AF2741"/>
      </a:accent3>
      <a:accent4>
        <a:srgbClr val="91CBB3"/>
      </a:accent4>
      <a:accent5>
        <a:srgbClr val="FFAB31"/>
      </a:accent5>
      <a:accent6>
        <a:srgbClr val="68240A"/>
      </a:accent6>
      <a:hlink>
        <a:srgbClr val="2A10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11.xml><?xml version="1.0" encoding="utf-8"?>
<a:theme xmlns:a="http://schemas.openxmlformats.org/drawingml/2006/main" name="1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12.xml><?xml version="1.0" encoding="utf-8"?>
<a:theme xmlns:a="http://schemas.openxmlformats.org/drawingml/2006/main" name="1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6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7.xml><?xml version="1.0" encoding="utf-8"?>
<a:theme xmlns:a="http://schemas.openxmlformats.org/drawingml/2006/main" name="8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8.xml><?xml version="1.0" encoding="utf-8"?>
<a:theme xmlns:a="http://schemas.openxmlformats.org/drawingml/2006/main" name="9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9.xml><?xml version="1.0" encoding="utf-8"?>
<a:theme xmlns:a="http://schemas.openxmlformats.org/drawingml/2006/main" name="10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222</Words>
  <Application>Microsoft Office PowerPoint</Application>
  <PresentationFormat>On-screen Show (16:9)</PresentationFormat>
  <Paragraphs>69</Paragraphs>
  <Slides>19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Josefin Sans</vt:lpstr>
      <vt:lpstr>Padauk</vt:lpstr>
      <vt:lpstr>Times New Roman</vt:lpstr>
      <vt:lpstr>.VnAristoteH</vt:lpstr>
      <vt:lpstr>Twinkl</vt:lpstr>
      <vt:lpstr>World Adoption Day by Slidesgo</vt:lpstr>
      <vt:lpstr>1_Office Theme</vt:lpstr>
      <vt:lpstr>2_Office Theme</vt:lpstr>
      <vt:lpstr>3_Office Theme</vt:lpstr>
      <vt:lpstr>4_Office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UNIT 11 My Family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My Family</dc:title>
  <cp:lastModifiedBy>DUC</cp:lastModifiedBy>
  <cp:revision>44</cp:revision>
  <dcterms:modified xsi:type="dcterms:W3CDTF">2022-09-18T14:46:41Z</dcterms:modified>
</cp:coreProperties>
</file>